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5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0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5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3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E620-DB6F-426D-B0D4-E9DAB7431658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7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Ákos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Német család házának a hálózatát építettem meg.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router-nek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többi </a:t>
            </a:r>
            <a:r>
              <a:rPr lang="hu-HU" sz="1600" dirty="0" err="1"/>
              <a:t>router</a:t>
            </a:r>
            <a:r>
              <a:rPr lang="hu-HU" sz="1600" dirty="0"/>
              <a:t> között lett létrehozva az egy 192.168.10.10-es hálózat ebbe a Német </a:t>
            </a:r>
            <a:r>
              <a:rPr lang="hu-HU" sz="1600" dirty="0" err="1"/>
              <a:t>router</a:t>
            </a:r>
            <a:r>
              <a:rPr lang="hu-HU" sz="1600" dirty="0"/>
              <a:t> az a harmadik szóval a 192.168.10.12-es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0/1-es interfészbe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85" y="1829650"/>
            <a:ext cx="4308674" cy="90217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91" y="3692012"/>
            <a:ext cx="4162010" cy="823577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</a:t>
            </a:r>
            <a:r>
              <a:rPr lang="hu-HU" sz="1600" dirty="0" err="1"/>
              <a:t>router</a:t>
            </a:r>
            <a:r>
              <a:rPr lang="hu-HU" sz="1600" dirty="0"/>
              <a:t>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192.168.13.61-es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NEMET-RT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NEMET123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NEMET-LINE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Nemet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routere</a:t>
            </a:r>
            <a:r>
              <a:rPr lang="hu-HU" dirty="0">
                <a:effectLst/>
              </a:rPr>
              <a:t> ne lepjen 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74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285B-38AB-38E3-3E18-F276C8D5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5E306-5081-B18E-F637-18A50D79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Tamás része a projektben: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7EBFF8-FEAE-836C-0D25-BE6681E3F1E8}"/>
              </a:ext>
            </a:extLst>
          </p:cNvPr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Szabó család házának a hálózatát építettem meg.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14B7159-73C6-50DE-4C80-A2A59F791110}"/>
              </a:ext>
            </a:extLst>
          </p:cNvPr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8EF9CD4-DB2E-6714-75EA-997A751A73A9}"/>
              </a:ext>
            </a:extLst>
          </p:cNvPr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>
            <a:extLst>
              <a:ext uri="{FF2B5EF4-FFF2-40B4-BE49-F238E27FC236}">
                <a16:creationId xmlns:a16="http://schemas.microsoft.com/office/drawing/2014/main" id="{96978080-FF60-E7CE-21CE-C3C1FF8CEB90}"/>
              </a:ext>
            </a:extLst>
          </p:cNvPr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21A2C38-C956-21A6-4804-6E2A59C00BD1}"/>
              </a:ext>
            </a:extLst>
          </p:cNvPr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>
            <a:extLst>
              <a:ext uri="{FF2B5EF4-FFF2-40B4-BE49-F238E27FC236}">
                <a16:creationId xmlns:a16="http://schemas.microsoft.com/office/drawing/2014/main" id="{F406EB9C-C6F3-7825-4FF9-16288E6988FA}"/>
              </a:ext>
            </a:extLst>
          </p:cNvPr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DB9FD89-5DE3-D6C5-619C-D34A7EC4978E}"/>
              </a:ext>
            </a:extLst>
          </p:cNvPr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46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CD3-7917-D63E-9255-AD583B17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CD0B9F-A8CA-BFF2-AFF2-9D5524E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beállításai(Tamás)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4768E-B8A7-F0A8-55F5-00D3DC44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többi router között lett létrehozva az egy 192.168.10.10-es hálózat ebbe a Szabó router az a második szóval a 192.168.10.11-es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0/1-es interfészbe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A1F84DC-E923-8791-7C8D-62D071189516}"/>
              </a:ext>
            </a:extLst>
          </p:cNvPr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CC24717-6B1D-9BD8-06A9-372FF09CD4CF}"/>
              </a:ext>
            </a:extLst>
          </p:cNvPr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8143072C-51F1-81E9-BD55-6ABC129A35A9}"/>
              </a:ext>
            </a:extLst>
          </p:cNvPr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password-encyption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B0B90AAA-1966-E58B-432A-FB1443549C3C}"/>
              </a:ext>
            </a:extLst>
          </p:cNvPr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router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192.168.12.41-es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499CB1A-9E93-3328-C8D5-03D24FA1ABE4}"/>
              </a:ext>
            </a:extLst>
          </p:cNvPr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SZABO-RT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SZABO123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SZABO-LINE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196F7EF-D998-E3C5-2F78-8479129EA653}"/>
              </a:ext>
            </a:extLst>
          </p:cNvPr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</a:t>
            </a:r>
            <a:r>
              <a:rPr lang="hu-HU" dirty="0" err="1">
                <a:effectLst/>
              </a:rPr>
              <a:t>Szabo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routere, ne lepjen be!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802657A-8B61-A5B2-BE9E-CABD682C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46" y="3672471"/>
            <a:ext cx="3831394" cy="60974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F450235-4B13-6E3E-755A-CD2CCF97A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97" y="1919141"/>
            <a:ext cx="4290411" cy="718644"/>
          </a:xfrm>
          <a:prstGeom prst="rect">
            <a:avLst/>
          </a:prstGeom>
        </p:spPr>
      </p:pic>
      <p:sp>
        <p:nvSpPr>
          <p:cNvPr id="11" name="Jobbra nyíl 10">
            <a:extLst>
              <a:ext uri="{FF2B5EF4-FFF2-40B4-BE49-F238E27FC236}">
                <a16:creationId xmlns:a16="http://schemas.microsoft.com/office/drawing/2014/main" id="{B3A54AE9-1A86-7908-BC10-E9570B8E9FD4}"/>
              </a:ext>
            </a:extLst>
          </p:cNvPr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80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Sebi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László és </a:t>
            </a:r>
            <a:r>
              <a:rPr lang="hu-HU" dirty="0" err="1"/>
              <a:t>Landauer</a:t>
            </a:r>
            <a:r>
              <a:rPr lang="hu-HU" dirty="0"/>
              <a:t> család házának a hálózatát építettem meg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wireless</a:t>
            </a:r>
            <a:r>
              <a:rPr lang="hu-HU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14" name="Jobbra nyíl 11">
            <a:extLst>
              <a:ext uri="{FF2B5EF4-FFF2-40B4-BE49-F238E27FC236}">
                <a16:creationId xmlns:a16="http://schemas.microsoft.com/office/drawing/2014/main" id="{9FF3E303-44CC-42D4-9101-1879E631F2DD}"/>
              </a:ext>
            </a:extLst>
          </p:cNvPr>
          <p:cNvSpPr/>
          <p:nvPr/>
        </p:nvSpPr>
        <p:spPr>
          <a:xfrm>
            <a:off x="4244828" y="4462863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21C7E41-F2AA-4B8E-84A6-E28E47E37361}"/>
              </a:ext>
            </a:extLst>
          </p:cNvPr>
          <p:cNvSpPr txBox="1"/>
          <p:nvPr/>
        </p:nvSpPr>
        <p:spPr>
          <a:xfrm>
            <a:off x="5911269" y="4535867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WRT300N</a:t>
            </a:r>
          </a:p>
        </p:txBody>
      </p:sp>
      <p:sp>
        <p:nvSpPr>
          <p:cNvPr id="15" name="Jobbra nyíl 11">
            <a:extLst>
              <a:ext uri="{FF2B5EF4-FFF2-40B4-BE49-F238E27FC236}">
                <a16:creationId xmlns:a16="http://schemas.microsoft.com/office/drawing/2014/main" id="{AD498221-A36C-4865-A349-1011FE015688}"/>
              </a:ext>
            </a:extLst>
          </p:cNvPr>
          <p:cNvSpPr/>
          <p:nvPr/>
        </p:nvSpPr>
        <p:spPr>
          <a:xfrm>
            <a:off x="4244827" y="5266338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EDE2AB-6BCB-46C7-B08A-F7D496B57CC0}"/>
              </a:ext>
            </a:extLst>
          </p:cNvPr>
          <p:cNvSpPr txBox="1"/>
          <p:nvPr/>
        </p:nvSpPr>
        <p:spPr>
          <a:xfrm>
            <a:off x="5911269" y="5315935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Laptop-PT</a:t>
            </a:r>
          </a:p>
        </p:txBody>
      </p:sp>
    </p:spTree>
    <p:extLst>
      <p:ext uri="{BB962C8B-B14F-4D97-AF65-F5344CB8AC3E}">
        <p14:creationId xmlns:p14="http://schemas.microsoft.com/office/powerpoint/2010/main" val="14040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  <p:bldP spid="14" grpId="0" animBg="1"/>
      <p:bldP spid="3" grpId="0"/>
      <p:bldP spid="1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beállításai(Sebi)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LASZLO és SZABO router között lett létrehozva az egy 192.168.10.10-es hálózat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router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192.168.11.21-es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LASZLO-RT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LASZLO123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LASZLO-LINE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</a:t>
            </a:r>
            <a:r>
              <a:rPr lang="hu-HU" dirty="0" err="1">
                <a:effectLst/>
              </a:rPr>
              <a:t>Laszlo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routere ne lepjen be!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8DAA3B4-758E-4D2F-B9FB-9E20E155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70" y="3708387"/>
            <a:ext cx="3301256" cy="65548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A513E65-D006-4D64-8E3B-7B6C5F70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9" y="1244989"/>
            <a:ext cx="3439446" cy="7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3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9B566-C2F0-F3B8-8C30-95068C03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16AFC8B-8A3F-7102-4B31-EBE9E7BD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router-</a:t>
            </a:r>
            <a:r>
              <a:rPr lang="hu-HU" dirty="0" err="1"/>
              <a:t>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beállításai(Sebi 2)</a:t>
            </a:r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FAE6A06-2645-0A3C-0808-D799E84D31EF}"/>
              </a:ext>
            </a:extLst>
          </p:cNvPr>
          <p:cNvSpPr txBox="1"/>
          <p:nvPr/>
        </p:nvSpPr>
        <p:spPr>
          <a:xfrm>
            <a:off x="838200" y="2727158"/>
            <a:ext cx="1876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Pc beállításai:</a:t>
            </a:r>
          </a:p>
          <a:p>
            <a:r>
              <a:rPr lang="hu-HU" sz="2400" dirty="0"/>
              <a:t>LASZLO-PC1</a:t>
            </a:r>
            <a:endParaRPr lang="en-US" sz="2400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75BFAA5B-B47A-D8DF-C9EB-923E847B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79" y="2108699"/>
            <a:ext cx="4096901" cy="177349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5E2D165E-885F-C01E-3BB2-DD0E48078B78}"/>
              </a:ext>
            </a:extLst>
          </p:cNvPr>
          <p:cNvSpPr txBox="1"/>
          <p:nvPr/>
        </p:nvSpPr>
        <p:spPr>
          <a:xfrm>
            <a:off x="838200" y="4957010"/>
            <a:ext cx="1676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LASZLO-PC2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E28E3092-F289-A222-7BE7-E901A398F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77" y="4132776"/>
            <a:ext cx="4068803" cy="19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42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A782A-A48A-70F7-226F-A614D438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Laptop és router beállításai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1A658-4AA6-6D5C-D2D3-C14A4AD4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belső hálózat </a:t>
            </a:r>
            <a:r>
              <a:rPr lang="hu-HU" dirty="0" err="1"/>
              <a:t>ip</a:t>
            </a:r>
            <a:r>
              <a:rPr lang="hu-HU" dirty="0"/>
              <a:t> címe 192.168.10.81</a:t>
            </a:r>
            <a:r>
              <a:rPr lang="hu-HU" sz="2800" dirty="0"/>
              <a:t> /24-es maszk</a:t>
            </a:r>
          </a:p>
          <a:p>
            <a:r>
              <a:rPr lang="hu-HU" dirty="0"/>
              <a:t>A laptopnak DHCP-vel osztja ki az </a:t>
            </a:r>
            <a:r>
              <a:rPr lang="hu-HU" dirty="0" err="1"/>
              <a:t>ip</a:t>
            </a:r>
            <a:r>
              <a:rPr lang="hu-HU" dirty="0"/>
              <a:t> címet</a:t>
            </a:r>
            <a:r>
              <a:rPr lang="hu-HU" sz="2800" dirty="0"/>
              <a:t> 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0281C3-6103-DA42-2B27-8A71C11B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65" y="365125"/>
            <a:ext cx="4303135" cy="10138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E614CCD-D166-FBF9-F117-E30BEE60B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3" y="2877261"/>
            <a:ext cx="9829210" cy="13774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9DB5C5A-7E64-39EC-525B-49302A511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3" y="4355170"/>
            <a:ext cx="10096263" cy="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2560-7D04-EFF0-08AC-07CE460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EEBBA-11D6-9F9A-368B-019C6121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Laptop és router beállításai(2)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5B39652-4995-3254-5E5F-3DEFA585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682"/>
            <a:ext cx="7178725" cy="1537318"/>
          </a:xfrm>
        </p:spPr>
      </p:pic>
    </p:spTree>
    <p:extLst>
      <p:ext uri="{BB962C8B-B14F-4D97-AF65-F5344CB8AC3E}">
        <p14:creationId xmlns:p14="http://schemas.microsoft.com/office/powerpoint/2010/main" val="14417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Szélesvásznú</PresentationFormat>
  <Paragraphs>83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Ákos része a projektben:</vt:lpstr>
      <vt:lpstr>A router-nek az ip címe és egyéb beállításai</vt:lpstr>
      <vt:lpstr>Tamás része a projektben:</vt:lpstr>
      <vt:lpstr>A router-nek az ip címe és egyéb beállításai(Tamás)</vt:lpstr>
      <vt:lpstr>Sebi része a projektben:</vt:lpstr>
      <vt:lpstr>A router-nek az ip címe és egyéb beállításai(Sebi)</vt:lpstr>
      <vt:lpstr>A router-nek az ip címe és egyéb beállításai(Sebi 2)</vt:lpstr>
      <vt:lpstr>Laptop és router beállításai</vt:lpstr>
      <vt:lpstr>Laptop és router beállításai(2)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Ákos része a projektben:</dc:title>
  <dc:creator>Ákos</dc:creator>
  <cp:lastModifiedBy>Krucsay Sebestyén</cp:lastModifiedBy>
  <cp:revision>14</cp:revision>
  <dcterms:created xsi:type="dcterms:W3CDTF">2024-11-25T13:55:09Z</dcterms:created>
  <dcterms:modified xsi:type="dcterms:W3CDTF">2024-11-29T11:27:06Z</dcterms:modified>
</cp:coreProperties>
</file>