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46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551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6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01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21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754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63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39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38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76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5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678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82723" y="8389"/>
            <a:ext cx="9144000" cy="1051989"/>
          </a:xfrm>
        </p:spPr>
        <p:txBody>
          <a:bodyPr/>
          <a:lstStyle/>
          <a:p>
            <a:r>
              <a:rPr lang="hu-HU" dirty="0"/>
              <a:t>Ákos része a projektben: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191237" y="1434517"/>
            <a:ext cx="460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projekten belül lévő Német család házának a hálózatát építettem meg.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550254" y="2512800"/>
            <a:ext cx="16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router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switch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2db pc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83639" y="214346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Hálózat részei:</a:t>
            </a:r>
          </a:p>
        </p:txBody>
      </p:sp>
      <p:sp>
        <p:nvSpPr>
          <p:cNvPr id="10" name="Jobbra nyíl 9"/>
          <p:cNvSpPr/>
          <p:nvPr/>
        </p:nvSpPr>
        <p:spPr>
          <a:xfrm>
            <a:off x="4244830" y="2544705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5670958" y="254470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1941-es </a:t>
            </a:r>
            <a:r>
              <a:rPr lang="hu-HU" dirty="0" err="1"/>
              <a:t>router</a:t>
            </a:r>
            <a:endParaRPr lang="hu-HU" dirty="0"/>
          </a:p>
        </p:txBody>
      </p:sp>
      <p:sp>
        <p:nvSpPr>
          <p:cNvPr id="12" name="Jobbra nyíl 11"/>
          <p:cNvSpPr/>
          <p:nvPr/>
        </p:nvSpPr>
        <p:spPr>
          <a:xfrm>
            <a:off x="4244829" y="3094319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5670958" y="3066798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2960-as </a:t>
            </a:r>
            <a:r>
              <a:rPr lang="hu-HU" dirty="0" err="1"/>
              <a:t>switch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598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1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5506" y="8389"/>
            <a:ext cx="9948295" cy="1325563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router-nek</a:t>
            </a:r>
            <a:r>
              <a:rPr lang="hu-HU" dirty="0"/>
              <a:t> az </a:t>
            </a:r>
            <a:r>
              <a:rPr lang="hu-HU" dirty="0" err="1"/>
              <a:t>ip</a:t>
            </a:r>
            <a:r>
              <a:rPr lang="hu-HU" dirty="0"/>
              <a:t> címe és egyéb beállításai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1" y="1325564"/>
            <a:ext cx="8732939" cy="989798"/>
          </a:xfrm>
        </p:spPr>
        <p:txBody>
          <a:bodyPr>
            <a:normAutofit/>
          </a:bodyPr>
          <a:lstStyle/>
          <a:p>
            <a:r>
              <a:rPr lang="hu-HU" sz="1600" dirty="0"/>
              <a:t>A külső hálózat ami a többi </a:t>
            </a:r>
            <a:r>
              <a:rPr lang="hu-HU" sz="1600" dirty="0" err="1"/>
              <a:t>router</a:t>
            </a:r>
            <a:r>
              <a:rPr lang="hu-HU" sz="1600" dirty="0"/>
              <a:t> között lett létrehozva az egy 192.168.10.10-es hálózat ebbe a Német </a:t>
            </a:r>
            <a:r>
              <a:rPr lang="hu-HU" sz="1600" dirty="0" err="1"/>
              <a:t>router</a:t>
            </a:r>
            <a:r>
              <a:rPr lang="hu-HU" sz="1600" dirty="0"/>
              <a:t> az a harmadik szóval a 192.168.10.12-es </a:t>
            </a:r>
            <a:r>
              <a:rPr lang="hu-HU" sz="1600" dirty="0" err="1"/>
              <a:t>ip</a:t>
            </a:r>
            <a:r>
              <a:rPr lang="hu-HU" sz="1600" dirty="0"/>
              <a:t> címet állítottam be a Gigabit Ethernet 0/1-es interfészbe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85" y="1829650"/>
            <a:ext cx="4308674" cy="90217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623442" y="2811060"/>
            <a:ext cx="3397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/24-es maszkja van minden </a:t>
            </a:r>
            <a:r>
              <a:rPr lang="hu-HU" sz="1600" dirty="0" err="1"/>
              <a:t>ip</a:t>
            </a:r>
            <a:r>
              <a:rPr lang="hu-HU" sz="1600" dirty="0"/>
              <a:t> címének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152400" y="4827676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6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791" y="3692012"/>
            <a:ext cx="4162010" cy="823577"/>
          </a:xfrm>
          <a:prstGeom prst="rect">
            <a:avLst/>
          </a:prstGeom>
        </p:spPr>
      </p:pic>
      <p:sp>
        <p:nvSpPr>
          <p:cNvPr id="11" name="Jobbra nyíl 10"/>
          <p:cNvSpPr/>
          <p:nvPr/>
        </p:nvSpPr>
        <p:spPr>
          <a:xfrm rot="16200000">
            <a:off x="10337580" y="2478981"/>
            <a:ext cx="485353" cy="181088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artalom helye 2"/>
          <p:cNvSpPr txBox="1">
            <a:spLocks/>
          </p:cNvSpPr>
          <p:nvPr/>
        </p:nvSpPr>
        <p:spPr>
          <a:xfrm>
            <a:off x="152399" y="4660263"/>
            <a:ext cx="11281060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Az eszközöknél a </a:t>
            </a:r>
            <a:r>
              <a:rPr lang="hu-HU" sz="1600" dirty="0" err="1"/>
              <a:t>console</a:t>
            </a:r>
            <a:r>
              <a:rPr lang="hu-HU" sz="1600" dirty="0"/>
              <a:t> , line </a:t>
            </a:r>
            <a:r>
              <a:rPr lang="hu-HU" sz="1600" dirty="0" err="1"/>
              <a:t>vty</a:t>
            </a:r>
            <a:r>
              <a:rPr lang="hu-HU" sz="1600" dirty="0"/>
              <a:t> 0 15 , és a </a:t>
            </a:r>
            <a:r>
              <a:rPr lang="hu-HU" sz="1600" dirty="0" err="1"/>
              <a:t>privelegizált</a:t>
            </a:r>
            <a:r>
              <a:rPr lang="hu-HU" sz="1600" dirty="0"/>
              <a:t> mód jelszavát adtuk meg és „service </a:t>
            </a:r>
            <a:r>
              <a:rPr lang="hu-HU" sz="1600" dirty="0" err="1"/>
              <a:t>password</a:t>
            </a:r>
            <a:r>
              <a:rPr lang="hu-HU" sz="1600" dirty="0"/>
              <a:t> </a:t>
            </a:r>
            <a:r>
              <a:rPr lang="hu-HU" sz="1600" dirty="0" err="1"/>
              <a:t>encyption</a:t>
            </a:r>
            <a:r>
              <a:rPr lang="hu-HU" sz="1600" dirty="0"/>
              <a:t>” </a:t>
            </a:r>
            <a:r>
              <a:rPr lang="hu-HU" sz="1600" dirty="0" err="1"/>
              <a:t>parancsal</a:t>
            </a:r>
            <a:r>
              <a:rPr lang="hu-HU" sz="1600" dirty="0"/>
              <a:t> le </a:t>
            </a:r>
            <a:r>
              <a:rPr lang="hu-HU" sz="1600" dirty="0" err="1"/>
              <a:t>titkosítottuk</a:t>
            </a:r>
            <a:r>
              <a:rPr lang="hu-HU" sz="1600" dirty="0"/>
              <a:t> őket</a:t>
            </a:r>
          </a:p>
        </p:txBody>
      </p:sp>
      <p:sp>
        <p:nvSpPr>
          <p:cNvPr id="14" name="Tartalom helye 2"/>
          <p:cNvSpPr txBox="1">
            <a:spLocks/>
          </p:cNvSpPr>
          <p:nvPr/>
        </p:nvSpPr>
        <p:spPr>
          <a:xfrm>
            <a:off x="0" y="3227525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 belső hálózat ami a </a:t>
            </a:r>
            <a:r>
              <a:rPr lang="hu-HU" sz="1600" dirty="0" err="1"/>
              <a:t>router</a:t>
            </a:r>
            <a:r>
              <a:rPr lang="hu-HU" sz="1600" dirty="0"/>
              <a:t> és a </a:t>
            </a:r>
            <a:r>
              <a:rPr lang="hu-HU" sz="1600" dirty="0" err="1"/>
              <a:t>switch</a:t>
            </a:r>
            <a:r>
              <a:rPr lang="hu-HU" sz="1600" dirty="0"/>
              <a:t> között lett létrehozva egy 192.168.13.61-es </a:t>
            </a:r>
            <a:r>
              <a:rPr lang="hu-HU" sz="1600" dirty="0" err="1"/>
              <a:t>ip</a:t>
            </a:r>
            <a:r>
              <a:rPr lang="hu-HU" sz="1600" dirty="0"/>
              <a:t> címet állítottam be a Gigabit Ethernet G0/0-ás interfészbe  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2109198" y="5103674"/>
            <a:ext cx="302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Console</a:t>
            </a:r>
            <a:r>
              <a:rPr lang="hu-HU" dirty="0"/>
              <a:t>:</a:t>
            </a:r>
          </a:p>
          <a:p>
            <a:r>
              <a:rPr lang="hu-HU" dirty="0"/>
              <a:t>	     </a:t>
            </a:r>
            <a:r>
              <a:rPr lang="hu-HU" b="1" dirty="0"/>
              <a:t>NEMET-RT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Privelegizált</a:t>
            </a:r>
            <a:r>
              <a:rPr lang="hu-HU" dirty="0"/>
              <a:t>: </a:t>
            </a:r>
          </a:p>
          <a:p>
            <a:r>
              <a:rPr lang="hu-HU" dirty="0"/>
              <a:t>                            </a:t>
            </a:r>
            <a:r>
              <a:rPr lang="hu-HU" b="1" dirty="0"/>
              <a:t>NEMET123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Line </a:t>
            </a:r>
            <a:r>
              <a:rPr lang="hu-HU" dirty="0" err="1"/>
              <a:t>vty</a:t>
            </a:r>
            <a:r>
              <a:rPr lang="hu-HU" dirty="0"/>
              <a:t> 0 15:</a:t>
            </a:r>
          </a:p>
          <a:p>
            <a:r>
              <a:rPr lang="hu-HU" dirty="0"/>
              <a:t>	            </a:t>
            </a:r>
            <a:r>
              <a:rPr lang="hu-HU" b="1" dirty="0"/>
              <a:t>NEMET-LINE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6220435" y="5657671"/>
            <a:ext cx="50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MOTD:</a:t>
            </a:r>
          </a:p>
          <a:p>
            <a:r>
              <a:rPr lang="hu-HU" dirty="0">
                <a:effectLst/>
              </a:rPr>
              <a:t>	Nemet </a:t>
            </a:r>
            <a:r>
              <a:rPr lang="hu-HU" dirty="0" err="1">
                <a:effectLst/>
              </a:rPr>
              <a:t>csalad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routere</a:t>
            </a:r>
            <a:r>
              <a:rPr lang="hu-HU" dirty="0">
                <a:effectLst/>
              </a:rPr>
              <a:t> ne lepjen be!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2748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8285B-38AB-38E3-3E18-F276C8D54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E5E306-5081-B18E-F637-18A50D791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23" y="8389"/>
            <a:ext cx="9144000" cy="1051989"/>
          </a:xfrm>
        </p:spPr>
        <p:txBody>
          <a:bodyPr/>
          <a:lstStyle/>
          <a:p>
            <a:r>
              <a:rPr lang="hu-HU" dirty="0"/>
              <a:t>Tamás része a projektben: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67EBFF8-FEAE-836C-0D25-BE6681E3F1E8}"/>
              </a:ext>
            </a:extLst>
          </p:cNvPr>
          <p:cNvSpPr txBox="1"/>
          <p:nvPr/>
        </p:nvSpPr>
        <p:spPr>
          <a:xfrm>
            <a:off x="1191237" y="1434517"/>
            <a:ext cx="460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projekten belül lévő Szabó család házának a hálózatát építettem meg.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14B7159-73C6-50DE-4C80-A2A59F791110}"/>
              </a:ext>
            </a:extLst>
          </p:cNvPr>
          <p:cNvSpPr txBox="1"/>
          <p:nvPr/>
        </p:nvSpPr>
        <p:spPr>
          <a:xfrm>
            <a:off x="2550254" y="2512800"/>
            <a:ext cx="16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router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switch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2db pc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8EF9CD4-DB2E-6714-75EA-997A751A73A9}"/>
              </a:ext>
            </a:extLst>
          </p:cNvPr>
          <p:cNvSpPr txBox="1"/>
          <p:nvPr/>
        </p:nvSpPr>
        <p:spPr>
          <a:xfrm>
            <a:off x="1183639" y="214346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Hálózat részei:</a:t>
            </a:r>
          </a:p>
        </p:txBody>
      </p:sp>
      <p:sp>
        <p:nvSpPr>
          <p:cNvPr id="10" name="Jobbra nyíl 9">
            <a:extLst>
              <a:ext uri="{FF2B5EF4-FFF2-40B4-BE49-F238E27FC236}">
                <a16:creationId xmlns:a16="http://schemas.microsoft.com/office/drawing/2014/main" id="{96978080-FF60-E7CE-21CE-C3C1FF8CEB90}"/>
              </a:ext>
            </a:extLst>
          </p:cNvPr>
          <p:cNvSpPr/>
          <p:nvPr/>
        </p:nvSpPr>
        <p:spPr>
          <a:xfrm>
            <a:off x="4244830" y="2544705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21A2C38-C956-21A6-4804-6E2A59C00BD1}"/>
              </a:ext>
            </a:extLst>
          </p:cNvPr>
          <p:cNvSpPr txBox="1"/>
          <p:nvPr/>
        </p:nvSpPr>
        <p:spPr>
          <a:xfrm>
            <a:off x="5670958" y="254470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1941-es </a:t>
            </a:r>
            <a:r>
              <a:rPr lang="hu-HU" dirty="0" err="1"/>
              <a:t>router</a:t>
            </a:r>
            <a:endParaRPr lang="hu-HU" dirty="0"/>
          </a:p>
        </p:txBody>
      </p:sp>
      <p:sp>
        <p:nvSpPr>
          <p:cNvPr id="12" name="Jobbra nyíl 11">
            <a:extLst>
              <a:ext uri="{FF2B5EF4-FFF2-40B4-BE49-F238E27FC236}">
                <a16:creationId xmlns:a16="http://schemas.microsoft.com/office/drawing/2014/main" id="{F406EB9C-C6F3-7825-4FF9-16288E6988FA}"/>
              </a:ext>
            </a:extLst>
          </p:cNvPr>
          <p:cNvSpPr/>
          <p:nvPr/>
        </p:nvSpPr>
        <p:spPr>
          <a:xfrm>
            <a:off x="4244829" y="3094319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DB9FD89-5DE3-D6C5-619C-D34A7EC4978E}"/>
              </a:ext>
            </a:extLst>
          </p:cNvPr>
          <p:cNvSpPr txBox="1"/>
          <p:nvPr/>
        </p:nvSpPr>
        <p:spPr>
          <a:xfrm>
            <a:off x="5670958" y="3066798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2960-as </a:t>
            </a:r>
            <a:r>
              <a:rPr lang="hu-HU" dirty="0" err="1"/>
              <a:t>switch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463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ACD3-7917-D63E-9255-AD583B177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CD0B9F-A8CA-BFF2-AFF2-9D5524E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06" y="8389"/>
            <a:ext cx="9948295" cy="1325563"/>
          </a:xfrm>
        </p:spPr>
        <p:txBody>
          <a:bodyPr/>
          <a:lstStyle/>
          <a:p>
            <a:r>
              <a:rPr lang="hu-HU" dirty="0"/>
              <a:t>A router-</a:t>
            </a:r>
            <a:r>
              <a:rPr lang="hu-HU" dirty="0" err="1"/>
              <a:t>nek</a:t>
            </a:r>
            <a:r>
              <a:rPr lang="hu-HU" dirty="0"/>
              <a:t> az </a:t>
            </a:r>
            <a:r>
              <a:rPr lang="hu-HU" dirty="0" err="1"/>
              <a:t>ip</a:t>
            </a:r>
            <a:r>
              <a:rPr lang="hu-HU" dirty="0"/>
              <a:t> címe és egyéb beállításai(Tamás)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24768E-B8A7-F0A8-55F5-00D3DC44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5564"/>
            <a:ext cx="8732939" cy="989798"/>
          </a:xfrm>
        </p:spPr>
        <p:txBody>
          <a:bodyPr>
            <a:normAutofit/>
          </a:bodyPr>
          <a:lstStyle/>
          <a:p>
            <a:r>
              <a:rPr lang="hu-HU" sz="1600" dirty="0"/>
              <a:t>A külső hálózat ami a többi router között lett létrehozva az egy 192.168.10.10-es hálózat ebbe a Szabó router az a második szóval a 192.168.10.11-es </a:t>
            </a:r>
            <a:r>
              <a:rPr lang="hu-HU" sz="1600" dirty="0" err="1"/>
              <a:t>ip</a:t>
            </a:r>
            <a:r>
              <a:rPr lang="hu-HU" sz="1600" dirty="0"/>
              <a:t> címet állítottam be a Gigabit Ethernet 0/1-es interfészbe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A1F84DC-E923-8791-7C8D-62D071189516}"/>
              </a:ext>
            </a:extLst>
          </p:cNvPr>
          <p:cNvSpPr txBox="1"/>
          <p:nvPr/>
        </p:nvSpPr>
        <p:spPr>
          <a:xfrm>
            <a:off x="7623442" y="2811060"/>
            <a:ext cx="3397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/24-es maszkja van minden </a:t>
            </a:r>
            <a:r>
              <a:rPr lang="hu-HU" sz="1600" dirty="0" err="1"/>
              <a:t>ip</a:t>
            </a:r>
            <a:r>
              <a:rPr lang="hu-HU" sz="1600" dirty="0"/>
              <a:t> címének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7CC24717-6B1D-9BD8-06A9-372FF09CD4CF}"/>
              </a:ext>
            </a:extLst>
          </p:cNvPr>
          <p:cNvSpPr txBox="1">
            <a:spLocks/>
          </p:cNvSpPr>
          <p:nvPr/>
        </p:nvSpPr>
        <p:spPr>
          <a:xfrm>
            <a:off x="152400" y="4827676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600" dirty="0"/>
          </a:p>
        </p:txBody>
      </p:sp>
      <p:sp>
        <p:nvSpPr>
          <p:cNvPr id="13" name="Tartalom helye 2">
            <a:extLst>
              <a:ext uri="{FF2B5EF4-FFF2-40B4-BE49-F238E27FC236}">
                <a16:creationId xmlns:a16="http://schemas.microsoft.com/office/drawing/2014/main" id="{8143072C-51F1-81E9-BD55-6ABC129A35A9}"/>
              </a:ext>
            </a:extLst>
          </p:cNvPr>
          <p:cNvSpPr txBox="1">
            <a:spLocks/>
          </p:cNvSpPr>
          <p:nvPr/>
        </p:nvSpPr>
        <p:spPr>
          <a:xfrm>
            <a:off x="152399" y="4660263"/>
            <a:ext cx="11281060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Az eszközöknél a </a:t>
            </a:r>
            <a:r>
              <a:rPr lang="hu-HU" sz="1600" dirty="0" err="1"/>
              <a:t>console</a:t>
            </a:r>
            <a:r>
              <a:rPr lang="hu-HU" sz="1600" dirty="0"/>
              <a:t> , line </a:t>
            </a:r>
            <a:r>
              <a:rPr lang="hu-HU" sz="1600" dirty="0" err="1"/>
              <a:t>vty</a:t>
            </a:r>
            <a:r>
              <a:rPr lang="hu-HU" sz="1600" dirty="0"/>
              <a:t> 0 15 , és a </a:t>
            </a:r>
            <a:r>
              <a:rPr lang="hu-HU" sz="1600" dirty="0" err="1"/>
              <a:t>privelegizált</a:t>
            </a:r>
            <a:r>
              <a:rPr lang="hu-HU" sz="1600" dirty="0"/>
              <a:t> mód jelszavát adtuk meg és „service </a:t>
            </a:r>
            <a:r>
              <a:rPr lang="hu-HU" sz="1600" dirty="0" err="1"/>
              <a:t>password-encyption</a:t>
            </a:r>
            <a:r>
              <a:rPr lang="hu-HU" sz="1600" dirty="0"/>
              <a:t>” </a:t>
            </a:r>
            <a:r>
              <a:rPr lang="hu-HU" sz="1600" dirty="0" err="1"/>
              <a:t>parancsal</a:t>
            </a:r>
            <a:r>
              <a:rPr lang="hu-HU" sz="1600" dirty="0"/>
              <a:t> le </a:t>
            </a:r>
            <a:r>
              <a:rPr lang="hu-HU" sz="1600" dirty="0" err="1"/>
              <a:t>titkosítottuk</a:t>
            </a:r>
            <a:r>
              <a:rPr lang="hu-HU" sz="1600" dirty="0"/>
              <a:t> őket</a:t>
            </a:r>
          </a:p>
        </p:txBody>
      </p:sp>
      <p:sp>
        <p:nvSpPr>
          <p:cNvPr id="14" name="Tartalom helye 2">
            <a:extLst>
              <a:ext uri="{FF2B5EF4-FFF2-40B4-BE49-F238E27FC236}">
                <a16:creationId xmlns:a16="http://schemas.microsoft.com/office/drawing/2014/main" id="{B0B90AAA-1966-E58B-432A-FB1443549C3C}"/>
              </a:ext>
            </a:extLst>
          </p:cNvPr>
          <p:cNvSpPr txBox="1">
            <a:spLocks/>
          </p:cNvSpPr>
          <p:nvPr/>
        </p:nvSpPr>
        <p:spPr>
          <a:xfrm>
            <a:off x="0" y="3227525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 belső hálózat ami a router és a </a:t>
            </a:r>
            <a:r>
              <a:rPr lang="hu-HU" sz="1600" dirty="0" err="1"/>
              <a:t>switch</a:t>
            </a:r>
            <a:r>
              <a:rPr lang="hu-HU" sz="1600" dirty="0"/>
              <a:t> között lett létrehozva egy 192.168.12.41-es </a:t>
            </a:r>
            <a:r>
              <a:rPr lang="hu-HU" sz="1600" dirty="0" err="1"/>
              <a:t>ip</a:t>
            </a:r>
            <a:r>
              <a:rPr lang="hu-HU" sz="1600" dirty="0"/>
              <a:t> címet állítottam be a Gigabit Ethernet G0/0-ás interfészbe  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7499CB1A-9E93-3328-C8D5-03D24FA1ABE4}"/>
              </a:ext>
            </a:extLst>
          </p:cNvPr>
          <p:cNvSpPr txBox="1"/>
          <p:nvPr/>
        </p:nvSpPr>
        <p:spPr>
          <a:xfrm>
            <a:off x="2109198" y="5103674"/>
            <a:ext cx="302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Console</a:t>
            </a:r>
            <a:r>
              <a:rPr lang="hu-HU" dirty="0"/>
              <a:t>:</a:t>
            </a:r>
          </a:p>
          <a:p>
            <a:r>
              <a:rPr lang="hu-HU" dirty="0"/>
              <a:t>	     </a:t>
            </a:r>
            <a:r>
              <a:rPr lang="hu-HU" b="1" dirty="0"/>
              <a:t>SZABO-RT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Privelegizált</a:t>
            </a:r>
            <a:r>
              <a:rPr lang="hu-HU" dirty="0"/>
              <a:t>: </a:t>
            </a:r>
          </a:p>
          <a:p>
            <a:r>
              <a:rPr lang="hu-HU" dirty="0"/>
              <a:t>                            </a:t>
            </a:r>
            <a:r>
              <a:rPr lang="hu-HU" b="1" dirty="0"/>
              <a:t>SZABO123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Line </a:t>
            </a:r>
            <a:r>
              <a:rPr lang="hu-HU" dirty="0" err="1"/>
              <a:t>vty</a:t>
            </a:r>
            <a:r>
              <a:rPr lang="hu-HU" dirty="0"/>
              <a:t> 0 15:</a:t>
            </a:r>
          </a:p>
          <a:p>
            <a:r>
              <a:rPr lang="hu-HU" dirty="0"/>
              <a:t>	            </a:t>
            </a:r>
            <a:r>
              <a:rPr lang="hu-HU" b="1" dirty="0"/>
              <a:t>SZABO-LINE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4196F7EF-D998-E3C5-2F78-8479129EA653}"/>
              </a:ext>
            </a:extLst>
          </p:cNvPr>
          <p:cNvSpPr txBox="1"/>
          <p:nvPr/>
        </p:nvSpPr>
        <p:spPr>
          <a:xfrm>
            <a:off x="6220435" y="5657671"/>
            <a:ext cx="50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MOTD:</a:t>
            </a:r>
          </a:p>
          <a:p>
            <a:r>
              <a:rPr lang="hu-HU" dirty="0">
                <a:effectLst/>
              </a:rPr>
              <a:t>	</a:t>
            </a:r>
            <a:r>
              <a:rPr lang="hu-HU" dirty="0" err="1">
                <a:effectLst/>
              </a:rPr>
              <a:t>Szabo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csalad</a:t>
            </a:r>
            <a:r>
              <a:rPr lang="hu-HU" dirty="0">
                <a:effectLst/>
              </a:rPr>
              <a:t> routere, ne lepjen be!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802657A-8B61-A5B2-BE9E-CABD682CD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46" y="3672471"/>
            <a:ext cx="3831394" cy="60974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2F450235-4B13-6E3E-755A-CD2CCF97A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97" y="1919141"/>
            <a:ext cx="4290411" cy="718644"/>
          </a:xfrm>
          <a:prstGeom prst="rect">
            <a:avLst/>
          </a:prstGeom>
        </p:spPr>
      </p:pic>
      <p:sp>
        <p:nvSpPr>
          <p:cNvPr id="11" name="Jobbra nyíl 10">
            <a:extLst>
              <a:ext uri="{FF2B5EF4-FFF2-40B4-BE49-F238E27FC236}">
                <a16:creationId xmlns:a16="http://schemas.microsoft.com/office/drawing/2014/main" id="{B3A54AE9-1A86-7908-BC10-E9570B8E9FD4}"/>
              </a:ext>
            </a:extLst>
          </p:cNvPr>
          <p:cNvSpPr/>
          <p:nvPr/>
        </p:nvSpPr>
        <p:spPr>
          <a:xfrm rot="16200000">
            <a:off x="10337580" y="2478981"/>
            <a:ext cx="485353" cy="181088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3807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82723" y="8389"/>
            <a:ext cx="9144000" cy="1051989"/>
          </a:xfrm>
        </p:spPr>
        <p:txBody>
          <a:bodyPr/>
          <a:lstStyle/>
          <a:p>
            <a:r>
              <a:rPr lang="hu-HU" dirty="0"/>
              <a:t>Sebi része a projektben: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191237" y="1434517"/>
            <a:ext cx="460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projekten belül lévő László és </a:t>
            </a:r>
            <a:r>
              <a:rPr lang="hu-HU" dirty="0" err="1"/>
              <a:t>Landauer</a:t>
            </a:r>
            <a:r>
              <a:rPr lang="hu-HU" dirty="0"/>
              <a:t> család házának a hálózatát építettem meg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550254" y="2512800"/>
            <a:ext cx="1610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router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switch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2db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wireless</a:t>
            </a:r>
            <a:r>
              <a:rPr lang="hu-HU" dirty="0"/>
              <a:t>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laptop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83639" y="214346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Hálózat részei:</a:t>
            </a:r>
          </a:p>
        </p:txBody>
      </p:sp>
      <p:sp>
        <p:nvSpPr>
          <p:cNvPr id="10" name="Jobbra nyíl 9"/>
          <p:cNvSpPr/>
          <p:nvPr/>
        </p:nvSpPr>
        <p:spPr>
          <a:xfrm>
            <a:off x="4244830" y="2544705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5670958" y="254470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1941-es </a:t>
            </a:r>
            <a:r>
              <a:rPr lang="hu-HU" dirty="0" err="1"/>
              <a:t>router</a:t>
            </a:r>
            <a:endParaRPr lang="hu-HU" dirty="0"/>
          </a:p>
        </p:txBody>
      </p:sp>
      <p:sp>
        <p:nvSpPr>
          <p:cNvPr id="12" name="Jobbra nyíl 11"/>
          <p:cNvSpPr/>
          <p:nvPr/>
        </p:nvSpPr>
        <p:spPr>
          <a:xfrm>
            <a:off x="4244829" y="3094319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5670958" y="3066798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2960-as </a:t>
            </a:r>
            <a:r>
              <a:rPr lang="hu-HU" dirty="0" err="1"/>
              <a:t>switch</a:t>
            </a:r>
            <a:endParaRPr lang="hu-HU" dirty="0"/>
          </a:p>
        </p:txBody>
      </p:sp>
      <p:sp>
        <p:nvSpPr>
          <p:cNvPr id="14" name="Jobbra nyíl 11">
            <a:extLst>
              <a:ext uri="{FF2B5EF4-FFF2-40B4-BE49-F238E27FC236}">
                <a16:creationId xmlns:a16="http://schemas.microsoft.com/office/drawing/2014/main" id="{9FF3E303-44CC-42D4-9101-1879E631F2DD}"/>
              </a:ext>
            </a:extLst>
          </p:cNvPr>
          <p:cNvSpPr/>
          <p:nvPr/>
        </p:nvSpPr>
        <p:spPr>
          <a:xfrm>
            <a:off x="4244828" y="4462863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21C7E41-F2AA-4B8E-84A6-E28E47E37361}"/>
              </a:ext>
            </a:extLst>
          </p:cNvPr>
          <p:cNvSpPr txBox="1"/>
          <p:nvPr/>
        </p:nvSpPr>
        <p:spPr>
          <a:xfrm>
            <a:off x="5911269" y="4535867"/>
            <a:ext cx="11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WRT300N</a:t>
            </a:r>
          </a:p>
        </p:txBody>
      </p:sp>
      <p:sp>
        <p:nvSpPr>
          <p:cNvPr id="15" name="Jobbra nyíl 11">
            <a:extLst>
              <a:ext uri="{FF2B5EF4-FFF2-40B4-BE49-F238E27FC236}">
                <a16:creationId xmlns:a16="http://schemas.microsoft.com/office/drawing/2014/main" id="{AD498221-A36C-4865-A349-1011FE015688}"/>
              </a:ext>
            </a:extLst>
          </p:cNvPr>
          <p:cNvSpPr/>
          <p:nvPr/>
        </p:nvSpPr>
        <p:spPr>
          <a:xfrm>
            <a:off x="4244827" y="5266338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8EDE2AB-6BCB-46C7-B08A-F7D496B57CC0}"/>
              </a:ext>
            </a:extLst>
          </p:cNvPr>
          <p:cNvSpPr txBox="1"/>
          <p:nvPr/>
        </p:nvSpPr>
        <p:spPr>
          <a:xfrm>
            <a:off x="5911269" y="5315935"/>
            <a:ext cx="113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Laptop-PT</a:t>
            </a:r>
          </a:p>
        </p:txBody>
      </p:sp>
    </p:spTree>
    <p:extLst>
      <p:ext uri="{BB962C8B-B14F-4D97-AF65-F5344CB8AC3E}">
        <p14:creationId xmlns:p14="http://schemas.microsoft.com/office/powerpoint/2010/main" val="14040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1" grpId="0"/>
      <p:bldP spid="12" grpId="0" animBg="1"/>
      <p:bldP spid="13" grpId="0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5506" y="8389"/>
            <a:ext cx="9948295" cy="1325563"/>
          </a:xfrm>
        </p:spPr>
        <p:txBody>
          <a:bodyPr/>
          <a:lstStyle/>
          <a:p>
            <a:r>
              <a:rPr lang="hu-HU" dirty="0"/>
              <a:t>A router-</a:t>
            </a:r>
            <a:r>
              <a:rPr lang="hu-HU" dirty="0" err="1"/>
              <a:t>nek</a:t>
            </a:r>
            <a:r>
              <a:rPr lang="hu-HU" dirty="0"/>
              <a:t> az </a:t>
            </a:r>
            <a:r>
              <a:rPr lang="hu-HU" dirty="0" err="1"/>
              <a:t>ip</a:t>
            </a:r>
            <a:r>
              <a:rPr lang="hu-HU" dirty="0"/>
              <a:t> címe és egyéb beállításai(Sebi)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1" y="1325564"/>
            <a:ext cx="8732939" cy="989798"/>
          </a:xfrm>
        </p:spPr>
        <p:txBody>
          <a:bodyPr>
            <a:normAutofit/>
          </a:bodyPr>
          <a:lstStyle/>
          <a:p>
            <a:r>
              <a:rPr lang="hu-HU" sz="1600" dirty="0"/>
              <a:t>A külső hálózat ami a LASZLO és SZABO router között lett létrehozva az egy 192.168.10.10-es hálózat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7623442" y="2811060"/>
            <a:ext cx="3397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/24-es maszkja van minden </a:t>
            </a:r>
            <a:r>
              <a:rPr lang="hu-HU" sz="1600" dirty="0" err="1"/>
              <a:t>ip</a:t>
            </a:r>
            <a:r>
              <a:rPr lang="hu-HU" sz="1600" dirty="0"/>
              <a:t> címének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152400" y="4827676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600" dirty="0"/>
          </a:p>
        </p:txBody>
      </p:sp>
      <p:sp>
        <p:nvSpPr>
          <p:cNvPr id="11" name="Jobbra nyíl 10"/>
          <p:cNvSpPr/>
          <p:nvPr/>
        </p:nvSpPr>
        <p:spPr>
          <a:xfrm rot="16200000">
            <a:off x="10337580" y="2478981"/>
            <a:ext cx="485353" cy="181088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artalom helye 2"/>
          <p:cNvSpPr txBox="1">
            <a:spLocks/>
          </p:cNvSpPr>
          <p:nvPr/>
        </p:nvSpPr>
        <p:spPr>
          <a:xfrm>
            <a:off x="152399" y="4660263"/>
            <a:ext cx="11281060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Az eszközöknél a </a:t>
            </a:r>
            <a:r>
              <a:rPr lang="hu-HU" sz="1600" dirty="0" err="1"/>
              <a:t>console</a:t>
            </a:r>
            <a:r>
              <a:rPr lang="hu-HU" sz="1600" dirty="0"/>
              <a:t> , line </a:t>
            </a:r>
            <a:r>
              <a:rPr lang="hu-HU" sz="1600" dirty="0" err="1"/>
              <a:t>vty</a:t>
            </a:r>
            <a:r>
              <a:rPr lang="hu-HU" sz="1600" dirty="0"/>
              <a:t> 0 15 , és a </a:t>
            </a:r>
            <a:r>
              <a:rPr lang="hu-HU" sz="1600" dirty="0" err="1"/>
              <a:t>privelegizált</a:t>
            </a:r>
            <a:r>
              <a:rPr lang="hu-HU" sz="1600" dirty="0"/>
              <a:t> mód jelszavát adtuk meg és „service </a:t>
            </a:r>
            <a:r>
              <a:rPr lang="hu-HU" sz="1600" dirty="0" err="1"/>
              <a:t>password</a:t>
            </a:r>
            <a:r>
              <a:rPr lang="hu-HU" sz="1600" dirty="0"/>
              <a:t> </a:t>
            </a:r>
            <a:r>
              <a:rPr lang="hu-HU" sz="1600" dirty="0" err="1"/>
              <a:t>encyption</a:t>
            </a:r>
            <a:r>
              <a:rPr lang="hu-HU" sz="1600" dirty="0"/>
              <a:t>” </a:t>
            </a:r>
            <a:r>
              <a:rPr lang="hu-HU" sz="1600" dirty="0" err="1"/>
              <a:t>parancsal</a:t>
            </a:r>
            <a:r>
              <a:rPr lang="hu-HU" sz="1600" dirty="0"/>
              <a:t> le </a:t>
            </a:r>
            <a:r>
              <a:rPr lang="hu-HU" sz="1600" dirty="0" err="1"/>
              <a:t>titkosítottuk</a:t>
            </a:r>
            <a:r>
              <a:rPr lang="hu-HU" sz="1600" dirty="0"/>
              <a:t> őket</a:t>
            </a:r>
          </a:p>
        </p:txBody>
      </p:sp>
      <p:sp>
        <p:nvSpPr>
          <p:cNvPr id="14" name="Tartalom helye 2"/>
          <p:cNvSpPr txBox="1">
            <a:spLocks/>
          </p:cNvSpPr>
          <p:nvPr/>
        </p:nvSpPr>
        <p:spPr>
          <a:xfrm>
            <a:off x="0" y="3227525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 belső hálózat ami a router és a </a:t>
            </a:r>
            <a:r>
              <a:rPr lang="hu-HU" sz="1600" dirty="0" err="1"/>
              <a:t>switch</a:t>
            </a:r>
            <a:r>
              <a:rPr lang="hu-HU" sz="1600" dirty="0"/>
              <a:t> között lett létrehozva egy 192.168.11.21-es </a:t>
            </a:r>
            <a:r>
              <a:rPr lang="hu-HU" sz="1600" dirty="0" err="1"/>
              <a:t>ip</a:t>
            </a:r>
            <a:r>
              <a:rPr lang="hu-HU" sz="1600" dirty="0"/>
              <a:t> címet állítottam be a Gigabit Ethernet G0/0-ás interfészbe  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2109198" y="5103674"/>
            <a:ext cx="302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Console</a:t>
            </a:r>
            <a:r>
              <a:rPr lang="hu-HU" dirty="0"/>
              <a:t>:</a:t>
            </a:r>
          </a:p>
          <a:p>
            <a:r>
              <a:rPr lang="hu-HU" dirty="0"/>
              <a:t>	     </a:t>
            </a:r>
            <a:r>
              <a:rPr lang="hu-HU" b="1" dirty="0"/>
              <a:t>LASZLO-RT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Privelegizált</a:t>
            </a:r>
            <a:r>
              <a:rPr lang="hu-HU" dirty="0"/>
              <a:t>: </a:t>
            </a:r>
          </a:p>
          <a:p>
            <a:r>
              <a:rPr lang="hu-HU" dirty="0"/>
              <a:t>                            </a:t>
            </a:r>
            <a:r>
              <a:rPr lang="hu-HU" b="1" dirty="0"/>
              <a:t>LASZLO123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Line </a:t>
            </a:r>
            <a:r>
              <a:rPr lang="hu-HU" dirty="0" err="1"/>
              <a:t>vty</a:t>
            </a:r>
            <a:r>
              <a:rPr lang="hu-HU" dirty="0"/>
              <a:t> 0 15:</a:t>
            </a:r>
          </a:p>
          <a:p>
            <a:r>
              <a:rPr lang="hu-HU" dirty="0"/>
              <a:t>	            </a:t>
            </a:r>
            <a:r>
              <a:rPr lang="hu-HU" b="1" dirty="0"/>
              <a:t>LASZLO-LINE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6220435" y="5657671"/>
            <a:ext cx="50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MOTD:</a:t>
            </a:r>
          </a:p>
          <a:p>
            <a:r>
              <a:rPr lang="hu-HU" dirty="0">
                <a:effectLst/>
              </a:rPr>
              <a:t>	</a:t>
            </a:r>
            <a:r>
              <a:rPr lang="hu-HU" dirty="0" err="1">
                <a:effectLst/>
              </a:rPr>
              <a:t>Laszlo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csalad</a:t>
            </a:r>
            <a:r>
              <a:rPr lang="hu-HU" dirty="0">
                <a:effectLst/>
              </a:rPr>
              <a:t> routere ne lepjen be!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8DAA3B4-758E-4D2F-B9FB-9E20E1556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570" y="3708387"/>
            <a:ext cx="3301256" cy="655484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A513E65-D006-4D64-8E3B-7B6C5F703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79" y="1244989"/>
            <a:ext cx="3439446" cy="7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31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9B566-C2F0-F3B8-8C30-95068C03E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216AFC8B-8A3F-7102-4B31-EBE9E7BD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router-</a:t>
            </a:r>
            <a:r>
              <a:rPr lang="hu-HU" dirty="0" err="1"/>
              <a:t>nek</a:t>
            </a:r>
            <a:r>
              <a:rPr lang="hu-HU" dirty="0"/>
              <a:t> az </a:t>
            </a:r>
            <a:r>
              <a:rPr lang="hu-HU" dirty="0" err="1"/>
              <a:t>ip</a:t>
            </a:r>
            <a:r>
              <a:rPr lang="hu-HU" dirty="0"/>
              <a:t> címe és egyéb beállításai(Sebi 2)</a:t>
            </a:r>
            <a:endParaRPr lang="en-US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FAE6A06-2645-0A3C-0808-D799E84D31EF}"/>
              </a:ext>
            </a:extLst>
          </p:cNvPr>
          <p:cNvSpPr txBox="1"/>
          <p:nvPr/>
        </p:nvSpPr>
        <p:spPr>
          <a:xfrm>
            <a:off x="838200" y="2727158"/>
            <a:ext cx="1876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Pc beállításai:</a:t>
            </a:r>
          </a:p>
          <a:p>
            <a:r>
              <a:rPr lang="hu-HU" sz="2400" dirty="0"/>
              <a:t>LASZLO-PC1</a:t>
            </a:r>
            <a:endParaRPr lang="en-US" sz="2400" dirty="0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75BFAA5B-B47A-D8DF-C9EB-923E847B5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79" y="2108699"/>
            <a:ext cx="4096901" cy="1773490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5E2D165E-885F-C01E-3BB2-DD0E48078B78}"/>
              </a:ext>
            </a:extLst>
          </p:cNvPr>
          <p:cNvSpPr txBox="1"/>
          <p:nvPr/>
        </p:nvSpPr>
        <p:spPr>
          <a:xfrm>
            <a:off x="838200" y="4957010"/>
            <a:ext cx="1676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LASZLO-PC2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E28E3092-F289-A222-7BE7-E901A398F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77" y="4132776"/>
            <a:ext cx="4068803" cy="19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429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0A782A-A48A-70F7-226F-A614D438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Laptop és router beállításai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B1A658-4AA6-6D5C-D2D3-C14A4AD4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A külső hálózat </a:t>
            </a:r>
            <a:r>
              <a:rPr lang="hu-HU" sz="2800" dirty="0" err="1"/>
              <a:t>ip</a:t>
            </a:r>
            <a:r>
              <a:rPr lang="hu-HU" sz="2800" dirty="0"/>
              <a:t> címe DHCP-vel lett megadva</a:t>
            </a:r>
          </a:p>
          <a:p>
            <a:r>
              <a:rPr lang="hu-HU" dirty="0"/>
              <a:t>A külső hálózat </a:t>
            </a:r>
            <a:r>
              <a:rPr lang="hu-HU" dirty="0" err="1"/>
              <a:t>ip</a:t>
            </a:r>
            <a:r>
              <a:rPr lang="hu-HU" dirty="0"/>
              <a:t> címe 192.168.10.81</a:t>
            </a:r>
            <a:r>
              <a:rPr lang="hu-HU" sz="2800" dirty="0"/>
              <a:t> /24-es maszk 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10281C3-6103-DA42-2B27-8A71C11B9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865" y="1318711"/>
            <a:ext cx="4303135" cy="10138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E614CCD-D166-FBF9-F117-E30BEE60B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23" y="2877261"/>
            <a:ext cx="9829210" cy="137748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9DB5C5A-7E64-39EC-525B-49302A511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23" y="4355170"/>
            <a:ext cx="10096263" cy="5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F2560-7D04-EFF0-08AC-07CE4600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2EEBBA-11D6-9F9A-368B-019C6121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Laptop és router beállításai(2)</a:t>
            </a:r>
            <a:endParaRPr lang="en-US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D5B39652-4995-3254-5E5F-3DEFA5856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1682"/>
            <a:ext cx="7178725" cy="1537318"/>
          </a:xfrm>
        </p:spPr>
      </p:pic>
    </p:spTree>
    <p:extLst>
      <p:ext uri="{BB962C8B-B14F-4D97-AF65-F5344CB8AC3E}">
        <p14:creationId xmlns:p14="http://schemas.microsoft.com/office/powerpoint/2010/main" val="144172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507</Words>
  <Application>Microsoft Office PowerPoint</Application>
  <PresentationFormat>Szélesvásznú</PresentationFormat>
  <Paragraphs>83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Ákos része a projektben:</vt:lpstr>
      <vt:lpstr>A router-nek az ip címe és egyéb beállításai</vt:lpstr>
      <vt:lpstr>Tamás része a projektben:</vt:lpstr>
      <vt:lpstr>A router-nek az ip címe és egyéb beállításai(Tamás)</vt:lpstr>
      <vt:lpstr>Sebi része a projektben:</vt:lpstr>
      <vt:lpstr>A router-nek az ip címe és egyéb beállításai(Sebi)</vt:lpstr>
      <vt:lpstr>A router-nek az ip címe és egyéb beállításai(Sebi 2)</vt:lpstr>
      <vt:lpstr>Laptop és router beállításai</vt:lpstr>
      <vt:lpstr>Laptop és router beállításai(2)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Ákos része a projektben:</dc:title>
  <dc:creator>Ákos</dc:creator>
  <cp:lastModifiedBy>Tamás Kovács</cp:lastModifiedBy>
  <cp:revision>13</cp:revision>
  <dcterms:created xsi:type="dcterms:W3CDTF">2024-11-25T13:55:09Z</dcterms:created>
  <dcterms:modified xsi:type="dcterms:W3CDTF">2024-11-28T20:55:01Z</dcterms:modified>
</cp:coreProperties>
</file>