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5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0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5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3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E620-DB6F-426D-B0D4-E9DAB7431658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7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 smtClean="0"/>
              <a:t>Ákos része a projektben: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 projekten belül lévő Német család házának a hálózatát ép</a:t>
            </a:r>
            <a:r>
              <a:rPr lang="hu-HU" dirty="0"/>
              <a:t>í</a:t>
            </a:r>
            <a:r>
              <a:rPr lang="hu-HU" dirty="0" smtClean="0"/>
              <a:t>tettem meg.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1db </a:t>
            </a:r>
            <a:r>
              <a:rPr lang="hu-HU" dirty="0" err="1" smtClean="0"/>
              <a:t>router</a:t>
            </a:r>
            <a:endParaRPr lang="hu-HU" dirty="0" smtClean="0"/>
          </a:p>
          <a:p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1db </a:t>
            </a:r>
            <a:r>
              <a:rPr lang="hu-HU" dirty="0" err="1" smtClean="0"/>
              <a:t>switch</a:t>
            </a:r>
            <a:endParaRPr lang="hu-HU" dirty="0" smtClean="0"/>
          </a:p>
          <a:p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2db pc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Hálózat részei:</a:t>
            </a:r>
            <a:endParaRPr lang="hu-HU" dirty="0"/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1941-es </a:t>
            </a:r>
            <a:r>
              <a:rPr lang="hu-HU" dirty="0" err="1" smtClean="0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2960-as </a:t>
            </a:r>
            <a:r>
              <a:rPr lang="hu-HU" dirty="0" err="1" smtClean="0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router-nek</a:t>
            </a:r>
            <a:r>
              <a:rPr lang="hu-HU" dirty="0" smtClean="0"/>
              <a:t> az </a:t>
            </a:r>
            <a:r>
              <a:rPr lang="hu-HU" dirty="0" err="1" smtClean="0"/>
              <a:t>ip</a:t>
            </a:r>
            <a:r>
              <a:rPr lang="hu-HU" dirty="0" smtClean="0"/>
              <a:t> címe és egyéb beállításai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 smtClean="0"/>
              <a:t>A külső hálózat ami a többi </a:t>
            </a:r>
            <a:r>
              <a:rPr lang="hu-HU" sz="1600" dirty="0" err="1" smtClean="0"/>
              <a:t>router</a:t>
            </a:r>
            <a:r>
              <a:rPr lang="hu-HU" sz="1600" dirty="0" smtClean="0"/>
              <a:t> között lett létrehozva az egy 192.168.10.10-es hálózat ebbe a Német </a:t>
            </a:r>
            <a:r>
              <a:rPr lang="hu-HU" sz="1600" dirty="0" err="1" smtClean="0"/>
              <a:t>router</a:t>
            </a:r>
            <a:r>
              <a:rPr lang="hu-HU" sz="1600" dirty="0" smtClean="0"/>
              <a:t> az a harmadik szóval a 192.168.10.12-es </a:t>
            </a:r>
            <a:r>
              <a:rPr lang="hu-HU" sz="1600" dirty="0" err="1" smtClean="0"/>
              <a:t>ip</a:t>
            </a:r>
            <a:r>
              <a:rPr lang="hu-HU" sz="1600" dirty="0" smtClean="0"/>
              <a:t> címet állítottam be a Gigabit Ethernet 0/1-es interfészbe</a:t>
            </a:r>
            <a:endParaRPr lang="hu-HU" sz="1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85" y="1829650"/>
            <a:ext cx="4308674" cy="90217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/24-es maszkja van minden </a:t>
            </a:r>
            <a:r>
              <a:rPr lang="hu-HU" sz="1600" dirty="0" err="1" smtClean="0"/>
              <a:t>ip</a:t>
            </a:r>
            <a:r>
              <a:rPr lang="hu-HU" sz="1600" dirty="0" smtClean="0"/>
              <a:t> címének</a:t>
            </a:r>
            <a:endParaRPr lang="hu-HU" sz="1600" dirty="0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91" y="3692012"/>
            <a:ext cx="4162010" cy="823577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 smtClean="0"/>
              <a:t>Az eszközöknél a </a:t>
            </a:r>
            <a:r>
              <a:rPr lang="hu-HU" sz="1600" dirty="0" err="1" smtClean="0"/>
              <a:t>console</a:t>
            </a:r>
            <a:r>
              <a:rPr lang="hu-HU" sz="1600" dirty="0"/>
              <a:t> </a:t>
            </a:r>
            <a:r>
              <a:rPr lang="hu-HU" sz="1600" dirty="0" smtClean="0"/>
              <a:t>, line </a:t>
            </a:r>
            <a:r>
              <a:rPr lang="hu-HU" sz="1600" dirty="0" err="1" smtClean="0"/>
              <a:t>vty</a:t>
            </a:r>
            <a:r>
              <a:rPr lang="hu-HU" sz="1600" dirty="0" smtClean="0"/>
              <a:t> 0 15 , és a </a:t>
            </a:r>
            <a:r>
              <a:rPr lang="hu-HU" sz="1600" dirty="0" err="1" smtClean="0"/>
              <a:t>privelegizált</a:t>
            </a:r>
            <a:r>
              <a:rPr lang="hu-HU" sz="1600" dirty="0" smtClean="0"/>
              <a:t> mód jelszavát adtuk meg és „service </a:t>
            </a:r>
            <a:r>
              <a:rPr lang="hu-HU" sz="1600" dirty="0" err="1" smtClean="0"/>
              <a:t>password</a:t>
            </a:r>
            <a:r>
              <a:rPr lang="hu-HU" sz="1600" dirty="0" smtClean="0"/>
              <a:t> </a:t>
            </a:r>
            <a:r>
              <a:rPr lang="hu-HU" sz="1600" dirty="0" err="1" smtClean="0"/>
              <a:t>encyption</a:t>
            </a:r>
            <a:r>
              <a:rPr lang="hu-HU" sz="1600" dirty="0" smtClean="0"/>
              <a:t>” </a:t>
            </a:r>
            <a:r>
              <a:rPr lang="hu-HU" sz="1600" dirty="0" err="1" smtClean="0"/>
              <a:t>parancsal</a:t>
            </a:r>
            <a:r>
              <a:rPr lang="hu-HU" sz="1600" dirty="0" smtClean="0"/>
              <a:t> le </a:t>
            </a:r>
            <a:r>
              <a:rPr lang="hu-HU" sz="1600" dirty="0" err="1" smtClean="0"/>
              <a:t>titkosítottuk</a:t>
            </a:r>
            <a:r>
              <a:rPr lang="hu-HU" sz="1600" dirty="0" smtClean="0"/>
              <a:t> őket</a:t>
            </a:r>
            <a:endParaRPr lang="hu-HU" sz="1600" dirty="0"/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 smtClean="0"/>
              <a:t>A belső hálózat ami a </a:t>
            </a:r>
            <a:r>
              <a:rPr lang="hu-HU" sz="1600" dirty="0" err="1" smtClean="0"/>
              <a:t>router</a:t>
            </a:r>
            <a:r>
              <a:rPr lang="hu-HU" sz="1600" dirty="0" smtClean="0"/>
              <a:t> és a </a:t>
            </a:r>
            <a:r>
              <a:rPr lang="hu-HU" sz="1600" dirty="0" err="1" smtClean="0"/>
              <a:t>switch</a:t>
            </a:r>
            <a:r>
              <a:rPr lang="hu-HU" sz="1600" dirty="0" smtClean="0"/>
              <a:t> között lett létrehozva egy 192.168.13.61-es </a:t>
            </a:r>
            <a:r>
              <a:rPr lang="hu-HU" sz="1600" dirty="0" err="1" smtClean="0"/>
              <a:t>ip</a:t>
            </a:r>
            <a:r>
              <a:rPr lang="hu-HU" sz="1600" dirty="0" smtClean="0"/>
              <a:t> c</a:t>
            </a:r>
            <a:r>
              <a:rPr lang="hu-HU" sz="1600" dirty="0" smtClean="0"/>
              <a:t>ímet állítottam be a Gigabit Ethernet G0/0-ás interfészbe </a:t>
            </a:r>
            <a:r>
              <a:rPr lang="hu-HU" sz="1600" dirty="0" smtClean="0"/>
              <a:t> </a:t>
            </a:r>
            <a:endParaRPr lang="hu-HU" sz="16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Console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r>
              <a:rPr lang="hu-HU" dirty="0" smtClean="0"/>
              <a:t>     </a:t>
            </a:r>
            <a:r>
              <a:rPr lang="hu-HU" b="1" dirty="0" smtClean="0"/>
              <a:t>NEMET-RT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Privelegizált</a:t>
            </a:r>
            <a:r>
              <a:rPr lang="hu-HU" dirty="0" smtClean="0"/>
              <a:t>: 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</a:t>
            </a:r>
            <a:r>
              <a:rPr lang="hu-HU" b="1" dirty="0" smtClean="0"/>
              <a:t>NEMET123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Line </a:t>
            </a:r>
            <a:r>
              <a:rPr lang="hu-HU" dirty="0" err="1" smtClean="0"/>
              <a:t>vty</a:t>
            </a:r>
            <a:r>
              <a:rPr lang="hu-HU" dirty="0" smtClean="0"/>
              <a:t> 0 15:</a:t>
            </a:r>
          </a:p>
          <a:p>
            <a:r>
              <a:rPr lang="hu-HU" dirty="0"/>
              <a:t>	</a:t>
            </a:r>
            <a:r>
              <a:rPr lang="hu-HU" dirty="0" smtClean="0"/>
              <a:t>            </a:t>
            </a:r>
            <a:r>
              <a:rPr lang="hu-HU" b="1" dirty="0" smtClean="0"/>
              <a:t>NEMET-LINE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MOTD:</a:t>
            </a:r>
          </a:p>
          <a:p>
            <a:r>
              <a:rPr lang="hu-HU" dirty="0" smtClean="0">
                <a:effectLst/>
              </a:rPr>
              <a:t>	Nemet </a:t>
            </a:r>
            <a:r>
              <a:rPr lang="hu-HU" dirty="0" err="1" smtClean="0">
                <a:effectLst/>
              </a:rPr>
              <a:t>csalad</a:t>
            </a:r>
            <a:r>
              <a:rPr lang="hu-HU" dirty="0" smtClean="0">
                <a:effectLst/>
              </a:rPr>
              <a:t> </a:t>
            </a:r>
            <a:r>
              <a:rPr lang="hu-HU" dirty="0" err="1" smtClean="0">
                <a:effectLst/>
              </a:rPr>
              <a:t>routere</a:t>
            </a:r>
            <a:r>
              <a:rPr lang="hu-HU" dirty="0" smtClean="0">
                <a:effectLst/>
              </a:rPr>
              <a:t> ne lepjen 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7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1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Szélesvásznú</PresentationFormat>
  <Paragraphs>23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Ákos része a projektben:</vt:lpstr>
      <vt:lpstr>A router-nek az ip címe és egyéb beállításai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Ákos része a projektben:</dc:title>
  <dc:creator>Ákos</dc:creator>
  <cp:lastModifiedBy>Ákos</cp:lastModifiedBy>
  <cp:revision>5</cp:revision>
  <dcterms:created xsi:type="dcterms:W3CDTF">2024-11-25T13:55:09Z</dcterms:created>
  <dcterms:modified xsi:type="dcterms:W3CDTF">2024-11-25T14:24:47Z</dcterms:modified>
</cp:coreProperties>
</file>