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4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5512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36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0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221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754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0637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139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638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64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15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8E620-DB6F-426D-B0D4-E9DAB7431658}" type="datetimeFigureOut">
              <a:rPr lang="hu-HU" smtClean="0"/>
              <a:t>2024. 11. 28.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13FE0-F25F-48F6-864D-3671A9C9860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6786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Ákos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Német család házának a hálózatát építettem meg.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5985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router-nek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többi </a:t>
            </a:r>
            <a:r>
              <a:rPr lang="hu-HU" sz="1600" dirty="0" err="1"/>
              <a:t>router</a:t>
            </a:r>
            <a:r>
              <a:rPr lang="hu-HU" sz="1600" dirty="0"/>
              <a:t> között lett létrehozva az egy 192.168.10.10-es hálózat ebbe a Német </a:t>
            </a:r>
            <a:r>
              <a:rPr lang="hu-HU" sz="1600" dirty="0" err="1"/>
              <a:t>router</a:t>
            </a:r>
            <a:r>
              <a:rPr lang="hu-HU" sz="1600" dirty="0"/>
              <a:t> az a harmadik szóval a 192.168.10.12-es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0/1-es interfészbe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4785" y="1829650"/>
            <a:ext cx="4308674" cy="90217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791" y="3692012"/>
            <a:ext cx="4162010" cy="823577"/>
          </a:xfrm>
          <a:prstGeom prst="rect">
            <a:avLst/>
          </a:prstGeom>
        </p:spPr>
      </p:pic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</a:t>
            </a:r>
            <a:r>
              <a:rPr lang="hu-HU" sz="1600" dirty="0" err="1"/>
              <a:t>router</a:t>
            </a:r>
            <a:r>
              <a:rPr lang="hu-HU" sz="1600" dirty="0"/>
              <a:t>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192.168.13.61-es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NEMET-RT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NEMET123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NEMET-LINE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Nemet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routere</a:t>
            </a:r>
            <a:r>
              <a:rPr lang="hu-HU" dirty="0">
                <a:effectLst/>
              </a:rPr>
              <a:t> ne lepjen be!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27486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82723" y="8389"/>
            <a:ext cx="9144000" cy="1051989"/>
          </a:xfrm>
        </p:spPr>
        <p:txBody>
          <a:bodyPr/>
          <a:lstStyle/>
          <a:p>
            <a:r>
              <a:rPr lang="hu-HU" dirty="0"/>
              <a:t>Sebi része a projektben: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191237" y="1434517"/>
            <a:ext cx="4605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projekten belül lévő László és </a:t>
            </a:r>
            <a:r>
              <a:rPr lang="hu-HU" dirty="0" err="1"/>
              <a:t>Landauer</a:t>
            </a:r>
            <a:r>
              <a:rPr lang="hu-HU" dirty="0"/>
              <a:t> család házának a hálózatát építettem meg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50254" y="2512800"/>
            <a:ext cx="16106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router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switch</a:t>
            </a:r>
            <a:endParaRPr lang="hu-HU" dirty="0"/>
          </a:p>
          <a:p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2db pc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</a:t>
            </a:r>
            <a:r>
              <a:rPr lang="hu-HU" dirty="0" err="1"/>
              <a:t>wireless</a:t>
            </a:r>
            <a:r>
              <a:rPr lang="hu-HU" dirty="0"/>
              <a:t> router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1db laptop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1183639" y="2143468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Hálózat részei:</a:t>
            </a:r>
          </a:p>
        </p:txBody>
      </p:sp>
      <p:sp>
        <p:nvSpPr>
          <p:cNvPr id="10" name="Jobbra nyíl 9"/>
          <p:cNvSpPr/>
          <p:nvPr/>
        </p:nvSpPr>
        <p:spPr>
          <a:xfrm>
            <a:off x="4244830" y="2544705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Szövegdoboz 10"/>
          <p:cNvSpPr txBox="1"/>
          <p:nvPr/>
        </p:nvSpPr>
        <p:spPr>
          <a:xfrm>
            <a:off x="5670958" y="2544705"/>
            <a:ext cx="178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1941-es </a:t>
            </a:r>
            <a:r>
              <a:rPr lang="hu-HU" dirty="0" err="1"/>
              <a:t>router</a:t>
            </a:r>
            <a:endParaRPr lang="hu-HU" dirty="0"/>
          </a:p>
        </p:txBody>
      </p:sp>
      <p:sp>
        <p:nvSpPr>
          <p:cNvPr id="12" name="Jobbra nyíl 11"/>
          <p:cNvSpPr/>
          <p:nvPr/>
        </p:nvSpPr>
        <p:spPr>
          <a:xfrm>
            <a:off x="4244829" y="3094319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Szövegdoboz 12"/>
          <p:cNvSpPr txBox="1"/>
          <p:nvPr/>
        </p:nvSpPr>
        <p:spPr>
          <a:xfrm>
            <a:off x="5670958" y="3066798"/>
            <a:ext cx="1610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2960-as </a:t>
            </a:r>
            <a:r>
              <a:rPr lang="hu-HU" dirty="0" err="1"/>
              <a:t>switch</a:t>
            </a:r>
            <a:endParaRPr lang="hu-HU" dirty="0"/>
          </a:p>
        </p:txBody>
      </p:sp>
      <p:sp>
        <p:nvSpPr>
          <p:cNvPr id="14" name="Jobbra nyíl 11">
            <a:extLst>
              <a:ext uri="{FF2B5EF4-FFF2-40B4-BE49-F238E27FC236}">
                <a16:creationId xmlns:a16="http://schemas.microsoft.com/office/drawing/2014/main" id="{9FF3E303-44CC-42D4-9101-1879E631F2DD}"/>
              </a:ext>
            </a:extLst>
          </p:cNvPr>
          <p:cNvSpPr/>
          <p:nvPr/>
        </p:nvSpPr>
        <p:spPr>
          <a:xfrm>
            <a:off x="4244828" y="4462863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821C7E41-F2AA-4B8E-84A6-E28E47E37361}"/>
              </a:ext>
            </a:extLst>
          </p:cNvPr>
          <p:cNvSpPr txBox="1"/>
          <p:nvPr/>
        </p:nvSpPr>
        <p:spPr>
          <a:xfrm>
            <a:off x="5911269" y="4535867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WRT300N</a:t>
            </a:r>
          </a:p>
        </p:txBody>
      </p:sp>
      <p:sp>
        <p:nvSpPr>
          <p:cNvPr id="15" name="Jobbra nyíl 11">
            <a:extLst>
              <a:ext uri="{FF2B5EF4-FFF2-40B4-BE49-F238E27FC236}">
                <a16:creationId xmlns:a16="http://schemas.microsoft.com/office/drawing/2014/main" id="{AD498221-A36C-4865-A349-1011FE015688}"/>
              </a:ext>
            </a:extLst>
          </p:cNvPr>
          <p:cNvSpPr/>
          <p:nvPr/>
        </p:nvSpPr>
        <p:spPr>
          <a:xfrm>
            <a:off x="4244827" y="5266338"/>
            <a:ext cx="1182847" cy="314290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8EDE2AB-6BCB-46C7-B08A-F7D496B57CC0}"/>
              </a:ext>
            </a:extLst>
          </p:cNvPr>
          <p:cNvSpPr txBox="1"/>
          <p:nvPr/>
        </p:nvSpPr>
        <p:spPr>
          <a:xfrm>
            <a:off x="5911269" y="5315935"/>
            <a:ext cx="1132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Laptop-PT</a:t>
            </a:r>
          </a:p>
        </p:txBody>
      </p:sp>
    </p:spTree>
    <p:extLst>
      <p:ext uri="{BB962C8B-B14F-4D97-AF65-F5344CB8AC3E}">
        <p14:creationId xmlns:p14="http://schemas.microsoft.com/office/powerpoint/2010/main" val="140408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10" grpId="0" animBg="1"/>
      <p:bldP spid="11" grpId="0"/>
      <p:bldP spid="12" grpId="0" animBg="1"/>
      <p:bldP spid="13" grpId="0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175506" y="8389"/>
            <a:ext cx="9948295" cy="1325563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router-nek</a:t>
            </a:r>
            <a:r>
              <a:rPr lang="hu-HU" dirty="0"/>
              <a:t> az </a:t>
            </a:r>
            <a:r>
              <a:rPr lang="hu-HU" dirty="0" err="1"/>
              <a:t>ip</a:t>
            </a:r>
            <a:r>
              <a:rPr lang="hu-HU" dirty="0"/>
              <a:t> címe és egyéb beállításai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-1" y="1325564"/>
            <a:ext cx="8732939" cy="989798"/>
          </a:xfrm>
        </p:spPr>
        <p:txBody>
          <a:bodyPr>
            <a:normAutofit/>
          </a:bodyPr>
          <a:lstStyle/>
          <a:p>
            <a:r>
              <a:rPr lang="hu-HU" sz="1600" dirty="0"/>
              <a:t>A külső hálózat ami a LASZLO és SZABO router között lett létrehozva az egy 192.168.10.10-es hálózat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623442" y="2811060"/>
            <a:ext cx="339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/24-es maszkja van minden </a:t>
            </a:r>
            <a:r>
              <a:rPr lang="hu-HU" sz="1600" dirty="0" err="1"/>
              <a:t>ip</a:t>
            </a:r>
            <a:r>
              <a:rPr lang="hu-HU" sz="1600" dirty="0"/>
              <a:t> címének</a:t>
            </a:r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152400" y="4827676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hu-HU" sz="1600" dirty="0"/>
          </a:p>
        </p:txBody>
      </p:sp>
      <p:sp>
        <p:nvSpPr>
          <p:cNvPr id="11" name="Jobbra nyíl 10"/>
          <p:cNvSpPr/>
          <p:nvPr/>
        </p:nvSpPr>
        <p:spPr>
          <a:xfrm rot="16200000">
            <a:off x="10337580" y="2478981"/>
            <a:ext cx="485353" cy="181088"/>
          </a:xfrm>
          <a:prstGeom prst="rightArrow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artalom helye 2"/>
          <p:cNvSpPr txBox="1">
            <a:spLocks/>
          </p:cNvSpPr>
          <p:nvPr/>
        </p:nvSpPr>
        <p:spPr>
          <a:xfrm>
            <a:off x="152399" y="4660263"/>
            <a:ext cx="11281060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Az eszközöknél a </a:t>
            </a:r>
            <a:r>
              <a:rPr lang="hu-HU" sz="1600" dirty="0" err="1"/>
              <a:t>console</a:t>
            </a:r>
            <a:r>
              <a:rPr lang="hu-HU" sz="1600" dirty="0"/>
              <a:t> , line </a:t>
            </a:r>
            <a:r>
              <a:rPr lang="hu-HU" sz="1600" dirty="0" err="1"/>
              <a:t>vty</a:t>
            </a:r>
            <a:r>
              <a:rPr lang="hu-HU" sz="1600" dirty="0"/>
              <a:t> 0 15 , és a </a:t>
            </a:r>
            <a:r>
              <a:rPr lang="hu-HU" sz="1600" dirty="0" err="1"/>
              <a:t>privelegizált</a:t>
            </a:r>
            <a:r>
              <a:rPr lang="hu-HU" sz="1600" dirty="0"/>
              <a:t> mód jelszavát adtuk meg és „service </a:t>
            </a:r>
            <a:r>
              <a:rPr lang="hu-HU" sz="1600" dirty="0" err="1"/>
              <a:t>password</a:t>
            </a:r>
            <a:r>
              <a:rPr lang="hu-HU" sz="1600" dirty="0"/>
              <a:t> </a:t>
            </a:r>
            <a:r>
              <a:rPr lang="hu-HU" sz="1600" dirty="0" err="1"/>
              <a:t>encyption</a:t>
            </a:r>
            <a:r>
              <a:rPr lang="hu-HU" sz="1600" dirty="0"/>
              <a:t>” </a:t>
            </a:r>
            <a:r>
              <a:rPr lang="hu-HU" sz="1600" dirty="0" err="1"/>
              <a:t>parancsal</a:t>
            </a:r>
            <a:r>
              <a:rPr lang="hu-HU" sz="1600" dirty="0"/>
              <a:t> le </a:t>
            </a:r>
            <a:r>
              <a:rPr lang="hu-HU" sz="1600" dirty="0" err="1"/>
              <a:t>titkosítottuk</a:t>
            </a:r>
            <a:r>
              <a:rPr lang="hu-HU" sz="1600" dirty="0"/>
              <a:t> őket</a:t>
            </a:r>
          </a:p>
        </p:txBody>
      </p:sp>
      <p:sp>
        <p:nvSpPr>
          <p:cNvPr id="14" name="Tartalom helye 2"/>
          <p:cNvSpPr txBox="1">
            <a:spLocks/>
          </p:cNvSpPr>
          <p:nvPr/>
        </p:nvSpPr>
        <p:spPr>
          <a:xfrm>
            <a:off x="0" y="3227525"/>
            <a:ext cx="8823952" cy="666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1600" dirty="0"/>
              <a:t>A belső hálózat ami a router és a </a:t>
            </a:r>
            <a:r>
              <a:rPr lang="hu-HU" sz="1600" dirty="0" err="1"/>
              <a:t>switch</a:t>
            </a:r>
            <a:r>
              <a:rPr lang="hu-HU" sz="1600" dirty="0"/>
              <a:t> között lett létrehozva egy 192.168.11.21-es </a:t>
            </a:r>
            <a:r>
              <a:rPr lang="hu-HU" sz="1600" dirty="0" err="1"/>
              <a:t>ip</a:t>
            </a:r>
            <a:r>
              <a:rPr lang="hu-HU" sz="1600" dirty="0"/>
              <a:t> címet állítottam be a Gigabit Ethernet G0/0-ás interfészbe  </a:t>
            </a:r>
          </a:p>
        </p:txBody>
      </p:sp>
      <p:sp>
        <p:nvSpPr>
          <p:cNvPr id="15" name="Szövegdoboz 14"/>
          <p:cNvSpPr txBox="1"/>
          <p:nvPr/>
        </p:nvSpPr>
        <p:spPr>
          <a:xfrm>
            <a:off x="2109198" y="5103674"/>
            <a:ext cx="3024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Console</a:t>
            </a:r>
            <a:r>
              <a:rPr lang="hu-HU" dirty="0"/>
              <a:t>:</a:t>
            </a:r>
          </a:p>
          <a:p>
            <a:r>
              <a:rPr lang="hu-HU" dirty="0"/>
              <a:t>	     </a:t>
            </a:r>
            <a:r>
              <a:rPr lang="hu-HU" b="1" dirty="0"/>
              <a:t>LASZLO-RT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 err="1"/>
              <a:t>Privelegizált</a:t>
            </a:r>
            <a:r>
              <a:rPr lang="hu-HU" dirty="0"/>
              <a:t>: </a:t>
            </a:r>
          </a:p>
          <a:p>
            <a:r>
              <a:rPr lang="hu-HU" dirty="0"/>
              <a:t>                            </a:t>
            </a:r>
            <a:r>
              <a:rPr lang="hu-HU" b="1" dirty="0"/>
              <a:t>LASZlO123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Line </a:t>
            </a:r>
            <a:r>
              <a:rPr lang="hu-HU" dirty="0" err="1"/>
              <a:t>vty</a:t>
            </a:r>
            <a:r>
              <a:rPr lang="hu-HU" dirty="0"/>
              <a:t> 0 15:</a:t>
            </a:r>
          </a:p>
          <a:p>
            <a:r>
              <a:rPr lang="hu-HU" dirty="0"/>
              <a:t>	            </a:t>
            </a:r>
            <a:r>
              <a:rPr lang="hu-HU" b="1" dirty="0"/>
              <a:t>LASZLO-LINE</a:t>
            </a:r>
          </a:p>
        </p:txBody>
      </p:sp>
      <p:sp>
        <p:nvSpPr>
          <p:cNvPr id="16" name="Szövegdoboz 15"/>
          <p:cNvSpPr txBox="1"/>
          <p:nvPr/>
        </p:nvSpPr>
        <p:spPr>
          <a:xfrm>
            <a:off x="6220435" y="5657671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MOTD:</a:t>
            </a:r>
          </a:p>
          <a:p>
            <a:r>
              <a:rPr lang="hu-HU" dirty="0">
                <a:effectLst/>
              </a:rPr>
              <a:t>	</a:t>
            </a:r>
            <a:r>
              <a:rPr lang="hu-HU" dirty="0" err="1">
                <a:effectLst/>
              </a:rPr>
              <a:t>Laszlo</a:t>
            </a:r>
            <a:r>
              <a:rPr lang="hu-HU" dirty="0">
                <a:effectLst/>
              </a:rPr>
              <a:t> </a:t>
            </a:r>
            <a:r>
              <a:rPr lang="hu-HU" dirty="0" err="1">
                <a:effectLst/>
              </a:rPr>
              <a:t>csalad</a:t>
            </a:r>
            <a:r>
              <a:rPr lang="hu-HU" dirty="0">
                <a:effectLst/>
              </a:rPr>
              <a:t> routere ne lepjen be!</a:t>
            </a:r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C8DAA3B4-758E-4D2F-B9FB-9E20E1556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570" y="3708387"/>
            <a:ext cx="3301256" cy="655484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DA513E65-D006-4D64-8E3B-7B6C5F703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779" y="1244989"/>
            <a:ext cx="3439446" cy="73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318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3" grpId="0"/>
      <p:bldP spid="14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Szélesvásznú</PresentationFormat>
  <Paragraphs>52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Ákos része a projektben:</vt:lpstr>
      <vt:lpstr>A router-nek az ip címe és egyéb beállításai</vt:lpstr>
      <vt:lpstr>Sebi része a projektben:</vt:lpstr>
      <vt:lpstr>A router-nek az ip címe és egyéb beállításai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Ákos része a projektben:</dc:title>
  <dc:creator>Ákos</dc:creator>
  <cp:lastModifiedBy>Krucsay Sebestyén</cp:lastModifiedBy>
  <cp:revision>10</cp:revision>
  <dcterms:created xsi:type="dcterms:W3CDTF">2024-11-25T13:55:09Z</dcterms:created>
  <dcterms:modified xsi:type="dcterms:W3CDTF">2024-11-28T08:10:34Z</dcterms:modified>
</cp:coreProperties>
</file>