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0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4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1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3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5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6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0FBA-5CAB-4D9E-ACAC-E7F05413DF0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15B35E-0999-4E04-80C3-E29E71FBDD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082F7-1DEF-18BC-EB03-247F4F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én részem a projektbe(Sebi)</a:t>
            </a:r>
            <a:br>
              <a:rPr lang="hu-HU" dirty="0"/>
            </a:br>
            <a:r>
              <a:rPr lang="hu-HU" dirty="0"/>
              <a:t>	8 királynő probléma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57E7ACD-3C55-48C5-04F2-8868B005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7" y="1908009"/>
            <a:ext cx="2598080" cy="458460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66F43A7-A1AE-2A6C-B3D9-3059B0226483}"/>
              </a:ext>
            </a:extLst>
          </p:cNvPr>
          <p:cNvSpPr txBox="1"/>
          <p:nvPr/>
        </p:nvSpPr>
        <p:spPr>
          <a:xfrm>
            <a:off x="4298623" y="2228671"/>
            <a:ext cx="501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Generáltam egy 8x8-as „sakk táblát” és az adott koordináták helyére ( </a:t>
            </a:r>
            <a:r>
              <a:rPr lang="hu-HU" dirty="0" err="1"/>
              <a:t>pl</a:t>
            </a:r>
            <a:r>
              <a:rPr lang="hu-HU" dirty="0"/>
              <a:t>.:i == 0 és j == 3) egy X- </a:t>
            </a:r>
            <a:r>
              <a:rPr lang="hu-HU" dirty="0" err="1"/>
              <a:t>et</a:t>
            </a:r>
            <a:r>
              <a:rPr lang="hu-HU" dirty="0"/>
              <a:t> szúr be , ha pedig a koordináta nem egyezik meg , akkor egy O betűt szúr be a program.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F3B0EB-78BB-1760-3DEB-3AB72888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58" y="4200046"/>
            <a:ext cx="1959284" cy="2292565"/>
          </a:xfrm>
          <a:prstGeom prst="rect">
            <a:avLst/>
          </a:prstGeom>
        </p:spPr>
      </p:pic>
      <p:pic>
        <p:nvPicPr>
          <p:cNvPr id="72" name="Ábra 71" descr="Vonalas nyíl: egyenes">
            <a:extLst>
              <a:ext uri="{FF2B5EF4-FFF2-40B4-BE49-F238E27FC236}">
                <a16:creationId xmlns:a16="http://schemas.microsoft.com/office/drawing/2014/main" id="{AB533DD6-4A94-D3E3-CBEA-660663296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06431" y="3318569"/>
            <a:ext cx="693539" cy="914400"/>
          </a:xfrm>
          <a:prstGeom prst="rect">
            <a:avLst/>
          </a:prstGeom>
        </p:spPr>
      </p:pic>
      <p:pic>
        <p:nvPicPr>
          <p:cNvPr id="9" name="Ábra 8" descr="Vonalas nyíl: egyenes">
            <a:extLst>
              <a:ext uri="{FF2B5EF4-FFF2-40B4-BE49-F238E27FC236}">
                <a16:creationId xmlns:a16="http://schemas.microsoft.com/office/drawing/2014/main" id="{4775FA7D-7983-E895-DEBD-FC1C04940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596" y="2371635"/>
            <a:ext cx="699708" cy="914400"/>
          </a:xfrm>
          <a:prstGeom prst="rect">
            <a:avLst/>
          </a:prstGeom>
        </p:spPr>
      </p:pic>
      <p:pic>
        <p:nvPicPr>
          <p:cNvPr id="1026" name="Picture 2" descr="Informatika gyűjtemény">
            <a:extLst>
              <a:ext uri="{FF2B5EF4-FFF2-40B4-BE49-F238E27FC236}">
                <a16:creationId xmlns:a16="http://schemas.microsoft.com/office/drawing/2014/main" id="{7FDF2478-2690-9436-0F0A-E0073262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78" y="4122539"/>
            <a:ext cx="236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97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59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Galéria</vt:lpstr>
      <vt:lpstr>Az én részem a projektbe(Sebi)  8 királynő probléma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Krucsay Szabolcs</dc:creator>
  <cp:lastModifiedBy>Krucsay Szabolcs</cp:lastModifiedBy>
  <cp:revision>4</cp:revision>
  <dcterms:created xsi:type="dcterms:W3CDTF">2024-11-27T16:02:54Z</dcterms:created>
  <dcterms:modified xsi:type="dcterms:W3CDTF">2025-02-13T18:43:35Z</dcterms:modified>
</cp:coreProperties>
</file>