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1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7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3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7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3DA2-A8C1-4E78-9B89-5E152968A0A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1ED3AF-191A-4013-A44C-A74AB0D8A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3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7424D-520C-6155-D9E3-DF8AC9DB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Ákos része a projektben: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C123C-92CF-3739-39A2-7C35B054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én részem a függvények meghívása és használata.</a:t>
            </a:r>
          </a:p>
          <a:p>
            <a:r>
              <a:rPr lang="hu-HU" sz="1800" dirty="0"/>
              <a:t>Először a fekete és fehér bábuk mennyiségét megadó függvényt készítettem.</a:t>
            </a:r>
          </a:p>
          <a:p>
            <a:r>
              <a:rPr lang="hu-HU" sz="1800" dirty="0"/>
              <a:t>A nyerő felet egy másik függvénnyel csináltam ahol a lista hosszát ellenőriztem és hasonlítottam össze</a:t>
            </a:r>
            <a:endParaRPr lang="en-US" sz="1800" dirty="0"/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6E26A6C-B811-D987-FBA5-197842DAA325}"/>
              </a:ext>
            </a:extLst>
          </p:cNvPr>
          <p:cNvSpPr/>
          <p:nvPr/>
        </p:nvSpPr>
        <p:spPr>
          <a:xfrm>
            <a:off x="2470485" y="3339985"/>
            <a:ext cx="1267326" cy="4170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A2AD19C-BDAF-5D09-DDB1-A113F71F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47" y="3429000"/>
            <a:ext cx="4146821" cy="3429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CC22937-984F-7F41-80DD-285287491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14" y="3369280"/>
            <a:ext cx="3049173" cy="10455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A4B9E43-5B75-7125-D73B-45F5ED1DF94F}"/>
              </a:ext>
            </a:extLst>
          </p:cNvPr>
          <p:cNvSpPr txBox="1"/>
          <p:nvPr/>
        </p:nvSpPr>
        <p:spPr>
          <a:xfrm>
            <a:off x="3916914" y="5345783"/>
            <a:ext cx="270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a fehér és fekete bábuk számát adtuk meg.</a:t>
            </a:r>
            <a:endParaRPr lang="en-US" dirty="0"/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E07A5A02-9C12-7986-C7DB-5E6FFBBA54EB}"/>
              </a:ext>
            </a:extLst>
          </p:cNvPr>
          <p:cNvSpPr/>
          <p:nvPr/>
        </p:nvSpPr>
        <p:spPr>
          <a:xfrm rot="19358186">
            <a:off x="6136712" y="4582393"/>
            <a:ext cx="1732546" cy="3991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18ECF30E-4442-528D-4025-546C5C1E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0" y="3882188"/>
            <a:ext cx="3609101" cy="2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104A9-A548-E248-E6D5-5248808B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D315-031C-53C0-8D88-D6E663D3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2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54</Words>
  <Application>Microsoft Office PowerPoint</Application>
  <PresentationFormat>Szélesvásznú</PresentationFormat>
  <Paragraphs>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Galéria</vt:lpstr>
      <vt:lpstr>Ákos része a projektben: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Krucsay Szabolcs</dc:creator>
  <cp:lastModifiedBy>Krucsay Szabolcs</cp:lastModifiedBy>
  <cp:revision>1</cp:revision>
  <dcterms:created xsi:type="dcterms:W3CDTF">2025-02-13T19:55:21Z</dcterms:created>
  <dcterms:modified xsi:type="dcterms:W3CDTF">2025-02-13T20:05:10Z</dcterms:modified>
</cp:coreProperties>
</file>