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6" r:id="rId4"/>
    <p:sldId id="26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7BBF9-E051-C5CF-CE79-CA747B3C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C922DB-ED04-D7BC-A3C1-09855863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Projekt tagok: </a:t>
            </a:r>
            <a:r>
              <a:rPr lang="hu-HU" dirty="0" err="1"/>
              <a:t>Krucsay</a:t>
            </a:r>
            <a:r>
              <a:rPr lang="hu-HU" dirty="0"/>
              <a:t> Sebestyén, </a:t>
            </a:r>
            <a:r>
              <a:rPr lang="hu-HU" dirty="0" err="1"/>
              <a:t>Kappel</a:t>
            </a:r>
            <a:r>
              <a:rPr lang="hu-HU" dirty="0"/>
              <a:t> Ákos, Kovács Tamás</a:t>
            </a:r>
          </a:p>
        </p:txBody>
      </p:sp>
    </p:spTree>
    <p:extLst>
      <p:ext uri="{BB962C8B-B14F-4D97-AF65-F5344CB8AC3E}">
        <p14:creationId xmlns:p14="http://schemas.microsoft.com/office/powerpoint/2010/main" val="28618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7B1F6-72D5-60E9-B1B2-C6CA0052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Tamás része: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D13469-0B24-2247-56B4-8619D062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 lefuttatása után újraindítása a </a:t>
            </a:r>
            <a:r>
              <a:rPr lang="hu-HU" dirty="0" err="1"/>
              <a:t>while</a:t>
            </a:r>
            <a:r>
              <a:rPr lang="hu-HU" dirty="0"/>
              <a:t> ciklus segítségével, amiben az „igen” szóval </a:t>
            </a:r>
            <a:r>
              <a:rPr lang="hu-HU" dirty="0" err="1"/>
              <a:t>újralefut</a:t>
            </a:r>
            <a:r>
              <a:rPr lang="hu-HU" dirty="0"/>
              <a:t>, illetve a „nem” szóval leáll</a:t>
            </a:r>
          </a:p>
        </p:txBody>
      </p:sp>
    </p:spTree>
    <p:extLst>
      <p:ext uri="{BB962C8B-B14F-4D97-AF65-F5344CB8AC3E}">
        <p14:creationId xmlns:p14="http://schemas.microsoft.com/office/powerpoint/2010/main" val="42931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082F7-1DEF-18BC-EB03-247F4FFC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én részem a projektbe(Sebi)</a:t>
            </a:r>
            <a:br>
              <a:rPr lang="hu-HU" dirty="0"/>
            </a:br>
            <a:r>
              <a:rPr lang="hu-HU" dirty="0"/>
              <a:t>	8 királynő probléma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57E7ACD-3C55-48C5-04F2-8868B005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7" y="1908009"/>
            <a:ext cx="2598080" cy="458460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66F43A7-A1AE-2A6C-B3D9-3059B0226483}"/>
              </a:ext>
            </a:extLst>
          </p:cNvPr>
          <p:cNvSpPr txBox="1"/>
          <p:nvPr/>
        </p:nvSpPr>
        <p:spPr>
          <a:xfrm>
            <a:off x="4298623" y="2228671"/>
            <a:ext cx="501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Generáltam egy 8x8-as „sakk táblát” és az adott koordináták helyére ( </a:t>
            </a:r>
            <a:r>
              <a:rPr lang="hu-HU" dirty="0" err="1"/>
              <a:t>pl</a:t>
            </a:r>
            <a:r>
              <a:rPr lang="hu-HU" dirty="0"/>
              <a:t>.:i == 0 és j == 3) egy X- </a:t>
            </a:r>
            <a:r>
              <a:rPr lang="hu-HU" dirty="0" err="1"/>
              <a:t>et</a:t>
            </a:r>
            <a:r>
              <a:rPr lang="hu-HU" dirty="0"/>
              <a:t> szúr be , ha pedig a koordináta nem egyezik meg , akkor egy O betűt szúr be a program.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F3B0EB-78BB-1760-3DEB-3AB72888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58" y="4200046"/>
            <a:ext cx="1959284" cy="2292565"/>
          </a:xfrm>
          <a:prstGeom prst="rect">
            <a:avLst/>
          </a:prstGeom>
        </p:spPr>
      </p:pic>
      <p:pic>
        <p:nvPicPr>
          <p:cNvPr id="72" name="Ábra 71" descr="Vonalas nyíl: egyenes">
            <a:extLst>
              <a:ext uri="{FF2B5EF4-FFF2-40B4-BE49-F238E27FC236}">
                <a16:creationId xmlns:a16="http://schemas.microsoft.com/office/drawing/2014/main" id="{AB533DD6-4A94-D3E3-CBEA-660663296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06431" y="3318569"/>
            <a:ext cx="693539" cy="914400"/>
          </a:xfrm>
          <a:prstGeom prst="rect">
            <a:avLst/>
          </a:prstGeom>
        </p:spPr>
      </p:pic>
      <p:pic>
        <p:nvPicPr>
          <p:cNvPr id="9" name="Ábra 8" descr="Vonalas nyíl: egyenes">
            <a:extLst>
              <a:ext uri="{FF2B5EF4-FFF2-40B4-BE49-F238E27FC236}">
                <a16:creationId xmlns:a16="http://schemas.microsoft.com/office/drawing/2014/main" id="{4775FA7D-7983-E895-DEBD-FC1C04940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596" y="2371635"/>
            <a:ext cx="699708" cy="914400"/>
          </a:xfrm>
          <a:prstGeom prst="rect">
            <a:avLst/>
          </a:prstGeom>
        </p:spPr>
      </p:pic>
      <p:pic>
        <p:nvPicPr>
          <p:cNvPr id="1026" name="Picture 2" descr="Informatika gyűjtemény">
            <a:extLst>
              <a:ext uri="{FF2B5EF4-FFF2-40B4-BE49-F238E27FC236}">
                <a16:creationId xmlns:a16="http://schemas.microsoft.com/office/drawing/2014/main" id="{7FDF2478-2690-9436-0F0A-E0073262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778" y="4122539"/>
            <a:ext cx="2362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7424D-520C-6155-D9E3-DF8AC9DB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Ákos része a projektben: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C123C-92CF-3739-39A2-7C35B054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én részem a függvények meghívása és használata.</a:t>
            </a:r>
          </a:p>
          <a:p>
            <a:r>
              <a:rPr lang="hu-HU" sz="1800" dirty="0"/>
              <a:t>Először a fekete és fehér bábuk mennyiségét megadó függvényt készítettem.</a:t>
            </a:r>
          </a:p>
          <a:p>
            <a:r>
              <a:rPr lang="hu-HU" sz="1800" dirty="0"/>
              <a:t>A nyerő felet egy másik függvénnyel csináltam ahol a lista hosszát ellenőriztem és hasonlítottam össze</a:t>
            </a:r>
            <a:endParaRPr lang="en-US" sz="1800" dirty="0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6E26A6C-B811-D987-FBA5-197842DAA325}"/>
              </a:ext>
            </a:extLst>
          </p:cNvPr>
          <p:cNvSpPr/>
          <p:nvPr/>
        </p:nvSpPr>
        <p:spPr>
          <a:xfrm>
            <a:off x="2470485" y="3339985"/>
            <a:ext cx="1267326" cy="4170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A2AD19C-BDAF-5D09-DDB1-A113F71F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47" y="3429000"/>
            <a:ext cx="4146821" cy="3429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C22937-984F-7F41-80DD-285287491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14" y="3369280"/>
            <a:ext cx="3049173" cy="10455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4B9E43-5B75-7125-D73B-45F5ED1DF94F}"/>
              </a:ext>
            </a:extLst>
          </p:cNvPr>
          <p:cNvSpPr txBox="1"/>
          <p:nvPr/>
        </p:nvSpPr>
        <p:spPr>
          <a:xfrm>
            <a:off x="3916914" y="5345783"/>
            <a:ext cx="270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a fehér és fekete bábuk számát adtuk meg.</a:t>
            </a:r>
            <a:endParaRPr lang="en-US" dirty="0"/>
          </a:p>
        </p:txBody>
      </p:sp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E07A5A02-9C12-7986-C7DB-5E6FFBBA54EB}"/>
              </a:ext>
            </a:extLst>
          </p:cNvPr>
          <p:cNvSpPr/>
          <p:nvPr/>
        </p:nvSpPr>
        <p:spPr>
          <a:xfrm rot="19358186">
            <a:off x="6136712" y="4582393"/>
            <a:ext cx="1732546" cy="39919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8ECF30E-4442-528D-4025-546C5C1E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0" y="3882188"/>
            <a:ext cx="3609101" cy="2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104A9-A548-E248-E6D5-5248808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FD315-031C-53C0-8D88-D6E663D3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2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153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Galéria</vt:lpstr>
      <vt:lpstr>Python projekt</vt:lpstr>
      <vt:lpstr>Tamás része:</vt:lpstr>
      <vt:lpstr>Az én részem a projektbe(Sebi)  8 királynő probléma</vt:lpstr>
      <vt:lpstr>Ákos része a projektben: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projekt</dc:title>
  <dc:creator>Tamás Kovács</dc:creator>
  <cp:lastModifiedBy>Krucsay Sebestyén</cp:lastModifiedBy>
  <cp:revision>3</cp:revision>
  <dcterms:created xsi:type="dcterms:W3CDTF">2025-02-13T18:13:32Z</dcterms:created>
  <dcterms:modified xsi:type="dcterms:W3CDTF">2025-02-14T11:17:47Z</dcterms:modified>
</cp:coreProperties>
</file>