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D7BBF9-E051-C5CF-CE79-CA747B3C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C922DB-ED04-D7BC-A3C1-09855863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Projekt tagok: </a:t>
            </a:r>
            <a:r>
              <a:rPr lang="hu-HU" dirty="0" err="1"/>
              <a:t>Krucsay</a:t>
            </a:r>
            <a:r>
              <a:rPr lang="hu-HU" dirty="0"/>
              <a:t> Sebestyén, </a:t>
            </a:r>
            <a:r>
              <a:rPr lang="hu-HU" dirty="0" err="1"/>
              <a:t>Kappel</a:t>
            </a:r>
            <a:r>
              <a:rPr lang="hu-HU" dirty="0"/>
              <a:t> Ákos, Kovács Tamás</a:t>
            </a:r>
          </a:p>
        </p:txBody>
      </p:sp>
    </p:spTree>
    <p:extLst>
      <p:ext uri="{BB962C8B-B14F-4D97-AF65-F5344CB8AC3E}">
        <p14:creationId xmlns:p14="http://schemas.microsoft.com/office/powerpoint/2010/main" val="286187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7B1F6-72D5-60E9-B1B2-C6CA0052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Tamás része: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D13469-0B24-2247-56B4-8619D062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Program lefuttatása után újraindítása a </a:t>
            </a:r>
            <a:r>
              <a:rPr lang="hu-HU" dirty="0" err="1"/>
              <a:t>while</a:t>
            </a:r>
            <a:r>
              <a:rPr lang="hu-HU" dirty="0"/>
              <a:t> ciklus segítségével, amiben az „igen” szóval </a:t>
            </a:r>
            <a:r>
              <a:rPr lang="hu-HU" dirty="0" err="1"/>
              <a:t>újralefut</a:t>
            </a:r>
            <a:r>
              <a:rPr lang="hu-HU" dirty="0"/>
              <a:t>, illetve a „nem” szóval leáll</a:t>
            </a:r>
          </a:p>
        </p:txBody>
      </p:sp>
    </p:spTree>
    <p:extLst>
      <p:ext uri="{BB962C8B-B14F-4D97-AF65-F5344CB8AC3E}">
        <p14:creationId xmlns:p14="http://schemas.microsoft.com/office/powerpoint/2010/main" val="429315293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8</TotalTime>
  <Words>40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Galéria</vt:lpstr>
      <vt:lpstr>Python projekt</vt:lpstr>
      <vt:lpstr>Tamás része: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Tamás Kovács</dc:creator>
  <cp:lastModifiedBy>Tamás Kovács</cp:lastModifiedBy>
  <cp:revision>2</cp:revision>
  <dcterms:created xsi:type="dcterms:W3CDTF">2025-02-13T18:13:32Z</dcterms:created>
  <dcterms:modified xsi:type="dcterms:W3CDTF">2025-02-13T18:21:36Z</dcterms:modified>
</cp:coreProperties>
</file>