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8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30FBA-5CAB-4D9E-ACAC-E7F05413DF0E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2115B35E-0999-4E04-80C3-E29E71FBDD2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9429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30FBA-5CAB-4D9E-ACAC-E7F05413DF0E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5B35E-0999-4E04-80C3-E29E71FBDD2A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5806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30FBA-5CAB-4D9E-ACAC-E7F05413DF0E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5B35E-0999-4E04-80C3-E29E71FBDD2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7247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30FBA-5CAB-4D9E-ACAC-E7F05413DF0E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5B35E-0999-4E04-80C3-E29E71FBDD2A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2242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30FBA-5CAB-4D9E-ACAC-E7F05413DF0E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5B35E-0999-4E04-80C3-E29E71FBDD2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5919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30FBA-5CAB-4D9E-ACAC-E7F05413DF0E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5B35E-0999-4E04-80C3-E29E71FBDD2A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7941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30FBA-5CAB-4D9E-ACAC-E7F05413DF0E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5B35E-0999-4E04-80C3-E29E71FBDD2A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1134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30FBA-5CAB-4D9E-ACAC-E7F05413DF0E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5B35E-0999-4E04-80C3-E29E71FBDD2A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4357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30FBA-5CAB-4D9E-ACAC-E7F05413DF0E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5B35E-0999-4E04-80C3-E29E71FBD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39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30FBA-5CAB-4D9E-ACAC-E7F05413DF0E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5B35E-0999-4E04-80C3-E29E71FBDD2A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2666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8F30FBA-5CAB-4D9E-ACAC-E7F05413DF0E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5B35E-0999-4E04-80C3-E29E71FBDD2A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6822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30FBA-5CAB-4D9E-ACAC-E7F05413DF0E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115B35E-0999-4E04-80C3-E29E71FBDD2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5563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DE082F7-1DEF-18BC-EB03-247F4FFCF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Az én részem a projektbe(Sebi)</a:t>
            </a:r>
            <a:br>
              <a:rPr lang="hu-HU" dirty="0"/>
            </a:br>
            <a:r>
              <a:rPr lang="hu-HU" dirty="0"/>
              <a:t>	8 királynő probléma</a:t>
            </a:r>
            <a:endParaRPr lang="en-US" dirty="0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457E7ACD-3C55-48C5-04F2-8868B0059E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37" y="1908009"/>
            <a:ext cx="2598080" cy="4584602"/>
          </a:xfr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B66F43A7-A1AE-2A6C-B3D9-3059B0226483}"/>
              </a:ext>
            </a:extLst>
          </p:cNvPr>
          <p:cNvSpPr txBox="1"/>
          <p:nvPr/>
        </p:nvSpPr>
        <p:spPr>
          <a:xfrm>
            <a:off x="4298623" y="2228671"/>
            <a:ext cx="50150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Generáltam egy 8x8-as „sakk táblát” és az adott koordináták helyére ( </a:t>
            </a:r>
            <a:r>
              <a:rPr lang="hu-HU" dirty="0" err="1"/>
              <a:t>pl</a:t>
            </a:r>
            <a:r>
              <a:rPr lang="hu-HU" dirty="0"/>
              <a:t>.:i == 0 és j == 3) egy X- </a:t>
            </a:r>
            <a:r>
              <a:rPr lang="hu-HU" dirty="0" err="1"/>
              <a:t>et</a:t>
            </a:r>
            <a:r>
              <a:rPr lang="hu-HU" dirty="0"/>
              <a:t> szúr be , ha pedig a koordináta nem egyezik meg , akkor egy O betűt szúr be a program.</a:t>
            </a:r>
            <a:endParaRPr lang="en-US" dirty="0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3EF3B0EB-78BB-1760-3DEB-3AB72888D1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3558" y="4200046"/>
            <a:ext cx="1959284" cy="2292565"/>
          </a:xfrm>
          <a:prstGeom prst="rect">
            <a:avLst/>
          </a:prstGeom>
        </p:spPr>
      </p:pic>
      <p:pic>
        <p:nvPicPr>
          <p:cNvPr id="72" name="Ábra 71" descr="Vonalas nyíl: egyenes">
            <a:extLst>
              <a:ext uri="{FF2B5EF4-FFF2-40B4-BE49-F238E27FC236}">
                <a16:creationId xmlns:a16="http://schemas.microsoft.com/office/drawing/2014/main" id="{AB533DD6-4A94-D3E3-CBEA-6606632965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200000">
            <a:off x="6206431" y="3318569"/>
            <a:ext cx="693539" cy="914400"/>
          </a:xfrm>
          <a:prstGeom prst="rect">
            <a:avLst/>
          </a:prstGeom>
        </p:spPr>
      </p:pic>
      <p:pic>
        <p:nvPicPr>
          <p:cNvPr id="9" name="Ábra 8" descr="Vonalas nyíl: egyenes">
            <a:extLst>
              <a:ext uri="{FF2B5EF4-FFF2-40B4-BE49-F238E27FC236}">
                <a16:creationId xmlns:a16="http://schemas.microsoft.com/office/drawing/2014/main" id="{4775FA7D-7983-E895-DEBD-FC1C04940E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37596" y="2371635"/>
            <a:ext cx="699708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597376"/>
      </p:ext>
    </p:extLst>
  </p:cSld>
  <p:clrMapOvr>
    <a:masterClrMapping/>
  </p:clrMapOvr>
</p:sld>
</file>

<file path=ppt/theme/theme1.xml><?xml version="1.0" encoding="utf-8"?>
<a:theme xmlns:a="http://schemas.openxmlformats.org/drawingml/2006/main" name="Galéria">
  <a:themeElements>
    <a:clrScheme name="Galéri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éri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é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41</TotalTime>
  <Words>59</Words>
  <Application>Microsoft Office PowerPoint</Application>
  <PresentationFormat>Szélesvásznú</PresentationFormat>
  <Paragraphs>2</Paragraphs>
  <Slides>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</vt:i4>
      </vt:variant>
    </vt:vector>
  </HeadingPairs>
  <TitlesOfParts>
    <vt:vector size="4" baseType="lpstr">
      <vt:lpstr>Arial</vt:lpstr>
      <vt:lpstr>Gill Sans MT</vt:lpstr>
      <vt:lpstr>Galéria</vt:lpstr>
      <vt:lpstr>Az én részem a projektbe(Sebi)  8 királynő probléma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Krucsay Szabolcs</dc:creator>
  <cp:lastModifiedBy>Krucsay Szabolcs</cp:lastModifiedBy>
  <cp:revision>3</cp:revision>
  <dcterms:created xsi:type="dcterms:W3CDTF">2024-11-27T16:02:54Z</dcterms:created>
  <dcterms:modified xsi:type="dcterms:W3CDTF">2025-02-13T18:40:17Z</dcterms:modified>
</cp:coreProperties>
</file>