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136904" cy="2160240"/>
          </a:xfrm>
        </p:spPr>
        <p:txBody>
          <a:bodyPr>
            <a:normAutofit/>
          </a:bodyPr>
          <a:lstStyle/>
          <a:p>
            <a:pPr algn="ctr"/>
            <a:r>
              <a:rPr lang="ro-RO" sz="4400" b="1" dirty="0" smtClean="0">
                <a:solidFill>
                  <a:srgbClr val="C00000"/>
                </a:solidFill>
              </a:rPr>
              <a:t>Modelarea matematică a biosistemelor</a:t>
            </a:r>
            <a:endParaRPr lang="ro-RO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013176"/>
            <a:ext cx="3309803" cy="126062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Absolvent : </a:t>
            </a:r>
          </a:p>
          <a:p>
            <a:r>
              <a:rPr lang="ro-R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Sebastian Darie</a:t>
            </a:r>
            <a:endParaRPr lang="ro-R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5075892"/>
            <a:ext cx="3666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b="1" dirty="0" smtClean="0"/>
              <a:t>Coordonator ştiinţific: </a:t>
            </a:r>
          </a:p>
          <a:p>
            <a:r>
              <a:rPr lang="ro-RO" sz="2000" b="1" dirty="0" smtClean="0"/>
              <a:t>           Lector Dr. Florin Iacob</a:t>
            </a:r>
            <a:endParaRPr lang="ro-RO" sz="2000" b="1" dirty="0"/>
          </a:p>
        </p:txBody>
      </p:sp>
      <p:pic>
        <p:nvPicPr>
          <p:cNvPr id="5" name="Picture 4" descr="3a10ca50be2c611cba55cb48987a7eb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40" y="93252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Untitled sigla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" y="138022"/>
            <a:ext cx="133998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21904"/>
            <a:ext cx="7024744" cy="1143000"/>
          </a:xfrm>
        </p:spPr>
        <p:txBody>
          <a:bodyPr>
            <a:noAutofit/>
          </a:bodyPr>
          <a:lstStyle/>
          <a:p>
            <a:pPr algn="ctr"/>
            <a:endParaRPr lang="ro-RO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98941" y="1124744"/>
            <a:ext cx="677731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I:</a:t>
            </a:r>
          </a:p>
          <a:p>
            <a:pPr marL="68580" indent="0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Deformarea peretului celular 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acţiunii unei presiuni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turgescenţă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140968"/>
            <a:ext cx="4295696" cy="3312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314077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6777317" cy="3508977"/>
          </a:xfrm>
        </p:spPr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II: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Modificarea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lungimii peretelui celular în urma arderii tulpinii.</a:t>
            </a:r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65758"/>
              </p:ext>
            </p:extLst>
          </p:nvPr>
        </p:nvGraphicFramePr>
        <p:xfrm>
          <a:off x="1379538" y="3170238"/>
          <a:ext cx="64325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r:id="rId3" imgW="5972760" imgH="2429280" progId="Word.OpenDocumentText.12">
                  <p:embed/>
                </p:oleObj>
              </mc:Choice>
              <mc:Fallback>
                <p:oleObj name="Document" r:id="rId3" imgW="5972760" imgH="24292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170238"/>
                        <a:ext cx="6432550" cy="260667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19620" cy="428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5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2520396" cy="284352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o-RO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90872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III:</a:t>
            </a:r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Modificarea lungimii peretelui celular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unei secţionări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tulpinii</a:t>
            </a:r>
          </a:p>
          <a:p>
            <a:pPr marL="68580" indent="0" algn="just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235140" cy="31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morfoelastic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pPr marL="68580" indent="0">
              <a:buNone/>
            </a:pPr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89323"/>
              </p:ext>
            </p:extLst>
          </p:nvPr>
        </p:nvGraphicFramePr>
        <p:xfrm>
          <a:off x="3275856" y="2492896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r:id="rId3" imgW="1333500" imgH="457200" progId="Equation.DSMT4">
                  <p:embed/>
                </p:oleObj>
              </mc:Choice>
              <mc:Fallback>
                <p:oleObj r:id="rId3" imgW="1333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92896"/>
                        <a:ext cx="223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3645024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Creşterea lujerului viţei de vie.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Variaţia unităţii de volum celular în raport cu timpul.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46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4677833" cy="350837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21300"/>
              </p:ext>
            </p:extLst>
          </p:nvPr>
        </p:nvGraphicFramePr>
        <p:xfrm>
          <a:off x="1763688" y="1412776"/>
          <a:ext cx="5921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4" imgW="5972760" imgH="791280" progId="Word.OpenDocumentText.12">
                  <p:embed/>
                </p:oleObj>
              </mc:Choice>
              <mc:Fallback>
                <p:oleObj name="Document" r:id="rId4" imgW="5972760" imgH="7912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12776"/>
                        <a:ext cx="5921375" cy="93662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43000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Concluzii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Constatarea evoluţiei unor biosisteme şi reacţia acestora la diverşi factori externi</a:t>
            </a:r>
          </a:p>
          <a:p>
            <a:endParaRPr lang="ro-RO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Observarea comportamentului organismelor din astfel de biosisteme</a:t>
            </a:r>
            <a:endParaRPr lang="ro-RO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Direcţii de continuare: studierea modelelor şi în cazul altor organisme, extinderea la unele modele relative la celule animale şi umane.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400" b="1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Vă </a:t>
            </a:r>
            <a:r>
              <a:rPr lang="ro-RO" sz="4400" b="1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mulţumesc!</a:t>
            </a:r>
            <a:endParaRPr lang="ro-RO" sz="4400" dirty="0">
              <a:solidFill>
                <a:schemeClr val="bg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44" y="2563812"/>
            <a:ext cx="31337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656" y="764704"/>
            <a:ext cx="7024744" cy="1143000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67" y="234888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Introducere. Scopul lucrării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 generală a biosistemelor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Etape generale ale elaborării unui model matematic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Tipuri de modele matematice şi fenomenele abordate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Prezentarea implementării şi a rezultatelor grafice în Matlab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Concluzii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Autofit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/>
              <a:t/>
            </a:r>
            <a:br>
              <a:rPr lang="ro-RO" dirty="0"/>
            </a:b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Introducere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. Scopul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lucrării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3508977"/>
          </a:xfrm>
        </p:spPr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bord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area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ă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ii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matematic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a unor biosisteme vegetale, tratând evoluţia celulară a acestora, în starea lor naturală, precum şi sub incidenţa unor factori perturbatori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79423"/>
            <a:ext cx="2952328" cy="20858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93095"/>
            <a:ext cx="3406856" cy="20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33872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Definirea şi clasificarea biosistemelor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12311"/>
            <a:ext cx="6777317" cy="3508977"/>
          </a:xfrm>
        </p:spPr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Ansamblul de organisme vii dintr-o anumită arie geografică şi modul în care interacţionează cu mediul şi cu celelalte organisme</a:t>
            </a:r>
          </a:p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Două mari grupuri principale: terestre şi acvatice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Etape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generale ale elaborării unui model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matematic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800343"/>
            <a:ext cx="6777317" cy="3508977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matematică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Programare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Estimarea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parametrilor 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Evaluarea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modelului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 matematice în domeniul biosistemelor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mecaniciste 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fenomenologice (regresie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lineară, nonlineară, reţele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neuronale)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elastice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creştere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Modelele elastice de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creştere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Teoria unidimensională</a:t>
            </a:r>
          </a:p>
          <a:p>
            <a:pPr marL="0" indent="0" algn="just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o-RO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Modelul Lockhart-Ortega-Cosgrove</a:t>
            </a:r>
            <a:endParaRPr lang="ro-RO" dirty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Unul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dintre primele modele cantitative de creştere celulară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50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508977"/>
          </a:xfrm>
        </p:spPr>
        <p:txBody>
          <a:bodyPr/>
          <a:lstStyle/>
          <a:p>
            <a:pPr indent="-342900"/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Teoria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tridimensională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lvl="2" indent="0">
              <a:buNone/>
            </a:pPr>
            <a:endParaRPr lang="ro-RO" sz="1800" b="1" dirty="0"/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În cadrul acestui tip de creştere sunt vizate cu precădere corpurile elastice nelineare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68580" indent="0">
              <a:buNone/>
            </a:pPr>
            <a:endParaRPr lang="ro-RO" dirty="0"/>
          </a:p>
          <a:p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Modelul de morfoelasticitate</a:t>
            </a:r>
            <a:endParaRPr lang="ro-RO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7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63792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Lockhart-Ortega-Cosgrove</a:t>
            </a:r>
            <a:endParaRPr lang="ro-RO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39684"/>
              </p:ext>
            </p:extLst>
          </p:nvPr>
        </p:nvGraphicFramePr>
        <p:xfrm>
          <a:off x="900113" y="3789363"/>
          <a:ext cx="23320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r:id="rId3" imgW="1346200" imgH="457200" progId="Equation.DSMT4">
                  <p:embed/>
                </p:oleObj>
              </mc:Choice>
              <mc:Fallback>
                <p:oleObj r:id="rId3" imgW="1346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23320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39062"/>
              </p:ext>
            </p:extLst>
          </p:nvPr>
        </p:nvGraphicFramePr>
        <p:xfrm>
          <a:off x="4283968" y="3143150"/>
          <a:ext cx="3732212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Document" r:id="rId5" imgW="6094080" imgH="4692600" progId="Word.OpenDocumentText.12">
                  <p:embed/>
                </p:oleObj>
              </mc:Choice>
              <mc:Fallback>
                <p:oleObj name="Document" r:id="rId5" imgW="6094080" imgH="4692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3143150"/>
                        <a:ext cx="3732212" cy="28781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758</TotalTime>
  <Words>299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Austin</vt:lpstr>
      <vt:lpstr>MathType 6.0 Equation</vt:lpstr>
      <vt:lpstr>Document</vt:lpstr>
      <vt:lpstr>Modelarea matematică a biosistemelor</vt:lpstr>
      <vt:lpstr>Cuprins :</vt:lpstr>
      <vt:lpstr>  Introducere. Scopul lucrării</vt:lpstr>
      <vt:lpstr>Definirea şi clasificarea biosistemelor</vt:lpstr>
      <vt:lpstr>Etape generale ale elaborării unui model matematic</vt:lpstr>
      <vt:lpstr>Modele matematice în domeniul biosistemelor</vt:lpstr>
      <vt:lpstr>Modelele elastice de creştere </vt:lpstr>
      <vt:lpstr>PowerPoint Presentation</vt:lpstr>
      <vt:lpstr>Implementarea în Matlab a modelului Lockhart-Ortega-Cosgrove</vt:lpstr>
      <vt:lpstr>PowerPoint Presentation</vt:lpstr>
      <vt:lpstr>PowerPoint Presentation</vt:lpstr>
      <vt:lpstr>PowerPoint Presentation</vt:lpstr>
      <vt:lpstr>PowerPoint Presentation</vt:lpstr>
      <vt:lpstr>Implementarea în Matlab a modelului morfoelastic</vt:lpstr>
      <vt:lpstr>PowerPoint Presentation</vt:lpstr>
      <vt:lpstr>Concluzii</vt:lpstr>
      <vt:lpstr> Vă mulţumesc!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matematică a biosistemelor</dc:title>
  <dc:creator>Sebi</dc:creator>
  <cp:lastModifiedBy>Sebi</cp:lastModifiedBy>
  <cp:revision>133</cp:revision>
  <dcterms:created xsi:type="dcterms:W3CDTF">2017-06-29T14:56:01Z</dcterms:created>
  <dcterms:modified xsi:type="dcterms:W3CDTF">2017-06-30T15:27:14Z</dcterms:modified>
</cp:coreProperties>
</file>