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4" d="100"/>
          <a:sy n="84" d="100"/>
        </p:scale>
        <p:origin x="-1152"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bg>
      <p:bgRef idx="1001">
        <a:schemeClr val="bg1"/>
      </p:bgRef>
    </p:bg>
    <p:spTree>
      <p:nvGrpSpPr>
        <p:cNvPr id="1" name=""/>
        <p:cNvGrpSpPr/>
        <p:nvPr/>
      </p:nvGrpSpPr>
      <p:grpSpPr>
        <a:xfrm>
          <a:off x="0" y="0"/>
          <a:ext cx="0" cy="0"/>
          <a:chOff x="0" y="0"/>
          <a:chExt cx="0" cy="0"/>
        </a:xfrm>
      </p:grpSpPr>
      <p:sp>
        <p:nvSpPr>
          <p:cNvPr id="8" name="Titlu 7"/>
          <p:cNvSpPr>
            <a:spLocks noGrp="1"/>
          </p:cNvSpPr>
          <p:nvPr>
            <p:ph type="ctrTitle"/>
          </p:nvPr>
        </p:nvSpPr>
        <p:spPr>
          <a:xfrm>
            <a:off x="2286000" y="3124200"/>
            <a:ext cx="6172200" cy="1894362"/>
          </a:xfrm>
        </p:spPr>
        <p:txBody>
          <a:bodyPr/>
          <a:lstStyle>
            <a:lvl1pPr>
              <a:defRPr b="1"/>
            </a:lvl1pPr>
          </a:lstStyle>
          <a:p>
            <a:r>
              <a:rPr kumimoji="0" lang="ro-RO" smtClean="0"/>
              <a:t>Clic pentru editare stil titlu</a:t>
            </a:r>
            <a:endParaRPr kumimoji="0" lang="en-US"/>
          </a:p>
        </p:txBody>
      </p:sp>
      <p:sp>
        <p:nvSpPr>
          <p:cNvPr id="9" name="Subtitlu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o-RO" smtClean="0"/>
              <a:t>Clic pentru a edita stilul de subtitlu</a:t>
            </a:r>
            <a:endParaRPr kumimoji="0" lang="en-US"/>
          </a:p>
        </p:txBody>
      </p:sp>
      <p:sp>
        <p:nvSpPr>
          <p:cNvPr id="28" name="Substituent dată 27"/>
          <p:cNvSpPr>
            <a:spLocks noGrp="1"/>
          </p:cNvSpPr>
          <p:nvPr>
            <p:ph type="dt" sz="half" idx="10"/>
          </p:nvPr>
        </p:nvSpPr>
        <p:spPr bwMode="auto">
          <a:xfrm rot="5400000">
            <a:off x="7764621" y="1174097"/>
            <a:ext cx="2286000" cy="381000"/>
          </a:xfrm>
        </p:spPr>
        <p:txBody>
          <a:bodyPr/>
          <a:lstStyle/>
          <a:p>
            <a:fld id="{EB4C26A7-1B7F-4624-BA12-FE9C4646B28A}" type="datetimeFigureOut">
              <a:rPr lang="en-US" smtClean="0"/>
              <a:t>10/18/2020</a:t>
            </a:fld>
            <a:endParaRPr lang="en-US"/>
          </a:p>
        </p:txBody>
      </p:sp>
      <p:sp>
        <p:nvSpPr>
          <p:cNvPr id="17" name="Substituent subsol 16"/>
          <p:cNvSpPr>
            <a:spLocks noGrp="1"/>
          </p:cNvSpPr>
          <p:nvPr>
            <p:ph type="ftr" sz="quarter" idx="11"/>
          </p:nvPr>
        </p:nvSpPr>
        <p:spPr bwMode="auto">
          <a:xfrm rot="5400000">
            <a:off x="7077269" y="4181669"/>
            <a:ext cx="3657600" cy="384048"/>
          </a:xfrm>
        </p:spPr>
        <p:txBody>
          <a:bodyPr/>
          <a:lstStyle/>
          <a:p>
            <a:endParaRPr lang="en-US"/>
          </a:p>
        </p:txBody>
      </p:sp>
      <p:sp>
        <p:nvSpPr>
          <p:cNvPr id="10" name="Dreptunghi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reptunghi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Dreptunghi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Dreptunghi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drep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drep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drep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drep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drep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drep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Dreptunghi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ubstituent număr diapozitiv 28"/>
          <p:cNvSpPr>
            <a:spLocks noGrp="1"/>
          </p:cNvSpPr>
          <p:nvPr>
            <p:ph type="sldNum" sz="quarter" idx="12"/>
          </p:nvPr>
        </p:nvSpPr>
        <p:spPr bwMode="auto">
          <a:xfrm>
            <a:off x="1325544" y="4928702"/>
            <a:ext cx="609600" cy="517524"/>
          </a:xfrm>
        </p:spPr>
        <p:txBody>
          <a:bodyPr/>
          <a:lstStyle/>
          <a:p>
            <a:fld id="{1020B15F-9239-473C-8A48-95B938A2F04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kumimoji="0" lang="ro-RO" smtClean="0"/>
              <a:t>Clic pentru editare stil titlu</a:t>
            </a:r>
            <a:endParaRPr kumimoji="0" lang="en-US"/>
          </a:p>
        </p:txBody>
      </p:sp>
      <p:sp>
        <p:nvSpPr>
          <p:cNvPr id="3" name="Substituent text vertical 2"/>
          <p:cNvSpPr>
            <a:spLocks noGrp="1"/>
          </p:cNvSpPr>
          <p:nvPr>
            <p:ph type="body" orient="vert" idx="1"/>
          </p:nvPr>
        </p:nvSpPr>
        <p:spPr/>
        <p:txBody>
          <a:bodyPr vert="eaVert"/>
          <a:lstStyle/>
          <a:p>
            <a:pPr lvl="0" eaLnBrk="1" latinLnBrk="0" hangingPunct="1"/>
            <a:r>
              <a:rPr lang="ro-RO" smtClean="0"/>
              <a:t>Clic pentru editare stiluri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4" name="Substituent dată 3"/>
          <p:cNvSpPr>
            <a:spLocks noGrp="1"/>
          </p:cNvSpPr>
          <p:nvPr>
            <p:ph type="dt" sz="half" idx="10"/>
          </p:nvPr>
        </p:nvSpPr>
        <p:spPr/>
        <p:txBody>
          <a:bodyPr/>
          <a:lstStyle/>
          <a:p>
            <a:fld id="{EB4C26A7-1B7F-4624-BA12-FE9C4646B28A}" type="datetimeFigureOut">
              <a:rPr lang="en-US" smtClean="0"/>
              <a:t>10/18/2020</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1020B15F-9239-473C-8A48-95B938A2F0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6629400" y="274639"/>
            <a:ext cx="1676400" cy="5851525"/>
          </a:xfrm>
        </p:spPr>
        <p:txBody>
          <a:bodyPr vert="eaVert"/>
          <a:lstStyle/>
          <a:p>
            <a:r>
              <a:rPr kumimoji="0" lang="ro-RO" smtClean="0"/>
              <a:t>Clic pentru editare stil titlu</a:t>
            </a:r>
            <a:endParaRPr kumimoji="0" lang="en-US"/>
          </a:p>
        </p:txBody>
      </p:sp>
      <p:sp>
        <p:nvSpPr>
          <p:cNvPr id="3" name="Substituent text vertical 2"/>
          <p:cNvSpPr>
            <a:spLocks noGrp="1"/>
          </p:cNvSpPr>
          <p:nvPr>
            <p:ph type="body" orient="vert" idx="1"/>
          </p:nvPr>
        </p:nvSpPr>
        <p:spPr>
          <a:xfrm>
            <a:off x="457200" y="274638"/>
            <a:ext cx="6019800" cy="5851525"/>
          </a:xfrm>
        </p:spPr>
        <p:txBody>
          <a:bodyPr vert="eaVert"/>
          <a:lstStyle/>
          <a:p>
            <a:pPr lvl="0" eaLnBrk="1" latinLnBrk="0" hangingPunct="1"/>
            <a:r>
              <a:rPr lang="ro-RO" smtClean="0"/>
              <a:t>Clic pentru editare stiluri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4" name="Substituent dată 3"/>
          <p:cNvSpPr>
            <a:spLocks noGrp="1"/>
          </p:cNvSpPr>
          <p:nvPr>
            <p:ph type="dt" sz="half" idx="10"/>
          </p:nvPr>
        </p:nvSpPr>
        <p:spPr/>
        <p:txBody>
          <a:bodyPr/>
          <a:lstStyle/>
          <a:p>
            <a:fld id="{EB4C26A7-1B7F-4624-BA12-FE9C4646B28A}" type="datetimeFigureOut">
              <a:rPr lang="en-US" smtClean="0"/>
              <a:t>10/18/2020</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1020B15F-9239-473C-8A48-95B938A2F0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kumimoji="0" lang="ro-RO" smtClean="0"/>
              <a:t>Clic pentru editare stil titlu</a:t>
            </a:r>
            <a:endParaRPr kumimoji="0" lang="en-US"/>
          </a:p>
        </p:txBody>
      </p:sp>
      <p:sp>
        <p:nvSpPr>
          <p:cNvPr id="8" name="Substituent conținut 7"/>
          <p:cNvSpPr>
            <a:spLocks noGrp="1"/>
          </p:cNvSpPr>
          <p:nvPr>
            <p:ph sz="quarter" idx="1"/>
          </p:nvPr>
        </p:nvSpPr>
        <p:spPr>
          <a:xfrm>
            <a:off x="457200" y="1600200"/>
            <a:ext cx="7467600" cy="4873752"/>
          </a:xfrm>
        </p:spPr>
        <p:txBody>
          <a:bodyPr/>
          <a:lstStyle/>
          <a:p>
            <a:pPr lvl="0" eaLnBrk="1" latinLnBrk="0" hangingPunct="1"/>
            <a:r>
              <a:rPr lang="ro-RO" smtClean="0"/>
              <a:t>Clic pentru editare stiluri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7" name="Substituent dată 6"/>
          <p:cNvSpPr>
            <a:spLocks noGrp="1"/>
          </p:cNvSpPr>
          <p:nvPr>
            <p:ph type="dt" sz="half" idx="14"/>
          </p:nvPr>
        </p:nvSpPr>
        <p:spPr/>
        <p:txBody>
          <a:bodyPr rtlCol="0"/>
          <a:lstStyle/>
          <a:p>
            <a:fld id="{EB4C26A7-1B7F-4624-BA12-FE9C4646B28A}" type="datetimeFigureOut">
              <a:rPr lang="en-US" smtClean="0"/>
              <a:t>10/18/2020</a:t>
            </a:fld>
            <a:endParaRPr lang="en-US"/>
          </a:p>
        </p:txBody>
      </p:sp>
      <p:sp>
        <p:nvSpPr>
          <p:cNvPr id="9" name="Substituent număr diapozitiv 8"/>
          <p:cNvSpPr>
            <a:spLocks noGrp="1"/>
          </p:cNvSpPr>
          <p:nvPr>
            <p:ph type="sldNum" sz="quarter" idx="15"/>
          </p:nvPr>
        </p:nvSpPr>
        <p:spPr/>
        <p:txBody>
          <a:bodyPr rtlCol="0"/>
          <a:lstStyle/>
          <a:p>
            <a:fld id="{1020B15F-9239-473C-8A48-95B938A2F043}" type="slidenum">
              <a:rPr lang="en-US" smtClean="0"/>
              <a:t>‹#›</a:t>
            </a:fld>
            <a:endParaRPr lang="en-US"/>
          </a:p>
        </p:txBody>
      </p:sp>
      <p:sp>
        <p:nvSpPr>
          <p:cNvPr id="10" name="Substituent subsol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bg>
      <p:bgRef idx="1001">
        <a:schemeClr val="bg2"/>
      </p:bgRef>
    </p:bg>
    <p:spTree>
      <p:nvGrpSpPr>
        <p:cNvPr id="1" name=""/>
        <p:cNvGrpSpPr/>
        <p:nvPr/>
      </p:nvGrpSpPr>
      <p:grpSpPr>
        <a:xfrm>
          <a:off x="0" y="0"/>
          <a:ext cx="0" cy="0"/>
          <a:chOff x="0" y="0"/>
          <a:chExt cx="0" cy="0"/>
        </a:xfrm>
      </p:grpSpPr>
      <p:sp>
        <p:nvSpPr>
          <p:cNvPr id="2" name="Titlu 1"/>
          <p:cNvSpPr>
            <a:spLocks noGrp="1"/>
          </p:cNvSpPr>
          <p:nvPr>
            <p:ph type="title"/>
          </p:nvPr>
        </p:nvSpPr>
        <p:spPr>
          <a:xfrm>
            <a:off x="2286000" y="2895600"/>
            <a:ext cx="6172200" cy="2053590"/>
          </a:xfrm>
        </p:spPr>
        <p:txBody>
          <a:bodyPr/>
          <a:lstStyle>
            <a:lvl1pPr algn="l">
              <a:buNone/>
              <a:defRPr sz="3000" b="1" cap="small" baseline="0"/>
            </a:lvl1pPr>
          </a:lstStyle>
          <a:p>
            <a:r>
              <a:rPr kumimoji="0" lang="ro-RO" smtClean="0"/>
              <a:t>Clic pentru editare stil titlu</a:t>
            </a:r>
            <a:endParaRPr kumimoji="0" lang="en-US"/>
          </a:p>
        </p:txBody>
      </p:sp>
      <p:sp>
        <p:nvSpPr>
          <p:cNvPr id="3" name="Substituent text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o-RO" smtClean="0"/>
              <a:t>Clic pentru editare stiluri text Coordonator</a:t>
            </a:r>
          </a:p>
        </p:txBody>
      </p:sp>
      <p:sp>
        <p:nvSpPr>
          <p:cNvPr id="4" name="Substituent dată 3"/>
          <p:cNvSpPr>
            <a:spLocks noGrp="1"/>
          </p:cNvSpPr>
          <p:nvPr>
            <p:ph type="dt" sz="half" idx="10"/>
          </p:nvPr>
        </p:nvSpPr>
        <p:spPr bwMode="auto">
          <a:xfrm rot="5400000">
            <a:off x="7763256" y="1170432"/>
            <a:ext cx="2286000" cy="381000"/>
          </a:xfrm>
        </p:spPr>
        <p:txBody>
          <a:bodyPr/>
          <a:lstStyle/>
          <a:p>
            <a:fld id="{EB4C26A7-1B7F-4624-BA12-FE9C4646B28A}" type="datetimeFigureOut">
              <a:rPr lang="en-US" smtClean="0"/>
              <a:t>10/18/2020</a:t>
            </a:fld>
            <a:endParaRPr lang="en-US"/>
          </a:p>
        </p:txBody>
      </p:sp>
      <p:sp>
        <p:nvSpPr>
          <p:cNvPr id="5" name="Substituent subsol 4"/>
          <p:cNvSpPr>
            <a:spLocks noGrp="1"/>
          </p:cNvSpPr>
          <p:nvPr>
            <p:ph type="ftr" sz="quarter" idx="11"/>
          </p:nvPr>
        </p:nvSpPr>
        <p:spPr bwMode="auto">
          <a:xfrm rot="5400000">
            <a:off x="7077456" y="4178808"/>
            <a:ext cx="3657600" cy="384048"/>
          </a:xfrm>
        </p:spPr>
        <p:txBody>
          <a:bodyPr/>
          <a:lstStyle/>
          <a:p>
            <a:endParaRPr lang="en-US"/>
          </a:p>
        </p:txBody>
      </p:sp>
      <p:sp>
        <p:nvSpPr>
          <p:cNvPr id="9" name="Dreptunghi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reptunghi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reptunghi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reptunghi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drep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drep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drep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drep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drep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Dreptunghi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drep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ubstituent număr diapozitiv 5"/>
          <p:cNvSpPr>
            <a:spLocks noGrp="1"/>
          </p:cNvSpPr>
          <p:nvPr>
            <p:ph type="sldNum" sz="quarter" idx="12"/>
          </p:nvPr>
        </p:nvSpPr>
        <p:spPr bwMode="auto">
          <a:xfrm>
            <a:off x="1340616" y="4928702"/>
            <a:ext cx="609600" cy="517524"/>
          </a:xfrm>
        </p:spPr>
        <p:txBody>
          <a:bodyPr/>
          <a:lstStyle/>
          <a:p>
            <a:fld id="{1020B15F-9239-473C-8A48-95B938A2F04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kumimoji="0" lang="ro-RO" smtClean="0"/>
              <a:t>Clic pentru editare stil titlu</a:t>
            </a:r>
            <a:endParaRPr kumimoji="0" lang="en-US"/>
          </a:p>
        </p:txBody>
      </p:sp>
      <p:sp>
        <p:nvSpPr>
          <p:cNvPr id="5" name="Substituent dată 4"/>
          <p:cNvSpPr>
            <a:spLocks noGrp="1"/>
          </p:cNvSpPr>
          <p:nvPr>
            <p:ph type="dt" sz="half" idx="10"/>
          </p:nvPr>
        </p:nvSpPr>
        <p:spPr/>
        <p:txBody>
          <a:bodyPr/>
          <a:lstStyle/>
          <a:p>
            <a:fld id="{EB4C26A7-1B7F-4624-BA12-FE9C4646B28A}" type="datetimeFigureOut">
              <a:rPr lang="en-US" smtClean="0"/>
              <a:t>10/18/2020</a:t>
            </a:fld>
            <a:endParaRPr lang="en-US"/>
          </a:p>
        </p:txBody>
      </p:sp>
      <p:sp>
        <p:nvSpPr>
          <p:cNvPr id="6" name="Substituent subsol 5"/>
          <p:cNvSpPr>
            <a:spLocks noGrp="1"/>
          </p:cNvSpPr>
          <p:nvPr>
            <p:ph type="ftr" sz="quarter" idx="11"/>
          </p:nvPr>
        </p:nvSpPr>
        <p:spPr/>
        <p:txBody>
          <a:bodyPr/>
          <a:lstStyle/>
          <a:p>
            <a:endParaRPr lang="en-US"/>
          </a:p>
        </p:txBody>
      </p:sp>
      <p:sp>
        <p:nvSpPr>
          <p:cNvPr id="7" name="Substituent număr diapozitiv 6"/>
          <p:cNvSpPr>
            <a:spLocks noGrp="1"/>
          </p:cNvSpPr>
          <p:nvPr>
            <p:ph type="sldNum" sz="quarter" idx="12"/>
          </p:nvPr>
        </p:nvSpPr>
        <p:spPr/>
        <p:txBody>
          <a:bodyPr/>
          <a:lstStyle/>
          <a:p>
            <a:fld id="{1020B15F-9239-473C-8A48-95B938A2F043}" type="slidenum">
              <a:rPr lang="en-US" smtClean="0"/>
              <a:t>‹#›</a:t>
            </a:fld>
            <a:endParaRPr lang="en-US"/>
          </a:p>
        </p:txBody>
      </p:sp>
      <p:sp>
        <p:nvSpPr>
          <p:cNvPr id="9" name="Substituent conținut 8"/>
          <p:cNvSpPr>
            <a:spLocks noGrp="1"/>
          </p:cNvSpPr>
          <p:nvPr>
            <p:ph sz="quarter" idx="1"/>
          </p:nvPr>
        </p:nvSpPr>
        <p:spPr>
          <a:xfrm>
            <a:off x="457200" y="1600200"/>
            <a:ext cx="3657600" cy="4572000"/>
          </a:xfrm>
        </p:spPr>
        <p:txBody>
          <a:bodyPr/>
          <a:lstStyle/>
          <a:p>
            <a:pPr lvl="0" eaLnBrk="1" latinLnBrk="0" hangingPunct="1"/>
            <a:r>
              <a:rPr lang="ro-RO" smtClean="0"/>
              <a:t>Clic pentru editare stiluri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11" name="Substituent conținut 10"/>
          <p:cNvSpPr>
            <a:spLocks noGrp="1"/>
          </p:cNvSpPr>
          <p:nvPr>
            <p:ph sz="quarter" idx="2"/>
          </p:nvPr>
        </p:nvSpPr>
        <p:spPr>
          <a:xfrm>
            <a:off x="4270248" y="1600200"/>
            <a:ext cx="3657600" cy="4572000"/>
          </a:xfrm>
        </p:spPr>
        <p:txBody>
          <a:bodyPr/>
          <a:lstStyle/>
          <a:p>
            <a:pPr lvl="0" eaLnBrk="1" latinLnBrk="0" hangingPunct="1"/>
            <a:r>
              <a:rPr lang="ro-RO" smtClean="0"/>
              <a:t>Clic pentru editare stiluri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a:xfrm>
            <a:off x="457200" y="273050"/>
            <a:ext cx="7543800" cy="1143000"/>
          </a:xfrm>
        </p:spPr>
        <p:txBody>
          <a:bodyPr anchor="b"/>
          <a:lstStyle>
            <a:lvl1pPr>
              <a:defRPr/>
            </a:lvl1pPr>
          </a:lstStyle>
          <a:p>
            <a:r>
              <a:rPr kumimoji="0" lang="ro-RO" smtClean="0"/>
              <a:t>Clic pentru editare stil titlu</a:t>
            </a:r>
            <a:endParaRPr kumimoji="0" lang="en-US"/>
          </a:p>
        </p:txBody>
      </p:sp>
      <p:sp>
        <p:nvSpPr>
          <p:cNvPr id="7" name="Substituent dată 6"/>
          <p:cNvSpPr>
            <a:spLocks noGrp="1"/>
          </p:cNvSpPr>
          <p:nvPr>
            <p:ph type="dt" sz="half" idx="10"/>
          </p:nvPr>
        </p:nvSpPr>
        <p:spPr/>
        <p:txBody>
          <a:bodyPr/>
          <a:lstStyle/>
          <a:p>
            <a:fld id="{EB4C26A7-1B7F-4624-BA12-FE9C4646B28A}" type="datetimeFigureOut">
              <a:rPr lang="en-US" smtClean="0"/>
              <a:t>10/18/2020</a:t>
            </a:fld>
            <a:endParaRPr lang="en-US"/>
          </a:p>
        </p:txBody>
      </p:sp>
      <p:sp>
        <p:nvSpPr>
          <p:cNvPr id="8" name="Substituent subsol 7"/>
          <p:cNvSpPr>
            <a:spLocks noGrp="1"/>
          </p:cNvSpPr>
          <p:nvPr>
            <p:ph type="ftr" sz="quarter" idx="11"/>
          </p:nvPr>
        </p:nvSpPr>
        <p:spPr/>
        <p:txBody>
          <a:bodyPr/>
          <a:lstStyle/>
          <a:p>
            <a:endParaRPr lang="en-US"/>
          </a:p>
        </p:txBody>
      </p:sp>
      <p:sp>
        <p:nvSpPr>
          <p:cNvPr id="9" name="Substituent număr diapozitiv 8"/>
          <p:cNvSpPr>
            <a:spLocks noGrp="1"/>
          </p:cNvSpPr>
          <p:nvPr>
            <p:ph type="sldNum" sz="quarter" idx="12"/>
          </p:nvPr>
        </p:nvSpPr>
        <p:spPr/>
        <p:txBody>
          <a:bodyPr/>
          <a:lstStyle/>
          <a:p>
            <a:fld id="{1020B15F-9239-473C-8A48-95B938A2F043}" type="slidenum">
              <a:rPr lang="en-US" smtClean="0"/>
              <a:t>‹#›</a:t>
            </a:fld>
            <a:endParaRPr lang="en-US"/>
          </a:p>
        </p:txBody>
      </p:sp>
      <p:sp>
        <p:nvSpPr>
          <p:cNvPr id="11" name="Substituent conținut 10"/>
          <p:cNvSpPr>
            <a:spLocks noGrp="1"/>
          </p:cNvSpPr>
          <p:nvPr>
            <p:ph sz="quarter" idx="2"/>
          </p:nvPr>
        </p:nvSpPr>
        <p:spPr>
          <a:xfrm>
            <a:off x="457200" y="2362200"/>
            <a:ext cx="3657600" cy="3886200"/>
          </a:xfrm>
        </p:spPr>
        <p:txBody>
          <a:bodyPr/>
          <a:lstStyle/>
          <a:p>
            <a:pPr lvl="0" eaLnBrk="1" latinLnBrk="0" hangingPunct="1"/>
            <a:r>
              <a:rPr lang="ro-RO" smtClean="0"/>
              <a:t>Clic pentru editare stiluri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13" name="Substituent conținut 12"/>
          <p:cNvSpPr>
            <a:spLocks noGrp="1"/>
          </p:cNvSpPr>
          <p:nvPr>
            <p:ph sz="quarter" idx="4"/>
          </p:nvPr>
        </p:nvSpPr>
        <p:spPr>
          <a:xfrm>
            <a:off x="4371975" y="2362200"/>
            <a:ext cx="3657600" cy="3886200"/>
          </a:xfrm>
        </p:spPr>
        <p:txBody>
          <a:bodyPr/>
          <a:lstStyle/>
          <a:p>
            <a:pPr lvl="0" eaLnBrk="1" latinLnBrk="0" hangingPunct="1"/>
            <a:r>
              <a:rPr lang="ro-RO" smtClean="0"/>
              <a:t>Clic pentru editare stiluri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12" name="Substituent text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o-RO" smtClean="0"/>
              <a:t>Clic pentru editare stiluri text Coordonator</a:t>
            </a:r>
          </a:p>
        </p:txBody>
      </p:sp>
      <p:sp>
        <p:nvSpPr>
          <p:cNvPr id="14" name="Substituent text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o-RO" smtClean="0"/>
              <a:t>Clic pentru editare stiluri text Coordonator</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kumimoji="0" lang="ro-RO" smtClean="0"/>
              <a:t>Clic pentru editare stil titlu</a:t>
            </a:r>
            <a:endParaRPr kumimoji="0" lang="en-US"/>
          </a:p>
        </p:txBody>
      </p:sp>
      <p:sp>
        <p:nvSpPr>
          <p:cNvPr id="6" name="Substituent dată 5"/>
          <p:cNvSpPr>
            <a:spLocks noGrp="1"/>
          </p:cNvSpPr>
          <p:nvPr>
            <p:ph type="dt" sz="half" idx="10"/>
          </p:nvPr>
        </p:nvSpPr>
        <p:spPr/>
        <p:txBody>
          <a:bodyPr rtlCol="0"/>
          <a:lstStyle/>
          <a:p>
            <a:fld id="{EB4C26A7-1B7F-4624-BA12-FE9C4646B28A}" type="datetimeFigureOut">
              <a:rPr lang="en-US" smtClean="0"/>
              <a:t>10/18/2020</a:t>
            </a:fld>
            <a:endParaRPr lang="en-US"/>
          </a:p>
        </p:txBody>
      </p:sp>
      <p:sp>
        <p:nvSpPr>
          <p:cNvPr id="7" name="Substituent număr diapozitiv 6"/>
          <p:cNvSpPr>
            <a:spLocks noGrp="1"/>
          </p:cNvSpPr>
          <p:nvPr>
            <p:ph type="sldNum" sz="quarter" idx="11"/>
          </p:nvPr>
        </p:nvSpPr>
        <p:spPr/>
        <p:txBody>
          <a:bodyPr rtlCol="0"/>
          <a:lstStyle/>
          <a:p>
            <a:fld id="{1020B15F-9239-473C-8A48-95B938A2F043}" type="slidenum">
              <a:rPr lang="en-US" smtClean="0"/>
              <a:t>‹#›</a:t>
            </a:fld>
            <a:endParaRPr lang="en-US"/>
          </a:p>
        </p:txBody>
      </p:sp>
      <p:sp>
        <p:nvSpPr>
          <p:cNvPr id="8" name="Substituent subsol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a:lstStyle/>
          <a:p>
            <a:fld id="{EB4C26A7-1B7F-4624-BA12-FE9C4646B28A}" type="datetimeFigureOut">
              <a:rPr lang="en-US" smtClean="0"/>
              <a:t>10/18/2020</a:t>
            </a:fld>
            <a:endParaRPr lang="en-US"/>
          </a:p>
        </p:txBody>
      </p:sp>
      <p:sp>
        <p:nvSpPr>
          <p:cNvPr id="3" name="Substituent subsol 2"/>
          <p:cNvSpPr>
            <a:spLocks noGrp="1"/>
          </p:cNvSpPr>
          <p:nvPr>
            <p:ph type="ftr" sz="quarter" idx="11"/>
          </p:nvPr>
        </p:nvSpPr>
        <p:spPr/>
        <p:txBody>
          <a:bodyPr/>
          <a:lstStyle/>
          <a:p>
            <a:endParaRPr lang="en-US"/>
          </a:p>
        </p:txBody>
      </p:sp>
      <p:sp>
        <p:nvSpPr>
          <p:cNvPr id="4" name="Substituent număr diapozitiv 3"/>
          <p:cNvSpPr>
            <a:spLocks noGrp="1"/>
          </p:cNvSpPr>
          <p:nvPr>
            <p:ph type="sldNum" sz="quarter" idx="12"/>
          </p:nvPr>
        </p:nvSpPr>
        <p:spPr/>
        <p:txBody>
          <a:bodyPr/>
          <a:lstStyle/>
          <a:p>
            <a:fld id="{1020B15F-9239-473C-8A48-95B938A2F0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bg>
      <p:bgRef idx="1001">
        <a:schemeClr val="bg1"/>
      </p:bgRef>
    </p:bg>
    <p:spTree>
      <p:nvGrpSpPr>
        <p:cNvPr id="1" name=""/>
        <p:cNvGrpSpPr/>
        <p:nvPr/>
      </p:nvGrpSpPr>
      <p:grpSpPr>
        <a:xfrm>
          <a:off x="0" y="0"/>
          <a:ext cx="0" cy="0"/>
          <a:chOff x="0" y="0"/>
          <a:chExt cx="0" cy="0"/>
        </a:xfrm>
      </p:grpSpPr>
      <p:sp>
        <p:nvSpPr>
          <p:cNvPr id="10" name="Conector drep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u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ro-RO" smtClean="0"/>
              <a:t>Clic pentru editare stil titlu</a:t>
            </a:r>
            <a:endParaRPr kumimoji="0" lang="en-US"/>
          </a:p>
        </p:txBody>
      </p:sp>
      <p:sp>
        <p:nvSpPr>
          <p:cNvPr id="3" name="Substituent text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ro-RO" smtClean="0"/>
              <a:t>Clic pentru editare stiluri text Coordonator</a:t>
            </a:r>
          </a:p>
        </p:txBody>
      </p:sp>
      <p:sp>
        <p:nvSpPr>
          <p:cNvPr id="8" name="Conector drep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drep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drep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Dreptunghi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drep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Substituent conținut 17"/>
          <p:cNvSpPr>
            <a:spLocks noGrp="1"/>
          </p:cNvSpPr>
          <p:nvPr>
            <p:ph sz="quarter" idx="1"/>
          </p:nvPr>
        </p:nvSpPr>
        <p:spPr>
          <a:xfrm>
            <a:off x="304800" y="274320"/>
            <a:ext cx="5638800" cy="6327648"/>
          </a:xfrm>
        </p:spPr>
        <p:txBody>
          <a:bodyPr/>
          <a:lstStyle/>
          <a:p>
            <a:pPr lvl="0" eaLnBrk="1" latinLnBrk="0" hangingPunct="1"/>
            <a:r>
              <a:rPr lang="ro-RO" smtClean="0"/>
              <a:t>Clic pentru editare stiluri text Coordonator</a:t>
            </a:r>
          </a:p>
          <a:p>
            <a:pPr lvl="1" eaLnBrk="1" latinLnBrk="0" hangingPunct="1"/>
            <a:r>
              <a:rPr lang="ro-RO" smtClean="0"/>
              <a:t>Al doilea nivel</a:t>
            </a:r>
          </a:p>
          <a:p>
            <a:pPr lvl="2" eaLnBrk="1" latinLnBrk="0" hangingPunct="1"/>
            <a:r>
              <a:rPr lang="ro-RO" smtClean="0"/>
              <a:t>Al treilea nivel</a:t>
            </a:r>
          </a:p>
          <a:p>
            <a:pPr lvl="3" eaLnBrk="1" latinLnBrk="0" hangingPunct="1"/>
            <a:r>
              <a:rPr lang="ro-RO" smtClean="0"/>
              <a:t>Al patrulea nivel</a:t>
            </a:r>
          </a:p>
          <a:p>
            <a:pPr lvl="4" eaLnBrk="1" latinLnBrk="0" hangingPunct="1"/>
            <a:r>
              <a:rPr lang="ro-RO" smtClean="0"/>
              <a:t>Al cincilea nivel</a:t>
            </a:r>
            <a:endParaRPr kumimoji="0" lang="en-US"/>
          </a:p>
        </p:txBody>
      </p:sp>
      <p:sp>
        <p:nvSpPr>
          <p:cNvPr id="21" name="Substituent dată 20"/>
          <p:cNvSpPr>
            <a:spLocks noGrp="1"/>
          </p:cNvSpPr>
          <p:nvPr>
            <p:ph type="dt" sz="half" idx="14"/>
          </p:nvPr>
        </p:nvSpPr>
        <p:spPr/>
        <p:txBody>
          <a:bodyPr rtlCol="0"/>
          <a:lstStyle/>
          <a:p>
            <a:fld id="{EB4C26A7-1B7F-4624-BA12-FE9C4646B28A}" type="datetimeFigureOut">
              <a:rPr lang="en-US" smtClean="0"/>
              <a:t>10/18/2020</a:t>
            </a:fld>
            <a:endParaRPr lang="en-US"/>
          </a:p>
        </p:txBody>
      </p:sp>
      <p:sp>
        <p:nvSpPr>
          <p:cNvPr id="22" name="Substituent număr diapozitiv 21"/>
          <p:cNvSpPr>
            <a:spLocks noGrp="1"/>
          </p:cNvSpPr>
          <p:nvPr>
            <p:ph type="sldNum" sz="quarter" idx="15"/>
          </p:nvPr>
        </p:nvSpPr>
        <p:spPr/>
        <p:txBody>
          <a:bodyPr rtlCol="0"/>
          <a:lstStyle/>
          <a:p>
            <a:fld id="{1020B15F-9239-473C-8A48-95B938A2F043}" type="slidenum">
              <a:rPr lang="en-US" smtClean="0"/>
              <a:t>‹#›</a:t>
            </a:fld>
            <a:endParaRPr lang="en-US"/>
          </a:p>
        </p:txBody>
      </p:sp>
      <p:sp>
        <p:nvSpPr>
          <p:cNvPr id="23" name="Substituent subsol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sp>
        <p:nvSpPr>
          <p:cNvPr id="9" name="Conector drep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u 1"/>
          <p:cNvSpPr>
            <a:spLocks noGrp="1"/>
          </p:cNvSpPr>
          <p:nvPr>
            <p:ph type="title"/>
          </p:nvPr>
        </p:nvSpPr>
        <p:spPr>
          <a:xfrm rot="5400000">
            <a:off x="3350133" y="3200400"/>
            <a:ext cx="6309360" cy="457200"/>
          </a:xfrm>
        </p:spPr>
        <p:txBody>
          <a:bodyPr anchor="b"/>
          <a:lstStyle>
            <a:lvl1pPr algn="l">
              <a:buNone/>
              <a:defRPr sz="2000" b="1"/>
            </a:lvl1pPr>
          </a:lstStyle>
          <a:p>
            <a:r>
              <a:rPr kumimoji="0" lang="ro-RO" smtClean="0"/>
              <a:t>Clic pentru editare stil titlu</a:t>
            </a:r>
            <a:endParaRPr kumimoji="0" lang="en-US"/>
          </a:p>
        </p:txBody>
      </p:sp>
      <p:sp>
        <p:nvSpPr>
          <p:cNvPr id="3" name="Substituent imagin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ro-RO" smtClean="0"/>
              <a:t>Faceți clic pe pictogramă pentru a adăuga o imagine</a:t>
            </a:r>
            <a:endParaRPr kumimoji="0" lang="en-US" dirty="0"/>
          </a:p>
        </p:txBody>
      </p:sp>
      <p:sp>
        <p:nvSpPr>
          <p:cNvPr id="4" name="Substituent text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ro-RO" smtClean="0"/>
              <a:t>Clic pentru editare stiluri text Coordonator</a:t>
            </a:r>
          </a:p>
        </p:txBody>
      </p:sp>
      <p:sp>
        <p:nvSpPr>
          <p:cNvPr id="10" name="Conector drep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Dreptunghi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drep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drep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drep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ubstituent dată 16"/>
          <p:cNvSpPr>
            <a:spLocks noGrp="1"/>
          </p:cNvSpPr>
          <p:nvPr>
            <p:ph type="dt" sz="half" idx="10"/>
          </p:nvPr>
        </p:nvSpPr>
        <p:spPr/>
        <p:txBody>
          <a:bodyPr rtlCol="0"/>
          <a:lstStyle/>
          <a:p>
            <a:fld id="{EB4C26A7-1B7F-4624-BA12-FE9C4646B28A}" type="datetimeFigureOut">
              <a:rPr lang="en-US" smtClean="0"/>
              <a:t>10/18/2020</a:t>
            </a:fld>
            <a:endParaRPr lang="en-US"/>
          </a:p>
        </p:txBody>
      </p:sp>
      <p:sp>
        <p:nvSpPr>
          <p:cNvPr id="18" name="Substituent număr diapozitiv 17"/>
          <p:cNvSpPr>
            <a:spLocks noGrp="1"/>
          </p:cNvSpPr>
          <p:nvPr>
            <p:ph type="sldNum" sz="quarter" idx="11"/>
          </p:nvPr>
        </p:nvSpPr>
        <p:spPr/>
        <p:txBody>
          <a:bodyPr rtlCol="0"/>
          <a:lstStyle/>
          <a:p>
            <a:fld id="{1020B15F-9239-473C-8A48-95B938A2F043}" type="slidenum">
              <a:rPr lang="en-US" smtClean="0"/>
              <a:t>‹#›</a:t>
            </a:fld>
            <a:endParaRPr lang="en-US"/>
          </a:p>
        </p:txBody>
      </p:sp>
      <p:sp>
        <p:nvSpPr>
          <p:cNvPr id="21" name="Substituent subsol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drep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ubstituent titlu 21"/>
          <p:cNvSpPr>
            <a:spLocks noGrp="1"/>
          </p:cNvSpPr>
          <p:nvPr>
            <p:ph type="title"/>
          </p:nvPr>
        </p:nvSpPr>
        <p:spPr>
          <a:xfrm>
            <a:off x="457200" y="274638"/>
            <a:ext cx="7467600" cy="1143000"/>
          </a:xfrm>
          <a:prstGeom prst="rect">
            <a:avLst/>
          </a:prstGeom>
        </p:spPr>
        <p:txBody>
          <a:bodyPr vert="horz" anchor="b">
            <a:normAutofit/>
          </a:bodyPr>
          <a:lstStyle/>
          <a:p>
            <a:r>
              <a:rPr kumimoji="0" lang="ro-RO" smtClean="0"/>
              <a:t>Clic pentru editare stil titlu</a:t>
            </a:r>
            <a:endParaRPr kumimoji="0" lang="en-US"/>
          </a:p>
        </p:txBody>
      </p:sp>
      <p:sp>
        <p:nvSpPr>
          <p:cNvPr id="13" name="Substituent text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o-RO" smtClean="0"/>
              <a:t>Clic pentru editare stiluri text Coordonator</a:t>
            </a:r>
          </a:p>
          <a:p>
            <a:pPr lvl="1" eaLnBrk="1" latinLnBrk="0" hangingPunct="1"/>
            <a:r>
              <a:rPr kumimoji="0" lang="ro-RO" smtClean="0"/>
              <a:t>Al doilea nivel</a:t>
            </a:r>
          </a:p>
          <a:p>
            <a:pPr lvl="2" eaLnBrk="1" latinLnBrk="0" hangingPunct="1"/>
            <a:r>
              <a:rPr kumimoji="0" lang="ro-RO" smtClean="0"/>
              <a:t>Al treilea nivel</a:t>
            </a:r>
          </a:p>
          <a:p>
            <a:pPr lvl="3" eaLnBrk="1" latinLnBrk="0" hangingPunct="1"/>
            <a:r>
              <a:rPr kumimoji="0" lang="ro-RO" smtClean="0"/>
              <a:t>Al patrulea nivel</a:t>
            </a:r>
          </a:p>
          <a:p>
            <a:pPr lvl="4" eaLnBrk="1" latinLnBrk="0" hangingPunct="1"/>
            <a:r>
              <a:rPr kumimoji="0" lang="ro-RO" smtClean="0"/>
              <a:t>Al cincilea nivel</a:t>
            </a:r>
            <a:endParaRPr kumimoji="0" lang="en-US"/>
          </a:p>
        </p:txBody>
      </p:sp>
      <p:sp>
        <p:nvSpPr>
          <p:cNvPr id="14" name="Substituent dată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B4C26A7-1B7F-4624-BA12-FE9C4646B28A}" type="datetimeFigureOut">
              <a:rPr lang="en-US" smtClean="0"/>
              <a:t>10/18/2020</a:t>
            </a:fld>
            <a:endParaRPr lang="en-US"/>
          </a:p>
        </p:txBody>
      </p:sp>
      <p:sp>
        <p:nvSpPr>
          <p:cNvPr id="3" name="Substituent subsol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Conector drep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drep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Dreptunghi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drep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ubstituent număr diapozitiv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020B15F-9239-473C-8A48-95B938A2F0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2286000" y="609600"/>
            <a:ext cx="6248400" cy="1241425"/>
          </a:xfrm>
        </p:spPr>
        <p:txBody>
          <a:bodyPr/>
          <a:lstStyle/>
          <a:p>
            <a:r>
              <a:rPr lang="en-US" b="1" dirty="0" err="1" smtClean="0">
                <a:solidFill>
                  <a:srgbClr val="7030A0"/>
                </a:solidFill>
                <a:latin typeface="Bahnschrift SemiLight Condensed" pitchFamily="34" charset="0"/>
              </a:rPr>
              <a:t>Masivul</a:t>
            </a:r>
            <a:r>
              <a:rPr lang="en-US" b="1" dirty="0" smtClean="0">
                <a:solidFill>
                  <a:srgbClr val="7030A0"/>
                </a:solidFill>
                <a:latin typeface="Bahnschrift SemiLight Condensed" pitchFamily="34" charset="0"/>
              </a:rPr>
              <a:t> Piatra Mare</a:t>
            </a:r>
            <a:endParaRPr lang="en-US" b="1" dirty="0">
              <a:solidFill>
                <a:srgbClr val="7030A0"/>
              </a:solidFill>
              <a:latin typeface="Bahnschrift SemiLight Condensed" pitchFamily="34" charset="0"/>
            </a:endParaRPr>
          </a:p>
        </p:txBody>
      </p:sp>
      <p:sp>
        <p:nvSpPr>
          <p:cNvPr id="3" name="Subtitlu 2"/>
          <p:cNvSpPr>
            <a:spLocks noGrp="1"/>
          </p:cNvSpPr>
          <p:nvPr>
            <p:ph type="subTitle" idx="1"/>
          </p:nvPr>
        </p:nvSpPr>
        <p:spPr/>
        <p:txBody>
          <a:bodyPr/>
          <a:lstStyle/>
          <a:p>
            <a:r>
              <a:rPr lang="en-US" dirty="0" smtClean="0">
                <a:solidFill>
                  <a:schemeClr val="accent1">
                    <a:lumMod val="50000"/>
                  </a:schemeClr>
                </a:solidFill>
                <a:latin typeface="Arial Black" pitchFamily="34" charset="0"/>
              </a:rPr>
              <a:t>Pop Maria</a:t>
            </a:r>
          </a:p>
          <a:p>
            <a:r>
              <a:rPr lang="en-US" dirty="0" err="1" smtClean="0">
                <a:solidFill>
                  <a:schemeClr val="accent1">
                    <a:lumMod val="50000"/>
                  </a:schemeClr>
                </a:solidFill>
                <a:latin typeface="Arial Black" pitchFamily="34" charset="0"/>
              </a:rPr>
              <a:t>Cls</a:t>
            </a:r>
            <a:r>
              <a:rPr lang="en-US" dirty="0" smtClean="0">
                <a:solidFill>
                  <a:schemeClr val="accent1">
                    <a:lumMod val="50000"/>
                  </a:schemeClr>
                </a:solidFill>
                <a:latin typeface="Arial Black" pitchFamily="34" charset="0"/>
              </a:rPr>
              <a:t> a VIII-a A</a:t>
            </a:r>
            <a:endParaRPr lang="en-US" dirty="0">
              <a:solidFill>
                <a:schemeClr val="accent1">
                  <a:lumMod val="50000"/>
                </a:schemeClr>
              </a:solidFill>
              <a:latin typeface="Arial Black" pitchFamily="34" charset="0"/>
            </a:endParaRPr>
          </a:p>
        </p:txBody>
      </p:sp>
    </p:spTree>
    <p:extLst>
      <p:ext uri="{BB962C8B-B14F-4D97-AF65-F5344CB8AC3E}">
        <p14:creationId xmlns:p14="http://schemas.microsoft.com/office/powerpoint/2010/main" val="12431760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p:cNvSpPr>
            <a:spLocks noGrp="1"/>
          </p:cNvSpPr>
          <p:nvPr>
            <p:ph sz="quarter" idx="1"/>
          </p:nvPr>
        </p:nvSpPr>
        <p:spPr>
          <a:xfrm>
            <a:off x="609600" y="228600"/>
            <a:ext cx="7924800" cy="2819400"/>
          </a:xfrm>
        </p:spPr>
        <p:txBody>
          <a:bodyPr>
            <a:normAutofit fontScale="62500" lnSpcReduction="20000"/>
          </a:bodyPr>
          <a:lstStyle/>
          <a:p>
            <a:pPr fontAlgn="t"/>
            <a:r>
              <a:rPr lang="vi-VN" b="1" dirty="0">
                <a:solidFill>
                  <a:srgbClr val="7030A0"/>
                </a:solidFill>
              </a:rPr>
              <a:t>Masivul Piatra Mare face parte din Munţii Bîrsei, localizaţi în sudul depresiuni. Braşov, în cadrul Carpaţilor de Curbură (Harta Muntii Piatra Craiului este Cuprins in Harta DIMAP Cinci munti din Curbura Carpatilor.</a:t>
            </a:r>
          </a:p>
          <a:p>
            <a:pPr fontAlgn="t"/>
            <a:r>
              <a:rPr lang="vi-VN" b="1" dirty="0">
                <a:solidFill>
                  <a:srgbClr val="7030A0"/>
                </a:solidFill>
              </a:rPr>
              <a:t>Înălţimile cele mai mari sînt în partea sudică: </a:t>
            </a:r>
            <a:r>
              <a:rPr lang="vi-VN" b="1" dirty="0" smtClean="0">
                <a:solidFill>
                  <a:srgbClr val="7030A0"/>
                </a:solidFill>
                <a:latin typeface="Times New Roman" pitchFamily="18" charset="0"/>
                <a:cs typeface="Times New Roman" pitchFamily="18" charset="0"/>
              </a:rPr>
              <a:t>v</a:t>
            </a:r>
            <a:r>
              <a:rPr lang="en-US" b="1" dirty="0">
                <a:solidFill>
                  <a:srgbClr val="7030A0"/>
                </a:solidFill>
                <a:latin typeface="Times New Roman" pitchFamily="18" charset="0"/>
                <a:cs typeface="Times New Roman" pitchFamily="18" charset="0"/>
              </a:rPr>
              <a:t>a</a:t>
            </a:r>
            <a:r>
              <a:rPr lang="vi-VN" b="1" dirty="0" smtClean="0">
                <a:solidFill>
                  <a:srgbClr val="7030A0"/>
                </a:solidFill>
                <a:latin typeface="Times New Roman" pitchFamily="18" charset="0"/>
                <a:cs typeface="Times New Roman" pitchFamily="18" charset="0"/>
              </a:rPr>
              <a:t>rful</a:t>
            </a:r>
            <a:r>
              <a:rPr lang="vi-VN" b="1" dirty="0" smtClean="0">
                <a:solidFill>
                  <a:srgbClr val="7030A0"/>
                </a:solidFill>
              </a:rPr>
              <a:t> </a:t>
            </a:r>
            <a:r>
              <a:rPr lang="vi-VN" b="1" dirty="0">
                <a:solidFill>
                  <a:srgbClr val="7030A0"/>
                </a:solidFill>
              </a:rPr>
              <a:t>Piatra Mare (1.843 m) şi platoul care se prelungeşte spre sud-est spre Coada Pietrei Mari. Platoul Pietrei Mari se continuă spre nord printr-o culme centrală despărţită, prin mai multe înşeuări, în culmi secundare: Piatra Mică (1 610 m), Gîtul Chivei (Chibei,1 639 m), Bechia, Bolnocul.</a:t>
            </a:r>
          </a:p>
          <a:p>
            <a:pPr fontAlgn="t"/>
            <a:r>
              <a:rPr lang="vi-VN" b="1" dirty="0">
                <a:solidFill>
                  <a:srgbClr val="7030A0"/>
                </a:solidFill>
              </a:rPr>
              <a:t>Cheile Văii Şapte Scări şi ale Văii Pietrei Mici, în lungul cărora sînt întîlnite cascadele "Şapte Scări" şi Tamina, constituie unele dintre principalele atracţii turistice ale masivului. Sub culmea Gîtul Chivei, în baza unui abrupt de cîteva zeci de metri, este Peştera de Gheaţa, dezvoltată pe fisură verticală în masa calcarelor. În lungul traseului care coboară de la peşteră se trece pe lîngă un abrupt spectaculos cuprinzînd numeroase microforme carstice. Pornind de la Dîmbu Morii în drum spre cabana Piatra Mare poate fi admirat abruptul sălbatic al Prăpastiei Ursului.</a:t>
            </a:r>
          </a:p>
          <a:p>
            <a:pPr marL="0" indent="0">
              <a:buNone/>
            </a:pPr>
            <a:endParaRPr lang="en-US" dirty="0"/>
          </a:p>
        </p:txBody>
      </p:sp>
      <p:pic>
        <p:nvPicPr>
          <p:cNvPr id="1026" name="Picture 2" descr="Masivul Piatra Mare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62880">
            <a:off x="427057" y="4074534"/>
            <a:ext cx="4337815" cy="1915286"/>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1028" name="Picture 4" descr="Cabana Piatra Mare in Masivul Piatra Mare din zona Braso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65936">
            <a:off x="5660700" y="3485392"/>
            <a:ext cx="2547172" cy="1432785"/>
          </a:xfrm>
          <a:prstGeom prst="rect">
            <a:avLst/>
          </a:prstGeom>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380993607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p:cNvSpPr>
            <a:spLocks noGrp="1"/>
          </p:cNvSpPr>
          <p:nvPr>
            <p:ph sz="quarter" idx="1"/>
          </p:nvPr>
        </p:nvSpPr>
        <p:spPr>
          <a:xfrm>
            <a:off x="685800" y="228600"/>
            <a:ext cx="7543800" cy="1828800"/>
          </a:xfrm>
        </p:spPr>
        <p:txBody>
          <a:bodyPr/>
          <a:lstStyle/>
          <a:p>
            <a:pPr algn="ctr"/>
            <a:r>
              <a:rPr lang="vi-VN" sz="1800" b="1" dirty="0">
                <a:solidFill>
                  <a:srgbClr val="7030A0"/>
                </a:solidFill>
              </a:rPr>
              <a:t>Canionul 7 scări, un defileu săpat în calcare jurasice în Masivul Piatra Mare, este principala atracție turistică naturală a zonei. Are o lungime de 160 m, cu o diferență de nivel de 58 de m, fiind situat la o altitudine de aproximativ 1000 m. Defileul, străbătut de pârâul 7 Scări, este format din 7 trepte (scări de metal) cu înălțimi între 2,5 și 15 m, care se transformă în cascade</a:t>
            </a:r>
            <a:r>
              <a:rPr lang="vi-VN" dirty="0"/>
              <a:t>.</a:t>
            </a:r>
            <a:endParaRPr lang="en-US" dirty="0"/>
          </a:p>
        </p:txBody>
      </p:sp>
      <p:pic>
        <p:nvPicPr>
          <p:cNvPr id="2050" name="Picture 2" descr="Canionul 7 Scări - labirint de stâncă printre cascade • Amazing Roman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96089">
            <a:off x="1033137" y="2902306"/>
            <a:ext cx="2224182" cy="3360426"/>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2052" name="Picture 4" descr="Canionul 7 scari, informatii utile, harta si imagini cu traseul pana la  can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00917">
            <a:off x="4823098" y="2554413"/>
            <a:ext cx="2634409" cy="3514202"/>
          </a:xfrm>
          <a:prstGeom prst="rect">
            <a:avLst/>
          </a:prstGeom>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111555905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ișor">
  <a:themeElements>
    <a:clrScheme name="Foiș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Foiș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iș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TotalTime>
  <Words>94</Words>
  <Application>Microsoft Office PowerPoint</Application>
  <PresentationFormat>Expunere pe ecran (4:3)</PresentationFormat>
  <Paragraphs>7</Paragraphs>
  <Slides>3</Slides>
  <Notes>0</Notes>
  <HiddenSlides>0</HiddenSlides>
  <MMClips>0</MMClips>
  <ScaleCrop>false</ScaleCrop>
  <HeadingPairs>
    <vt:vector size="4" baseType="variant">
      <vt:variant>
        <vt:lpstr>Temă</vt:lpstr>
      </vt:variant>
      <vt:variant>
        <vt:i4>1</vt:i4>
      </vt:variant>
      <vt:variant>
        <vt:lpstr>Titluri diapozitive</vt:lpstr>
      </vt:variant>
      <vt:variant>
        <vt:i4>3</vt:i4>
      </vt:variant>
    </vt:vector>
  </HeadingPairs>
  <TitlesOfParts>
    <vt:vector size="4" baseType="lpstr">
      <vt:lpstr>Foișor</vt:lpstr>
      <vt:lpstr>Masivul Piatra Mare</vt:lpstr>
      <vt:lpstr>Prezentare PowerPoint</vt:lpstr>
      <vt:lpstr>Prezentare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Masivul Piatra Mare</dc:title>
  <dc:creator>Pop Sebi</dc:creator>
  <cp:lastModifiedBy>Pop Sebi</cp:lastModifiedBy>
  <cp:revision>2</cp:revision>
  <dcterms:created xsi:type="dcterms:W3CDTF">2020-10-18T11:14:05Z</dcterms:created>
  <dcterms:modified xsi:type="dcterms:W3CDTF">2020-10-18T11:27:01Z</dcterms:modified>
</cp:coreProperties>
</file>