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78" r:id="rId7"/>
    <p:sldId id="289" r:id="rId8"/>
    <p:sldId id="264" r:id="rId9"/>
    <p:sldId id="258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22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22.01.2024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22.01.2024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492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445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651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3381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781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l-PL" dirty="0"/>
              <a:t>Symulacja systemu bankowego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l-PL" dirty="0"/>
              <a:t>Michał </a:t>
            </a:r>
            <a:r>
              <a:rPr lang="pl-PL" dirty="0" err="1"/>
              <a:t>Matuszyk</a:t>
            </a:r>
            <a:r>
              <a:rPr lang="pl-PL" dirty="0"/>
              <a:t>, Sebastian </a:t>
            </a:r>
            <a:r>
              <a:rPr lang="pl-PL" dirty="0" err="1"/>
              <a:t>Pergała</a:t>
            </a:r>
            <a:r>
              <a:rPr lang="pl-PL" dirty="0"/>
              <a:t>, Aleksander Mróz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pl-PL" dirty="0"/>
              <a:t>O aplikacji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pl-PL" sz="1600" dirty="0"/>
              <a:t>Nasz program umożliwia użytkownikowi przeprowadzanie podstawowych działań na swoim koncie takich jak: sprawdzanie stanu konta, wykonywanie przelewów itp., ale również symulowanie zjawisk:  system pożyczek, „bank </a:t>
            </a:r>
            <a:r>
              <a:rPr lang="pl-PL" sz="1600"/>
              <a:t>run</a:t>
            </a:r>
            <a:r>
              <a:rPr lang="pl-PL" sz="1600" smtClean="0"/>
              <a:t>”.</a:t>
            </a:r>
            <a:endParaRPr lang="pl-PL" sz="1600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pl-PL" dirty="0"/>
              <a:t>2024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pl-PL" dirty="0"/>
              <a:t>System rezerw cząstkowych</a:t>
            </a:r>
          </a:p>
        </p:txBody>
      </p:sp>
      <p:sp>
        <p:nvSpPr>
          <p:cNvPr id="7" name="Tekst — symbol zastępczy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999072"/>
            <a:ext cx="5431971" cy="3338389"/>
          </a:xfrm>
        </p:spPr>
        <p:txBody>
          <a:bodyPr rtlCol="0">
            <a:normAutofit/>
          </a:bodyPr>
          <a:lstStyle/>
          <a:p>
            <a:pPr rtl="0"/>
            <a:r>
              <a:rPr lang="pl-PL" noProof="1"/>
              <a:t> System rezerw cząstkowych to model funkcjonowania systemu bankowego, w którym banki są zobowiązane przechowywać jedynie pewien procent swoich depozytów w postaci rezerw gotówkowych, a resztę mogą udzielać jako kredyty czy inwestować w różne aktywa.</a:t>
            </a:r>
          </a:p>
          <a:p>
            <a:pPr rtl="0"/>
            <a:endParaRPr lang="pl-PL" noProof="1"/>
          </a:p>
          <a:p>
            <a:pPr rtl="0"/>
            <a:r>
              <a:rPr lang="pl-PL" noProof="1"/>
              <a:t>W skrócie, system rezerw cząstkowych opiera się na idei, że banki utrzymują jedynie część depozytów klientów w gotówce, a resztę wykorzystują w celu udzielania pożyczek lub inwestowania. Ten procentowy współczynnik, który określa, ile bank musi utrzymać w rezerwie w stosunku do swoich depozytów, nazywany jest rezerwą obowiązkową lub współczynnikiem rezerw cząstkowych.</a:t>
            </a:r>
          </a:p>
        </p:txBody>
      </p:sp>
      <p:sp>
        <p:nvSpPr>
          <p:cNvPr id="32" name="Data — symbol zastępczy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l-PL" dirty="0"/>
              <a:t>2024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l-PL" smtClean="0"/>
              <a:pPr rtl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pl-PL" dirty="0"/>
              <a:t>Omówienie</a:t>
            </a:r>
            <a:br>
              <a:rPr lang="pl-PL" dirty="0"/>
            </a:br>
            <a:r>
              <a:rPr lang="pl-PL" dirty="0"/>
              <a:t>działania</a:t>
            </a:r>
            <a:br>
              <a:rPr lang="pl-PL" dirty="0"/>
            </a:br>
            <a:r>
              <a:rPr lang="pl-PL" dirty="0"/>
              <a:t>programu</a:t>
            </a:r>
          </a:p>
        </p:txBody>
      </p:sp>
      <p:sp>
        <p:nvSpPr>
          <p:cNvPr id="20" name="Data — symbol zastępczy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l-PL" dirty="0"/>
              <a:t>2024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</a:p>
        </p:txBody>
      </p:sp>
      <p:sp>
        <p:nvSpPr>
          <p:cNvPr id="22" name="Numer slajdu — symbol zastępczy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27" name="Symbol zastępczy tekstu 26">
            <a:extLst>
              <a:ext uri="{FF2B5EF4-FFF2-40B4-BE49-F238E27FC236}">
                <a16:creationId xmlns:a16="http://schemas.microsoft.com/office/drawing/2014/main" id="{D7D9BCFD-9CA1-54E2-D35B-F688C37BB4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50608" y="998292"/>
            <a:ext cx="5431971" cy="4861415"/>
          </a:xfrm>
        </p:spPr>
        <p:txBody>
          <a:bodyPr>
            <a:normAutofit/>
          </a:bodyPr>
          <a:lstStyle/>
          <a:p>
            <a:r>
              <a:rPr lang="pl-PL" sz="1800" dirty="0"/>
              <a:t>Najważniejszą częścią naszego kodu jest klasa</a:t>
            </a:r>
            <a:br>
              <a:rPr lang="pl-PL" sz="1800" dirty="0"/>
            </a:br>
            <a:r>
              <a:rPr lang="pl-PL" sz="1800" dirty="0" err="1"/>
              <a:t>BankingSystem</a:t>
            </a:r>
            <a:r>
              <a:rPr lang="pl-PL" sz="1800" dirty="0"/>
              <a:t>. </a:t>
            </a:r>
          </a:p>
          <a:p>
            <a:r>
              <a:rPr lang="pl-PL" dirty="0"/>
              <a:t/>
            </a:r>
            <a:br>
              <a:rPr lang="pl-PL" dirty="0"/>
            </a:br>
            <a:r>
              <a:rPr lang="pl-PL" sz="1600" dirty="0"/>
              <a:t>Reprezentuje ona system bankowy i posiada pola:</a:t>
            </a:r>
          </a:p>
          <a:p>
            <a:r>
              <a:rPr lang="pl-PL" sz="1600" dirty="0" err="1"/>
              <a:t>CentralBank</a:t>
            </a:r>
            <a:r>
              <a:rPr lang="pl-PL" sz="1600" dirty="0"/>
              <a:t> </a:t>
            </a:r>
            <a:r>
              <a:rPr lang="pl-PL" sz="1600" dirty="0" err="1"/>
              <a:t>centralBank</a:t>
            </a:r>
            <a:r>
              <a:rPr lang="pl-PL" sz="1600" dirty="0"/>
              <a:t> – Bank centralny, zakładając, że jest tylko jeden</a:t>
            </a:r>
          </a:p>
          <a:p>
            <a:r>
              <a:rPr lang="pl-PL" sz="1600" dirty="0" err="1"/>
              <a:t>ArrayList</a:t>
            </a:r>
            <a:r>
              <a:rPr lang="pl-PL" sz="1600" dirty="0"/>
              <a:t>&lt;Bank&gt; </a:t>
            </a:r>
            <a:r>
              <a:rPr lang="pl-PL" sz="1600" dirty="0" err="1"/>
              <a:t>banksList</a:t>
            </a:r>
            <a:r>
              <a:rPr lang="pl-PL" sz="1600" dirty="0"/>
              <a:t> – listę wszystkich banków, gdzie każdy z nich ma </a:t>
            </a:r>
            <a:r>
              <a:rPr lang="pl-PL" sz="1600" dirty="0" err="1"/>
              <a:t>swojei</a:t>
            </a:r>
            <a:r>
              <a:rPr lang="pl-PL" sz="1600" dirty="0"/>
              <a:t> id, ile gotówki posiada oraz współczynnik „</a:t>
            </a:r>
            <a:r>
              <a:rPr lang="pl-PL" sz="1600" dirty="0" err="1"/>
              <a:t>minReserveRatio</a:t>
            </a:r>
            <a:r>
              <a:rPr lang="pl-PL" sz="1600" dirty="0"/>
              <a:t>”, który mówi nam ile pieniędzy bank jest w stanie pożyczyć swoim klientom</a:t>
            </a:r>
          </a:p>
          <a:p>
            <a:r>
              <a:rPr lang="pl-PL" sz="1600" dirty="0"/>
              <a:t>public List&lt;</a:t>
            </a:r>
            <a:r>
              <a:rPr lang="pl-PL" sz="1600" dirty="0" err="1"/>
              <a:t>Account</a:t>
            </a:r>
            <a:r>
              <a:rPr lang="pl-PL" sz="1600" dirty="0"/>
              <a:t>&gt; </a:t>
            </a:r>
            <a:r>
              <a:rPr lang="pl-PL" sz="1600" dirty="0" err="1"/>
              <a:t>accounts</a:t>
            </a:r>
            <a:r>
              <a:rPr lang="pl-PL" sz="1600" dirty="0"/>
              <a:t> – listę kont z wszystkich banków</a:t>
            </a:r>
          </a:p>
          <a:p>
            <a:r>
              <a:rPr lang="pl-PL" sz="1600" dirty="0"/>
              <a:t>public List&lt;</a:t>
            </a:r>
            <a:r>
              <a:rPr lang="pl-PL" sz="1600" dirty="0" err="1"/>
              <a:t>Customer</a:t>
            </a:r>
            <a:r>
              <a:rPr lang="pl-PL" sz="1600" dirty="0"/>
              <a:t>&gt; </a:t>
            </a:r>
            <a:r>
              <a:rPr lang="pl-PL" sz="1600" dirty="0" err="1"/>
              <a:t>customers</a:t>
            </a:r>
            <a:r>
              <a:rPr lang="pl-PL" sz="1600" dirty="0"/>
              <a:t> – listę klientów z wszystkich banków</a:t>
            </a:r>
          </a:p>
          <a:p>
            <a:r>
              <a:rPr lang="pl-PL" sz="1600" dirty="0" err="1"/>
              <a:t>BankingSystemGUI</a:t>
            </a:r>
            <a:r>
              <a:rPr lang="pl-PL" sz="1600" dirty="0"/>
              <a:t> </a:t>
            </a:r>
            <a:r>
              <a:rPr lang="pl-PL" sz="1600" dirty="0" err="1"/>
              <a:t>bankingSystemGUI</a:t>
            </a:r>
            <a:r>
              <a:rPr lang="pl-PL" sz="1600" dirty="0"/>
              <a:t>, </a:t>
            </a:r>
            <a:r>
              <a:rPr lang="pl-PL" sz="1600" dirty="0" err="1"/>
              <a:t>AllAccountsGUI</a:t>
            </a:r>
            <a:r>
              <a:rPr lang="pl-PL" sz="1600" dirty="0"/>
              <a:t> </a:t>
            </a:r>
            <a:r>
              <a:rPr lang="pl-PL" sz="1600" dirty="0" err="1"/>
              <a:t>allAccountsGUI</a:t>
            </a:r>
            <a:r>
              <a:rPr lang="pl-PL" sz="1600" dirty="0"/>
              <a:t> – dwa interfejsy graficzne </a:t>
            </a:r>
            <a:r>
              <a:rPr lang="pl-PL" sz="1600" dirty="0" err="1"/>
              <a:t>umożliwające</a:t>
            </a:r>
            <a:r>
              <a:rPr lang="pl-PL" sz="1600" dirty="0"/>
              <a:t> wizualizacje działania systemu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525" y="1661492"/>
            <a:ext cx="5111750" cy="30607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sz="1800" dirty="0"/>
              <a:t>Klasa </a:t>
            </a:r>
            <a:r>
              <a:rPr lang="pl-PL" sz="1800" dirty="0" err="1"/>
              <a:t>BankingSystem</a:t>
            </a:r>
            <a:r>
              <a:rPr lang="pl-PL" sz="1800" dirty="0"/>
              <a:t> posiada również metody umożliwiające symulacje. </a:t>
            </a:r>
          </a:p>
          <a:p>
            <a:pPr rtl="0"/>
            <a:r>
              <a:rPr lang="pl-PL" sz="1600" dirty="0"/>
              <a:t>Najważniejsze z nich to:</a:t>
            </a:r>
          </a:p>
          <a:p>
            <a:pPr rtl="0"/>
            <a:r>
              <a:rPr lang="pl-PL" sz="1600" noProof="1"/>
              <a:t>bankingSystemStuff() – symuluje ona wykonywanie transakcji pomiędzy kontami bankowymi za pomocą „processBulkTransactions”, która przetwarza zbiorcze transakcje, wysyłając odpowiednie transakcje do banków źródłowego i docelowego.</a:t>
            </a:r>
          </a:p>
          <a:p>
            <a:pPr rtl="0"/>
            <a:r>
              <a:rPr lang="pl-PL" sz="1600" noProof="1"/>
              <a:t>startSystem() – uruchamia cykliczne (co sekundę) wywoływanie metody bankingSystemStuff()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l-PL" dirty="0"/>
              <a:t>2024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l-PL"/>
              <a:t>Prezentacja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pl-PL" dirty="0"/>
              <a:t>Prezentacja aplikacji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79</TotalTime>
  <Words>228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Monoline</vt:lpstr>
      <vt:lpstr>Symulacja systemu bankowego</vt:lpstr>
      <vt:lpstr>O aplikacji</vt:lpstr>
      <vt:lpstr>System rezerw cząstkowych</vt:lpstr>
      <vt:lpstr>Omówienie działania programu</vt:lpstr>
      <vt:lpstr>PowerPoint Presentation</vt:lpstr>
      <vt:lpstr>Prezentacja aplikacji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Symulacja systemu bankowego</dc:title>
  <dc:creator>Aleksander Mróz</dc:creator>
  <cp:lastModifiedBy>Matuszyk Michał (STUD)</cp:lastModifiedBy>
  <cp:revision>4</cp:revision>
  <dcterms:created xsi:type="dcterms:W3CDTF">2024-01-21T14:59:42Z</dcterms:created>
  <dcterms:modified xsi:type="dcterms:W3CDTF">2024-01-22T16:39:30Z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