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75" r:id="rId4"/>
    <p:sldId id="258" r:id="rId5"/>
    <p:sldId id="271" r:id="rId6"/>
    <p:sldId id="272" r:id="rId7"/>
    <p:sldId id="273" r:id="rId8"/>
    <p:sldId id="274" r:id="rId9"/>
    <p:sldId id="268" r:id="rId10"/>
    <p:sldId id="277" r:id="rId11"/>
    <p:sldId id="263" r:id="rId12"/>
    <p:sldId id="284" r:id="rId13"/>
    <p:sldId id="276" r:id="rId14"/>
    <p:sldId id="279" r:id="rId15"/>
    <p:sldId id="280" r:id="rId16"/>
    <p:sldId id="285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F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61073-C284-04A6-D88C-2EB4D9ED430E}" v="1640" dt="2024-05-06T15:25:48.350"/>
    <p1510:client id="{24007AAC-B9BF-E3A9-C970-FF45A3004C88}" v="86" dt="2024-05-06T15:32:14.521"/>
    <p1510:client id="{2B169D5E-954D-8F77-0975-DDBD6365C866}" v="1646" dt="2024-05-06T20:32:17.690"/>
    <p1510:client id="{3AE4F63A-CFAD-4A0B-ACC0-C78F461A59C0}" v="1978" dt="2024-05-06T19:56:59.334"/>
    <p1510:client id="{BBD4C3B7-FCA5-6773-EEAE-478DF5100736}" v="1466" dt="2024-05-07T18:47:53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C5F12-6E21-421F-879C-AD769967ED58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EE28DB2-4309-40A8-982D-13C0484DA856}">
      <dgm:prSet/>
      <dgm:spPr/>
      <dgm:t>
        <a:bodyPr/>
        <a:lstStyle/>
        <a:p>
          <a:r>
            <a:rPr lang="pl-PL" err="1"/>
            <a:t>Obj_ID</a:t>
          </a:r>
          <a:r>
            <a:rPr lang="pl-PL"/>
            <a:t> – identyfikator obiektu</a:t>
          </a:r>
          <a:endParaRPr lang="en-US"/>
        </a:p>
      </dgm:t>
    </dgm:pt>
    <dgm:pt modelId="{39FE15BB-ADD2-4053-9487-D98C84593699}" type="parTrans" cxnId="{EAE84340-6994-42C7-8E15-4640DF17FC9A}">
      <dgm:prSet/>
      <dgm:spPr/>
      <dgm:t>
        <a:bodyPr/>
        <a:lstStyle/>
        <a:p>
          <a:endParaRPr lang="en-US"/>
        </a:p>
      </dgm:t>
    </dgm:pt>
    <dgm:pt modelId="{CE42E083-73D4-4A7F-8FA2-DB706CE8DE1D}" type="sibTrans" cxnId="{EAE84340-6994-42C7-8E15-4640DF17FC9A}">
      <dgm:prSet/>
      <dgm:spPr/>
      <dgm:t>
        <a:bodyPr/>
        <a:lstStyle/>
        <a:p>
          <a:endParaRPr lang="en-US"/>
        </a:p>
      </dgm:t>
    </dgm:pt>
    <dgm:pt modelId="{D34A342A-D90A-4809-852B-15BB6A379813}">
      <dgm:prSet/>
      <dgm:spPr/>
      <dgm:t>
        <a:bodyPr/>
        <a:lstStyle/>
        <a:p>
          <a:r>
            <a:rPr lang="pl-PL"/>
            <a:t>u, g, r, i, z – filtry w systemie fotometrycznym</a:t>
          </a:r>
          <a:endParaRPr lang="en-US"/>
        </a:p>
      </dgm:t>
    </dgm:pt>
    <dgm:pt modelId="{6FEE9F0B-23CB-41B9-878B-CD1AAFCE99FF}" type="parTrans" cxnId="{9641792C-8F65-4F5B-B532-734032E06BAE}">
      <dgm:prSet/>
      <dgm:spPr/>
      <dgm:t>
        <a:bodyPr/>
        <a:lstStyle/>
        <a:p>
          <a:endParaRPr lang="en-US"/>
        </a:p>
      </dgm:t>
    </dgm:pt>
    <dgm:pt modelId="{68924F51-B01A-4997-A53D-AE91D6D983BD}" type="sibTrans" cxnId="{9641792C-8F65-4F5B-B532-734032E06BAE}">
      <dgm:prSet/>
      <dgm:spPr/>
      <dgm:t>
        <a:bodyPr/>
        <a:lstStyle/>
        <a:p>
          <a:endParaRPr lang="en-US"/>
        </a:p>
      </dgm:t>
    </dgm:pt>
    <dgm:pt modelId="{E6D5E305-DED7-4352-B047-E39BD2B87627}">
      <dgm:prSet/>
      <dgm:spPr/>
      <dgm:t>
        <a:bodyPr/>
        <a:lstStyle/>
        <a:p>
          <a:r>
            <a:rPr lang="pl-PL"/>
            <a:t>alpha, delta - spółrzędne astronomiczne </a:t>
          </a:r>
          <a:endParaRPr lang="en-US"/>
        </a:p>
      </dgm:t>
    </dgm:pt>
    <dgm:pt modelId="{C56BDFD8-EDDC-4267-AED2-6D9820054929}" type="parTrans" cxnId="{2811E973-60E0-4629-B08D-D084FEA9C607}">
      <dgm:prSet/>
      <dgm:spPr/>
      <dgm:t>
        <a:bodyPr/>
        <a:lstStyle/>
        <a:p>
          <a:endParaRPr lang="en-US"/>
        </a:p>
      </dgm:t>
    </dgm:pt>
    <dgm:pt modelId="{8D0F61E6-0E32-4F2E-A4AF-13848664E3AF}" type="sibTrans" cxnId="{2811E973-60E0-4629-B08D-D084FEA9C607}">
      <dgm:prSet/>
      <dgm:spPr/>
      <dgm:t>
        <a:bodyPr/>
        <a:lstStyle/>
        <a:p>
          <a:endParaRPr lang="en-US"/>
        </a:p>
      </dgm:t>
    </dgm:pt>
    <dgm:pt modelId="{5248EEAE-E372-4434-A421-7ED14A3B58A4}">
      <dgm:prSet/>
      <dgm:spPr/>
      <dgm:t>
        <a:bodyPr/>
        <a:lstStyle/>
        <a:p>
          <a:r>
            <a:rPr lang="pl-PL"/>
            <a:t>Run_ID – numer skanu</a:t>
          </a:r>
          <a:endParaRPr lang="en-US"/>
        </a:p>
      </dgm:t>
    </dgm:pt>
    <dgm:pt modelId="{21E2AA48-F450-4B04-9310-6602E76EEEF0}" type="parTrans" cxnId="{CCB3BC4B-22D6-4B91-8E18-B0C56C2DAF46}">
      <dgm:prSet/>
      <dgm:spPr/>
      <dgm:t>
        <a:bodyPr/>
        <a:lstStyle/>
        <a:p>
          <a:endParaRPr lang="en-US"/>
        </a:p>
      </dgm:t>
    </dgm:pt>
    <dgm:pt modelId="{F3CEB25E-9AD0-4CD8-89E2-5665E1B1FDB7}" type="sibTrans" cxnId="{CCB3BC4B-22D6-4B91-8E18-B0C56C2DAF46}">
      <dgm:prSet/>
      <dgm:spPr/>
      <dgm:t>
        <a:bodyPr/>
        <a:lstStyle/>
        <a:p>
          <a:endParaRPr lang="en-US"/>
        </a:p>
      </dgm:t>
    </dgm:pt>
    <dgm:pt modelId="{E88744BC-8AAD-4F13-9F8B-E2A010EFD19D}">
      <dgm:prSet/>
      <dgm:spPr/>
      <dgm:t>
        <a:bodyPr/>
        <a:lstStyle/>
        <a:p>
          <a:r>
            <a:rPr lang="pl-PL"/>
            <a:t>Rerun_ID – numer przetworzenia obrazu</a:t>
          </a:r>
          <a:endParaRPr lang="en-US"/>
        </a:p>
      </dgm:t>
    </dgm:pt>
    <dgm:pt modelId="{9C34D52D-B2C4-4E05-BC02-B91E0C1F3E2A}" type="parTrans" cxnId="{DA4FF347-F247-40FB-8B53-038637EFBA5A}">
      <dgm:prSet/>
      <dgm:spPr/>
      <dgm:t>
        <a:bodyPr/>
        <a:lstStyle/>
        <a:p>
          <a:endParaRPr lang="en-US"/>
        </a:p>
      </dgm:t>
    </dgm:pt>
    <dgm:pt modelId="{4F066336-205E-4BFC-9F94-9E235D58530B}" type="sibTrans" cxnId="{DA4FF347-F247-40FB-8B53-038637EFBA5A}">
      <dgm:prSet/>
      <dgm:spPr/>
      <dgm:t>
        <a:bodyPr/>
        <a:lstStyle/>
        <a:p>
          <a:endParaRPr lang="en-US"/>
        </a:p>
      </dgm:t>
    </dgm:pt>
    <dgm:pt modelId="{296D1688-D22C-4CDB-9380-FD8C47ED2697}">
      <dgm:prSet/>
      <dgm:spPr/>
      <dgm:t>
        <a:bodyPr/>
        <a:lstStyle/>
        <a:p>
          <a:r>
            <a:rPr lang="en-US" b="0" i="0"/>
            <a:t>cam_col </a:t>
          </a:r>
          <a:r>
            <a:rPr lang="pl-PL" b="0" i="0"/>
            <a:t>– numer kolumny</a:t>
          </a:r>
          <a:endParaRPr lang="en-US"/>
        </a:p>
      </dgm:t>
    </dgm:pt>
    <dgm:pt modelId="{3F2C75F0-93DE-4C4E-A725-DDC5334AB87A}" type="parTrans" cxnId="{F37D7804-9BC2-4A2D-A12A-7E47B8889602}">
      <dgm:prSet/>
      <dgm:spPr/>
      <dgm:t>
        <a:bodyPr/>
        <a:lstStyle/>
        <a:p>
          <a:endParaRPr lang="en-US"/>
        </a:p>
      </dgm:t>
    </dgm:pt>
    <dgm:pt modelId="{34A497C1-4DB8-48C8-9027-B1BE081F8E13}" type="sibTrans" cxnId="{F37D7804-9BC2-4A2D-A12A-7E47B8889602}">
      <dgm:prSet/>
      <dgm:spPr/>
      <dgm:t>
        <a:bodyPr/>
        <a:lstStyle/>
        <a:p>
          <a:endParaRPr lang="en-US"/>
        </a:p>
      </dgm:t>
    </dgm:pt>
    <dgm:pt modelId="{343A61D9-E3D3-4827-A941-5F5F674E662C}">
      <dgm:prSet/>
      <dgm:spPr/>
      <dgm:t>
        <a:bodyPr/>
        <a:lstStyle/>
        <a:p>
          <a:r>
            <a:rPr lang="en-US" b="0" i="0"/>
            <a:t>field_ID</a:t>
          </a:r>
          <a:r>
            <a:rPr lang="pl-PL"/>
            <a:t> – numer pola</a:t>
          </a:r>
          <a:endParaRPr lang="en-US"/>
        </a:p>
      </dgm:t>
    </dgm:pt>
    <dgm:pt modelId="{C8244888-0C1E-432A-BA56-879AB7C04532}" type="parTrans" cxnId="{D1F6F2B3-84B4-46EE-AF37-0059A25F6A8E}">
      <dgm:prSet/>
      <dgm:spPr/>
      <dgm:t>
        <a:bodyPr/>
        <a:lstStyle/>
        <a:p>
          <a:endParaRPr lang="en-US"/>
        </a:p>
      </dgm:t>
    </dgm:pt>
    <dgm:pt modelId="{43D3B9E2-CE05-4A1C-B9FD-1139FED7252C}" type="sibTrans" cxnId="{D1F6F2B3-84B4-46EE-AF37-0059A25F6A8E}">
      <dgm:prSet/>
      <dgm:spPr/>
      <dgm:t>
        <a:bodyPr/>
        <a:lstStyle/>
        <a:p>
          <a:endParaRPr lang="en-US"/>
        </a:p>
      </dgm:t>
    </dgm:pt>
    <dgm:pt modelId="{3E06CE17-7C55-4CCF-86AC-A22263E1FBA6}">
      <dgm:prSet/>
      <dgm:spPr/>
      <dgm:t>
        <a:bodyPr/>
        <a:lstStyle/>
        <a:p>
          <a:r>
            <a:rPr lang="en-US" b="0" i="0"/>
            <a:t>spec_obj_ID</a:t>
          </a:r>
          <a:r>
            <a:rPr lang="pl-PL" b="0" i="0"/>
            <a:t> - identyfikator używany dla obiektów spektroskopowych</a:t>
          </a:r>
          <a:endParaRPr lang="en-US"/>
        </a:p>
      </dgm:t>
    </dgm:pt>
    <dgm:pt modelId="{2DEE6AC2-8ABC-48B5-9684-9F9A1C49466D}" type="parTrans" cxnId="{3057AC04-5834-45E7-A7E2-A67D0D259974}">
      <dgm:prSet/>
      <dgm:spPr/>
      <dgm:t>
        <a:bodyPr/>
        <a:lstStyle/>
        <a:p>
          <a:endParaRPr lang="en-US"/>
        </a:p>
      </dgm:t>
    </dgm:pt>
    <dgm:pt modelId="{76A3F483-25AD-461D-AF98-D349371C5805}" type="sibTrans" cxnId="{3057AC04-5834-45E7-A7E2-A67D0D259974}">
      <dgm:prSet/>
      <dgm:spPr/>
      <dgm:t>
        <a:bodyPr/>
        <a:lstStyle/>
        <a:p>
          <a:endParaRPr lang="en-US"/>
        </a:p>
      </dgm:t>
    </dgm:pt>
    <dgm:pt modelId="{38B9A668-C879-4EA4-8D6A-2A7CD6679F4F}">
      <dgm:prSet/>
      <dgm:spPr/>
      <dgm:t>
        <a:bodyPr/>
        <a:lstStyle/>
        <a:p>
          <a:r>
            <a:rPr lang="en-US" b="0" i="0"/>
            <a:t>Redshift</a:t>
          </a:r>
          <a:r>
            <a:rPr lang="pl-PL" b="0" i="0"/>
            <a:t> – wartość przesunięci ku czerwieni</a:t>
          </a:r>
          <a:endParaRPr lang="en-US"/>
        </a:p>
      </dgm:t>
    </dgm:pt>
    <dgm:pt modelId="{541CB33C-F84A-4C3E-8759-67C172E5981F}" type="parTrans" cxnId="{2B15F8DF-2A74-49CB-BDEE-A78F527DA397}">
      <dgm:prSet/>
      <dgm:spPr/>
      <dgm:t>
        <a:bodyPr/>
        <a:lstStyle/>
        <a:p>
          <a:endParaRPr lang="en-US"/>
        </a:p>
      </dgm:t>
    </dgm:pt>
    <dgm:pt modelId="{07D732FF-D089-4FF0-9324-8DE0642C3256}" type="sibTrans" cxnId="{2B15F8DF-2A74-49CB-BDEE-A78F527DA397}">
      <dgm:prSet/>
      <dgm:spPr/>
      <dgm:t>
        <a:bodyPr/>
        <a:lstStyle/>
        <a:p>
          <a:endParaRPr lang="en-US"/>
        </a:p>
      </dgm:t>
    </dgm:pt>
    <dgm:pt modelId="{998A74A5-0437-43C3-9599-F132AA2BC205}">
      <dgm:prSet/>
      <dgm:spPr/>
      <dgm:t>
        <a:bodyPr/>
        <a:lstStyle/>
        <a:p>
          <a:r>
            <a:rPr lang="en-US" b="0" i="0"/>
            <a:t>Plate</a:t>
          </a:r>
          <a:r>
            <a:rPr lang="pl-PL" b="0" i="0"/>
            <a:t> – identyfikator płyty</a:t>
          </a:r>
          <a:endParaRPr lang="en-US"/>
        </a:p>
      </dgm:t>
    </dgm:pt>
    <dgm:pt modelId="{30A6B749-7F2B-484D-9A67-59D964E096C5}" type="parTrans" cxnId="{11C6553D-341D-4C25-9A73-786724938E9E}">
      <dgm:prSet/>
      <dgm:spPr/>
      <dgm:t>
        <a:bodyPr/>
        <a:lstStyle/>
        <a:p>
          <a:endParaRPr lang="en-US"/>
        </a:p>
      </dgm:t>
    </dgm:pt>
    <dgm:pt modelId="{A49070CC-EF4E-4AAA-8D4E-3B2FFDF15506}" type="sibTrans" cxnId="{11C6553D-341D-4C25-9A73-786724938E9E}">
      <dgm:prSet/>
      <dgm:spPr/>
      <dgm:t>
        <a:bodyPr/>
        <a:lstStyle/>
        <a:p>
          <a:endParaRPr lang="en-US"/>
        </a:p>
      </dgm:t>
    </dgm:pt>
    <dgm:pt modelId="{B1023888-4373-4D24-94FF-EEAEFFBE22CC}">
      <dgm:prSet/>
      <dgm:spPr/>
      <dgm:t>
        <a:bodyPr/>
        <a:lstStyle/>
        <a:p>
          <a:r>
            <a:rPr lang="en-US" b="0" i="0"/>
            <a:t>MJD</a:t>
          </a:r>
          <a:r>
            <a:rPr lang="pl-PL" b="0" i="0"/>
            <a:t> – data zarejestrowania</a:t>
          </a:r>
          <a:endParaRPr lang="en-US"/>
        </a:p>
      </dgm:t>
    </dgm:pt>
    <dgm:pt modelId="{337D4C76-82FD-4B5C-B785-4B539455E766}" type="parTrans" cxnId="{E21B52D4-AFD1-4F81-9AF8-5A761D2D2E18}">
      <dgm:prSet/>
      <dgm:spPr/>
      <dgm:t>
        <a:bodyPr/>
        <a:lstStyle/>
        <a:p>
          <a:endParaRPr lang="en-US"/>
        </a:p>
      </dgm:t>
    </dgm:pt>
    <dgm:pt modelId="{B7753ACF-07CF-41D6-80AB-9DEE031F5F0B}" type="sibTrans" cxnId="{E21B52D4-AFD1-4F81-9AF8-5A761D2D2E18}">
      <dgm:prSet/>
      <dgm:spPr/>
      <dgm:t>
        <a:bodyPr/>
        <a:lstStyle/>
        <a:p>
          <a:endParaRPr lang="en-US"/>
        </a:p>
      </dgm:t>
    </dgm:pt>
    <dgm:pt modelId="{881E884A-1B99-45AE-B884-C5F174E76CD7}">
      <dgm:prSet/>
      <dgm:spPr/>
      <dgm:t>
        <a:bodyPr/>
        <a:lstStyle/>
        <a:p>
          <a:r>
            <a:rPr lang="en-US" b="0" i="0" err="1"/>
            <a:t>fiber_ID</a:t>
          </a:r>
          <a:r>
            <a:rPr lang="pl-PL" b="0" i="0"/>
            <a:t> – identyfikator włókna</a:t>
          </a:r>
          <a:endParaRPr lang="en-US"/>
        </a:p>
      </dgm:t>
    </dgm:pt>
    <dgm:pt modelId="{DC66935B-7644-4CBB-8EBE-CE14C709B734}" type="parTrans" cxnId="{CEFD3E0D-89F4-40DA-A5E5-3C5C9F7E3F1C}">
      <dgm:prSet/>
      <dgm:spPr/>
      <dgm:t>
        <a:bodyPr/>
        <a:lstStyle/>
        <a:p>
          <a:endParaRPr lang="en-US"/>
        </a:p>
      </dgm:t>
    </dgm:pt>
    <dgm:pt modelId="{89716CB0-BDDC-47E0-A9DF-B6A65CC80780}" type="sibTrans" cxnId="{CEFD3E0D-89F4-40DA-A5E5-3C5C9F7E3F1C}">
      <dgm:prSet/>
      <dgm:spPr/>
      <dgm:t>
        <a:bodyPr/>
        <a:lstStyle/>
        <a:p>
          <a:endParaRPr lang="en-US"/>
        </a:p>
      </dgm:t>
    </dgm:pt>
    <dgm:pt modelId="{48D90583-0F88-4455-B693-024E8767DF8E}" type="pres">
      <dgm:prSet presAssocID="{E39C5F12-6E21-421F-879C-AD769967ED58}" presName="vert0" presStyleCnt="0">
        <dgm:presLayoutVars>
          <dgm:dir/>
          <dgm:animOne val="branch"/>
          <dgm:animLvl val="lvl"/>
        </dgm:presLayoutVars>
      </dgm:prSet>
      <dgm:spPr/>
    </dgm:pt>
    <dgm:pt modelId="{3924CBB6-20A5-454C-8BD2-3907DA12BD6B}" type="pres">
      <dgm:prSet presAssocID="{9EE28DB2-4309-40A8-982D-13C0484DA856}" presName="thickLine" presStyleLbl="alignNode1" presStyleIdx="0" presStyleCnt="12"/>
      <dgm:spPr/>
    </dgm:pt>
    <dgm:pt modelId="{26034FA9-52B7-422C-BB47-88C607561B05}" type="pres">
      <dgm:prSet presAssocID="{9EE28DB2-4309-40A8-982D-13C0484DA856}" presName="horz1" presStyleCnt="0"/>
      <dgm:spPr/>
    </dgm:pt>
    <dgm:pt modelId="{FD938497-65A4-40AF-8EF0-7077BBE110F8}" type="pres">
      <dgm:prSet presAssocID="{9EE28DB2-4309-40A8-982D-13C0484DA856}" presName="tx1" presStyleLbl="revTx" presStyleIdx="0" presStyleCnt="12"/>
      <dgm:spPr/>
    </dgm:pt>
    <dgm:pt modelId="{62332842-5B64-4E6B-A30D-D6AA4AFC37F5}" type="pres">
      <dgm:prSet presAssocID="{9EE28DB2-4309-40A8-982D-13C0484DA856}" presName="vert1" presStyleCnt="0"/>
      <dgm:spPr/>
    </dgm:pt>
    <dgm:pt modelId="{68D20D55-F108-4B69-8EB0-16C9CAE00350}" type="pres">
      <dgm:prSet presAssocID="{D34A342A-D90A-4809-852B-15BB6A379813}" presName="thickLine" presStyleLbl="alignNode1" presStyleIdx="1" presStyleCnt="12"/>
      <dgm:spPr/>
    </dgm:pt>
    <dgm:pt modelId="{CCD19964-6A1A-4892-B5E6-86E103365494}" type="pres">
      <dgm:prSet presAssocID="{D34A342A-D90A-4809-852B-15BB6A379813}" presName="horz1" presStyleCnt="0"/>
      <dgm:spPr/>
    </dgm:pt>
    <dgm:pt modelId="{318BF180-190D-4491-AF54-5EE929CB73C1}" type="pres">
      <dgm:prSet presAssocID="{D34A342A-D90A-4809-852B-15BB6A379813}" presName="tx1" presStyleLbl="revTx" presStyleIdx="1" presStyleCnt="12"/>
      <dgm:spPr/>
    </dgm:pt>
    <dgm:pt modelId="{FA2F9606-93CF-4603-97E1-4BFBDA3B7C5F}" type="pres">
      <dgm:prSet presAssocID="{D34A342A-D90A-4809-852B-15BB6A379813}" presName="vert1" presStyleCnt="0"/>
      <dgm:spPr/>
    </dgm:pt>
    <dgm:pt modelId="{670E0E39-8AE0-4D18-BC56-9AB13F50A4DA}" type="pres">
      <dgm:prSet presAssocID="{E6D5E305-DED7-4352-B047-E39BD2B87627}" presName="thickLine" presStyleLbl="alignNode1" presStyleIdx="2" presStyleCnt="12"/>
      <dgm:spPr/>
    </dgm:pt>
    <dgm:pt modelId="{D7C0A4F6-1FDF-471B-A06E-5AD754D4B03E}" type="pres">
      <dgm:prSet presAssocID="{E6D5E305-DED7-4352-B047-E39BD2B87627}" presName="horz1" presStyleCnt="0"/>
      <dgm:spPr/>
    </dgm:pt>
    <dgm:pt modelId="{2DB6FC74-064D-4A21-8AD9-C14850074893}" type="pres">
      <dgm:prSet presAssocID="{E6D5E305-DED7-4352-B047-E39BD2B87627}" presName="tx1" presStyleLbl="revTx" presStyleIdx="2" presStyleCnt="12"/>
      <dgm:spPr/>
    </dgm:pt>
    <dgm:pt modelId="{EFA5984C-960F-4384-B7C7-D779400519E5}" type="pres">
      <dgm:prSet presAssocID="{E6D5E305-DED7-4352-B047-E39BD2B87627}" presName="vert1" presStyleCnt="0"/>
      <dgm:spPr/>
    </dgm:pt>
    <dgm:pt modelId="{26AD2B53-F371-4E2D-A767-55806DD6BB9E}" type="pres">
      <dgm:prSet presAssocID="{5248EEAE-E372-4434-A421-7ED14A3B58A4}" presName="thickLine" presStyleLbl="alignNode1" presStyleIdx="3" presStyleCnt="12"/>
      <dgm:spPr/>
    </dgm:pt>
    <dgm:pt modelId="{4735B469-9FE4-4A11-86F2-FD410BF79D55}" type="pres">
      <dgm:prSet presAssocID="{5248EEAE-E372-4434-A421-7ED14A3B58A4}" presName="horz1" presStyleCnt="0"/>
      <dgm:spPr/>
    </dgm:pt>
    <dgm:pt modelId="{55B14936-8E88-4447-A657-CCCE9F4E0D00}" type="pres">
      <dgm:prSet presAssocID="{5248EEAE-E372-4434-A421-7ED14A3B58A4}" presName="tx1" presStyleLbl="revTx" presStyleIdx="3" presStyleCnt="12"/>
      <dgm:spPr/>
    </dgm:pt>
    <dgm:pt modelId="{B44C496F-EA4C-4BB5-AEC6-B96085557DD8}" type="pres">
      <dgm:prSet presAssocID="{5248EEAE-E372-4434-A421-7ED14A3B58A4}" presName="vert1" presStyleCnt="0"/>
      <dgm:spPr/>
    </dgm:pt>
    <dgm:pt modelId="{0FBDF84A-965A-4A19-ABCE-E3D0201ABECE}" type="pres">
      <dgm:prSet presAssocID="{E88744BC-8AAD-4F13-9F8B-E2A010EFD19D}" presName="thickLine" presStyleLbl="alignNode1" presStyleIdx="4" presStyleCnt="12"/>
      <dgm:spPr/>
    </dgm:pt>
    <dgm:pt modelId="{B5FA4BB0-73E5-4F0B-B9C2-B5E3934BA259}" type="pres">
      <dgm:prSet presAssocID="{E88744BC-8AAD-4F13-9F8B-E2A010EFD19D}" presName="horz1" presStyleCnt="0"/>
      <dgm:spPr/>
    </dgm:pt>
    <dgm:pt modelId="{22B9402F-603F-4473-A931-4D446B97F903}" type="pres">
      <dgm:prSet presAssocID="{E88744BC-8AAD-4F13-9F8B-E2A010EFD19D}" presName="tx1" presStyleLbl="revTx" presStyleIdx="4" presStyleCnt="12"/>
      <dgm:spPr/>
    </dgm:pt>
    <dgm:pt modelId="{0037EDA4-22DB-444B-9EDF-7084A9F3464D}" type="pres">
      <dgm:prSet presAssocID="{E88744BC-8AAD-4F13-9F8B-E2A010EFD19D}" presName="vert1" presStyleCnt="0"/>
      <dgm:spPr/>
    </dgm:pt>
    <dgm:pt modelId="{E857F008-A0D6-4D68-9A51-F7F9B8E0AFE7}" type="pres">
      <dgm:prSet presAssocID="{296D1688-D22C-4CDB-9380-FD8C47ED2697}" presName="thickLine" presStyleLbl="alignNode1" presStyleIdx="5" presStyleCnt="12"/>
      <dgm:spPr/>
    </dgm:pt>
    <dgm:pt modelId="{B101C2F0-9122-4EC7-A9EA-A25202F28315}" type="pres">
      <dgm:prSet presAssocID="{296D1688-D22C-4CDB-9380-FD8C47ED2697}" presName="horz1" presStyleCnt="0"/>
      <dgm:spPr/>
    </dgm:pt>
    <dgm:pt modelId="{D4460622-C57E-4D28-BCBB-7B1193C07B65}" type="pres">
      <dgm:prSet presAssocID="{296D1688-D22C-4CDB-9380-FD8C47ED2697}" presName="tx1" presStyleLbl="revTx" presStyleIdx="5" presStyleCnt="12"/>
      <dgm:spPr/>
    </dgm:pt>
    <dgm:pt modelId="{203DEB94-45E5-4D15-B8E0-CCE7D710D569}" type="pres">
      <dgm:prSet presAssocID="{296D1688-D22C-4CDB-9380-FD8C47ED2697}" presName="vert1" presStyleCnt="0"/>
      <dgm:spPr/>
    </dgm:pt>
    <dgm:pt modelId="{704ED041-97D3-4853-815F-4DF088E60C5C}" type="pres">
      <dgm:prSet presAssocID="{343A61D9-E3D3-4827-A941-5F5F674E662C}" presName="thickLine" presStyleLbl="alignNode1" presStyleIdx="6" presStyleCnt="12"/>
      <dgm:spPr/>
    </dgm:pt>
    <dgm:pt modelId="{35A7E334-12F4-4147-83E5-3FFD45453551}" type="pres">
      <dgm:prSet presAssocID="{343A61D9-E3D3-4827-A941-5F5F674E662C}" presName="horz1" presStyleCnt="0"/>
      <dgm:spPr/>
    </dgm:pt>
    <dgm:pt modelId="{3DEE9645-5AB3-4F01-86C1-1A94D87151C2}" type="pres">
      <dgm:prSet presAssocID="{343A61D9-E3D3-4827-A941-5F5F674E662C}" presName="tx1" presStyleLbl="revTx" presStyleIdx="6" presStyleCnt="12"/>
      <dgm:spPr/>
    </dgm:pt>
    <dgm:pt modelId="{A2AB4D56-2D87-4E62-B7F8-79F6A9C60AAD}" type="pres">
      <dgm:prSet presAssocID="{343A61D9-E3D3-4827-A941-5F5F674E662C}" presName="vert1" presStyleCnt="0"/>
      <dgm:spPr/>
    </dgm:pt>
    <dgm:pt modelId="{798EEB57-97A1-4E4F-8B5D-27F65EB66D2B}" type="pres">
      <dgm:prSet presAssocID="{3E06CE17-7C55-4CCF-86AC-A22263E1FBA6}" presName="thickLine" presStyleLbl="alignNode1" presStyleIdx="7" presStyleCnt="12"/>
      <dgm:spPr/>
    </dgm:pt>
    <dgm:pt modelId="{E3D7D3C5-C93D-4B91-98A7-36D066E3A4DE}" type="pres">
      <dgm:prSet presAssocID="{3E06CE17-7C55-4CCF-86AC-A22263E1FBA6}" presName="horz1" presStyleCnt="0"/>
      <dgm:spPr/>
    </dgm:pt>
    <dgm:pt modelId="{9A235030-C7F3-46ED-8BD0-8C0B26D1033E}" type="pres">
      <dgm:prSet presAssocID="{3E06CE17-7C55-4CCF-86AC-A22263E1FBA6}" presName="tx1" presStyleLbl="revTx" presStyleIdx="7" presStyleCnt="12"/>
      <dgm:spPr/>
    </dgm:pt>
    <dgm:pt modelId="{C0249A5D-09E2-4512-A89A-C469D5D84767}" type="pres">
      <dgm:prSet presAssocID="{3E06CE17-7C55-4CCF-86AC-A22263E1FBA6}" presName="vert1" presStyleCnt="0"/>
      <dgm:spPr/>
    </dgm:pt>
    <dgm:pt modelId="{E626C8CF-3AAF-4CC1-8C55-6880B5044A86}" type="pres">
      <dgm:prSet presAssocID="{38B9A668-C879-4EA4-8D6A-2A7CD6679F4F}" presName="thickLine" presStyleLbl="alignNode1" presStyleIdx="8" presStyleCnt="12"/>
      <dgm:spPr/>
    </dgm:pt>
    <dgm:pt modelId="{23109E9F-5E87-40E3-9589-00353C23FBE3}" type="pres">
      <dgm:prSet presAssocID="{38B9A668-C879-4EA4-8D6A-2A7CD6679F4F}" presName="horz1" presStyleCnt="0"/>
      <dgm:spPr/>
    </dgm:pt>
    <dgm:pt modelId="{5901F142-303A-4906-9412-437BBD8ABA71}" type="pres">
      <dgm:prSet presAssocID="{38B9A668-C879-4EA4-8D6A-2A7CD6679F4F}" presName="tx1" presStyleLbl="revTx" presStyleIdx="8" presStyleCnt="12"/>
      <dgm:spPr/>
    </dgm:pt>
    <dgm:pt modelId="{9DEEEDCB-0D37-4692-8EE5-6ECAE5AA57AB}" type="pres">
      <dgm:prSet presAssocID="{38B9A668-C879-4EA4-8D6A-2A7CD6679F4F}" presName="vert1" presStyleCnt="0"/>
      <dgm:spPr/>
    </dgm:pt>
    <dgm:pt modelId="{B297B792-D8DE-44A2-A77C-B67C362D2D05}" type="pres">
      <dgm:prSet presAssocID="{998A74A5-0437-43C3-9599-F132AA2BC205}" presName="thickLine" presStyleLbl="alignNode1" presStyleIdx="9" presStyleCnt="12"/>
      <dgm:spPr/>
    </dgm:pt>
    <dgm:pt modelId="{07D989E6-D94C-4F1B-AD10-86DBE1A5E2C3}" type="pres">
      <dgm:prSet presAssocID="{998A74A5-0437-43C3-9599-F132AA2BC205}" presName="horz1" presStyleCnt="0"/>
      <dgm:spPr/>
    </dgm:pt>
    <dgm:pt modelId="{296F4F0C-87CF-48C2-A0A3-692A403405C3}" type="pres">
      <dgm:prSet presAssocID="{998A74A5-0437-43C3-9599-F132AA2BC205}" presName="tx1" presStyleLbl="revTx" presStyleIdx="9" presStyleCnt="12"/>
      <dgm:spPr/>
    </dgm:pt>
    <dgm:pt modelId="{F715AF28-474F-47FC-8732-18F1627E85F3}" type="pres">
      <dgm:prSet presAssocID="{998A74A5-0437-43C3-9599-F132AA2BC205}" presName="vert1" presStyleCnt="0"/>
      <dgm:spPr/>
    </dgm:pt>
    <dgm:pt modelId="{F2A43E3D-FDEF-4CCA-B07E-283A1C315476}" type="pres">
      <dgm:prSet presAssocID="{B1023888-4373-4D24-94FF-EEAEFFBE22CC}" presName="thickLine" presStyleLbl="alignNode1" presStyleIdx="10" presStyleCnt="12"/>
      <dgm:spPr/>
    </dgm:pt>
    <dgm:pt modelId="{2BAE9E5C-A356-4B02-9B69-A8DB45314695}" type="pres">
      <dgm:prSet presAssocID="{B1023888-4373-4D24-94FF-EEAEFFBE22CC}" presName="horz1" presStyleCnt="0"/>
      <dgm:spPr/>
    </dgm:pt>
    <dgm:pt modelId="{7053B0C9-5850-44BF-85C6-6F1E1900C8D1}" type="pres">
      <dgm:prSet presAssocID="{B1023888-4373-4D24-94FF-EEAEFFBE22CC}" presName="tx1" presStyleLbl="revTx" presStyleIdx="10" presStyleCnt="12"/>
      <dgm:spPr/>
    </dgm:pt>
    <dgm:pt modelId="{20837BBB-9D5D-4F2C-BCA4-975D5B17A31E}" type="pres">
      <dgm:prSet presAssocID="{B1023888-4373-4D24-94FF-EEAEFFBE22CC}" presName="vert1" presStyleCnt="0"/>
      <dgm:spPr/>
    </dgm:pt>
    <dgm:pt modelId="{C32FDD59-1B76-45C6-A5CD-4F66F245A0E6}" type="pres">
      <dgm:prSet presAssocID="{881E884A-1B99-45AE-B884-C5F174E76CD7}" presName="thickLine" presStyleLbl="alignNode1" presStyleIdx="11" presStyleCnt="12"/>
      <dgm:spPr/>
    </dgm:pt>
    <dgm:pt modelId="{51F4B965-29EE-4FA9-8102-FD96FB5C7D8F}" type="pres">
      <dgm:prSet presAssocID="{881E884A-1B99-45AE-B884-C5F174E76CD7}" presName="horz1" presStyleCnt="0"/>
      <dgm:spPr/>
    </dgm:pt>
    <dgm:pt modelId="{D97A1CA1-D6F2-4BF0-9A1D-7B22D9306429}" type="pres">
      <dgm:prSet presAssocID="{881E884A-1B99-45AE-B884-C5F174E76CD7}" presName="tx1" presStyleLbl="revTx" presStyleIdx="11" presStyleCnt="12"/>
      <dgm:spPr/>
    </dgm:pt>
    <dgm:pt modelId="{D784612F-0164-4D6A-A607-0D2B0662F386}" type="pres">
      <dgm:prSet presAssocID="{881E884A-1B99-45AE-B884-C5F174E76CD7}" presName="vert1" presStyleCnt="0"/>
      <dgm:spPr/>
    </dgm:pt>
  </dgm:ptLst>
  <dgm:cxnLst>
    <dgm:cxn modelId="{F37D7804-9BC2-4A2D-A12A-7E47B8889602}" srcId="{E39C5F12-6E21-421F-879C-AD769967ED58}" destId="{296D1688-D22C-4CDB-9380-FD8C47ED2697}" srcOrd="5" destOrd="0" parTransId="{3F2C75F0-93DE-4C4E-A725-DDC5334AB87A}" sibTransId="{34A497C1-4DB8-48C8-9027-B1BE081F8E13}"/>
    <dgm:cxn modelId="{3057AC04-5834-45E7-A7E2-A67D0D259974}" srcId="{E39C5F12-6E21-421F-879C-AD769967ED58}" destId="{3E06CE17-7C55-4CCF-86AC-A22263E1FBA6}" srcOrd="7" destOrd="0" parTransId="{2DEE6AC2-8ABC-48B5-9684-9F9A1C49466D}" sibTransId="{76A3F483-25AD-461D-AF98-D349371C5805}"/>
    <dgm:cxn modelId="{CEFD3E0D-89F4-40DA-A5E5-3C5C9F7E3F1C}" srcId="{E39C5F12-6E21-421F-879C-AD769967ED58}" destId="{881E884A-1B99-45AE-B884-C5F174E76CD7}" srcOrd="11" destOrd="0" parTransId="{DC66935B-7644-4CBB-8EBE-CE14C709B734}" sibTransId="{89716CB0-BDDC-47E0-A9DF-B6A65CC80780}"/>
    <dgm:cxn modelId="{9641792C-8F65-4F5B-B532-734032E06BAE}" srcId="{E39C5F12-6E21-421F-879C-AD769967ED58}" destId="{D34A342A-D90A-4809-852B-15BB6A379813}" srcOrd="1" destOrd="0" parTransId="{6FEE9F0B-23CB-41B9-878B-CD1AAFCE99FF}" sibTransId="{68924F51-B01A-4997-A53D-AE91D6D983BD}"/>
    <dgm:cxn modelId="{4E62AC2E-9DD1-47AC-B601-6F52427D8D8D}" type="presOf" srcId="{343A61D9-E3D3-4827-A941-5F5F674E662C}" destId="{3DEE9645-5AB3-4F01-86C1-1A94D87151C2}" srcOrd="0" destOrd="0" presId="urn:microsoft.com/office/officeart/2008/layout/LinedList"/>
    <dgm:cxn modelId="{050BB634-38F5-4173-9D59-7DE626489B76}" type="presOf" srcId="{998A74A5-0437-43C3-9599-F132AA2BC205}" destId="{296F4F0C-87CF-48C2-A0A3-692A403405C3}" srcOrd="0" destOrd="0" presId="urn:microsoft.com/office/officeart/2008/layout/LinedList"/>
    <dgm:cxn modelId="{11C6553D-341D-4C25-9A73-786724938E9E}" srcId="{E39C5F12-6E21-421F-879C-AD769967ED58}" destId="{998A74A5-0437-43C3-9599-F132AA2BC205}" srcOrd="9" destOrd="0" parTransId="{30A6B749-7F2B-484D-9A67-59D964E096C5}" sibTransId="{A49070CC-EF4E-4AAA-8D4E-3B2FFDF15506}"/>
    <dgm:cxn modelId="{0F900B3E-AE45-4BBC-97BB-DA25040E201F}" type="presOf" srcId="{E88744BC-8AAD-4F13-9F8B-E2A010EFD19D}" destId="{22B9402F-603F-4473-A931-4D446B97F903}" srcOrd="0" destOrd="0" presId="urn:microsoft.com/office/officeart/2008/layout/LinedList"/>
    <dgm:cxn modelId="{EAE84340-6994-42C7-8E15-4640DF17FC9A}" srcId="{E39C5F12-6E21-421F-879C-AD769967ED58}" destId="{9EE28DB2-4309-40A8-982D-13C0484DA856}" srcOrd="0" destOrd="0" parTransId="{39FE15BB-ADD2-4053-9487-D98C84593699}" sibTransId="{CE42E083-73D4-4A7F-8FA2-DB706CE8DE1D}"/>
    <dgm:cxn modelId="{4AF32161-60FE-45E6-8E2A-549B58066416}" type="presOf" srcId="{B1023888-4373-4D24-94FF-EEAEFFBE22CC}" destId="{7053B0C9-5850-44BF-85C6-6F1E1900C8D1}" srcOrd="0" destOrd="0" presId="urn:microsoft.com/office/officeart/2008/layout/LinedList"/>
    <dgm:cxn modelId="{ADC60865-E994-47F4-A4CD-25240BA61D25}" type="presOf" srcId="{296D1688-D22C-4CDB-9380-FD8C47ED2697}" destId="{D4460622-C57E-4D28-BCBB-7B1193C07B65}" srcOrd="0" destOrd="0" presId="urn:microsoft.com/office/officeart/2008/layout/LinedList"/>
    <dgm:cxn modelId="{DA4FF347-F247-40FB-8B53-038637EFBA5A}" srcId="{E39C5F12-6E21-421F-879C-AD769967ED58}" destId="{E88744BC-8AAD-4F13-9F8B-E2A010EFD19D}" srcOrd="4" destOrd="0" parTransId="{9C34D52D-B2C4-4E05-BC02-B91E0C1F3E2A}" sibTransId="{4F066336-205E-4BFC-9F94-9E235D58530B}"/>
    <dgm:cxn modelId="{CCB3BC4B-22D6-4B91-8E18-B0C56C2DAF46}" srcId="{E39C5F12-6E21-421F-879C-AD769967ED58}" destId="{5248EEAE-E372-4434-A421-7ED14A3B58A4}" srcOrd="3" destOrd="0" parTransId="{21E2AA48-F450-4B04-9310-6602E76EEEF0}" sibTransId="{F3CEB25E-9AD0-4CD8-89E2-5665E1B1FDB7}"/>
    <dgm:cxn modelId="{24B9886F-3B46-49A3-BF79-3828CB8694F3}" type="presOf" srcId="{3E06CE17-7C55-4CCF-86AC-A22263E1FBA6}" destId="{9A235030-C7F3-46ED-8BD0-8C0B26D1033E}" srcOrd="0" destOrd="0" presId="urn:microsoft.com/office/officeart/2008/layout/LinedList"/>
    <dgm:cxn modelId="{FD603072-F781-4746-BB03-654E6817998B}" type="presOf" srcId="{D34A342A-D90A-4809-852B-15BB6A379813}" destId="{318BF180-190D-4491-AF54-5EE929CB73C1}" srcOrd="0" destOrd="0" presId="urn:microsoft.com/office/officeart/2008/layout/LinedList"/>
    <dgm:cxn modelId="{2811E973-60E0-4629-B08D-D084FEA9C607}" srcId="{E39C5F12-6E21-421F-879C-AD769967ED58}" destId="{E6D5E305-DED7-4352-B047-E39BD2B87627}" srcOrd="2" destOrd="0" parTransId="{C56BDFD8-EDDC-4267-AED2-6D9820054929}" sibTransId="{8D0F61E6-0E32-4F2E-A4AF-13848664E3AF}"/>
    <dgm:cxn modelId="{DA2C4775-D6E0-491A-B596-435A924D941F}" type="presOf" srcId="{9EE28DB2-4309-40A8-982D-13C0484DA856}" destId="{FD938497-65A4-40AF-8EF0-7077BBE110F8}" srcOrd="0" destOrd="0" presId="urn:microsoft.com/office/officeart/2008/layout/LinedList"/>
    <dgm:cxn modelId="{7F355E56-1FC3-4090-B8F8-3AD69F07EBA4}" type="presOf" srcId="{5248EEAE-E372-4434-A421-7ED14A3B58A4}" destId="{55B14936-8E88-4447-A657-CCCE9F4E0D00}" srcOrd="0" destOrd="0" presId="urn:microsoft.com/office/officeart/2008/layout/LinedList"/>
    <dgm:cxn modelId="{6E4E217B-DF7F-4664-894A-A31EB0DD6CD3}" type="presOf" srcId="{38B9A668-C879-4EA4-8D6A-2A7CD6679F4F}" destId="{5901F142-303A-4906-9412-437BBD8ABA71}" srcOrd="0" destOrd="0" presId="urn:microsoft.com/office/officeart/2008/layout/LinedList"/>
    <dgm:cxn modelId="{A5ADA290-71B7-467C-B776-96DB9D00B167}" type="presOf" srcId="{E6D5E305-DED7-4352-B047-E39BD2B87627}" destId="{2DB6FC74-064D-4A21-8AD9-C14850074893}" srcOrd="0" destOrd="0" presId="urn:microsoft.com/office/officeart/2008/layout/LinedList"/>
    <dgm:cxn modelId="{D1F6F2B3-84B4-46EE-AF37-0059A25F6A8E}" srcId="{E39C5F12-6E21-421F-879C-AD769967ED58}" destId="{343A61D9-E3D3-4827-A941-5F5F674E662C}" srcOrd="6" destOrd="0" parTransId="{C8244888-0C1E-432A-BA56-879AB7C04532}" sibTransId="{43D3B9E2-CE05-4A1C-B9FD-1139FED7252C}"/>
    <dgm:cxn modelId="{E21B52D4-AFD1-4F81-9AF8-5A761D2D2E18}" srcId="{E39C5F12-6E21-421F-879C-AD769967ED58}" destId="{B1023888-4373-4D24-94FF-EEAEFFBE22CC}" srcOrd="10" destOrd="0" parTransId="{337D4C76-82FD-4B5C-B785-4B539455E766}" sibTransId="{B7753ACF-07CF-41D6-80AB-9DEE031F5F0B}"/>
    <dgm:cxn modelId="{2B15F8DF-2A74-49CB-BDEE-A78F527DA397}" srcId="{E39C5F12-6E21-421F-879C-AD769967ED58}" destId="{38B9A668-C879-4EA4-8D6A-2A7CD6679F4F}" srcOrd="8" destOrd="0" parTransId="{541CB33C-F84A-4C3E-8759-67C172E5981F}" sibTransId="{07D732FF-D089-4FF0-9324-8DE0642C3256}"/>
    <dgm:cxn modelId="{16C2F4ED-7B01-4270-B9A3-F7ED029D0561}" type="presOf" srcId="{E39C5F12-6E21-421F-879C-AD769967ED58}" destId="{48D90583-0F88-4455-B693-024E8767DF8E}" srcOrd="0" destOrd="0" presId="urn:microsoft.com/office/officeart/2008/layout/LinedList"/>
    <dgm:cxn modelId="{58B08BF1-C063-4456-8F24-4D032203A7DC}" type="presOf" srcId="{881E884A-1B99-45AE-B884-C5F174E76CD7}" destId="{D97A1CA1-D6F2-4BF0-9A1D-7B22D9306429}" srcOrd="0" destOrd="0" presId="urn:microsoft.com/office/officeart/2008/layout/LinedList"/>
    <dgm:cxn modelId="{2D56EA22-C3EA-4F90-A6C5-361BFF8D79DA}" type="presParOf" srcId="{48D90583-0F88-4455-B693-024E8767DF8E}" destId="{3924CBB6-20A5-454C-8BD2-3907DA12BD6B}" srcOrd="0" destOrd="0" presId="urn:microsoft.com/office/officeart/2008/layout/LinedList"/>
    <dgm:cxn modelId="{6AF6D9FE-8779-4A62-8630-6A22F5580480}" type="presParOf" srcId="{48D90583-0F88-4455-B693-024E8767DF8E}" destId="{26034FA9-52B7-422C-BB47-88C607561B05}" srcOrd="1" destOrd="0" presId="urn:microsoft.com/office/officeart/2008/layout/LinedList"/>
    <dgm:cxn modelId="{A400585E-1705-4F62-8A8D-2D0ABE835F38}" type="presParOf" srcId="{26034FA9-52B7-422C-BB47-88C607561B05}" destId="{FD938497-65A4-40AF-8EF0-7077BBE110F8}" srcOrd="0" destOrd="0" presId="urn:microsoft.com/office/officeart/2008/layout/LinedList"/>
    <dgm:cxn modelId="{FE2E78A7-D9CD-4814-9B10-DDA4536360C1}" type="presParOf" srcId="{26034FA9-52B7-422C-BB47-88C607561B05}" destId="{62332842-5B64-4E6B-A30D-D6AA4AFC37F5}" srcOrd="1" destOrd="0" presId="urn:microsoft.com/office/officeart/2008/layout/LinedList"/>
    <dgm:cxn modelId="{3A6F8716-7C07-403F-AB01-5B7842FEBA86}" type="presParOf" srcId="{48D90583-0F88-4455-B693-024E8767DF8E}" destId="{68D20D55-F108-4B69-8EB0-16C9CAE00350}" srcOrd="2" destOrd="0" presId="urn:microsoft.com/office/officeart/2008/layout/LinedList"/>
    <dgm:cxn modelId="{0D494C9C-5C7C-42FE-875F-A214E07E60B4}" type="presParOf" srcId="{48D90583-0F88-4455-B693-024E8767DF8E}" destId="{CCD19964-6A1A-4892-B5E6-86E103365494}" srcOrd="3" destOrd="0" presId="urn:microsoft.com/office/officeart/2008/layout/LinedList"/>
    <dgm:cxn modelId="{9203079E-EC96-4816-93D0-AA6203E5D307}" type="presParOf" srcId="{CCD19964-6A1A-4892-B5E6-86E103365494}" destId="{318BF180-190D-4491-AF54-5EE929CB73C1}" srcOrd="0" destOrd="0" presId="urn:microsoft.com/office/officeart/2008/layout/LinedList"/>
    <dgm:cxn modelId="{0BA5086C-5862-4F76-A52D-493D65A4A7F9}" type="presParOf" srcId="{CCD19964-6A1A-4892-B5E6-86E103365494}" destId="{FA2F9606-93CF-4603-97E1-4BFBDA3B7C5F}" srcOrd="1" destOrd="0" presId="urn:microsoft.com/office/officeart/2008/layout/LinedList"/>
    <dgm:cxn modelId="{C5B20E42-061B-48C9-98F9-629E52040800}" type="presParOf" srcId="{48D90583-0F88-4455-B693-024E8767DF8E}" destId="{670E0E39-8AE0-4D18-BC56-9AB13F50A4DA}" srcOrd="4" destOrd="0" presId="urn:microsoft.com/office/officeart/2008/layout/LinedList"/>
    <dgm:cxn modelId="{C0A31AD8-8CBA-475A-851E-EB12DD399982}" type="presParOf" srcId="{48D90583-0F88-4455-B693-024E8767DF8E}" destId="{D7C0A4F6-1FDF-471B-A06E-5AD754D4B03E}" srcOrd="5" destOrd="0" presId="urn:microsoft.com/office/officeart/2008/layout/LinedList"/>
    <dgm:cxn modelId="{7E093860-B5AF-4F01-B650-6B68C224FD6C}" type="presParOf" srcId="{D7C0A4F6-1FDF-471B-A06E-5AD754D4B03E}" destId="{2DB6FC74-064D-4A21-8AD9-C14850074893}" srcOrd="0" destOrd="0" presId="urn:microsoft.com/office/officeart/2008/layout/LinedList"/>
    <dgm:cxn modelId="{85E47C62-0606-48AF-8FE6-4AC951CA8B8F}" type="presParOf" srcId="{D7C0A4F6-1FDF-471B-A06E-5AD754D4B03E}" destId="{EFA5984C-960F-4384-B7C7-D779400519E5}" srcOrd="1" destOrd="0" presId="urn:microsoft.com/office/officeart/2008/layout/LinedList"/>
    <dgm:cxn modelId="{D9EB129B-42ED-4CA9-A376-5594246C0A01}" type="presParOf" srcId="{48D90583-0F88-4455-B693-024E8767DF8E}" destId="{26AD2B53-F371-4E2D-A767-55806DD6BB9E}" srcOrd="6" destOrd="0" presId="urn:microsoft.com/office/officeart/2008/layout/LinedList"/>
    <dgm:cxn modelId="{DA6D77B3-039F-408C-BF0C-A07A2F57D813}" type="presParOf" srcId="{48D90583-0F88-4455-B693-024E8767DF8E}" destId="{4735B469-9FE4-4A11-86F2-FD410BF79D55}" srcOrd="7" destOrd="0" presId="urn:microsoft.com/office/officeart/2008/layout/LinedList"/>
    <dgm:cxn modelId="{ECE48382-BD73-423F-8C20-EAC5B423ACB6}" type="presParOf" srcId="{4735B469-9FE4-4A11-86F2-FD410BF79D55}" destId="{55B14936-8E88-4447-A657-CCCE9F4E0D00}" srcOrd="0" destOrd="0" presId="urn:microsoft.com/office/officeart/2008/layout/LinedList"/>
    <dgm:cxn modelId="{C03D8F1F-1821-4B8B-B9AF-5E0D30FAE9FE}" type="presParOf" srcId="{4735B469-9FE4-4A11-86F2-FD410BF79D55}" destId="{B44C496F-EA4C-4BB5-AEC6-B96085557DD8}" srcOrd="1" destOrd="0" presId="urn:microsoft.com/office/officeart/2008/layout/LinedList"/>
    <dgm:cxn modelId="{F2999EE7-09F5-456B-9C51-3FE2925D1D76}" type="presParOf" srcId="{48D90583-0F88-4455-B693-024E8767DF8E}" destId="{0FBDF84A-965A-4A19-ABCE-E3D0201ABECE}" srcOrd="8" destOrd="0" presId="urn:microsoft.com/office/officeart/2008/layout/LinedList"/>
    <dgm:cxn modelId="{83BE4827-ECC6-4616-9EAD-2987364D8C08}" type="presParOf" srcId="{48D90583-0F88-4455-B693-024E8767DF8E}" destId="{B5FA4BB0-73E5-4F0B-B9C2-B5E3934BA259}" srcOrd="9" destOrd="0" presId="urn:microsoft.com/office/officeart/2008/layout/LinedList"/>
    <dgm:cxn modelId="{7FBB23E1-C4D8-41C4-80AD-1AC6DFC7242B}" type="presParOf" srcId="{B5FA4BB0-73E5-4F0B-B9C2-B5E3934BA259}" destId="{22B9402F-603F-4473-A931-4D446B97F903}" srcOrd="0" destOrd="0" presId="urn:microsoft.com/office/officeart/2008/layout/LinedList"/>
    <dgm:cxn modelId="{239266A5-860B-4679-B7CC-04784C4EFB45}" type="presParOf" srcId="{B5FA4BB0-73E5-4F0B-B9C2-B5E3934BA259}" destId="{0037EDA4-22DB-444B-9EDF-7084A9F3464D}" srcOrd="1" destOrd="0" presId="urn:microsoft.com/office/officeart/2008/layout/LinedList"/>
    <dgm:cxn modelId="{58AA033A-F179-4D9B-9BE3-FE0D120664A3}" type="presParOf" srcId="{48D90583-0F88-4455-B693-024E8767DF8E}" destId="{E857F008-A0D6-4D68-9A51-F7F9B8E0AFE7}" srcOrd="10" destOrd="0" presId="urn:microsoft.com/office/officeart/2008/layout/LinedList"/>
    <dgm:cxn modelId="{2EC4171F-2AB1-43A5-9F82-63AC897A43F1}" type="presParOf" srcId="{48D90583-0F88-4455-B693-024E8767DF8E}" destId="{B101C2F0-9122-4EC7-A9EA-A25202F28315}" srcOrd="11" destOrd="0" presId="urn:microsoft.com/office/officeart/2008/layout/LinedList"/>
    <dgm:cxn modelId="{42987362-5388-483A-A519-D0F658E20B12}" type="presParOf" srcId="{B101C2F0-9122-4EC7-A9EA-A25202F28315}" destId="{D4460622-C57E-4D28-BCBB-7B1193C07B65}" srcOrd="0" destOrd="0" presId="urn:microsoft.com/office/officeart/2008/layout/LinedList"/>
    <dgm:cxn modelId="{88EE6B6B-B2D4-48C6-941D-F2121352FCCA}" type="presParOf" srcId="{B101C2F0-9122-4EC7-A9EA-A25202F28315}" destId="{203DEB94-45E5-4D15-B8E0-CCE7D710D569}" srcOrd="1" destOrd="0" presId="urn:microsoft.com/office/officeart/2008/layout/LinedList"/>
    <dgm:cxn modelId="{E6AEF420-CDAC-4C45-9C72-DDA1D6DAA94F}" type="presParOf" srcId="{48D90583-0F88-4455-B693-024E8767DF8E}" destId="{704ED041-97D3-4853-815F-4DF088E60C5C}" srcOrd="12" destOrd="0" presId="urn:microsoft.com/office/officeart/2008/layout/LinedList"/>
    <dgm:cxn modelId="{4D4BB279-FE78-45BE-8644-1B97AA498FEB}" type="presParOf" srcId="{48D90583-0F88-4455-B693-024E8767DF8E}" destId="{35A7E334-12F4-4147-83E5-3FFD45453551}" srcOrd="13" destOrd="0" presId="urn:microsoft.com/office/officeart/2008/layout/LinedList"/>
    <dgm:cxn modelId="{3D8AC881-EE1B-4878-A4B9-148023DF7227}" type="presParOf" srcId="{35A7E334-12F4-4147-83E5-3FFD45453551}" destId="{3DEE9645-5AB3-4F01-86C1-1A94D87151C2}" srcOrd="0" destOrd="0" presId="urn:microsoft.com/office/officeart/2008/layout/LinedList"/>
    <dgm:cxn modelId="{3A91E38E-13A3-4227-8646-25ED70B65BA8}" type="presParOf" srcId="{35A7E334-12F4-4147-83E5-3FFD45453551}" destId="{A2AB4D56-2D87-4E62-B7F8-79F6A9C60AAD}" srcOrd="1" destOrd="0" presId="urn:microsoft.com/office/officeart/2008/layout/LinedList"/>
    <dgm:cxn modelId="{70F76118-9643-4297-805C-F6BA23810EB8}" type="presParOf" srcId="{48D90583-0F88-4455-B693-024E8767DF8E}" destId="{798EEB57-97A1-4E4F-8B5D-27F65EB66D2B}" srcOrd="14" destOrd="0" presId="urn:microsoft.com/office/officeart/2008/layout/LinedList"/>
    <dgm:cxn modelId="{B15E5E61-E51D-4D21-9F09-C99A2DE3B35E}" type="presParOf" srcId="{48D90583-0F88-4455-B693-024E8767DF8E}" destId="{E3D7D3C5-C93D-4B91-98A7-36D066E3A4DE}" srcOrd="15" destOrd="0" presId="urn:microsoft.com/office/officeart/2008/layout/LinedList"/>
    <dgm:cxn modelId="{3FDFB7D1-92A9-4113-9624-A68E5C1B883E}" type="presParOf" srcId="{E3D7D3C5-C93D-4B91-98A7-36D066E3A4DE}" destId="{9A235030-C7F3-46ED-8BD0-8C0B26D1033E}" srcOrd="0" destOrd="0" presId="urn:microsoft.com/office/officeart/2008/layout/LinedList"/>
    <dgm:cxn modelId="{32DF34FA-4387-4EB4-AE02-A480A4EA1FEE}" type="presParOf" srcId="{E3D7D3C5-C93D-4B91-98A7-36D066E3A4DE}" destId="{C0249A5D-09E2-4512-A89A-C469D5D84767}" srcOrd="1" destOrd="0" presId="urn:microsoft.com/office/officeart/2008/layout/LinedList"/>
    <dgm:cxn modelId="{974D53E5-0B77-4A08-BA5F-EBA068ABE448}" type="presParOf" srcId="{48D90583-0F88-4455-B693-024E8767DF8E}" destId="{E626C8CF-3AAF-4CC1-8C55-6880B5044A86}" srcOrd="16" destOrd="0" presId="urn:microsoft.com/office/officeart/2008/layout/LinedList"/>
    <dgm:cxn modelId="{3AE2E29D-D09D-49F1-BAAE-1E44FAFBFD67}" type="presParOf" srcId="{48D90583-0F88-4455-B693-024E8767DF8E}" destId="{23109E9F-5E87-40E3-9589-00353C23FBE3}" srcOrd="17" destOrd="0" presId="urn:microsoft.com/office/officeart/2008/layout/LinedList"/>
    <dgm:cxn modelId="{737E617B-5B4E-4D05-88D9-FAF246116CB9}" type="presParOf" srcId="{23109E9F-5E87-40E3-9589-00353C23FBE3}" destId="{5901F142-303A-4906-9412-437BBD8ABA71}" srcOrd="0" destOrd="0" presId="urn:microsoft.com/office/officeart/2008/layout/LinedList"/>
    <dgm:cxn modelId="{FFABFC45-FFAE-4154-8124-D72A20CA8F44}" type="presParOf" srcId="{23109E9F-5E87-40E3-9589-00353C23FBE3}" destId="{9DEEEDCB-0D37-4692-8EE5-6ECAE5AA57AB}" srcOrd="1" destOrd="0" presId="urn:microsoft.com/office/officeart/2008/layout/LinedList"/>
    <dgm:cxn modelId="{93E38AF1-4DFA-4CEB-A5A6-88DBE0BECBC6}" type="presParOf" srcId="{48D90583-0F88-4455-B693-024E8767DF8E}" destId="{B297B792-D8DE-44A2-A77C-B67C362D2D05}" srcOrd="18" destOrd="0" presId="urn:microsoft.com/office/officeart/2008/layout/LinedList"/>
    <dgm:cxn modelId="{4AE163CA-45A0-4472-9D90-94CA3DF2BC8C}" type="presParOf" srcId="{48D90583-0F88-4455-B693-024E8767DF8E}" destId="{07D989E6-D94C-4F1B-AD10-86DBE1A5E2C3}" srcOrd="19" destOrd="0" presId="urn:microsoft.com/office/officeart/2008/layout/LinedList"/>
    <dgm:cxn modelId="{FD42D300-7EF8-47B3-B988-401199FA12F1}" type="presParOf" srcId="{07D989E6-D94C-4F1B-AD10-86DBE1A5E2C3}" destId="{296F4F0C-87CF-48C2-A0A3-692A403405C3}" srcOrd="0" destOrd="0" presId="urn:microsoft.com/office/officeart/2008/layout/LinedList"/>
    <dgm:cxn modelId="{EA764D1A-7EE5-4B5F-A0A7-C2D219111ECF}" type="presParOf" srcId="{07D989E6-D94C-4F1B-AD10-86DBE1A5E2C3}" destId="{F715AF28-474F-47FC-8732-18F1627E85F3}" srcOrd="1" destOrd="0" presId="urn:microsoft.com/office/officeart/2008/layout/LinedList"/>
    <dgm:cxn modelId="{27503140-2820-4A81-8A26-1CE815318FD0}" type="presParOf" srcId="{48D90583-0F88-4455-B693-024E8767DF8E}" destId="{F2A43E3D-FDEF-4CCA-B07E-283A1C315476}" srcOrd="20" destOrd="0" presId="urn:microsoft.com/office/officeart/2008/layout/LinedList"/>
    <dgm:cxn modelId="{DD6606D1-F1F5-4DE5-9824-D88AB80CF41F}" type="presParOf" srcId="{48D90583-0F88-4455-B693-024E8767DF8E}" destId="{2BAE9E5C-A356-4B02-9B69-A8DB45314695}" srcOrd="21" destOrd="0" presId="urn:microsoft.com/office/officeart/2008/layout/LinedList"/>
    <dgm:cxn modelId="{F2177A6E-77BA-46DD-9A22-26AED5775457}" type="presParOf" srcId="{2BAE9E5C-A356-4B02-9B69-A8DB45314695}" destId="{7053B0C9-5850-44BF-85C6-6F1E1900C8D1}" srcOrd="0" destOrd="0" presId="urn:microsoft.com/office/officeart/2008/layout/LinedList"/>
    <dgm:cxn modelId="{F5490C71-48E7-4A83-8573-5B98316AC8C2}" type="presParOf" srcId="{2BAE9E5C-A356-4B02-9B69-A8DB45314695}" destId="{20837BBB-9D5D-4F2C-BCA4-975D5B17A31E}" srcOrd="1" destOrd="0" presId="urn:microsoft.com/office/officeart/2008/layout/LinedList"/>
    <dgm:cxn modelId="{21159CEE-7F5F-404B-A687-AC137C6D4244}" type="presParOf" srcId="{48D90583-0F88-4455-B693-024E8767DF8E}" destId="{C32FDD59-1B76-45C6-A5CD-4F66F245A0E6}" srcOrd="22" destOrd="0" presId="urn:microsoft.com/office/officeart/2008/layout/LinedList"/>
    <dgm:cxn modelId="{9A8C54CF-B49A-42A7-A05F-B3FB3E74E6C8}" type="presParOf" srcId="{48D90583-0F88-4455-B693-024E8767DF8E}" destId="{51F4B965-29EE-4FA9-8102-FD96FB5C7D8F}" srcOrd="23" destOrd="0" presId="urn:microsoft.com/office/officeart/2008/layout/LinedList"/>
    <dgm:cxn modelId="{FA044AF4-C974-493F-9AD1-8F2A9E9FBE8A}" type="presParOf" srcId="{51F4B965-29EE-4FA9-8102-FD96FB5C7D8F}" destId="{D97A1CA1-D6F2-4BF0-9A1D-7B22D9306429}" srcOrd="0" destOrd="0" presId="urn:microsoft.com/office/officeart/2008/layout/LinedList"/>
    <dgm:cxn modelId="{1324DFBF-1AAF-4DFC-9B05-F5C52F117336}" type="presParOf" srcId="{51F4B965-29EE-4FA9-8102-FD96FB5C7D8F}" destId="{D784612F-0164-4D6A-A607-0D2B0662F386}" srcOrd="1" destOrd="0" presId="urn:microsoft.com/office/officeart/2008/layout/LinedList"/>
  </dgm:cxnLst>
  <dgm:bg/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4CBB6-20A5-454C-8BD2-3907DA12BD6B}">
      <dsp:nvSpPr>
        <dsp:cNvPr id="0" name=""/>
        <dsp:cNvSpPr/>
      </dsp:nvSpPr>
      <dsp:spPr>
        <a:xfrm>
          <a:off x="0" y="2114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938497-65A4-40AF-8EF0-7077BBE110F8}">
      <dsp:nvSpPr>
        <dsp:cNvPr id="0" name=""/>
        <dsp:cNvSpPr/>
      </dsp:nvSpPr>
      <dsp:spPr>
        <a:xfrm>
          <a:off x="0" y="2114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err="1"/>
            <a:t>Obj_ID</a:t>
          </a:r>
          <a:r>
            <a:rPr lang="pl-PL" sz="1600" kern="1200"/>
            <a:t> – identyfikator obiektu</a:t>
          </a:r>
          <a:endParaRPr lang="en-US" sz="1600" kern="1200"/>
        </a:p>
      </dsp:txBody>
      <dsp:txXfrm>
        <a:off x="0" y="2114"/>
        <a:ext cx="9927396" cy="360502"/>
      </dsp:txXfrm>
    </dsp:sp>
    <dsp:sp modelId="{68D20D55-F108-4B69-8EB0-16C9CAE00350}">
      <dsp:nvSpPr>
        <dsp:cNvPr id="0" name=""/>
        <dsp:cNvSpPr/>
      </dsp:nvSpPr>
      <dsp:spPr>
        <a:xfrm>
          <a:off x="0" y="362616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8BF180-190D-4491-AF54-5EE929CB73C1}">
      <dsp:nvSpPr>
        <dsp:cNvPr id="0" name=""/>
        <dsp:cNvSpPr/>
      </dsp:nvSpPr>
      <dsp:spPr>
        <a:xfrm>
          <a:off x="0" y="362616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u, g, r, i, z – filtry w systemie fotometrycznym</a:t>
          </a:r>
          <a:endParaRPr lang="en-US" sz="1600" kern="1200"/>
        </a:p>
      </dsp:txBody>
      <dsp:txXfrm>
        <a:off x="0" y="362616"/>
        <a:ext cx="9927396" cy="360502"/>
      </dsp:txXfrm>
    </dsp:sp>
    <dsp:sp modelId="{670E0E39-8AE0-4D18-BC56-9AB13F50A4DA}">
      <dsp:nvSpPr>
        <dsp:cNvPr id="0" name=""/>
        <dsp:cNvSpPr/>
      </dsp:nvSpPr>
      <dsp:spPr>
        <a:xfrm>
          <a:off x="0" y="723118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B6FC74-064D-4A21-8AD9-C14850074893}">
      <dsp:nvSpPr>
        <dsp:cNvPr id="0" name=""/>
        <dsp:cNvSpPr/>
      </dsp:nvSpPr>
      <dsp:spPr>
        <a:xfrm>
          <a:off x="0" y="723118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alpha, delta - spółrzędne astronomiczne </a:t>
          </a:r>
          <a:endParaRPr lang="en-US" sz="1600" kern="1200"/>
        </a:p>
      </dsp:txBody>
      <dsp:txXfrm>
        <a:off x="0" y="723118"/>
        <a:ext cx="9927396" cy="360502"/>
      </dsp:txXfrm>
    </dsp:sp>
    <dsp:sp modelId="{26AD2B53-F371-4E2D-A767-55806DD6BB9E}">
      <dsp:nvSpPr>
        <dsp:cNvPr id="0" name=""/>
        <dsp:cNvSpPr/>
      </dsp:nvSpPr>
      <dsp:spPr>
        <a:xfrm>
          <a:off x="0" y="1083620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B14936-8E88-4447-A657-CCCE9F4E0D00}">
      <dsp:nvSpPr>
        <dsp:cNvPr id="0" name=""/>
        <dsp:cNvSpPr/>
      </dsp:nvSpPr>
      <dsp:spPr>
        <a:xfrm>
          <a:off x="0" y="1083620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Run_ID – numer skanu</a:t>
          </a:r>
          <a:endParaRPr lang="en-US" sz="1600" kern="1200"/>
        </a:p>
      </dsp:txBody>
      <dsp:txXfrm>
        <a:off x="0" y="1083620"/>
        <a:ext cx="9927396" cy="360502"/>
      </dsp:txXfrm>
    </dsp:sp>
    <dsp:sp modelId="{0FBDF84A-965A-4A19-ABCE-E3D0201ABECE}">
      <dsp:nvSpPr>
        <dsp:cNvPr id="0" name=""/>
        <dsp:cNvSpPr/>
      </dsp:nvSpPr>
      <dsp:spPr>
        <a:xfrm>
          <a:off x="0" y="1444123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B9402F-603F-4473-A931-4D446B97F903}">
      <dsp:nvSpPr>
        <dsp:cNvPr id="0" name=""/>
        <dsp:cNvSpPr/>
      </dsp:nvSpPr>
      <dsp:spPr>
        <a:xfrm>
          <a:off x="0" y="1444123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Rerun_ID – numer przetworzenia obrazu</a:t>
          </a:r>
          <a:endParaRPr lang="en-US" sz="1600" kern="1200"/>
        </a:p>
      </dsp:txBody>
      <dsp:txXfrm>
        <a:off x="0" y="1444123"/>
        <a:ext cx="9927396" cy="360502"/>
      </dsp:txXfrm>
    </dsp:sp>
    <dsp:sp modelId="{E857F008-A0D6-4D68-9A51-F7F9B8E0AFE7}">
      <dsp:nvSpPr>
        <dsp:cNvPr id="0" name=""/>
        <dsp:cNvSpPr/>
      </dsp:nvSpPr>
      <dsp:spPr>
        <a:xfrm>
          <a:off x="0" y="1804625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460622-C57E-4D28-BCBB-7B1193C07B65}">
      <dsp:nvSpPr>
        <dsp:cNvPr id="0" name=""/>
        <dsp:cNvSpPr/>
      </dsp:nvSpPr>
      <dsp:spPr>
        <a:xfrm>
          <a:off x="0" y="1804625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cam_col </a:t>
          </a:r>
          <a:r>
            <a:rPr lang="pl-PL" sz="1600" b="0" i="0" kern="1200"/>
            <a:t>– numer kolumny</a:t>
          </a:r>
          <a:endParaRPr lang="en-US" sz="1600" kern="1200"/>
        </a:p>
      </dsp:txBody>
      <dsp:txXfrm>
        <a:off x="0" y="1804625"/>
        <a:ext cx="9927396" cy="360502"/>
      </dsp:txXfrm>
    </dsp:sp>
    <dsp:sp modelId="{704ED041-97D3-4853-815F-4DF088E60C5C}">
      <dsp:nvSpPr>
        <dsp:cNvPr id="0" name=""/>
        <dsp:cNvSpPr/>
      </dsp:nvSpPr>
      <dsp:spPr>
        <a:xfrm>
          <a:off x="0" y="2165127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EE9645-5AB3-4F01-86C1-1A94D87151C2}">
      <dsp:nvSpPr>
        <dsp:cNvPr id="0" name=""/>
        <dsp:cNvSpPr/>
      </dsp:nvSpPr>
      <dsp:spPr>
        <a:xfrm>
          <a:off x="0" y="2165127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field_ID</a:t>
          </a:r>
          <a:r>
            <a:rPr lang="pl-PL" sz="1600" kern="1200"/>
            <a:t> – numer pola</a:t>
          </a:r>
          <a:endParaRPr lang="en-US" sz="1600" kern="1200"/>
        </a:p>
      </dsp:txBody>
      <dsp:txXfrm>
        <a:off x="0" y="2165127"/>
        <a:ext cx="9927396" cy="360502"/>
      </dsp:txXfrm>
    </dsp:sp>
    <dsp:sp modelId="{798EEB57-97A1-4E4F-8B5D-27F65EB66D2B}">
      <dsp:nvSpPr>
        <dsp:cNvPr id="0" name=""/>
        <dsp:cNvSpPr/>
      </dsp:nvSpPr>
      <dsp:spPr>
        <a:xfrm>
          <a:off x="0" y="2525629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235030-C7F3-46ED-8BD0-8C0B26D1033E}">
      <dsp:nvSpPr>
        <dsp:cNvPr id="0" name=""/>
        <dsp:cNvSpPr/>
      </dsp:nvSpPr>
      <dsp:spPr>
        <a:xfrm>
          <a:off x="0" y="2525629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spec_obj_ID</a:t>
          </a:r>
          <a:r>
            <a:rPr lang="pl-PL" sz="1600" b="0" i="0" kern="1200"/>
            <a:t> - identyfikator używany dla obiektów spektroskopowych</a:t>
          </a:r>
          <a:endParaRPr lang="en-US" sz="1600" kern="1200"/>
        </a:p>
      </dsp:txBody>
      <dsp:txXfrm>
        <a:off x="0" y="2525629"/>
        <a:ext cx="9927396" cy="360502"/>
      </dsp:txXfrm>
    </dsp:sp>
    <dsp:sp modelId="{E626C8CF-3AAF-4CC1-8C55-6880B5044A86}">
      <dsp:nvSpPr>
        <dsp:cNvPr id="0" name=""/>
        <dsp:cNvSpPr/>
      </dsp:nvSpPr>
      <dsp:spPr>
        <a:xfrm>
          <a:off x="0" y="2886131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01F142-303A-4906-9412-437BBD8ABA71}">
      <dsp:nvSpPr>
        <dsp:cNvPr id="0" name=""/>
        <dsp:cNvSpPr/>
      </dsp:nvSpPr>
      <dsp:spPr>
        <a:xfrm>
          <a:off x="0" y="2886131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Redshift</a:t>
          </a:r>
          <a:r>
            <a:rPr lang="pl-PL" sz="1600" b="0" i="0" kern="1200"/>
            <a:t> – wartość przesunięci ku czerwieni</a:t>
          </a:r>
          <a:endParaRPr lang="en-US" sz="1600" kern="1200"/>
        </a:p>
      </dsp:txBody>
      <dsp:txXfrm>
        <a:off x="0" y="2886131"/>
        <a:ext cx="9927396" cy="360502"/>
      </dsp:txXfrm>
    </dsp:sp>
    <dsp:sp modelId="{B297B792-D8DE-44A2-A77C-B67C362D2D05}">
      <dsp:nvSpPr>
        <dsp:cNvPr id="0" name=""/>
        <dsp:cNvSpPr/>
      </dsp:nvSpPr>
      <dsp:spPr>
        <a:xfrm>
          <a:off x="0" y="3246634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6F4F0C-87CF-48C2-A0A3-692A403405C3}">
      <dsp:nvSpPr>
        <dsp:cNvPr id="0" name=""/>
        <dsp:cNvSpPr/>
      </dsp:nvSpPr>
      <dsp:spPr>
        <a:xfrm>
          <a:off x="0" y="3246634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Plate</a:t>
          </a:r>
          <a:r>
            <a:rPr lang="pl-PL" sz="1600" b="0" i="0" kern="1200"/>
            <a:t> – identyfikator płyty</a:t>
          </a:r>
          <a:endParaRPr lang="en-US" sz="1600" kern="1200"/>
        </a:p>
      </dsp:txBody>
      <dsp:txXfrm>
        <a:off x="0" y="3246634"/>
        <a:ext cx="9927396" cy="360502"/>
      </dsp:txXfrm>
    </dsp:sp>
    <dsp:sp modelId="{F2A43E3D-FDEF-4CCA-B07E-283A1C315476}">
      <dsp:nvSpPr>
        <dsp:cNvPr id="0" name=""/>
        <dsp:cNvSpPr/>
      </dsp:nvSpPr>
      <dsp:spPr>
        <a:xfrm>
          <a:off x="0" y="3607136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53B0C9-5850-44BF-85C6-6F1E1900C8D1}">
      <dsp:nvSpPr>
        <dsp:cNvPr id="0" name=""/>
        <dsp:cNvSpPr/>
      </dsp:nvSpPr>
      <dsp:spPr>
        <a:xfrm>
          <a:off x="0" y="3607136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MJD</a:t>
          </a:r>
          <a:r>
            <a:rPr lang="pl-PL" sz="1600" b="0" i="0" kern="1200"/>
            <a:t> – data zarejestrowania</a:t>
          </a:r>
          <a:endParaRPr lang="en-US" sz="1600" kern="1200"/>
        </a:p>
      </dsp:txBody>
      <dsp:txXfrm>
        <a:off x="0" y="3607136"/>
        <a:ext cx="9927396" cy="360502"/>
      </dsp:txXfrm>
    </dsp:sp>
    <dsp:sp modelId="{C32FDD59-1B76-45C6-A5CD-4F66F245A0E6}">
      <dsp:nvSpPr>
        <dsp:cNvPr id="0" name=""/>
        <dsp:cNvSpPr/>
      </dsp:nvSpPr>
      <dsp:spPr>
        <a:xfrm>
          <a:off x="0" y="3967638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7A1CA1-D6F2-4BF0-9A1D-7B22D9306429}">
      <dsp:nvSpPr>
        <dsp:cNvPr id="0" name=""/>
        <dsp:cNvSpPr/>
      </dsp:nvSpPr>
      <dsp:spPr>
        <a:xfrm>
          <a:off x="0" y="3967638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err="1"/>
            <a:t>fiber_ID</a:t>
          </a:r>
          <a:r>
            <a:rPr lang="pl-PL" sz="1600" b="0" i="0" kern="1200"/>
            <a:t> – identyfikator włókna</a:t>
          </a:r>
          <a:endParaRPr lang="en-US" sz="1600" kern="1200"/>
        </a:p>
      </dsp:txBody>
      <dsp:txXfrm>
        <a:off x="0" y="3967638"/>
        <a:ext cx="9927396" cy="360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ellar-classification-dataset-sdss17" TargetMode="External"/><Relationship Id="rId2" Type="http://schemas.openxmlformats.org/officeDocument/2006/relationships/hyperlink" Target="https://pl.wikipedia.org/wiki/Sloan_Digital_Sky_Surve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ilky way">
            <a:extLst>
              <a:ext uri="{FF2B5EF4-FFF2-40B4-BE49-F238E27FC236}">
                <a16:creationId xmlns:a16="http://schemas.microsoft.com/office/drawing/2014/main" id="{D2FE097B-4020-9509-1ABB-DF59FAAA5D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354" r="9113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pl-PL" sz="4600" err="1"/>
              <a:t>Stellar</a:t>
            </a:r>
            <a:r>
              <a:rPr lang="pl-PL" sz="4600"/>
              <a:t> </a:t>
            </a:r>
            <a:r>
              <a:rPr lang="pl-PL" sz="4600" err="1"/>
              <a:t>Classification</a:t>
            </a:r>
            <a:br>
              <a:rPr lang="pl-PL" sz="4600"/>
            </a:br>
            <a:endParaRPr lang="pl-PL" sz="46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47164" y="1311747"/>
            <a:ext cx="8958442" cy="290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Modelowanie i walidacja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D00BD4-E895-9791-6230-623975822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89577"/>
              </p:ext>
            </p:extLst>
          </p:nvPr>
        </p:nvGraphicFramePr>
        <p:xfrm>
          <a:off x="-9331" y="0"/>
          <a:ext cx="12207238" cy="6903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49648">
                  <a:extLst>
                    <a:ext uri="{9D8B030D-6E8A-4147-A177-3AD203B41FA5}">
                      <a16:colId xmlns:a16="http://schemas.microsoft.com/office/drawing/2014/main" val="104606829"/>
                    </a:ext>
                  </a:extLst>
                </a:gridCol>
                <a:gridCol w="1479350">
                  <a:extLst>
                    <a:ext uri="{9D8B030D-6E8A-4147-A177-3AD203B41FA5}">
                      <a16:colId xmlns:a16="http://schemas.microsoft.com/office/drawing/2014/main" val="36771376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7655136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53375017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3687517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7133077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55264764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0977218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Accuracy</a:t>
                      </a:r>
                      <a:endParaRPr lang="pl-PL" dirty="0" err="1"/>
                    </a:p>
                    <a:p>
                      <a:pPr lvl="0">
                        <a:buNone/>
                      </a:pPr>
                      <a:r>
                        <a:rPr lang="pl-PL" sz="1700" dirty="0"/>
                        <a:t>(walidacja niezależną próbką)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AUC 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Gini</a:t>
                      </a:r>
                      <a:r>
                        <a:rPr lang="pl-PL" dirty="0"/>
                        <a:t> 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AUC </a:t>
                      </a:r>
                      <a:r>
                        <a:rPr lang="pl-PL" dirty="0" err="1"/>
                        <a:t>Quasar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Gini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Quasar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AUC Galaxy</a:t>
                      </a:r>
                      <a:endParaRPr lang="en-US" dirty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Gini</a:t>
                      </a:r>
                      <a:r>
                        <a:rPr lang="pl-PL" dirty="0"/>
                        <a:t> Galaxy</a:t>
                      </a:r>
                      <a:endParaRPr lang="en-US" dirty="0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6238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err="1"/>
                        <a:t>KNeighboursClassifier</a:t>
                      </a:r>
                      <a:endParaRPr lang="pl-PL" sz="1400" b="1" dirty="0" err="1"/>
                    </a:p>
                    <a:p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0.993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5255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l-PL" sz="1400" b="1" err="1"/>
                        <a:t>RandomForestClassifier</a:t>
                      </a:r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0.997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321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l-PL" sz="1400" b="1" err="1"/>
                        <a:t>Xboost</a:t>
                      </a:r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 </a:t>
                      </a:r>
                      <a:r>
                        <a:rPr lang="en-US" sz="1400" dirty="0"/>
                        <a:t>0.953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0.996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0.992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6322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l-PL" sz="1400" b="1" dirty="0"/>
                        <a:t>Gradient </a:t>
                      </a:r>
                      <a:r>
                        <a:rPr lang="pl-PL" sz="1400" b="1" dirty="0" err="1"/>
                        <a:t>Boosting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0.996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0.991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7341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dirty="0"/>
                        <a:t>Regresja Logistyczna</a:t>
                      </a:r>
                    </a:p>
                    <a:p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0.995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90369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dirty="0"/>
                        <a:t>Adaptacyjne drzewa decyzyjne</a:t>
                      </a:r>
                    </a:p>
                    <a:p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0.849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4169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l-PL" sz="1400" b="1" dirty="0"/>
                        <a:t>RandomForestClassifier2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0.973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0.998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0.990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0.992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63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D7F26B-A5CA-8F0F-31DA-2FCB05DCFD51}"/>
              </a:ext>
            </a:extLst>
          </p:cNvPr>
          <p:cNvSpPr txBox="1"/>
          <p:nvPr/>
        </p:nvSpPr>
        <p:spPr>
          <a:xfrm>
            <a:off x="130629" y="5075853"/>
            <a:ext cx="43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kern="1200" spc="1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Ramka danych, dająca najlepsze rezultaty</a:t>
            </a:r>
            <a:endParaRPr lang="en-US" sz="5400" i="1" kern="1200" spc="1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E8277D6-FD00-3697-E456-2CF0BF96537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odrzucenie błędnego wiersza,​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odrzucenie kolumn: 'rerun_ID', 'obj_ID', 'plate', 'MJD', 'field_ID', 'cam_col',​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utworzona kolumna 'r+i+z',​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znormalizowane kolumnyi: 'spec_obj_ID', 'alpha', 'fiber_ID',​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zestandaryzowane: 'delta', 'u', 'g', 'r', 'i', 'z', 'redshift', 'r+i+z'.​</a:t>
            </a:r>
          </a:p>
        </p:txBody>
      </p:sp>
    </p:spTree>
    <p:extLst>
      <p:ext uri="{BB962C8B-B14F-4D97-AF65-F5344CB8AC3E}">
        <p14:creationId xmlns:p14="http://schemas.microsoft.com/office/powerpoint/2010/main" val="220835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A8C0CE-28F3-9AF7-07A7-7EA51005AABD}"/>
              </a:ext>
            </a:extLst>
          </p:cNvPr>
          <p:cNvSpPr txBox="1"/>
          <p:nvPr/>
        </p:nvSpPr>
        <p:spPr>
          <a:xfrm>
            <a:off x="410856" y="268751"/>
            <a:ext cx="1121678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20624"/>
            <a:r>
              <a:rPr lang="pl-PL" sz="1600" kern="1200" dirty="0">
                <a:latin typeface="+mj-lt"/>
                <a:ea typeface="+mn-ea"/>
                <a:cs typeface="Calibri"/>
              </a:rPr>
              <a:t>Wybrano 5 modeli do strojenia </a:t>
            </a:r>
            <a:r>
              <a:rPr lang="pl-PL" sz="1600" kern="1200" dirty="0" err="1">
                <a:latin typeface="+mj-lt"/>
                <a:ea typeface="+mn-ea"/>
                <a:cs typeface="Calibri"/>
              </a:rPr>
              <a:t>hiperparametrów</a:t>
            </a:r>
            <a:r>
              <a:rPr lang="pl-PL" sz="1600" kern="1200" dirty="0">
                <a:latin typeface="+mj-lt"/>
                <a:ea typeface="+mn-ea"/>
                <a:cs typeface="Calibri"/>
              </a:rPr>
              <a:t> </a:t>
            </a:r>
            <a:r>
              <a:rPr lang="pl-PL" sz="1600" dirty="0">
                <a:latin typeface="+mj-lt"/>
                <a:cs typeface="Calibri"/>
              </a:rPr>
              <a:t>za pomocą </a:t>
            </a:r>
            <a:r>
              <a:rPr lang="pl-PL" sz="1600" dirty="0" err="1">
                <a:latin typeface="+mj-lt"/>
                <a:cs typeface="Calibri"/>
              </a:rPr>
              <a:t>Grid</a:t>
            </a:r>
            <a:r>
              <a:rPr lang="pl-PL" sz="1600" dirty="0">
                <a:latin typeface="+mj-lt"/>
                <a:cs typeface="Calibri"/>
              </a:rPr>
              <a:t> </a:t>
            </a:r>
            <a:r>
              <a:rPr lang="pl-PL" sz="1600" dirty="0" err="1">
                <a:latin typeface="+mj-lt"/>
                <a:cs typeface="Calibri"/>
              </a:rPr>
              <a:t>Search</a:t>
            </a:r>
            <a:r>
              <a:rPr lang="pl-PL" sz="1600" dirty="0">
                <a:latin typeface="+mj-lt"/>
                <a:cs typeface="Calibri"/>
              </a:rPr>
              <a:t>:</a:t>
            </a:r>
            <a:endParaRPr lang="pl-PL" sz="1600" kern="1200" dirty="0">
              <a:latin typeface="+mj-lt"/>
              <a:ea typeface="Calibri Light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kern="1200" err="1">
                <a:latin typeface="+mn-lt"/>
                <a:ea typeface="+mn-ea"/>
                <a:cs typeface="Calibri"/>
              </a:rPr>
              <a:t>RandomForestClassifier</a:t>
            </a:r>
            <a:endParaRPr lang="pl-PL" sz="1600" kern="1200">
              <a:latin typeface="+mn-lt"/>
              <a:ea typeface="Calibri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kern="1200" dirty="0">
                <a:latin typeface="+mn-lt"/>
                <a:ea typeface="+mn-ea"/>
                <a:cs typeface="Calibri"/>
              </a:rPr>
              <a:t>Gradient </a:t>
            </a:r>
            <a:r>
              <a:rPr lang="pl-PL" sz="1600" kern="1200" dirty="0" err="1">
                <a:latin typeface="+mn-lt"/>
                <a:ea typeface="+mn-ea"/>
                <a:cs typeface="Calibri"/>
              </a:rPr>
              <a:t>Boosting</a:t>
            </a:r>
            <a:endParaRPr lang="pl-PL" sz="1600" kern="1200" dirty="0">
              <a:latin typeface="+mn-lt"/>
              <a:ea typeface="Calibri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kern="1200" dirty="0" err="1">
                <a:latin typeface="+mn-lt"/>
                <a:ea typeface="+mn-ea"/>
                <a:cs typeface="Calibri"/>
              </a:rPr>
              <a:t>Logistic</a:t>
            </a:r>
            <a:r>
              <a:rPr lang="pl-PL" sz="1600" kern="1200" dirty="0">
                <a:latin typeface="+mn-lt"/>
                <a:ea typeface="+mn-ea"/>
                <a:cs typeface="Calibri"/>
              </a:rPr>
              <a:t> </a:t>
            </a:r>
            <a:r>
              <a:rPr lang="pl-PL" sz="1600" kern="1200" dirty="0" err="1">
                <a:latin typeface="+mn-lt"/>
                <a:ea typeface="+mn-ea"/>
                <a:cs typeface="Calibri"/>
              </a:rPr>
              <a:t>Regression</a:t>
            </a:r>
            <a:endParaRPr lang="pl-PL" sz="1600" kern="1200" dirty="0">
              <a:latin typeface="+mn-lt"/>
              <a:ea typeface="Calibri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kern="1200" err="1">
                <a:latin typeface="+mn-lt"/>
                <a:ea typeface="+mn-ea"/>
                <a:cs typeface="Calibri"/>
              </a:rPr>
              <a:t>XGBoost</a:t>
            </a:r>
            <a:endParaRPr lang="pl-PL" sz="1600" kern="1200">
              <a:latin typeface="+mn-lt"/>
              <a:ea typeface="Calibri" panose="020F0502020204030204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dirty="0">
                <a:ea typeface="Calibri"/>
                <a:cs typeface="Calibri"/>
              </a:rPr>
              <a:t>Ensemble (głosowanie </a:t>
            </a:r>
          </a:p>
          <a:p>
            <a:pPr defTabSz="420624"/>
            <a:r>
              <a:rPr lang="pl-PL" sz="1600" dirty="0" err="1">
                <a:ea typeface="Calibri"/>
                <a:cs typeface="Calibri"/>
              </a:rPr>
              <a:t>RandomForestClassifier</a:t>
            </a:r>
            <a:r>
              <a:rPr lang="pl-PL" sz="1600" dirty="0">
                <a:ea typeface="Calibri"/>
                <a:cs typeface="Calibri"/>
              </a:rPr>
              <a:t> + </a:t>
            </a:r>
            <a:r>
              <a:rPr lang="pl-PL" sz="1600" dirty="0" err="1">
                <a:ea typeface="Calibri"/>
                <a:cs typeface="Calibri"/>
              </a:rPr>
              <a:t>XGBoost</a:t>
            </a:r>
            <a:r>
              <a:rPr lang="pl-PL" sz="1600" dirty="0">
                <a:ea typeface="Calibri"/>
                <a:cs typeface="Calibri"/>
              </a:rPr>
              <a:t>)</a:t>
            </a:r>
          </a:p>
          <a:p>
            <a:pPr defTabSz="420624"/>
            <a:endParaRPr lang="pl-PL" sz="1600">
              <a:ea typeface="Calibri"/>
              <a:cs typeface="Calibri"/>
            </a:endParaRPr>
          </a:p>
          <a:p>
            <a:pPr defTabSz="420624"/>
            <a:r>
              <a:rPr lang="pl-PL" sz="1600" dirty="0">
                <a:ea typeface="Calibri"/>
                <a:cs typeface="Calibri"/>
              </a:rPr>
              <a:t>Modele były walidowane za pomocą</a:t>
            </a:r>
          </a:p>
          <a:p>
            <a:pPr defTabSz="420624"/>
            <a:r>
              <a:rPr lang="pl-PL" sz="1600" dirty="0" err="1">
                <a:ea typeface="Calibri"/>
                <a:cs typeface="Calibri"/>
              </a:rPr>
              <a:t>kroswalidacji</a:t>
            </a:r>
            <a:r>
              <a:rPr lang="pl-PL" sz="1600" dirty="0">
                <a:ea typeface="Calibri"/>
                <a:cs typeface="Calibri"/>
              </a:rPr>
              <a:t>.</a:t>
            </a:r>
            <a:endParaRPr lang="pl-P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738349-5A57-0DC3-43C0-ED9DE32A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87639"/>
              </p:ext>
            </p:extLst>
          </p:nvPr>
        </p:nvGraphicFramePr>
        <p:xfrm>
          <a:off x="3728720" y="1011555"/>
          <a:ext cx="8128000" cy="26862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30320">
                  <a:extLst>
                    <a:ext uri="{9D8B030D-6E8A-4147-A177-3AD203B41FA5}">
                      <a16:colId xmlns:a16="http://schemas.microsoft.com/office/drawing/2014/main" val="4113062037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180602688"/>
                    </a:ext>
                  </a:extLst>
                </a:gridCol>
              </a:tblGrid>
              <a:tr h="409225">
                <a:tc>
                  <a:txBody>
                    <a:bodyPr/>
                    <a:lstStyle/>
                    <a:p>
                      <a:r>
                        <a:rPr lang="en-US" dirty="0"/>
                        <a:t>Model (po </a:t>
                      </a:r>
                      <a:r>
                        <a:rPr lang="en-US" dirty="0" err="1"/>
                        <a:t>wstępnym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strojeniu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hiperparametrów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r>
                        <a:rPr lang="pl-PL" dirty="0"/>
                        <a:t> (na niezależnej próbce)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21834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err="1"/>
                        <a:t>RandomForestClassifier</a:t>
                      </a:r>
                      <a:endParaRPr lang="pl-PL" sz="1800"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77680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/>
                        <a:t>Gradient </a:t>
                      </a:r>
                      <a:r>
                        <a:rPr lang="pl-PL" sz="1800" dirty="0" err="1"/>
                        <a:t>Boosting</a:t>
                      </a:r>
                      <a:endParaRPr lang="pl-PL" sz="1800" dirty="0"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12567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err="1"/>
                        <a:t>Logistic</a:t>
                      </a:r>
                      <a:r>
                        <a:rPr lang="pl-PL" sz="1800" dirty="0"/>
                        <a:t> </a:t>
                      </a:r>
                      <a:r>
                        <a:rPr lang="pl-PL" sz="1800" dirty="0" err="1"/>
                        <a:t>Regression</a:t>
                      </a:r>
                      <a:endParaRPr lang="pl-PL" sz="1800" dirty="0"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23322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err="1"/>
                        <a:t>XGBoost</a:t>
                      </a:r>
                      <a:endParaRPr lang="pl-PL" sz="1800"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69449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pl-PL" sz="1800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91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FEB646-6998-C909-02BA-9DCB508F6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32330"/>
              </p:ext>
            </p:extLst>
          </p:nvPr>
        </p:nvGraphicFramePr>
        <p:xfrm>
          <a:off x="3728720" y="4397415"/>
          <a:ext cx="8127999" cy="250436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7265">
                  <a:extLst>
                    <a:ext uri="{9D8B030D-6E8A-4147-A177-3AD203B41FA5}">
                      <a16:colId xmlns:a16="http://schemas.microsoft.com/office/drawing/2014/main" val="3039141311"/>
                    </a:ext>
                  </a:extLst>
                </a:gridCol>
                <a:gridCol w="5240734">
                  <a:extLst>
                    <a:ext uri="{9D8B030D-6E8A-4147-A177-3AD203B41FA5}">
                      <a16:colId xmlns:a16="http://schemas.microsoft.com/office/drawing/2014/main" val="3441189951"/>
                    </a:ext>
                  </a:extLst>
                </a:gridCol>
              </a:tblGrid>
              <a:tr h="67556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r>
                        <a:rPr lang="pl-PL" dirty="0"/>
                        <a:t> (</a:t>
                      </a:r>
                      <a:r>
                        <a:rPr lang="pl-PL" dirty="0" err="1"/>
                        <a:t>kroswalidacja</a:t>
                      </a:r>
                      <a:r>
                        <a:rPr lang="pl-PL" dirty="0"/>
                        <a:t>)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44346"/>
                  </a:ext>
                </a:extLst>
              </a:tr>
              <a:tr h="629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err="1"/>
                        <a:t>RandomForestClassifier</a:t>
                      </a:r>
                      <a:endParaRPr lang="pl-PL" sz="180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mean[0.97671429</a:t>
                      </a:r>
                      <a:r>
                        <a:rPr lang="pl-PL" dirty="0"/>
                        <a:t>   </a:t>
                      </a:r>
                      <a:r>
                        <a:rPr lang="en-US" dirty="0"/>
                        <a:t> 0.9745</a:t>
                      </a:r>
                      <a:r>
                        <a:rPr lang="pl-PL" dirty="0"/>
                        <a:t>   </a:t>
                      </a:r>
                      <a:r>
                        <a:rPr lang="en-US" dirty="0"/>
                        <a:t> 0.97571429 0.97535714</a:t>
                      </a:r>
                      <a:r>
                        <a:rPr lang="pl-PL" dirty="0"/>
                        <a:t>    </a:t>
                      </a:r>
                      <a:r>
                        <a:rPr lang="en-US" dirty="0"/>
                        <a:t> 0.97435714] = 0.975328572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sd</a:t>
                      </a: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=0.00096177187673065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08910"/>
                  </a:ext>
                </a:extLst>
              </a:tr>
              <a:tr h="629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/>
                        <a:t>Gradient </a:t>
                      </a:r>
                      <a:r>
                        <a:rPr lang="pl-PL" sz="1800" dirty="0" err="1"/>
                        <a:t>Boosting</a:t>
                      </a:r>
                      <a:endParaRPr lang="pl-PL" sz="1800" dirty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mean[0.97692857 </a:t>
                      </a:r>
                      <a:r>
                        <a:rPr lang="pl-PL" dirty="0"/>
                        <a:t>   </a:t>
                      </a:r>
                      <a:r>
                        <a:rPr lang="en-US" dirty="0"/>
                        <a:t>0.97742857</a:t>
                      </a:r>
                      <a:r>
                        <a:rPr lang="pl-PL" dirty="0"/>
                        <a:t>   </a:t>
                      </a:r>
                      <a:r>
                        <a:rPr lang="en-US" dirty="0"/>
                        <a:t> 0.97735714 0.977 </a:t>
                      </a:r>
                      <a:r>
                        <a:rPr lang="pl-PL" dirty="0"/>
                        <a:t>    </a:t>
                      </a:r>
                      <a:r>
                        <a:rPr lang="en-US" dirty="0"/>
                        <a:t>0.97657143] = 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0.977057142</a:t>
                      </a:r>
                    </a:p>
                    <a:p>
                      <a:pPr lvl="0">
                        <a:buNone/>
                      </a:pP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sd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0.00034773181961103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12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E7B3EE-6393-DAD6-57C4-E9387BE8CC1E}"/>
              </a:ext>
            </a:extLst>
          </p:cNvPr>
          <p:cNvSpPr txBox="1"/>
          <p:nvPr/>
        </p:nvSpPr>
        <p:spPr>
          <a:xfrm>
            <a:off x="408173" y="4031627"/>
            <a:ext cx="70200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20624"/>
            <a:r>
              <a:rPr lang="pl-PL" kern="1200" dirty="0">
                <a:latin typeface="+mj-lt"/>
                <a:ea typeface="+mn-ea"/>
                <a:cs typeface="+mn-cs"/>
              </a:rPr>
              <a:t>Dwa </a:t>
            </a:r>
            <a:r>
              <a:rPr lang="pl-PL" dirty="0">
                <a:latin typeface="+mj-lt"/>
              </a:rPr>
              <a:t>najlepsze</a:t>
            </a:r>
            <a:r>
              <a:rPr lang="pl-PL" kern="1200" dirty="0">
                <a:latin typeface="+mj-lt"/>
                <a:ea typeface="+mn-ea"/>
                <a:cs typeface="+mn-cs"/>
              </a:rPr>
              <a:t> modele sprawdzono za pomocą walidacji krzyżowej:</a:t>
            </a:r>
            <a:endParaRPr lang="en-US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B5E015A-E56B-3179-DDE0-30E5895CB515}"/>
              </a:ext>
            </a:extLst>
          </p:cNvPr>
          <p:cNvSpPr txBox="1"/>
          <p:nvPr/>
        </p:nvSpPr>
        <p:spPr>
          <a:xfrm>
            <a:off x="408174" y="4769814"/>
            <a:ext cx="261472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20624"/>
            <a:r>
              <a:rPr lang="pl-PL" dirty="0">
                <a:latin typeface="+mj-lt"/>
                <a:ea typeface="Calibri Light"/>
                <a:cs typeface="Calibri Light"/>
              </a:rPr>
              <a:t>Wybrany został model </a:t>
            </a:r>
            <a:r>
              <a:rPr lang="pl-PL" b="1" dirty="0">
                <a:latin typeface="+mj-lt"/>
                <a:ea typeface="Calibri Light"/>
                <a:cs typeface="Calibri Light"/>
              </a:rPr>
              <a:t>Gradient </a:t>
            </a:r>
            <a:r>
              <a:rPr lang="pl-PL" b="1" dirty="0" err="1">
                <a:latin typeface="+mj-lt"/>
                <a:ea typeface="Calibri Light"/>
                <a:cs typeface="Calibri Light"/>
              </a:rPr>
              <a:t>Boosting</a:t>
            </a:r>
            <a:r>
              <a:rPr lang="pl-PL" dirty="0">
                <a:latin typeface="+mj-lt"/>
                <a:ea typeface="Calibri Light"/>
                <a:cs typeface="Calibri Light"/>
              </a:rPr>
              <a:t> z powodu najlepszych wyników </a:t>
            </a:r>
            <a:r>
              <a:rPr lang="pl-PL" dirty="0" err="1">
                <a:latin typeface="+mj-lt"/>
                <a:ea typeface="Calibri Light"/>
                <a:cs typeface="Calibri Light"/>
              </a:rPr>
              <a:t>kroswalidacji</a:t>
            </a:r>
            <a:r>
              <a:rPr lang="pl-PL" dirty="0">
                <a:latin typeface="+mj-lt"/>
                <a:ea typeface="Calibri Light"/>
                <a:cs typeface="Calibri Light"/>
              </a:rPr>
              <a:t> (średni wynik był większy, a odchylenie standardowe mniejsze).</a:t>
            </a:r>
          </a:p>
        </p:txBody>
      </p:sp>
    </p:spTree>
    <p:extLst>
      <p:ext uri="{BB962C8B-B14F-4D97-AF65-F5344CB8AC3E}">
        <p14:creationId xmlns:p14="http://schemas.microsoft.com/office/powerpoint/2010/main" val="36167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A8C0CE-28F3-9AF7-07A7-7EA51005AABD}"/>
              </a:ext>
            </a:extLst>
          </p:cNvPr>
          <p:cNvSpPr txBox="1"/>
          <p:nvPr/>
        </p:nvSpPr>
        <p:spPr>
          <a:xfrm>
            <a:off x="1232851" y="380936"/>
            <a:ext cx="9723324" cy="61093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300" dirty="0">
                <a:ea typeface="Calibri"/>
                <a:cs typeface="Calibri"/>
              </a:rPr>
              <a:t>Ostatecznie wybrany został model </a:t>
            </a:r>
            <a:r>
              <a:rPr lang="pl-PL" sz="2300" b="1" err="1">
                <a:ea typeface="Calibri"/>
                <a:cs typeface="Calibri"/>
              </a:rPr>
              <a:t>GradientBoostingClassifier</a:t>
            </a:r>
            <a:r>
              <a:rPr lang="pl-PL" sz="2300" b="1" dirty="0">
                <a:ea typeface="Calibri"/>
                <a:cs typeface="Calibri"/>
              </a:rPr>
              <a:t>.</a:t>
            </a:r>
          </a:p>
          <a:p>
            <a:r>
              <a:rPr lang="pl-PL" sz="2300" dirty="0">
                <a:ea typeface="Calibri"/>
                <a:cs typeface="Calibri"/>
              </a:rPr>
              <a:t>Po trzech dodatkowych iteracjach metody </a:t>
            </a:r>
            <a:r>
              <a:rPr lang="pl-PL" sz="2300" err="1">
                <a:ea typeface="Calibri"/>
                <a:cs typeface="Calibri"/>
              </a:rPr>
              <a:t>Random</a:t>
            </a:r>
            <a:r>
              <a:rPr lang="pl-PL" sz="2300" dirty="0">
                <a:ea typeface="Calibri"/>
                <a:cs typeface="Calibri"/>
              </a:rPr>
              <a:t> </a:t>
            </a:r>
            <a:r>
              <a:rPr lang="pl-PL" sz="2300" err="1">
                <a:ea typeface="Calibri"/>
                <a:cs typeface="Calibri"/>
              </a:rPr>
              <a:t>Search</a:t>
            </a:r>
            <a:r>
              <a:rPr lang="pl-PL" sz="2300" dirty="0">
                <a:ea typeface="Calibri"/>
                <a:cs typeface="Calibri"/>
              </a:rPr>
              <a:t> i ostatecznym dostrojeniu metodą </a:t>
            </a:r>
            <a:r>
              <a:rPr lang="pl-PL" sz="2300" err="1">
                <a:ea typeface="Calibri"/>
                <a:cs typeface="Calibri"/>
              </a:rPr>
              <a:t>Grid</a:t>
            </a:r>
            <a:r>
              <a:rPr lang="pl-PL" sz="2300" dirty="0">
                <a:ea typeface="Calibri"/>
                <a:cs typeface="Calibri"/>
              </a:rPr>
              <a:t> </a:t>
            </a:r>
            <a:r>
              <a:rPr lang="pl-PL" sz="2300" err="1">
                <a:ea typeface="Calibri"/>
                <a:cs typeface="Calibri"/>
              </a:rPr>
              <a:t>Search</a:t>
            </a:r>
            <a:r>
              <a:rPr lang="pl-PL" sz="2300" dirty="0">
                <a:ea typeface="Calibri"/>
                <a:cs typeface="Calibri"/>
              </a:rPr>
              <a:t> został wyłoniony zestaw </a:t>
            </a:r>
            <a:r>
              <a:rPr lang="pl-PL" sz="2300" err="1">
                <a:ea typeface="Calibri"/>
                <a:cs typeface="Calibri"/>
              </a:rPr>
              <a:t>hiperparametrów</a:t>
            </a:r>
            <a:r>
              <a:rPr lang="pl-PL" sz="2300" dirty="0">
                <a:ea typeface="Calibri"/>
                <a:cs typeface="Calibri"/>
              </a:rPr>
              <a:t> pozwalający uzyskać modelowi najlepsze wyniki.</a:t>
            </a:r>
          </a:p>
          <a:p>
            <a:endParaRPr lang="pl-PL" sz="2300" dirty="0">
              <a:ea typeface="Calibri"/>
              <a:cs typeface="Calibri"/>
            </a:endParaRPr>
          </a:p>
          <a:p>
            <a:r>
              <a:rPr lang="pl-PL" sz="2300" dirty="0">
                <a:ea typeface="Calibri"/>
                <a:cs typeface="Calibri"/>
              </a:rPr>
              <a:t>Każda iteracja metodą </a:t>
            </a:r>
            <a:r>
              <a:rPr lang="pl-PL" sz="2300" dirty="0" err="1">
                <a:ea typeface="Calibri"/>
                <a:cs typeface="Calibri"/>
              </a:rPr>
              <a:t>Random</a:t>
            </a:r>
            <a:r>
              <a:rPr lang="pl-PL" sz="2300" dirty="0">
                <a:ea typeface="Calibri"/>
                <a:cs typeface="Calibri"/>
              </a:rPr>
              <a:t> </a:t>
            </a:r>
            <a:r>
              <a:rPr lang="pl-PL" sz="2300" dirty="0" err="1">
                <a:ea typeface="Calibri"/>
                <a:cs typeface="Calibri"/>
              </a:rPr>
              <a:t>Search</a:t>
            </a:r>
            <a:r>
              <a:rPr lang="pl-PL" sz="2300" dirty="0">
                <a:ea typeface="Calibri"/>
                <a:cs typeface="Calibri"/>
              </a:rPr>
              <a:t> wyglądała następująco: odrzucane były wartości brzegowe możliwych do wyboru </a:t>
            </a:r>
            <a:r>
              <a:rPr lang="pl-PL" sz="2300" dirty="0" err="1">
                <a:ea typeface="Calibri"/>
                <a:cs typeface="Calibri"/>
              </a:rPr>
              <a:t>hiperparametrów</a:t>
            </a:r>
            <a:r>
              <a:rPr lang="pl-PL" sz="2300" dirty="0">
                <a:ea typeface="Calibri"/>
                <a:cs typeface="Calibri"/>
              </a:rPr>
              <a:t>, a dokładane były bliższe wyznaczonej wcześniej wartości.</a:t>
            </a:r>
          </a:p>
          <a:p>
            <a:endParaRPr lang="pl-PL" sz="2300" dirty="0">
              <a:ea typeface="Calibri"/>
              <a:cs typeface="Calibri"/>
            </a:endParaRPr>
          </a:p>
          <a:p>
            <a:r>
              <a:rPr lang="pl-PL" sz="2300" err="1">
                <a:ea typeface="Calibri"/>
                <a:cs typeface="Calibri"/>
              </a:rPr>
              <a:t>Grid</a:t>
            </a:r>
            <a:r>
              <a:rPr lang="pl-PL" sz="2300" dirty="0">
                <a:ea typeface="Calibri"/>
                <a:cs typeface="Calibri"/>
              </a:rPr>
              <a:t> </a:t>
            </a:r>
            <a:r>
              <a:rPr lang="pl-PL" sz="2300" err="1">
                <a:ea typeface="Calibri"/>
                <a:cs typeface="Calibri"/>
              </a:rPr>
              <a:t>Search</a:t>
            </a:r>
            <a:r>
              <a:rPr lang="pl-PL" sz="2300" dirty="0">
                <a:ea typeface="Calibri"/>
                <a:cs typeface="Calibri"/>
              </a:rPr>
              <a:t> następnie sprawdził wszystkie wyselekcjonowane kombinacje </a:t>
            </a:r>
            <a:r>
              <a:rPr lang="pl-PL" sz="2300" err="1">
                <a:ea typeface="Calibri"/>
                <a:cs typeface="Calibri"/>
              </a:rPr>
              <a:t>hiperparametrów</a:t>
            </a:r>
            <a:r>
              <a:rPr lang="pl-PL" sz="2300" dirty="0">
                <a:ea typeface="Calibri"/>
                <a:cs typeface="Calibri"/>
              </a:rPr>
              <a:t>.</a:t>
            </a:r>
          </a:p>
          <a:p>
            <a:endParaRPr lang="pl-PL" sz="2300" dirty="0">
              <a:ea typeface="Calibri"/>
              <a:cs typeface="Calibri"/>
            </a:endParaRPr>
          </a:p>
          <a:p>
            <a:r>
              <a:rPr lang="pl-PL" sz="2300" dirty="0">
                <a:ea typeface="Calibri"/>
                <a:cs typeface="Calibri"/>
              </a:rPr>
              <a:t>Dobieranie </a:t>
            </a:r>
            <a:r>
              <a:rPr lang="pl-PL" sz="2300" err="1">
                <a:ea typeface="Calibri"/>
                <a:cs typeface="Calibri"/>
              </a:rPr>
              <a:t>hiperparametrów</a:t>
            </a:r>
            <a:r>
              <a:rPr lang="pl-PL" sz="2300" dirty="0">
                <a:ea typeface="Calibri"/>
                <a:cs typeface="Calibri"/>
              </a:rPr>
              <a:t> i testowanie odbywało się na mniejszej próbce danych przy użyciu </a:t>
            </a:r>
            <a:r>
              <a:rPr lang="pl-PL" sz="2300" err="1">
                <a:ea typeface="Calibri"/>
                <a:cs typeface="Calibri"/>
              </a:rPr>
              <a:t>kroswalidacji</a:t>
            </a:r>
            <a:r>
              <a:rPr lang="pl-PL" sz="2300" dirty="0">
                <a:ea typeface="Calibri"/>
                <a:cs typeface="Calibri"/>
              </a:rPr>
              <a:t>.</a:t>
            </a:r>
          </a:p>
          <a:p>
            <a:endParaRPr lang="pl-PL" sz="2300" dirty="0">
              <a:ea typeface="Calibri"/>
              <a:cs typeface="Calibri"/>
            </a:endParaRPr>
          </a:p>
          <a:p>
            <a:r>
              <a:rPr lang="pl-PL" sz="2300" dirty="0">
                <a:ea typeface="Calibri"/>
                <a:cs typeface="Calibri"/>
              </a:rPr>
              <a:t>Na końcu model został przetestowany na pełnej próbce zarówno walidacją krzyżową, jak i walidacją na niezależnej próbce.</a:t>
            </a:r>
          </a:p>
        </p:txBody>
      </p:sp>
    </p:spTree>
    <p:extLst>
      <p:ext uri="{BB962C8B-B14F-4D97-AF65-F5344CB8AC3E}">
        <p14:creationId xmlns:p14="http://schemas.microsoft.com/office/powerpoint/2010/main" val="261855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D128B-829C-F97E-7285-ACF0B93FF53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Końcowy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8C0CE-28F3-9AF7-07A7-7EA51005AABD}"/>
              </a:ext>
            </a:extLst>
          </p:cNvPr>
          <p:cNvSpPr txBox="1"/>
          <p:nvPr/>
        </p:nvSpPr>
        <p:spPr>
          <a:xfrm>
            <a:off x="5281199" y="706872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/>
              <a:t>Wybrany</a:t>
            </a:r>
            <a:r>
              <a:rPr lang="en-US" sz="2200" dirty="0"/>
              <a:t> </a:t>
            </a:r>
            <a:r>
              <a:rPr lang="en-US" sz="2200" dirty="0" err="1"/>
              <a:t>został</a:t>
            </a:r>
            <a:r>
              <a:rPr lang="en-US" sz="2200" dirty="0"/>
              <a:t> model </a:t>
            </a:r>
            <a:r>
              <a:rPr lang="en-US" sz="2200" b="1" dirty="0"/>
              <a:t>Gradient Boosting Classifier</a:t>
            </a:r>
            <a:endParaRPr lang="en-US" sz="2200" b="1" dirty="0">
              <a:ea typeface="Calibri"/>
              <a:cs typeface="Calibri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ea typeface="Calibri" panose="020F0502020204030204"/>
                <a:cs typeface="Calibri" panose="020F0502020204030204"/>
              </a:rPr>
              <a:t>o </a:t>
            </a:r>
            <a:r>
              <a:rPr lang="en-US" sz="2200" dirty="0" err="1">
                <a:ea typeface="Calibri" panose="020F0502020204030204"/>
                <a:cs typeface="Calibri" panose="020F0502020204030204"/>
              </a:rPr>
              <a:t>hiperparametrach</a:t>
            </a:r>
            <a:r>
              <a:rPr lang="en-US" sz="2200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 err="1">
                <a:highlight>
                  <a:srgbClr val="FFFFFF"/>
                </a:highlight>
              </a:rPr>
              <a:t>learning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_rate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0.1,</a:t>
            </a: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max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_depth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6,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max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_features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'sqrt',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min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_samples_leaf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2,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min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_samples_split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10,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n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_estimators</a:t>
            </a:r>
            <a:r>
              <a:rPr lang="en-US" sz="2200" dirty="0">
                <a:highlight>
                  <a:srgbClr val="FFFFFF"/>
                </a:highlight>
              </a:rPr>
              <a:t>: 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100,</a:t>
            </a:r>
            <a:endParaRPr lang="en-US" dirty="0">
              <a:ea typeface="Calibri"/>
              <a:cs typeface="Calibri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subsample: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0.8</a:t>
            </a:r>
            <a:r>
              <a:rPr lang="en-US" sz="2200" dirty="0">
                <a:highlight>
                  <a:srgbClr val="FFFFFF"/>
                </a:highlight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200">
              <a:highlight>
                <a:srgbClr val="FFFFFF"/>
              </a:highlight>
              <a:ea typeface="Calibri" panose="020F0502020204030204"/>
              <a:cs typeface="Calibri" panose="020F0502020204030204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>
                <a:highlight>
                  <a:srgbClr val="FFFFFF"/>
                </a:highlight>
                <a:ea typeface="Calibri" panose="020F0502020204030204"/>
                <a:cs typeface="Calibri" panose="020F0502020204030204"/>
              </a:rPr>
              <a:t>Notowania</a:t>
            </a:r>
            <a:r>
              <a:rPr lang="en-US" sz="2200" dirty="0">
                <a:highlight>
                  <a:srgbClr val="FFFFFF"/>
                </a:highlight>
                <a:ea typeface="Calibri" panose="020F0502020204030204"/>
                <a:cs typeface="Calibri" panose="020F0502020204030204"/>
              </a:rPr>
              <a:t> </a:t>
            </a:r>
            <a:r>
              <a:rPr lang="en-US" sz="2200" dirty="0" err="1">
                <a:highlight>
                  <a:srgbClr val="FFFFFF"/>
                </a:highlight>
                <a:ea typeface="Calibri" panose="020F0502020204030204"/>
                <a:cs typeface="Calibri" panose="020F0502020204030204"/>
              </a:rPr>
              <a:t>modelu</a:t>
            </a:r>
            <a:r>
              <a:rPr lang="en-US" sz="2200" dirty="0">
                <a:highlight>
                  <a:srgbClr val="FFFFFF"/>
                </a:highlight>
                <a:ea typeface="Calibri" panose="020F0502020204030204"/>
                <a:cs typeface="Calibri" panose="020F0502020204030204"/>
              </a:rPr>
              <a:t>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Accuracy (</a:t>
            </a:r>
            <a:r>
              <a:rPr lang="en-US" sz="2200" dirty="0" err="1">
                <a:highlight>
                  <a:srgbClr val="FFFFFF"/>
                </a:highlight>
              </a:rPr>
              <a:t>kroswalidacja</a:t>
            </a:r>
            <a:r>
              <a:rPr lang="en-US" sz="2200" dirty="0">
                <a:highlight>
                  <a:srgbClr val="FFFFFF"/>
                </a:highlight>
              </a:rPr>
              <a:t>, 5 folds): </a:t>
            </a:r>
            <a:r>
              <a:rPr lang="en-US" sz="2200" dirty="0">
                <a:highlight>
                  <a:srgbClr val="FFFFFF"/>
                </a:highlight>
                <a:ea typeface="Calibri"/>
                <a:cs typeface="Calibri"/>
              </a:rPr>
              <a:t>0.979 with a standard deviation of 0.000924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highlight>
                  <a:srgbClr val="FFFFFF"/>
                </a:highlight>
              </a:rPr>
              <a:t>Średni</a:t>
            </a:r>
            <a:r>
              <a:rPr lang="en-US" sz="2200" dirty="0">
                <a:highlight>
                  <a:srgbClr val="FFFFFF"/>
                </a:highlight>
              </a:rPr>
              <a:t> AUC: 0.995</a:t>
            </a: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highlight>
                  <a:srgbClr val="FFFFFF"/>
                </a:highlight>
              </a:rPr>
              <a:t>Średnie</a:t>
            </a:r>
            <a:r>
              <a:rPr lang="en-US" sz="2200" dirty="0">
                <a:highlight>
                  <a:srgbClr val="FFFFFF"/>
                </a:highlight>
              </a:rPr>
              <a:t> Gini: 0.989</a:t>
            </a: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highlight>
                <a:srgbClr val="FFFFFF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618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D128B-829C-F97E-7285-ACF0B93FF53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latin typeface="+mj-lt"/>
                <a:ea typeface="Calibri Light"/>
                <a:cs typeface="Calibri Light"/>
              </a:rPr>
              <a:t>Istotność</a:t>
            </a:r>
            <a:r>
              <a:rPr lang="en-US" sz="5400" dirty="0">
                <a:latin typeface="+mj-lt"/>
                <a:ea typeface="Calibri Light"/>
                <a:cs typeface="Calibri Light"/>
              </a:rPr>
              <a:t> </a:t>
            </a:r>
            <a:r>
              <a:rPr lang="en-US" sz="5400" dirty="0" err="1">
                <a:latin typeface="+mj-lt"/>
                <a:ea typeface="Calibri Light"/>
                <a:cs typeface="Calibri Light"/>
              </a:rPr>
              <a:t>cech</a:t>
            </a:r>
            <a:endParaRPr lang="en-US" sz="5400" kern="1200" dirty="0" err="1">
              <a:latin typeface="+mj-lt"/>
              <a:ea typeface="Calibri Light"/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D0CD0A3-75A7-4B7D-18BC-CF9E843115B3}"/>
              </a:ext>
            </a:extLst>
          </p:cNvPr>
          <p:cNvSpPr txBox="1"/>
          <p:nvPr/>
        </p:nvSpPr>
        <p:spPr>
          <a:xfrm>
            <a:off x="7084218" y="1785937"/>
            <a:ext cx="2366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ea typeface="Calibri"/>
                <a:cs typeface="Calibri"/>
              </a:rPr>
              <a:t>Wykres SHAP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190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47164" y="1311747"/>
            <a:ext cx="8958442" cy="290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Dziękujemy za uwagę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70EB4-2F14-FB42-CCEB-336B8D4A98E0}"/>
              </a:ext>
            </a:extLst>
          </p:cNvPr>
          <p:cNvSpPr txBox="1"/>
          <p:nvPr/>
        </p:nvSpPr>
        <p:spPr>
          <a:xfrm>
            <a:off x="867747" y="4777273"/>
            <a:ext cx="358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Sebastian </a:t>
            </a:r>
            <a:r>
              <a:rPr lang="pl-PL" err="1"/>
              <a:t>Pergała</a:t>
            </a:r>
            <a:endParaRPr lang="pl-PL"/>
          </a:p>
          <a:p>
            <a:r>
              <a:rPr lang="pl-PL"/>
              <a:t>Małgosia Mokwa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47164" y="1311747"/>
            <a:ext cx="8958442" cy="290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Bibliografia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3F360-6ED5-817B-0017-3AFB274C83A0}"/>
              </a:ext>
            </a:extLst>
          </p:cNvPr>
          <p:cNvSpPr txBox="1"/>
          <p:nvPr/>
        </p:nvSpPr>
        <p:spPr>
          <a:xfrm>
            <a:off x="643278" y="4676862"/>
            <a:ext cx="910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Sloan Digital Sky Survey – Wikipedia, </a:t>
            </a:r>
            <a:r>
              <a:rPr lang="en-US" err="1">
                <a:hlinkClick r:id="rId2"/>
              </a:rPr>
              <a:t>wolna</a:t>
            </a:r>
            <a:r>
              <a:rPr lang="en-US">
                <a:hlinkClick r:id="rId2"/>
              </a:rPr>
              <a:t> </a:t>
            </a:r>
            <a:r>
              <a:rPr lang="en-US" err="1">
                <a:hlinkClick r:id="rId2"/>
              </a:rPr>
              <a:t>encyklopedia</a:t>
            </a:r>
            <a:endParaRPr lang="pl-PL"/>
          </a:p>
          <a:p>
            <a:r>
              <a:rPr lang="en-US">
                <a:hlinkClick r:id="rId3"/>
              </a:rPr>
              <a:t>https://www.kaggle.com/datasets/fedesoriano/stellar-classification-dataset-sdss17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2EF00-08DD-8042-9768-128BD23D4F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spc="100" baseline="0" err="1"/>
              <a:t>Cel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biznesowy</a:t>
            </a:r>
            <a:r>
              <a:rPr lang="en-US" sz="2200" i="1" spc="100" baseline="0"/>
              <a:t>: </a:t>
            </a:r>
            <a:r>
              <a:rPr lang="en-US" sz="2200" i="1" spc="100" baseline="0" err="1"/>
              <a:t>stworzenie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modelu</a:t>
            </a:r>
            <a:r>
              <a:rPr lang="en-US" sz="2200" i="1" spc="100" baseline="0"/>
              <a:t>, </a:t>
            </a:r>
            <a:r>
              <a:rPr lang="en-US" sz="2200" i="1" spc="100" baseline="0" err="1"/>
              <a:t>który</a:t>
            </a:r>
            <a:r>
              <a:rPr lang="en-US" sz="2200" i="1" spc="100" baseline="0"/>
              <a:t> jak </a:t>
            </a:r>
            <a:r>
              <a:rPr lang="en-US" sz="2200" i="1" spc="100" baseline="0" err="1"/>
              <a:t>najlepiej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przewidzi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należenie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obiektu</a:t>
            </a:r>
            <a:r>
              <a:rPr lang="en-US" sz="2200" i="1" spc="100" baseline="0"/>
              <a:t> do </a:t>
            </a:r>
            <a:r>
              <a:rPr lang="en-US" sz="2200" i="1" spc="100" baseline="0" err="1"/>
              <a:t>jednej</a:t>
            </a:r>
            <a:r>
              <a:rPr lang="en-US" sz="2200" i="1" spc="100" baseline="0"/>
              <a:t> z </a:t>
            </a:r>
            <a:r>
              <a:rPr lang="en-US" sz="2200" i="1" spc="100" baseline="0" err="1"/>
              <a:t>trzech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kategorii</a:t>
            </a:r>
            <a:r>
              <a:rPr lang="en-US" sz="2200" i="1" spc="100" baseline="0"/>
              <a:t>: Galaxy, Star, Quasar</a:t>
            </a: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 spc="100" baseline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3F7CF-5E24-CA24-45B8-F23E3B1A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16254"/>
            <a:ext cx="6903720" cy="4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9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11C0F31-4E5C-9D78-CC4B-9FA78B5D570F}"/>
              </a:ext>
            </a:extLst>
          </p:cNvPr>
          <p:cNvSpPr txBox="1"/>
          <p:nvPr/>
        </p:nvSpPr>
        <p:spPr>
          <a:xfrm>
            <a:off x="563217" y="624151"/>
            <a:ext cx="66362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l-PL" sz="2000" b="1">
                <a:cs typeface="Calibri"/>
              </a:rPr>
              <a:t>Sloan Digital Sky Survey </a:t>
            </a:r>
            <a:r>
              <a:rPr lang="pl-PL">
                <a:cs typeface="Calibri"/>
              </a:rPr>
              <a:t>– projekt astronomiczny, jeden z najważniejszych w historii astronomii. W czasie trwania programu (od 2000 roku) odkryto ponad 930 tys. galaktyk.</a:t>
            </a:r>
            <a:endParaRPr lang="pl-PL"/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5EF2306E-B50F-7A93-BD3D-5A75ACBDC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415780"/>
              </p:ext>
            </p:extLst>
          </p:nvPr>
        </p:nvGraphicFramePr>
        <p:xfrm>
          <a:off x="856527" y="1903594"/>
          <a:ext cx="9927396" cy="4330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4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639193"/>
            <a:ext cx="440768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i="1" kern="1200" spc="100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Podstawowe</a:t>
            </a:r>
            <a:r>
              <a:rPr lang="en-US" sz="6100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i="1" kern="1200" spc="100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informacje</a:t>
            </a:r>
            <a:endParaRPr lang="en-US" sz="6100" i="1" kern="1200" spc="1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EDA: najważniejsze wnioski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614E7-B14B-D8EF-0D07-F8C2E1B8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55" y="640080"/>
            <a:ext cx="602369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639193"/>
            <a:ext cx="440768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100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zmiennej Redshift</a:t>
            </a:r>
            <a:endParaRPr lang="en-US" sz="6100" i="1" kern="1200" spc="1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EDA: najważniejsze wnioski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8E61E-7920-7202-BD6A-96A347A1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62" y="639193"/>
            <a:ext cx="6453581" cy="52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1253769"/>
            <a:ext cx="4407680" cy="29589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Zależności pomiędzy zmiennymi </a:t>
            </a:r>
            <a:r>
              <a:rPr lang="pl-PL" sz="6600" i="1" kern="1200" spc="100" baseline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filters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EDA: najważniejsze wnioski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llage of images of a number of dots&#10;&#10;Description automatically generated">
            <a:extLst>
              <a:ext uri="{FF2B5EF4-FFF2-40B4-BE49-F238E27FC236}">
                <a16:creationId xmlns:a16="http://schemas.microsoft.com/office/drawing/2014/main" id="{6A616C91-B685-497E-FB15-4784A634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38" y="432000"/>
            <a:ext cx="6563697" cy="59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1253769"/>
            <a:ext cx="4407680" cy="29589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>
                <a:latin typeface="+mj-lt"/>
              </a:rPr>
              <a:t>I</a:t>
            </a:r>
            <a:r>
              <a:rPr lang="en-US" sz="6600" err="1">
                <a:latin typeface="+mj-lt"/>
              </a:rPr>
              <a:t>nformacja</a:t>
            </a:r>
            <a:r>
              <a:rPr lang="en-US" sz="6600">
                <a:latin typeface="+mj-lt"/>
              </a:rPr>
              <a:t> </a:t>
            </a:r>
            <a:r>
              <a:rPr lang="en-US" sz="6600" err="1">
                <a:latin typeface="+mj-lt"/>
              </a:rPr>
              <a:t>wzajemna</a:t>
            </a:r>
            <a:r>
              <a:rPr lang="en-US" sz="6600">
                <a:latin typeface="+mj-lt"/>
              </a:rPr>
              <a:t> </a:t>
            </a:r>
            <a:r>
              <a:rPr lang="en-US" sz="6600" err="1">
                <a:latin typeface="+mj-lt"/>
              </a:rPr>
              <a:t>między</a:t>
            </a:r>
            <a:r>
              <a:rPr lang="en-US" sz="6600">
                <a:latin typeface="+mj-lt"/>
              </a:rPr>
              <a:t> </a:t>
            </a:r>
            <a:r>
              <a:rPr lang="en-US" sz="6600" err="1">
                <a:latin typeface="+mj-lt"/>
              </a:rPr>
              <a:t>każdą</a:t>
            </a:r>
            <a:r>
              <a:rPr lang="en-US" sz="6600">
                <a:latin typeface="+mj-lt"/>
              </a:rPr>
              <a:t> z </a:t>
            </a:r>
            <a:r>
              <a:rPr lang="en-US" sz="6600" err="1">
                <a:latin typeface="+mj-lt"/>
              </a:rPr>
              <a:t>cech</a:t>
            </a:r>
            <a:r>
              <a:rPr lang="en-US" sz="6600">
                <a:latin typeface="+mj-lt"/>
              </a:rPr>
              <a:t> a </a:t>
            </a:r>
            <a:r>
              <a:rPr lang="en-US" sz="6600" err="1">
                <a:latin typeface="+mj-lt"/>
              </a:rPr>
              <a:t>kolumną</a:t>
            </a:r>
            <a:r>
              <a:rPr lang="en-US" sz="6600">
                <a:latin typeface="+mj-lt"/>
              </a:rPr>
              <a:t> 'class'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pl-PL" sz="2400"/>
              <a:t>FE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najważniejsze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wnioski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0E0CB-0192-F368-C126-B6E5AC76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18" y="1172746"/>
            <a:ext cx="7479527" cy="39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1253769"/>
            <a:ext cx="4407680" cy="2958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Opis cech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pl-PL" sz="2400"/>
              <a:t>FE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najważniejsze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wnioski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B3517-AC45-7A7E-ECB7-B01EB8347622}"/>
              </a:ext>
            </a:extLst>
          </p:cNvPr>
          <p:cNvSpPr txBox="1"/>
          <p:nvPr/>
        </p:nvSpPr>
        <p:spPr>
          <a:xfrm>
            <a:off x="4609227" y="835317"/>
            <a:ext cx="672489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l-PL" sz="2400"/>
              <a:t>Utworzono nową zmienną '</a:t>
            </a:r>
            <a:r>
              <a:rPr lang="pl-PL" sz="2400" err="1"/>
              <a:t>r+i+z</a:t>
            </a:r>
            <a:r>
              <a:rPr lang="pl-PL" sz="2400"/>
              <a:t>', która opisuje filtry czerwony, bliski podczerwieni i podczerwony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l-PL" sz="2400"/>
              <a:t>W ramce jest bardzo dużo kolumn związanych z ID obiektu, choć pozornie służą tylko uporządkowaniu danych, to wpływają pozytywnie na niektóre modele.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32539-9C59-6A4D-738B-AF3CDFE3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652" y="3400384"/>
            <a:ext cx="5289387" cy="2362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84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F6A022A-3592-85F2-126E-BC10F61D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07639"/>
              </p:ext>
            </p:extLst>
          </p:nvPr>
        </p:nvGraphicFramePr>
        <p:xfrm>
          <a:off x="0" y="0"/>
          <a:ext cx="12169667" cy="34656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429309">
                  <a:extLst>
                    <a:ext uri="{9D8B030D-6E8A-4147-A177-3AD203B41FA5}">
                      <a16:colId xmlns:a16="http://schemas.microsoft.com/office/drawing/2014/main" val="2485852058"/>
                    </a:ext>
                  </a:extLst>
                </a:gridCol>
                <a:gridCol w="3239073">
                  <a:extLst>
                    <a:ext uri="{9D8B030D-6E8A-4147-A177-3AD203B41FA5}">
                      <a16:colId xmlns:a16="http://schemas.microsoft.com/office/drawing/2014/main" val="3036435653"/>
                    </a:ext>
                  </a:extLst>
                </a:gridCol>
                <a:gridCol w="3501285">
                  <a:extLst>
                    <a:ext uri="{9D8B030D-6E8A-4147-A177-3AD203B41FA5}">
                      <a16:colId xmlns:a16="http://schemas.microsoft.com/office/drawing/2014/main" val="1989900565"/>
                    </a:ext>
                  </a:extLst>
                </a:gridCol>
              </a:tblGrid>
              <a:tr h="578846">
                <a:tc>
                  <a:txBody>
                    <a:bodyPr/>
                    <a:lstStyle/>
                    <a:p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214358" marR="128615" marT="128615" marB="128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Dane 1</a:t>
                      </a:r>
                    </a:p>
                    <a:p>
                      <a:pPr lvl="0">
                        <a:buNone/>
                      </a:pPr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(4 </a:t>
                      </a:r>
                      <a:r>
                        <a:rPr lang="pl-PL" sz="17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najbardziej wpływowe </a:t>
                      </a:r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cechy bez identyfikatorów)</a:t>
                      </a:r>
                    </a:p>
                  </a:txBody>
                  <a:tcPr marL="214358" marR="128615" marT="128615" marB="128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Dane 2</a:t>
                      </a:r>
                    </a:p>
                    <a:p>
                      <a:pPr lvl="0">
                        <a:buNone/>
                      </a:pPr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(4 najbardziej wpływowe cechy, wraz z identyfikatorami)</a:t>
                      </a:r>
                    </a:p>
                  </a:txBody>
                  <a:tcPr marL="214358" marR="128615" marT="128615" marB="128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82526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 err="1">
                          <a:solidFill>
                            <a:schemeClr val="bg1"/>
                          </a:solidFill>
                          <a:latin typeface="Consolas"/>
                        </a:rPr>
                        <a:t>LogisticRegression</a:t>
                      </a: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 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0.953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0.954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05229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KNeighborsClassifier</a:t>
                      </a:r>
                      <a:endParaRPr lang="pl-PL" sz="1600" b="1" err="1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0.961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0.954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91958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RandomForestClassifier</a:t>
                      </a:r>
                      <a:endParaRPr lang="pl-PL" sz="1600" b="1" err="1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0.963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0.971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48546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DecisionTreeClassifier</a:t>
                      </a:r>
                      <a:endParaRPr lang="pl-PL" sz="1600" b="1" err="1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0.902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0.909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5383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MLPClassifier</a:t>
                      </a:r>
                      <a:endParaRPr lang="pl-PL" sz="1600" b="1" err="1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0.958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0.961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7285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CE75AF3C-0F44-1117-9F24-4448678D83E8}"/>
              </a:ext>
            </a:extLst>
          </p:cNvPr>
          <p:cNvSpPr txBox="1"/>
          <p:nvPr/>
        </p:nvSpPr>
        <p:spPr>
          <a:xfrm>
            <a:off x="1285875" y="3726655"/>
            <a:ext cx="3481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/>
              <a:t>Dane 1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2D97FDBD-24FC-37E4-D04E-1D21AA87C3E6}"/>
              </a:ext>
            </a:extLst>
          </p:cNvPr>
          <p:cNvGrpSpPr/>
          <p:nvPr/>
        </p:nvGrpSpPr>
        <p:grpSpPr>
          <a:xfrm>
            <a:off x="1285874" y="3727049"/>
            <a:ext cx="3482699" cy="1805251"/>
            <a:chOff x="761999" y="3727049"/>
            <a:chExt cx="4482823" cy="2579157"/>
          </a:xfrm>
        </p:grpSpPr>
        <p:sp>
          <p:nvSpPr>
            <p:cNvPr id="6" name="Prostokąt: zaokrąglone rogi 5">
              <a:extLst>
                <a:ext uri="{FF2B5EF4-FFF2-40B4-BE49-F238E27FC236}">
                  <a16:creationId xmlns:a16="http://schemas.microsoft.com/office/drawing/2014/main" id="{4185A185-417D-822A-1C8A-AEC43D991BC6}"/>
                </a:ext>
              </a:extLst>
            </p:cNvPr>
            <p:cNvSpPr/>
            <p:nvPr/>
          </p:nvSpPr>
          <p:spPr>
            <a:xfrm>
              <a:off x="762000" y="3731172"/>
              <a:ext cx="4480034" cy="257503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Filtr zielony</a:t>
              </a:r>
              <a:endParaRPr lang="pl-PL" sz="1400">
                <a:solidFill>
                  <a:schemeClr val="bg1"/>
                </a:solidFill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Filtr ultrafioletowy</a:t>
              </a:r>
              <a:endParaRPr lang="pl-PL" sz="1400">
                <a:solidFill>
                  <a:schemeClr val="bg1"/>
                </a:solidFill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Filtr czerwony + bliski podczerwonemu + podczerwony</a:t>
              </a:r>
              <a:endParaRPr lang="pl-PL" sz="1400">
                <a:solidFill>
                  <a:schemeClr val="bg1"/>
                </a:solidFill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Zaczerwienienie</a:t>
              </a:r>
              <a:endParaRPr lang="pl-PL" sz="140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9" name="Prostokąt: zaokrąglone rogi u góry 8">
              <a:extLst>
                <a:ext uri="{FF2B5EF4-FFF2-40B4-BE49-F238E27FC236}">
                  <a16:creationId xmlns:a16="http://schemas.microsoft.com/office/drawing/2014/main" id="{59ECD992-817A-1E15-23E5-59988CE3F9C4}"/>
                </a:ext>
              </a:extLst>
            </p:cNvPr>
            <p:cNvSpPr/>
            <p:nvPr/>
          </p:nvSpPr>
          <p:spPr>
            <a:xfrm>
              <a:off x="761999" y="3727049"/>
              <a:ext cx="4482823" cy="443666"/>
            </a:xfrm>
            <a:prstGeom prst="round2SameRect">
              <a:avLst/>
            </a:prstGeom>
            <a:solidFill>
              <a:srgbClr val="ED7D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Dane 1</a:t>
              </a: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8C2534A0-9124-4E82-E31B-30E61FA7F31B}"/>
              </a:ext>
            </a:extLst>
          </p:cNvPr>
          <p:cNvGrpSpPr/>
          <p:nvPr/>
        </p:nvGrpSpPr>
        <p:grpSpPr>
          <a:xfrm>
            <a:off x="7358383" y="3729546"/>
            <a:ext cx="3479911" cy="1802753"/>
            <a:chOff x="761999" y="3729547"/>
            <a:chExt cx="4480035" cy="2576659"/>
          </a:xfrm>
        </p:grpSpPr>
        <p:sp>
          <p:nvSpPr>
            <p:cNvPr id="25" name="Prostokąt: zaokrąglone rogi 24">
              <a:extLst>
                <a:ext uri="{FF2B5EF4-FFF2-40B4-BE49-F238E27FC236}">
                  <a16:creationId xmlns:a16="http://schemas.microsoft.com/office/drawing/2014/main" id="{E09E6756-CB0D-85AB-6F53-65443EB2172D}"/>
                </a:ext>
              </a:extLst>
            </p:cNvPr>
            <p:cNvSpPr/>
            <p:nvPr/>
          </p:nvSpPr>
          <p:spPr>
            <a:xfrm>
              <a:off x="762000" y="3731172"/>
              <a:ext cx="4480034" cy="257503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Cztery kolumny o największej wartości informacji wzajemnej z przewidywaną klasą</a:t>
              </a:r>
              <a:endParaRPr lang="pl-PL">
                <a:solidFill>
                  <a:schemeClr val="bg1"/>
                </a:solidFill>
              </a:endParaRPr>
            </a:p>
          </p:txBody>
        </p:sp>
        <p:sp>
          <p:nvSpPr>
            <p:cNvPr id="26" name="Prostokąt: zaokrąglone rogi u góry 25">
              <a:extLst>
                <a:ext uri="{FF2B5EF4-FFF2-40B4-BE49-F238E27FC236}">
                  <a16:creationId xmlns:a16="http://schemas.microsoft.com/office/drawing/2014/main" id="{EC7F9355-9FDA-9B99-A0DA-16CADCAB26D3}"/>
                </a:ext>
              </a:extLst>
            </p:cNvPr>
            <p:cNvSpPr/>
            <p:nvPr/>
          </p:nvSpPr>
          <p:spPr>
            <a:xfrm>
              <a:off x="761999" y="3729547"/>
              <a:ext cx="4477777" cy="441168"/>
            </a:xfrm>
            <a:prstGeom prst="round2SameRect">
              <a:avLst/>
            </a:prstGeom>
            <a:solidFill>
              <a:srgbClr val="ED7D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l-PL"/>
                <a:t>Dane 2</a:t>
              </a:r>
            </a:p>
          </p:txBody>
        </p:sp>
      </p:grp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1BB79432-0C3E-81D9-06CD-7C4678241A5E}"/>
              </a:ext>
            </a:extLst>
          </p:cNvPr>
          <p:cNvSpPr/>
          <p:nvPr/>
        </p:nvSpPr>
        <p:spPr>
          <a:xfrm>
            <a:off x="3643311" y="5655470"/>
            <a:ext cx="4929187" cy="892967"/>
          </a:xfrm>
          <a:prstGeom prst="round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ea typeface="Calibri"/>
                <a:cs typeface="Calibri"/>
              </a:rPr>
              <a:t>Wniosek: uwzględnienie cech zawierających identyfikatory skutkuje lepszym wynikiem modeli.</a:t>
            </a:r>
          </a:p>
        </p:txBody>
      </p:sp>
    </p:spTree>
    <p:extLst>
      <p:ext uri="{BB962C8B-B14F-4D97-AF65-F5344CB8AC3E}">
        <p14:creationId xmlns:p14="http://schemas.microsoft.com/office/powerpoint/2010/main" val="32750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803</Words>
  <Application>Microsoft Office PowerPoint</Application>
  <PresentationFormat>Panoramiczny</PresentationFormat>
  <Paragraphs>194</Paragraphs>
  <Slides>18</Slides>
  <Notes>0</Notes>
  <HiddenSlides>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2013 - 2022 Theme</vt:lpstr>
      <vt:lpstr>Stellar Classification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Pergała Sebastian (STUD)</cp:lastModifiedBy>
  <cp:revision>176</cp:revision>
  <dcterms:created xsi:type="dcterms:W3CDTF">2024-05-06T12:08:50Z</dcterms:created>
  <dcterms:modified xsi:type="dcterms:W3CDTF">2024-05-07T20:40:00Z</dcterms:modified>
</cp:coreProperties>
</file>