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445CAB-DA03-473F-A3EA-F9C09967A56D}">
  <a:tblStyle styleId="{D6445CAB-DA03-473F-A3EA-F9C09967A5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s/docs/Web/JavaScript/Referencia/Operadores/typeo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js/js_object_definition.asp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74c4cc9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74c4cc9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28e149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28e149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https://developer.mozilla.org/es/docs/Web/JavaScript/Referencia/Operadores/typeof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28e149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28e149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28e149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28e149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28e149b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28e149b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isNaN(variable)   </a:t>
            </a:r>
            <a:r>
              <a:rPr lang="es"/>
              <a:t>evalúa</a:t>
            </a:r>
            <a:r>
              <a:rPr lang="es"/>
              <a:t> si la variable tiene el valor NaN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28e149b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28e149b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0cd980b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0cd980b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28e149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28e149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28e149b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28e149b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numero = 15;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resultado =  numero &gt;= 10 ? 'mayor igual que 10' : 'menor que 10'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1a437ee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1a437ee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numero = 15;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resultado =  numero &gt;= 10 ? 'mayor igual que 10' : 'menor que 10'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28e149b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28e149b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74c4cc9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74c4cc9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33711f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33711f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28e149b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28e149b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28e149b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28e149b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28e149b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28e149b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28e149b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28e149b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28e149b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28e149b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28e149b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d28e149b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28e149b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28e149b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28e149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28e149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0cd980b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0cd980b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0cd980b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0cd980b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28e149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28e149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https://www.w3schools.com/js/js_object_definition.asp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28e149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28e149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0cd980b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0cd980b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28e149b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28e149b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 var1 = "variable 1";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function prueba()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alert("dentro de prueba, antes de asignar var1:" + var1);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var var2= "variable 2"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var1 = "otro";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alert("dentro de prueba, despues de asignar var1:" + var1);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alert("dentro de prueba var2:" + var2);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alert("fuera de funcion prueba, antes de ejecutar prueba, var1:" + var1);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prueba();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alert("fuera de funcion prueba, despues de ejecutar prueba, var1:" + var1);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try { alert("fuera de funcion prueba, despues de ejecutar prueba, var2:" + var2);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catch (error) { alert('error al leer var2: ' + error);}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5" y="11675"/>
            <a:ext cx="9144000" cy="3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b="1" sz="7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624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Unidad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50" y="4146675"/>
            <a:ext cx="734500" cy="7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198975" y="4117675"/>
            <a:ext cx="4299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Universidad Tecnológica Nacional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Facultad Regional Córdoba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Cátedra: Desarrollo de Software</a:t>
            </a:r>
            <a:endParaRPr sz="12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Variables: tipos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u="sng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typeof</a:t>
            </a:r>
            <a:r>
              <a:rPr b="1"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es un operador que devuelve el tipo básico de una variable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La propiedad </a:t>
            </a:r>
            <a:r>
              <a:rPr b="1" lang="es" u="sng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constructor</a:t>
            </a:r>
            <a:r>
              <a:rPr b="1"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devuelve el constructor de la variable y puede servir para tener información más precisa sobre el tipo de variable de que se trata.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060075" y="1719750"/>
            <a:ext cx="7276200" cy="636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a = 25;</a:t>
            </a:r>
            <a:endParaRPr b="1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typeof 25; /* devuelve: "number" */</a:t>
            </a:r>
            <a:endParaRPr b="1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060075" y="3396150"/>
            <a:ext cx="7276200" cy="942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b = new Date(2017,01,01);</a:t>
            </a:r>
            <a:endParaRPr b="1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typeof b; /* devuelve: "object" */</a:t>
            </a:r>
            <a:endParaRPr b="1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b.constructor; /* devuelve function Date() { [native code] } */</a:t>
            </a:r>
            <a:endParaRPr b="1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Variables: conversión de tipos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En JavaScript la conversión de tipos se puede dar por: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Explícitamente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: Usando una función de conversión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Implícitamente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: por JavaScript automáticamente</a:t>
            </a: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Variables: conversión a string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 pueden convertir datos a string usando: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la función global: </a:t>
            </a: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String()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el método .</a:t>
            </a: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toString()</a:t>
            </a: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060075" y="2253150"/>
            <a:ext cx="7276200" cy="2391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String(a);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String(123);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x.toString();</a:t>
            </a:r>
            <a:b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(123).toString();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String(false);</a:t>
            </a:r>
            <a:b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String(true);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false.toString();</a:t>
            </a:r>
            <a:b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true.toString();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String(Date());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Date().toString();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Variables: conversión a number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 pueden convertir datos a number usando: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s" sz="1400">
                <a:latin typeface="Trebuchet MS"/>
                <a:ea typeface="Trebuchet MS"/>
                <a:cs typeface="Trebuchet MS"/>
                <a:sym typeface="Trebuchet MS"/>
              </a:rPr>
              <a:t>la función global: 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Number()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s" sz="1400">
                <a:latin typeface="Trebuchet MS"/>
                <a:ea typeface="Trebuchet MS"/>
                <a:cs typeface="Trebuchet MS"/>
                <a:sym typeface="Trebuchet MS"/>
              </a:rPr>
              <a:t>el método 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.parseInt()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s" sz="1400">
                <a:latin typeface="Trebuchet MS"/>
                <a:ea typeface="Trebuchet MS"/>
                <a:cs typeface="Trebuchet MS"/>
                <a:sym typeface="Trebuchet MS"/>
              </a:rPr>
              <a:t>el método 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.parseFloat()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s" sz="1400">
                <a:latin typeface="Trebuchet MS"/>
                <a:ea typeface="Trebuchet MS"/>
                <a:cs typeface="Trebuchet MS"/>
                <a:sym typeface="Trebuchet MS"/>
              </a:rPr>
              <a:t>el operador unario </a:t>
            </a:r>
            <a:r>
              <a:rPr b="1" lang="es" sz="1400">
                <a:latin typeface="Consolas"/>
                <a:ea typeface="Consolas"/>
                <a:cs typeface="Consolas"/>
                <a:sym typeface="Consolas"/>
              </a:rPr>
              <a:t>+</a:t>
            </a:r>
            <a:br>
              <a:rPr b="1" lang="es">
                <a:latin typeface="Consolas"/>
                <a:ea typeface="Consolas"/>
                <a:cs typeface="Consolas"/>
                <a:sym typeface="Consolas"/>
              </a:rPr>
            </a:b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060075" y="2668850"/>
            <a:ext cx="7276200" cy="1899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Number("210"); /* devuelve 210 */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Number("21ax"); /* devuelve NaN */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parseInt("21ax") /* devuelve 21 */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parseInt("aa") /* devuelve NaN */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parseFloat("12.21")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parseFloat("15.aa") /* devuelve 15 */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Variables: conversión a number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832950" y="1884600"/>
            <a:ext cx="7276200" cy="170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+"32";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+"21a" /* devuelve NaN */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Number(false)     /* devuelve 0 */</a:t>
            </a:r>
            <a:b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Number(true)      /* devuelve 1 */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d = new Date();</a:t>
            </a:r>
            <a:b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2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Number(d)          /* devuelve 1404568027739 */</a:t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Operadores aritméticos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0" name="Google Shape;170;p27"/>
          <p:cNvGraphicFramePr/>
          <p:nvPr/>
        </p:nvGraphicFramePr>
        <p:xfrm>
          <a:off x="952500" y="14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{D6445CAB-DA03-473F-A3EA-F9C09967A56D}</a:tableStyleId>
              </a:tblPr>
              <a:tblGrid>
                <a:gridCol w="884900"/>
                <a:gridCol w="635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+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suma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resta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*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producto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%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módulo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++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incremento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--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decremento</a:t>
                      </a:r>
                      <a:endParaRPr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725" y="147025"/>
            <a:ext cx="5236301" cy="42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0" y="0"/>
            <a:ext cx="35376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 </a:t>
            </a:r>
            <a:r>
              <a:rPr b="1"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coerción de tipos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intérprete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JavaScript convertirá el número </a:t>
            </a:r>
            <a:r>
              <a:rPr lang="es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cadena, entonces 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tendríamos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una concatenación de cadenas: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esto: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'11' + 1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se convierte en esto: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'11' + '1' = '111'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 por eso que el resultado es '111' como </a:t>
            </a:r>
            <a:r>
              <a:rPr lang="es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¿Qué  pasa si hacemos lo mismo pero con el </a:t>
            </a:r>
            <a:r>
              <a:rPr b="1"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operador resta (</a:t>
            </a:r>
            <a:r>
              <a:rPr b="1" lang="es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)?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Este operador en JavaSript solo sirve para restar números entonces, por coerción de tipos,</a:t>
            </a:r>
            <a:b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'11'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 convertirá a </a:t>
            </a:r>
            <a:r>
              <a:rPr lang="es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s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952500" y="14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{D6445CAB-DA03-473F-A3EA-F9C09967A56D}</a:tableStyleId>
              </a:tblPr>
              <a:tblGrid>
                <a:gridCol w="884900"/>
                <a:gridCol w="635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</a:rPr>
                        <a:t>&amp;&amp;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and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||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!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?: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operador ternario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Operadores lógicos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650" y="1091725"/>
            <a:ext cx="4092576" cy="393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Operadores de comparación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952500" y="11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{D6445CAB-DA03-473F-A3EA-F9C09967A56D}</a:tableStyleId>
              </a:tblPr>
              <a:tblGrid>
                <a:gridCol w="884900"/>
                <a:gridCol w="274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==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igualdad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!=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desigualdad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mayor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menor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&gt;=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mayor o igual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&lt;=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menor o igual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===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estrictamente iguales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!==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43434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estrictamente iguales</a:t>
                      </a:r>
                      <a:endParaRPr sz="1800">
                        <a:solidFill>
                          <a:srgbClr val="43434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525" y="1170125"/>
            <a:ext cx="3437601" cy="341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322475"/>
            <a:ext cx="8520600" cy="9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1156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El lenguaje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850" y="165149"/>
            <a:ext cx="1370825" cy="15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2563" y="1281563"/>
            <a:ext cx="52482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Operadores de comparación - 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== vs ===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900" y="1103525"/>
            <a:ext cx="32422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Sentencias condicionales: if / if..else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983875" y="1338750"/>
            <a:ext cx="7276200" cy="130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código que se ejecuta si la condición es verdadera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983875" y="2938950"/>
            <a:ext cx="7276200" cy="1726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código que se ejecuta si la condición es </a:t>
            </a:r>
            <a:r>
              <a:rPr i="1" lang="es" sz="1800" u="sng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verdadera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} else { 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código que se ejecuta si la condición es </a:t>
            </a:r>
            <a:r>
              <a:rPr i="1" lang="es" sz="1800" u="sng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falsa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Sentencias condicionales: else if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1060075" y="1643550"/>
            <a:ext cx="7276200" cy="278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condicion1</a:t>
            </a:r>
            <a:r>
              <a:rPr b="1" lang="e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código que se ejecuta si la condición1 es </a:t>
            </a:r>
            <a:r>
              <a:rPr i="1" lang="es" sz="1800" u="sng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verdadera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else if (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condicion2</a:t>
            </a:r>
            <a:r>
              <a:rPr b="1" lang="e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código que se ejecuta si la condición1 es </a:t>
            </a:r>
            <a:r>
              <a:rPr i="1" lang="es" sz="1800" u="sng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falsa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y la </a:t>
            </a:r>
            <a:endParaRPr i="1" sz="18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condición2 es </a:t>
            </a:r>
            <a:r>
              <a:rPr i="1" lang="es" sz="1800" u="sng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verdadera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código que se ejecuta si la condición1 es </a:t>
            </a:r>
            <a:r>
              <a:rPr i="1" lang="es" sz="1800" u="sng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falsa</a:t>
            </a: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y la </a:t>
            </a:r>
            <a:endParaRPr i="1" sz="18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condición2 es </a:t>
            </a:r>
            <a:r>
              <a:rPr i="1" lang="es" sz="1800" u="sng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falsa</a:t>
            </a:r>
            <a:br>
              <a:rPr b="1" lang="es" sz="18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Sentencias condicionales: switch </a:t>
            </a: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1060075" y="1414950"/>
            <a:ext cx="7276200" cy="3297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switch(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expresión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case n: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b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case m: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b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default: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código por defecto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Sentencias iterativas: for </a:t>
            </a:r>
            <a:br>
              <a:rPr lang="e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1060075" y="1414950"/>
            <a:ext cx="7276200" cy="176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sentencia1;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sentencia2;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sentencia3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endParaRPr i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//break;</a:t>
            </a:r>
            <a:endParaRPr b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//continue; 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1060075" y="3294025"/>
            <a:ext cx="7276200" cy="1052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for (let i = 0; i &lt; Cosas.length; i++) {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console.log(Cosas[i]);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Sentencias iterativas: for in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1060075" y="1401000"/>
            <a:ext cx="7276200" cy="158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/* Recorre las propiedades de un objeto */</a:t>
            </a:r>
            <a:endParaRPr b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for (let propiedad in Persona) {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Persona[propiedad]);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Sentencias iterativas: while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1060075" y="1324800"/>
            <a:ext cx="7276200" cy="1059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b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1060075" y="2925000"/>
            <a:ext cx="7276200" cy="1059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  <a:endParaRPr b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endParaRPr i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 while (</a:t>
            </a:r>
            <a:r>
              <a:rPr i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b="1"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Sentencias iterativas: break y continue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457200" y="1371600"/>
            <a:ext cx="82296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break</a:t>
            </a:r>
            <a:r>
              <a:rPr lang="e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: sale de la iteración y continúa ejecutando la sentencia siguiente, si la hay: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</a:t>
            </a:r>
            <a:r>
              <a:rPr lang="es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: omite la iteración corriente y continúa la iteración siguiente en el caso de que la condición del bucle se satisfaga.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1060075" y="2163000"/>
            <a:ext cx="7276200" cy="42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b="1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1060075" y="3610800"/>
            <a:ext cx="7276200" cy="42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continue;</a:t>
            </a:r>
            <a:endParaRPr b="1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Tipos de dato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no es un lenguaje fuertemente tipado (strongly typed)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soporta los siguientes tipos de datos core: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(integer y float)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45125" y="20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Tipos de dato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25" y="782413"/>
            <a:ext cx="8520600" cy="357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1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Tipos de dato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863550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7"/>
          <p:cNvGraphicFramePr/>
          <p:nvPr/>
        </p:nvGraphicFramePr>
        <p:xfrm>
          <a:off x="839625" y="9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{D6445CAB-DA03-473F-A3EA-F9C09967A56D}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null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/>
                        <a:t>undefined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1821100"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Es un valor de asignación. Se puede asignar intencionalmente a una variable como una representación sin valor.</a:t>
                      </a:r>
                      <a:endParaRPr sz="18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900">
                          <a:solidFill>
                            <a:srgbClr val="202124"/>
                          </a:solidFill>
                          <a:highlight>
                            <a:srgbClr val="F8F9FA"/>
                          </a:highlight>
                        </a:rPr>
                        <a:t>Significa que se ha declarado una variable pero aún no se le ha asignado un valor.</a:t>
                      </a:r>
                      <a:endParaRPr sz="19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202124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250" y="3120925"/>
            <a:ext cx="21717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7075" y="3111400"/>
            <a:ext cx="21336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Tipos de dato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Hay otros tipos de datos, pero no pertenecen al core sino que son especializaciones del tipo object, se los denomina </a:t>
            </a:r>
            <a:r>
              <a:rPr b="1" lang="es" u="sng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built-in objects</a:t>
            </a: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RegEx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Error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Variables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Usar camelCase para los identificadores.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Crear una variable.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Las variables declaradas y no inicializadas aún contienen el valor </a:t>
            </a:r>
            <a:r>
              <a:rPr b="1"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</a:t>
            </a: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Las variables declaradas con </a:t>
            </a:r>
            <a:r>
              <a:rPr b="1"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son variables de sólo lectura.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La declaración de variables mediante let y const se introdujo en ES6.</a:t>
            </a:r>
            <a:b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Buena práctica: siempre utilizaremos let y const en vez de var.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587375" y="1724575"/>
            <a:ext cx="3864600" cy="742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" sz="13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apellidoYnombre = "Juan Lopez";</a:t>
            </a:r>
            <a:endParaRPr b="1" sz="13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let cantidadDisponible = 15;</a:t>
            </a:r>
            <a:endParaRPr b="1" sz="13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cantidadDisponible = 30;</a:t>
            </a:r>
            <a:endParaRPr b="1" sz="13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324000" y="3502350"/>
            <a:ext cx="2496000" cy="57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const PI</a:t>
            </a:r>
            <a:r>
              <a:rPr b="1" lang="es" sz="13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 = 3.141592;</a:t>
            </a:r>
            <a:endParaRPr b="1" sz="13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const EDAD = 23;</a:t>
            </a:r>
            <a:endParaRPr b="1" sz="13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Variables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8872">
            <a:off x="1822163" y="190146"/>
            <a:ext cx="5063950" cy="500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Variables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¿Y si no pongo let, var o const?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En el ámbito global no hay diferencias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En el ámbito local de una función si ponemos let creará una variable local, de lo contrario buscará en la cadena de ámbitos y cuando la encuentre asignará esa variable. Si no la encuentra crea la variable global.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060075" y="1719750"/>
            <a:ext cx="7276200" cy="397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FE2F3"/>
                </a:solidFill>
                <a:latin typeface="Consolas"/>
                <a:ea typeface="Consolas"/>
                <a:cs typeface="Consolas"/>
                <a:sym typeface="Consolas"/>
              </a:rPr>
              <a:t>nueva = 25;</a:t>
            </a:r>
            <a:endParaRPr b="1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FE2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525" y="4267998"/>
            <a:ext cx="608900" cy="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