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9" r:id="rId2"/>
    <p:sldMasterId id="2147483673" r:id="rId3"/>
  </p:sldMasterIdLst>
  <p:notesMasterIdLst>
    <p:notesMasterId r:id="rId52"/>
  </p:notesMasterIdLst>
  <p:sldIdLst>
    <p:sldId id="348" r:id="rId4"/>
    <p:sldId id="342" r:id="rId5"/>
    <p:sldId id="343" r:id="rId6"/>
    <p:sldId id="259" r:id="rId7"/>
    <p:sldId id="260" r:id="rId8"/>
    <p:sldId id="322" r:id="rId9"/>
    <p:sldId id="298" r:id="rId10"/>
    <p:sldId id="308" r:id="rId11"/>
    <p:sldId id="307" r:id="rId12"/>
    <p:sldId id="310" r:id="rId13"/>
    <p:sldId id="311" r:id="rId14"/>
    <p:sldId id="312" r:id="rId15"/>
    <p:sldId id="313" r:id="rId16"/>
    <p:sldId id="349" r:id="rId17"/>
    <p:sldId id="315" r:id="rId18"/>
    <p:sldId id="316" r:id="rId19"/>
    <p:sldId id="317" r:id="rId20"/>
    <p:sldId id="318" r:id="rId21"/>
    <p:sldId id="331" r:id="rId22"/>
    <p:sldId id="326" r:id="rId23"/>
    <p:sldId id="321" r:id="rId24"/>
    <p:sldId id="309" r:id="rId25"/>
    <p:sldId id="323" r:id="rId26"/>
    <p:sldId id="324" r:id="rId27"/>
    <p:sldId id="325" r:id="rId28"/>
    <p:sldId id="350" r:id="rId29"/>
    <p:sldId id="327" r:id="rId30"/>
    <p:sldId id="328" r:id="rId31"/>
    <p:sldId id="329" r:id="rId32"/>
    <p:sldId id="319" r:id="rId33"/>
    <p:sldId id="330" r:id="rId34"/>
    <p:sldId id="351" r:id="rId35"/>
    <p:sldId id="333" r:id="rId36"/>
    <p:sldId id="336" r:id="rId37"/>
    <p:sldId id="335" r:id="rId38"/>
    <p:sldId id="334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9B74B"/>
    <a:srgbClr val="D4AF37"/>
    <a:srgbClr val="E5A906"/>
    <a:srgbClr val="FFCC66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06" autoAdjust="0"/>
    <p:restoredTop sz="94660" autoAdjust="0"/>
  </p:normalViewPr>
  <p:slideViewPr>
    <p:cSldViewPr snapToGrid="0" showGuides="1">
      <p:cViewPr varScale="1">
        <p:scale>
          <a:sx n="43" d="100"/>
          <a:sy n="43" d="100"/>
        </p:scale>
        <p:origin x="-87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autoTitleDeleted val="1"/>
    <c:plotArea>
      <c:layout>
        <c:manualLayout>
          <c:layoutTarget val="inner"/>
          <c:xMode val="edge"/>
          <c:yMode val="edge"/>
          <c:x val="3.8766788766788768E-2"/>
          <c:y val="0.12072966346843972"/>
          <c:w val="0.94669566544566564"/>
          <c:h val="0.86719737018471665"/>
        </c:manualLayout>
      </c:layout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dPt>
            <c:idx val="0"/>
            <c:spPr>
              <a:solidFill>
                <a:schemeClr val="accent1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6F3-45BC-833E-8EE6ECD69CB7}"/>
              </c:ext>
            </c:extLst>
          </c:dPt>
          <c:dPt>
            <c:idx val="1"/>
            <c:spPr>
              <a:solidFill>
                <a:schemeClr val="accent2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6F3-45BC-833E-8EE6ECD69CB7}"/>
              </c:ext>
            </c:extLst>
          </c:dPt>
          <c:dPt>
            <c:idx val="2"/>
            <c:spPr>
              <a:solidFill>
                <a:schemeClr val="accent3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6F3-45BC-833E-8EE6ECD69CB7}"/>
              </c:ext>
            </c:extLst>
          </c:dPt>
          <c:dPt>
            <c:idx val="3"/>
            <c:spPr>
              <a:solidFill>
                <a:schemeClr val="accent4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6F3-45BC-833E-8EE6ECD69CB7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60</c:v>
                </c:pt>
                <c:pt idx="2">
                  <c:v>80</c:v>
                </c:pt>
                <c:pt idx="3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6F3-45BC-833E-8EE6ECD69CB7}"/>
            </c:ext>
          </c:extLst>
        </c:ser>
        <c:gapWidth val="20"/>
        <c:overlap val="100"/>
        <c:axId val="135949696"/>
        <c:axId val="139994240"/>
      </c:barChart>
      <c:catAx>
        <c:axId val="135949696"/>
        <c:scaling>
          <c:orientation val="minMax"/>
        </c:scaling>
        <c:delete val="1"/>
        <c:axPos val="l"/>
        <c:numFmt formatCode="General" sourceLinked="0"/>
        <c:tickLblPos val="nextTo"/>
        <c:crossAx val="139994240"/>
        <c:crosses val="autoZero"/>
        <c:auto val="1"/>
        <c:lblAlgn val="ctr"/>
        <c:lblOffset val="100"/>
      </c:catAx>
      <c:valAx>
        <c:axId val="139994240"/>
        <c:scaling>
          <c:orientation val="minMax"/>
        </c:scaling>
        <c:delete val="1"/>
        <c:axPos val="b"/>
        <c:numFmt formatCode="General" sourceLinked="1"/>
        <c:tickLblPos val="nextTo"/>
        <c:crossAx val="13594969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</c:chart>
  <c:spPr>
    <a:effectLst/>
  </c:spPr>
  <c:txPr>
    <a:bodyPr/>
    <a:lstStyle/>
    <a:p>
      <a:pPr>
        <a:defRPr sz="1200"/>
      </a:pPr>
      <a:endParaRPr lang="es-E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6CF-43E7-8BC5-E34E33D4CC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1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6CF-43E7-8BC5-E34E33D4CCD6}"/>
            </c:ext>
          </c:extLst>
        </c:ser>
        <c:marker val="1"/>
        <c:axId val="150950656"/>
        <c:axId val="150952192"/>
      </c:lineChart>
      <c:catAx>
        <c:axId val="150950656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s-ES"/>
          </a:p>
        </c:txPr>
        <c:crossAx val="150952192"/>
        <c:crosses val="autoZero"/>
        <c:auto val="1"/>
        <c:lblAlgn val="ctr"/>
        <c:lblOffset val="100"/>
      </c:catAx>
      <c:valAx>
        <c:axId val="150952192"/>
        <c:scaling>
          <c:orientation val="minMax"/>
        </c:scaling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s-ES"/>
          </a:p>
        </c:txPr>
        <c:crossAx val="15095065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s-E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5679D"/>
            </a:solidFill>
            <a:ln w="31750" cap="rnd" cmpd="sng">
              <a:noFill/>
            </a:ln>
          </c:spPr>
          <c:dPt>
            <c:idx val="0"/>
            <c:spPr>
              <a:solidFill>
                <a:schemeClr val="accent1"/>
              </a:solidFill>
              <a:ln w="31750" cap="rnd" cmpd="sng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837-4CCF-8FD2-B6CBF5B56194}"/>
              </c:ext>
            </c:extLst>
          </c:dPt>
          <c:dPt>
            <c:idx val="1"/>
            <c:spPr>
              <a:solidFill>
                <a:schemeClr val="accent2"/>
              </a:solidFill>
              <a:ln w="31750" cap="rnd" cmpd="sng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837-4CCF-8FD2-B6CBF5B56194}"/>
              </c:ext>
            </c:extLst>
          </c:dPt>
          <c:dPt>
            <c:idx val="2"/>
            <c:spPr>
              <a:solidFill>
                <a:schemeClr val="accent3"/>
              </a:solidFill>
              <a:ln w="31750" cap="rnd" cmpd="sng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837-4CCF-8FD2-B6CBF5B56194}"/>
              </c:ext>
            </c:extLst>
          </c:dPt>
          <c:dPt>
            <c:idx val="3"/>
            <c:spPr>
              <a:solidFill>
                <a:schemeClr val="accent4"/>
              </a:solidFill>
              <a:ln w="31750" cap="rnd" cmpd="sng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837-4CCF-8FD2-B6CBF5B56194}"/>
              </c:ext>
            </c:extLst>
          </c:dPt>
          <c:dPt>
            <c:idx val="4"/>
            <c:spPr>
              <a:solidFill>
                <a:schemeClr val="accent5"/>
              </a:solidFill>
              <a:ln w="31750" cap="rnd" cmpd="sng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837-4CCF-8FD2-B6CBF5B56194}"/>
              </c:ext>
            </c:extLst>
          </c:dPt>
          <c:cat>
            <c:strRef>
              <c:f>Sheet1!$A$2:$A$6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45</c:v>
                </c:pt>
                <c:pt idx="2">
                  <c:v>60</c:v>
                </c:pt>
                <c:pt idx="3">
                  <c:v>80</c:v>
                </c:pt>
                <c:pt idx="4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0837-4CCF-8FD2-B6CBF5B56194}"/>
            </c:ext>
          </c:extLst>
        </c:ser>
        <c:gapWidth val="360"/>
        <c:overlap val="100"/>
        <c:axId val="153119744"/>
        <c:axId val="153125632"/>
      </c:barChart>
      <c:catAx>
        <c:axId val="153119744"/>
        <c:scaling>
          <c:orientation val="minMax"/>
        </c:scaling>
        <c:delete val="1"/>
        <c:axPos val="b"/>
        <c:numFmt formatCode="General" sourceLinked="0"/>
        <c:tickLblPos val="nextTo"/>
        <c:crossAx val="153125632"/>
        <c:crosses val="autoZero"/>
        <c:auto val="1"/>
        <c:lblAlgn val="ctr"/>
        <c:lblOffset val="100"/>
      </c:catAx>
      <c:valAx>
        <c:axId val="15312563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tickLblPos val="nextTo"/>
        <c:crossAx val="15311974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s-ES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style val="3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E59-4A0A-9A12-7AC081677E16}"/>
              </c:ext>
            </c:extLst>
          </c:dPt>
          <c:dPt>
            <c:idx val="1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E59-4A0A-9A12-7AC081677E16}"/>
              </c:ext>
            </c:extLst>
          </c:dPt>
          <c:dPt>
            <c:idx val="2"/>
            <c:spPr>
              <a:solidFill>
                <a:schemeClr val="bg1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E59-4A0A-9A12-7AC081677E1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E59-4A0A-9A12-7AC081677E16}"/>
            </c:ext>
          </c:extLst>
        </c:ser>
        <c:dLbls>
          <c:showCatName val="1"/>
          <c:showPercent val="1"/>
        </c:dLbls>
        <c:firstSliceAng val="0"/>
        <c:holeSize val="69"/>
      </c:doughnutChart>
    </c:plotArea>
    <c:plotVisOnly val="1"/>
    <c:dispBlanksAs val="zero"/>
  </c:chart>
  <c:txPr>
    <a:bodyPr/>
    <a:lstStyle/>
    <a:p>
      <a:pPr>
        <a:defRPr sz="1800"/>
      </a:pPr>
      <a:endParaRPr lang="es-E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style val="3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962-47E5-88B6-B31D179EBDD2}"/>
              </c:ext>
            </c:extLst>
          </c:dPt>
          <c:dPt>
            <c:idx val="1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962-47E5-88B6-B31D179EBDD2}"/>
              </c:ext>
            </c:extLst>
          </c:dPt>
          <c:dPt>
            <c:idx val="2"/>
            <c:spPr>
              <a:solidFill>
                <a:schemeClr val="bg1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962-47E5-88B6-B31D179EBDD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962-47E5-88B6-B31D179EBDD2}"/>
            </c:ext>
          </c:extLst>
        </c:ser>
        <c:dLbls>
          <c:showCatName val="1"/>
          <c:showPercent val="1"/>
        </c:dLbls>
        <c:firstSliceAng val="0"/>
        <c:holeSize val="69"/>
      </c:doughnutChart>
    </c:plotArea>
    <c:plotVisOnly val="1"/>
    <c:dispBlanksAs val="zero"/>
  </c:chart>
  <c:txPr>
    <a:bodyPr/>
    <a:lstStyle/>
    <a:p>
      <a:pPr>
        <a:defRPr sz="1800"/>
      </a:pPr>
      <a:endParaRPr lang="es-E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style val="3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20A-4463-8653-2801995EC55C}"/>
              </c:ext>
            </c:extLst>
          </c:dPt>
          <c:dPt>
            <c:idx val="1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20A-4463-8653-2801995EC55C}"/>
              </c:ext>
            </c:extLst>
          </c:dPt>
          <c:dPt>
            <c:idx val="2"/>
            <c:spPr>
              <a:solidFill>
                <a:schemeClr val="bg1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20A-4463-8653-2801995EC55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20A-4463-8653-2801995EC55C}"/>
            </c:ext>
          </c:extLst>
        </c:ser>
        <c:dLbls>
          <c:showCatName val="1"/>
          <c:showPercent val="1"/>
        </c:dLbls>
        <c:firstSliceAng val="0"/>
        <c:holeSize val="69"/>
      </c:doughnutChart>
    </c:plotArea>
    <c:plotVisOnly val="1"/>
    <c:dispBlanksAs val="zero"/>
  </c:chart>
  <c:txPr>
    <a:bodyPr/>
    <a:lstStyle/>
    <a:p>
      <a:pPr>
        <a:defRPr sz="1800"/>
      </a:pPr>
      <a:endParaRPr lang="es-E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style val="3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234-4C67-8CBD-B48384984ADE}"/>
              </c:ext>
            </c:extLst>
          </c:dPt>
          <c:dPt>
            <c:idx val="1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234-4C67-8CBD-B48384984ADE}"/>
              </c:ext>
            </c:extLst>
          </c:dPt>
          <c:dPt>
            <c:idx val="2"/>
            <c:spPr>
              <a:solidFill>
                <a:schemeClr val="bg1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234-4C67-8CBD-B48384984AD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234-4C67-8CBD-B48384984ADE}"/>
            </c:ext>
          </c:extLst>
        </c:ser>
        <c:dLbls>
          <c:showCatName val="1"/>
          <c:showPercent val="1"/>
        </c:dLbls>
        <c:firstSliceAng val="0"/>
        <c:holeSize val="69"/>
      </c:doughnutChart>
    </c:plotArea>
    <c:plotVisOnly val="1"/>
    <c:dispBlanksAs val="zero"/>
  </c:chart>
  <c:txPr>
    <a:bodyPr/>
    <a:lstStyle/>
    <a:p>
      <a:pPr>
        <a:defRPr sz="1800"/>
      </a:pPr>
      <a:endParaRPr lang="es-E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5045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2614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="" xmlns:a16="http://schemas.microsoft.com/office/drawing/2014/main" id="{0FD6E558-70C1-49DB-B2A9-F222CB0FCF9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13935" y="1007581"/>
            <a:ext cx="4272015" cy="4842837"/>
          </a:xfrm>
          <a:custGeom>
            <a:avLst/>
            <a:gdLst>
              <a:gd name="connsiteX0" fmla="*/ 2353734 w 4272015"/>
              <a:gd name="connsiteY0" fmla="*/ 0 h 4842837"/>
              <a:gd name="connsiteX1" fmla="*/ 3850928 w 4272015"/>
              <a:gd name="connsiteY1" fmla="*/ 537479 h 4842837"/>
              <a:gd name="connsiteX2" fmla="*/ 3857149 w 4272015"/>
              <a:gd name="connsiteY2" fmla="*/ 543133 h 4842837"/>
              <a:gd name="connsiteX3" fmla="*/ 3591153 w 4272015"/>
              <a:gd name="connsiteY3" fmla="*/ 834148 h 4842837"/>
              <a:gd name="connsiteX4" fmla="*/ 3734536 w 4272015"/>
              <a:gd name="connsiteY4" fmla="*/ 991910 h 4842837"/>
              <a:gd name="connsiteX5" fmla="*/ 4272015 w 4272015"/>
              <a:gd name="connsiteY5" fmla="*/ 2489103 h 4842837"/>
              <a:gd name="connsiteX6" fmla="*/ 1918281 w 4272015"/>
              <a:gd name="connsiteY6" fmla="*/ 4842837 h 4842837"/>
              <a:gd name="connsiteX7" fmla="*/ 421087 w 4272015"/>
              <a:gd name="connsiteY7" fmla="*/ 4305358 h 4842837"/>
              <a:gd name="connsiteX8" fmla="*/ 414866 w 4272015"/>
              <a:gd name="connsiteY8" fmla="*/ 4299704 h 4842837"/>
              <a:gd name="connsiteX9" fmla="*/ 680863 w 4272015"/>
              <a:gd name="connsiteY9" fmla="*/ 4008689 h 4842837"/>
              <a:gd name="connsiteX10" fmla="*/ 537479 w 4272015"/>
              <a:gd name="connsiteY10" fmla="*/ 3850927 h 4842837"/>
              <a:gd name="connsiteX11" fmla="*/ 0 w 4272015"/>
              <a:gd name="connsiteY11" fmla="*/ 2353734 h 4842837"/>
              <a:gd name="connsiteX12" fmla="*/ 2353734 w 4272015"/>
              <a:gd name="connsiteY12" fmla="*/ 0 h 484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2015" h="4842837">
                <a:moveTo>
                  <a:pt x="2353734" y="0"/>
                </a:moveTo>
                <a:cubicBezTo>
                  <a:pt x="2922454" y="0"/>
                  <a:pt x="3444064" y="201705"/>
                  <a:pt x="3850928" y="537479"/>
                </a:cubicBezTo>
                <a:lnTo>
                  <a:pt x="3857149" y="543133"/>
                </a:lnTo>
                <a:lnTo>
                  <a:pt x="3591153" y="834148"/>
                </a:lnTo>
                <a:lnTo>
                  <a:pt x="3734536" y="991910"/>
                </a:lnTo>
                <a:cubicBezTo>
                  <a:pt x="4070310" y="1398774"/>
                  <a:pt x="4272015" y="1920383"/>
                  <a:pt x="4272015" y="2489103"/>
                </a:cubicBezTo>
                <a:cubicBezTo>
                  <a:pt x="4272015" y="3789034"/>
                  <a:pt x="3218212" y="4842837"/>
                  <a:pt x="1918281" y="4842837"/>
                </a:cubicBezTo>
                <a:cubicBezTo>
                  <a:pt x="1349561" y="4842837"/>
                  <a:pt x="827951" y="4641132"/>
                  <a:pt x="421087" y="4305358"/>
                </a:cubicBezTo>
                <a:lnTo>
                  <a:pt x="414866" y="4299704"/>
                </a:lnTo>
                <a:lnTo>
                  <a:pt x="680863" y="4008689"/>
                </a:lnTo>
                <a:lnTo>
                  <a:pt x="537479" y="3850927"/>
                </a:lnTo>
                <a:cubicBezTo>
                  <a:pt x="201705" y="3444063"/>
                  <a:pt x="0" y="2922454"/>
                  <a:pt x="0" y="2353734"/>
                </a:cubicBezTo>
                <a:cubicBezTo>
                  <a:pt x="0" y="1053803"/>
                  <a:pt x="1053803" y="0"/>
                  <a:pt x="2353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9618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9267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="" xmlns:a16="http://schemas.microsoft.com/office/drawing/2014/main" id="{9C09E7B9-ECB5-4564-A54A-1AE75A669D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3429000"/>
          </a:xfrm>
          <a:custGeom>
            <a:avLst/>
            <a:gdLst>
              <a:gd name="connsiteX0" fmla="*/ 6095999 w 12192000"/>
              <a:gd name="connsiteY0" fmla="*/ 1233270 h 3429000"/>
              <a:gd name="connsiteX1" fmla="*/ 7360415 w 12192000"/>
              <a:gd name="connsiteY1" fmla="*/ 3429000 h 3429000"/>
              <a:gd name="connsiteX2" fmla="*/ 4831583 w 12192000"/>
              <a:gd name="connsiteY2" fmla="*/ 3429000 h 3429000"/>
              <a:gd name="connsiteX3" fmla="*/ 0 w 12192000"/>
              <a:gd name="connsiteY3" fmla="*/ 0 h 3429000"/>
              <a:gd name="connsiteX4" fmla="*/ 12192000 w 12192000"/>
              <a:gd name="connsiteY4" fmla="*/ 0 h 3429000"/>
              <a:gd name="connsiteX5" fmla="*/ 12192000 w 12192000"/>
              <a:gd name="connsiteY5" fmla="*/ 3429000 h 3429000"/>
              <a:gd name="connsiteX6" fmla="*/ 7473940 w 12192000"/>
              <a:gd name="connsiteY6" fmla="*/ 3429000 h 3429000"/>
              <a:gd name="connsiteX7" fmla="*/ 6096000 w 12192000"/>
              <a:gd name="connsiteY7" fmla="*/ 1053241 h 3429000"/>
              <a:gd name="connsiteX8" fmla="*/ 4718060 w 12192000"/>
              <a:gd name="connsiteY8" fmla="*/ 3429000 h 3429000"/>
              <a:gd name="connsiteX9" fmla="*/ 0 w 12192000"/>
              <a:gd name="connsiteY9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429000">
                <a:moveTo>
                  <a:pt x="6095999" y="1233270"/>
                </a:moveTo>
                <a:lnTo>
                  <a:pt x="7360415" y="3429000"/>
                </a:lnTo>
                <a:lnTo>
                  <a:pt x="4831583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473940" y="3429000"/>
                </a:lnTo>
                <a:lnTo>
                  <a:pt x="6096000" y="1053241"/>
                </a:lnTo>
                <a:lnTo>
                  <a:pt x="471806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0039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42820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141101" cy="417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281560" y="0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281560" y="2160786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9305596" y="-4215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9305596" y="2156571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302000"/>
            <a:ext cx="12192000" cy="2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77186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6271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5">
            <a:extLst>
              <a:ext uri="{FF2B5EF4-FFF2-40B4-BE49-F238E27FC236}">
                <a16:creationId xmlns="" xmlns:a16="http://schemas.microsoft.com/office/drawing/2014/main" id="{97F0CAAE-5601-4B2F-921A-635F68D89B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19739"/>
            <a:ext cx="5135893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Rectangle 36">
            <a:extLst>
              <a:ext uri="{FF2B5EF4-FFF2-40B4-BE49-F238E27FC236}">
                <a16:creationId xmlns="" xmlns:a16="http://schemas.microsoft.com/office/drawing/2014/main" id="{28737DE7-2B5D-44A3-B91F-FE28398FD26F}"/>
              </a:ext>
            </a:extLst>
          </p:cNvPr>
          <p:cNvSpPr/>
          <p:nvPr userDrawn="1"/>
        </p:nvSpPr>
        <p:spPr>
          <a:xfrm rot="10800000">
            <a:off x="5135893" y="1119739"/>
            <a:ext cx="4022165" cy="5529080"/>
          </a:xfrm>
          <a:prstGeom prst="round2SameRect">
            <a:avLst>
              <a:gd name="adj1" fmla="val 9014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35">
            <a:extLst>
              <a:ext uri="{FF2B5EF4-FFF2-40B4-BE49-F238E27FC236}">
                <a16:creationId xmlns="" xmlns:a16="http://schemas.microsoft.com/office/drawing/2014/main" id="{7F9C3736-9439-44EE-ADA0-453F3ECE45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58060" y="1119739"/>
            <a:ext cx="3050616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CB937042-A18E-491E-9E94-BCC8F7C528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2890441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62955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7857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58453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1479655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="" xmlns:p14="http://schemas.microsoft.com/office/powerpoint/2010/main" val="3546128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0727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7285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9062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1238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6144B441-6BC4-4072-8350-58C240B93C1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38027" y="1357544"/>
            <a:ext cx="3888292" cy="4761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380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18A0E850-2302-4604-BAB7-2D70B01EDCE4}"/>
              </a:ext>
            </a:extLst>
          </p:cNvPr>
          <p:cNvGrpSpPr/>
          <p:nvPr userDrawn="1"/>
        </p:nvGrpSpPr>
        <p:grpSpPr>
          <a:xfrm>
            <a:off x="9121778" y="1395154"/>
            <a:ext cx="2476378" cy="4683693"/>
            <a:chOff x="9121778" y="1395154"/>
            <a:chExt cx="2476378" cy="4683693"/>
          </a:xfrm>
        </p:grpSpPr>
        <p:sp>
          <p:nvSpPr>
            <p:cNvPr id="3" name="Rounded Rectangle 5">
              <a:extLst>
                <a:ext uri="{FF2B5EF4-FFF2-40B4-BE49-F238E27FC236}">
                  <a16:creationId xmlns="" xmlns:a16="http://schemas.microsoft.com/office/drawing/2014/main" id="{B18987F8-5AB8-4F96-B0D9-57C5476853BB}"/>
                </a:ext>
              </a:extLst>
            </p:cNvPr>
            <p:cNvSpPr/>
            <p:nvPr userDrawn="1"/>
          </p:nvSpPr>
          <p:spPr>
            <a:xfrm>
              <a:off x="9121778" y="1395154"/>
              <a:ext cx="2476378" cy="4683693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="" xmlns:a16="http://schemas.microsoft.com/office/drawing/2014/main" id="{A0C372C4-0081-4B69-B087-94980C3F00CB}"/>
                </a:ext>
              </a:extLst>
            </p:cNvPr>
            <p:cNvSpPr/>
            <p:nvPr userDrawn="1"/>
          </p:nvSpPr>
          <p:spPr>
            <a:xfrm>
              <a:off x="10220999" y="1635692"/>
              <a:ext cx="277937" cy="40998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="" xmlns:a16="http://schemas.microsoft.com/office/drawing/2014/main" id="{9C67BF5A-29B3-4CE3-A4CA-51BEFAD2F176}"/>
                </a:ext>
              </a:extLst>
            </p:cNvPr>
            <p:cNvGrpSpPr/>
            <p:nvPr userDrawn="1"/>
          </p:nvGrpSpPr>
          <p:grpSpPr>
            <a:xfrm>
              <a:off x="10223609" y="5688101"/>
              <a:ext cx="272717" cy="252993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="" xmlns:a16="http://schemas.microsoft.com/office/drawing/2014/main" id="{00E41D22-4B11-40F0-8AA7-E00AFECADC0D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="" xmlns:a16="http://schemas.microsoft.com/office/drawing/2014/main" id="{98479042-5F0C-44EA-A595-B5982685B75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FF42296B-DCE4-4142-94F8-2BABF931A7F9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9215737" y="179727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59A4933C-FB13-4BA9-AC78-01512A807912}"/>
              </a:ext>
            </a:extLst>
          </p:cNvPr>
          <p:cNvGrpSpPr/>
          <p:nvPr userDrawn="1"/>
        </p:nvGrpSpPr>
        <p:grpSpPr>
          <a:xfrm>
            <a:off x="6159943" y="1395154"/>
            <a:ext cx="2476378" cy="4683693"/>
            <a:chOff x="6159943" y="1395154"/>
            <a:chExt cx="2476378" cy="4683693"/>
          </a:xfrm>
        </p:grpSpPr>
        <p:sp>
          <p:nvSpPr>
            <p:cNvPr id="10" name="Rounded Rectangle 5">
              <a:extLst>
                <a:ext uri="{FF2B5EF4-FFF2-40B4-BE49-F238E27FC236}">
                  <a16:creationId xmlns="" xmlns:a16="http://schemas.microsoft.com/office/drawing/2014/main" id="{6F71CD8E-FC32-426E-9943-C7D209B051E6}"/>
                </a:ext>
              </a:extLst>
            </p:cNvPr>
            <p:cNvSpPr/>
            <p:nvPr userDrawn="1"/>
          </p:nvSpPr>
          <p:spPr>
            <a:xfrm>
              <a:off x="6159943" y="1395154"/>
              <a:ext cx="2476378" cy="4683693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="" xmlns:a16="http://schemas.microsoft.com/office/drawing/2014/main" id="{4C6AEE19-F131-4952-A1AD-B0693BD7A088}"/>
                </a:ext>
              </a:extLst>
            </p:cNvPr>
            <p:cNvSpPr/>
            <p:nvPr userDrawn="1"/>
          </p:nvSpPr>
          <p:spPr>
            <a:xfrm>
              <a:off x="7259164" y="1635692"/>
              <a:ext cx="277937" cy="40998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2" name="Group 7">
              <a:extLst>
                <a:ext uri="{FF2B5EF4-FFF2-40B4-BE49-F238E27FC236}">
                  <a16:creationId xmlns="" xmlns:a16="http://schemas.microsoft.com/office/drawing/2014/main" id="{B75EA0AF-B578-4336-B02E-B8BA80A6ADDA}"/>
                </a:ext>
              </a:extLst>
            </p:cNvPr>
            <p:cNvGrpSpPr/>
            <p:nvPr userDrawn="1"/>
          </p:nvGrpSpPr>
          <p:grpSpPr>
            <a:xfrm>
              <a:off x="7261774" y="5688101"/>
              <a:ext cx="272717" cy="252993"/>
              <a:chOff x="1549420" y="5712364"/>
              <a:chExt cx="312583" cy="312583"/>
            </a:xfrm>
          </p:grpSpPr>
          <p:sp>
            <p:nvSpPr>
              <p:cNvPr id="13" name="Oval 8">
                <a:extLst>
                  <a:ext uri="{FF2B5EF4-FFF2-40B4-BE49-F238E27FC236}">
                    <a16:creationId xmlns="" xmlns:a16="http://schemas.microsoft.com/office/drawing/2014/main" id="{9A4C9579-9D3A-486C-8FE6-DBA392616A2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4" name="Rounded Rectangle 10">
                <a:extLst>
                  <a:ext uri="{FF2B5EF4-FFF2-40B4-BE49-F238E27FC236}">
                    <a16:creationId xmlns="" xmlns:a16="http://schemas.microsoft.com/office/drawing/2014/main" id="{3A7AAABC-D089-4CF6-8A65-45F82AD0E7E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2D68B3BF-F349-4539-A34C-77194D8BAF75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6253902" y="179727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7672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2913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30895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33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76" r:id="rId3"/>
    <p:sldLayoutId id="2147483678" r:id="rId4"/>
    <p:sldLayoutId id="2147483680" r:id="rId5"/>
    <p:sldLayoutId id="2147483674" r:id="rId6"/>
    <p:sldLayoutId id="2147483681" r:id="rId7"/>
    <p:sldLayoutId id="2147483691" r:id="rId8"/>
    <p:sldLayoutId id="2147483682" r:id="rId9"/>
    <p:sldLayoutId id="2147483692" r:id="rId10"/>
    <p:sldLayoutId id="2147483683" r:id="rId11"/>
    <p:sldLayoutId id="2147483693" r:id="rId12"/>
    <p:sldLayoutId id="2147483684" r:id="rId13"/>
    <p:sldLayoutId id="2147483695" r:id="rId14"/>
    <p:sldLayoutId id="2147483685" r:id="rId15"/>
    <p:sldLayoutId id="2147483694" r:id="rId16"/>
    <p:sldLayoutId id="2147483696" r:id="rId17"/>
    <p:sldLayoutId id="2147483687" r:id="rId18"/>
    <p:sldLayoutId id="214748368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255918" y="2436314"/>
            <a:ext cx="6504973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_tradnl" altLang="ko-KR" sz="54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B.E.V</a:t>
            </a:r>
          </a:p>
          <a:p>
            <a:pPr algn="r"/>
            <a:r>
              <a:rPr lang="es-ES_tradnl" altLang="ko-KR" sz="54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Reformando nuestra</a:t>
            </a:r>
          </a:p>
          <a:p>
            <a:pPr algn="r"/>
            <a:r>
              <a:rPr lang="es-ES_tradnl" altLang="ko-KR" sz="54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Manera de estudiar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812622" y="5513870"/>
            <a:ext cx="66226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dirty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By: </a:t>
            </a:r>
            <a:r>
              <a:rPr lang="es-AR" altLang="ko-KR" sz="2000" dirty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grupo</a:t>
            </a:r>
            <a:r>
              <a:rPr lang="en-US" altLang="ko-KR" sz="2000" dirty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 pegaso</a:t>
            </a:r>
            <a:endParaRPr lang="ko-KR" altLang="en-US" sz="2000" dirty="0"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53B8B5A-2F36-4400-8FB5-53B2DEC7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17" y="293189"/>
            <a:ext cx="2143125" cy="2143125"/>
          </a:xfrm>
          <a:prstGeom prst="rect">
            <a:avLst/>
          </a:prstGeom>
          <a:ln>
            <a:noFill/>
          </a:ln>
          <a:effectLst>
            <a:glow rad="101600">
              <a:srgbClr val="D9B74B"/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277729987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4AFC293-09F3-4826-ACF9-361C113AC595}"/>
              </a:ext>
            </a:extLst>
          </p:cNvPr>
          <p:cNvGrpSpPr/>
          <p:nvPr/>
        </p:nvGrpSpPr>
        <p:grpSpPr>
          <a:xfrm>
            <a:off x="8927765" y="1563969"/>
            <a:ext cx="2724304" cy="493086"/>
            <a:chOff x="4383734" y="2238786"/>
            <a:chExt cx="4001473" cy="72424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F8067647-48EC-4C5D-BDB7-C16A0C36854D}"/>
                </a:ext>
              </a:extLst>
            </p:cNvPr>
            <p:cNvSpPr/>
            <p:nvPr/>
          </p:nvSpPr>
          <p:spPr>
            <a:xfrm>
              <a:off x="4383734" y="2238786"/>
              <a:ext cx="4001473" cy="7242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="" xmlns:a16="http://schemas.microsoft.com/office/drawing/2014/main" id="{6DCFBFC3-DBD8-4B84-8708-A711EED6FA74}"/>
                </a:ext>
              </a:extLst>
            </p:cNvPr>
            <p:cNvSpPr/>
            <p:nvPr/>
          </p:nvSpPr>
          <p:spPr>
            <a:xfrm>
              <a:off x="4451812" y="2291754"/>
              <a:ext cx="3871883" cy="61830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971D701-FBE8-4911-8D6B-FE85F66F142B}"/>
                </a:ext>
              </a:extLst>
            </p:cNvPr>
            <p:cNvGrpSpPr/>
            <p:nvPr/>
          </p:nvGrpSpPr>
          <p:grpSpPr>
            <a:xfrm>
              <a:off x="7469071" y="2398129"/>
              <a:ext cx="367065" cy="378056"/>
              <a:chOff x="7437691" y="3918474"/>
              <a:chExt cx="791909" cy="815622"/>
            </a:xfrm>
            <a:solidFill>
              <a:schemeClr val="bg1"/>
            </a:solidFill>
          </p:grpSpPr>
          <p:grpSp>
            <p:nvGrpSpPr>
              <p:cNvPr id="39" name="Group 38">
                <a:extLst>
                  <a:ext uri="{FF2B5EF4-FFF2-40B4-BE49-F238E27FC236}">
                    <a16:creationId xmlns="" xmlns:a16="http://schemas.microsoft.com/office/drawing/2014/main" id="{7131A23D-5935-40AF-ACB9-7AB58D7DB99C}"/>
                  </a:ext>
                </a:extLst>
              </p:cNvPr>
              <p:cNvGrpSpPr/>
              <p:nvPr/>
            </p:nvGrpSpPr>
            <p:grpSpPr>
              <a:xfrm>
                <a:off x="7437691" y="4404380"/>
                <a:ext cx="791909" cy="329716"/>
                <a:chOff x="7437691" y="4348463"/>
                <a:chExt cx="926211" cy="385633"/>
              </a:xfrm>
              <a:grpFill/>
            </p:grpSpPr>
            <p:sp>
              <p:nvSpPr>
                <p:cNvPr id="41" name="Rectangle 40">
                  <a:extLst>
                    <a:ext uri="{FF2B5EF4-FFF2-40B4-BE49-F238E27FC236}">
                      <a16:creationId xmlns="" xmlns:a16="http://schemas.microsoft.com/office/drawing/2014/main" id="{899B50A6-65BD-4ED4-8170-887A26324819}"/>
                    </a:ext>
                  </a:extLst>
                </p:cNvPr>
                <p:cNvSpPr/>
                <p:nvPr/>
              </p:nvSpPr>
              <p:spPr>
                <a:xfrm>
                  <a:off x="8153695" y="4348463"/>
                  <a:ext cx="210207" cy="385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="" xmlns:a16="http://schemas.microsoft.com/office/drawing/2014/main" id="{75A1F028-C832-4C6C-9689-C2835EF40CF4}"/>
                    </a:ext>
                  </a:extLst>
                </p:cNvPr>
                <p:cNvSpPr/>
                <p:nvPr/>
              </p:nvSpPr>
              <p:spPr>
                <a:xfrm rot="5400000">
                  <a:off x="7795693" y="4165887"/>
                  <a:ext cx="210207" cy="9262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="" xmlns:a16="http://schemas.microsoft.com/office/drawing/2014/main" id="{42BB778D-E77B-4006-878A-4D5F557BAC9E}"/>
                    </a:ext>
                  </a:extLst>
                </p:cNvPr>
                <p:cNvSpPr/>
                <p:nvPr/>
              </p:nvSpPr>
              <p:spPr>
                <a:xfrm>
                  <a:off x="7437691" y="4348463"/>
                  <a:ext cx="210207" cy="385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0" name="Arrow: Down 39">
                <a:extLst>
                  <a:ext uri="{FF2B5EF4-FFF2-40B4-BE49-F238E27FC236}">
                    <a16:creationId xmlns="" xmlns:a16="http://schemas.microsoft.com/office/drawing/2014/main" id="{1E5E74A6-36A5-4DFD-AAA8-5CDD13356690}"/>
                  </a:ext>
                </a:extLst>
              </p:cNvPr>
              <p:cNvSpPr/>
              <p:nvPr/>
            </p:nvSpPr>
            <p:spPr>
              <a:xfrm>
                <a:off x="7617418" y="3918474"/>
                <a:ext cx="456307" cy="560900"/>
              </a:xfrm>
              <a:prstGeom prst="downArrow">
                <a:avLst>
                  <a:gd name="adj1" fmla="val 55600"/>
                  <a:gd name="adj2" fmla="val 68554"/>
                </a:avLst>
              </a:prstGeom>
              <a:grpFill/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0ADCA33A-C14D-4A32-81A0-05A3A4268357}"/>
                </a:ext>
              </a:extLst>
            </p:cNvPr>
            <p:cNvSpPr/>
            <p:nvPr/>
          </p:nvSpPr>
          <p:spPr>
            <a:xfrm>
              <a:off x="4908283" y="2468653"/>
              <a:ext cx="2282223" cy="253826"/>
            </a:xfrm>
            <a:custGeom>
              <a:avLst/>
              <a:gdLst/>
              <a:ahLst/>
              <a:cxnLst/>
              <a:rect l="l" t="t" r="r" b="b"/>
              <a:pathLst>
                <a:path w="2282223" h="253826">
                  <a:moveTo>
                    <a:pt x="1896666" y="61447"/>
                  </a:moveTo>
                  <a:lnTo>
                    <a:pt x="1863514" y="152530"/>
                  </a:lnTo>
                  <a:lnTo>
                    <a:pt x="1930487" y="152530"/>
                  </a:lnTo>
                  <a:close/>
                  <a:moveTo>
                    <a:pt x="2126010" y="45708"/>
                  </a:moveTo>
                  <a:lnTo>
                    <a:pt x="2126010" y="208285"/>
                  </a:lnTo>
                  <a:lnTo>
                    <a:pt x="2163012" y="208285"/>
                  </a:lnTo>
                  <a:cubicBezTo>
                    <a:pt x="2176853" y="208285"/>
                    <a:pt x="2186843" y="207503"/>
                    <a:pt x="2192982" y="205940"/>
                  </a:cubicBezTo>
                  <a:cubicBezTo>
                    <a:pt x="2201019" y="203931"/>
                    <a:pt x="2207688" y="200527"/>
                    <a:pt x="2212990" y="195727"/>
                  </a:cubicBezTo>
                  <a:cubicBezTo>
                    <a:pt x="2218292" y="190927"/>
                    <a:pt x="2222618" y="183030"/>
                    <a:pt x="2225966" y="172036"/>
                  </a:cubicBezTo>
                  <a:cubicBezTo>
                    <a:pt x="2229315" y="161041"/>
                    <a:pt x="2230989" y="146056"/>
                    <a:pt x="2230989" y="127080"/>
                  </a:cubicBezTo>
                  <a:cubicBezTo>
                    <a:pt x="2230989" y="108105"/>
                    <a:pt x="2229315" y="93538"/>
                    <a:pt x="2225966" y="83381"/>
                  </a:cubicBezTo>
                  <a:cubicBezTo>
                    <a:pt x="2222618" y="73223"/>
                    <a:pt x="2217930" y="65298"/>
                    <a:pt x="2211902" y="59605"/>
                  </a:cubicBezTo>
                  <a:cubicBezTo>
                    <a:pt x="2205875" y="53913"/>
                    <a:pt x="2198229" y="50062"/>
                    <a:pt x="2188964" y="48052"/>
                  </a:cubicBezTo>
                  <a:cubicBezTo>
                    <a:pt x="2182044" y="46490"/>
                    <a:pt x="2168482" y="45708"/>
                    <a:pt x="2148278" y="45708"/>
                  </a:cubicBezTo>
                  <a:close/>
                  <a:moveTo>
                    <a:pt x="49560" y="45708"/>
                  </a:moveTo>
                  <a:lnTo>
                    <a:pt x="49560" y="208285"/>
                  </a:lnTo>
                  <a:lnTo>
                    <a:pt x="86562" y="208285"/>
                  </a:lnTo>
                  <a:cubicBezTo>
                    <a:pt x="100403" y="208285"/>
                    <a:pt x="110393" y="207503"/>
                    <a:pt x="116533" y="205940"/>
                  </a:cubicBezTo>
                  <a:cubicBezTo>
                    <a:pt x="124569" y="203931"/>
                    <a:pt x="131239" y="200527"/>
                    <a:pt x="136541" y="195727"/>
                  </a:cubicBezTo>
                  <a:cubicBezTo>
                    <a:pt x="141843" y="190927"/>
                    <a:pt x="146168" y="183030"/>
                    <a:pt x="149517" y="172036"/>
                  </a:cubicBezTo>
                  <a:cubicBezTo>
                    <a:pt x="152865" y="161041"/>
                    <a:pt x="154540" y="146056"/>
                    <a:pt x="154540" y="127080"/>
                  </a:cubicBezTo>
                  <a:cubicBezTo>
                    <a:pt x="154540" y="108105"/>
                    <a:pt x="152865" y="93538"/>
                    <a:pt x="149517" y="83381"/>
                  </a:cubicBezTo>
                  <a:cubicBezTo>
                    <a:pt x="146168" y="73223"/>
                    <a:pt x="141480" y="65298"/>
                    <a:pt x="135452" y="59605"/>
                  </a:cubicBezTo>
                  <a:cubicBezTo>
                    <a:pt x="129425" y="53913"/>
                    <a:pt x="121779" y="50062"/>
                    <a:pt x="112514" y="48052"/>
                  </a:cubicBezTo>
                  <a:cubicBezTo>
                    <a:pt x="105594" y="46490"/>
                    <a:pt x="92032" y="45708"/>
                    <a:pt x="71828" y="45708"/>
                  </a:cubicBezTo>
                  <a:close/>
                  <a:moveTo>
                    <a:pt x="1604758" y="42360"/>
                  </a:moveTo>
                  <a:cubicBezTo>
                    <a:pt x="1584331" y="42360"/>
                    <a:pt x="1567867" y="49364"/>
                    <a:pt x="1555366" y="63372"/>
                  </a:cubicBezTo>
                  <a:cubicBezTo>
                    <a:pt x="1542864" y="77381"/>
                    <a:pt x="1536613" y="98505"/>
                    <a:pt x="1536613" y="126745"/>
                  </a:cubicBezTo>
                  <a:cubicBezTo>
                    <a:pt x="1536613" y="154539"/>
                    <a:pt x="1543031" y="175607"/>
                    <a:pt x="1555868" y="189951"/>
                  </a:cubicBezTo>
                  <a:cubicBezTo>
                    <a:pt x="1568704" y="204294"/>
                    <a:pt x="1585001" y="211466"/>
                    <a:pt x="1604758" y="211466"/>
                  </a:cubicBezTo>
                  <a:cubicBezTo>
                    <a:pt x="1624515" y="211466"/>
                    <a:pt x="1640728" y="204350"/>
                    <a:pt x="1653397" y="190118"/>
                  </a:cubicBezTo>
                  <a:cubicBezTo>
                    <a:pt x="1666066" y="175886"/>
                    <a:pt x="1672400" y="154539"/>
                    <a:pt x="1672400" y="126076"/>
                  </a:cubicBezTo>
                  <a:cubicBezTo>
                    <a:pt x="1672400" y="97947"/>
                    <a:pt x="1666233" y="76962"/>
                    <a:pt x="1653899" y="63121"/>
                  </a:cubicBezTo>
                  <a:cubicBezTo>
                    <a:pt x="1641565" y="49280"/>
                    <a:pt x="1625185" y="42360"/>
                    <a:pt x="1604758" y="42360"/>
                  </a:cubicBezTo>
                  <a:close/>
                  <a:moveTo>
                    <a:pt x="395083" y="42360"/>
                  </a:moveTo>
                  <a:cubicBezTo>
                    <a:pt x="374656" y="42360"/>
                    <a:pt x="358192" y="49364"/>
                    <a:pt x="345691" y="63372"/>
                  </a:cubicBezTo>
                  <a:cubicBezTo>
                    <a:pt x="333189" y="77381"/>
                    <a:pt x="326938" y="98505"/>
                    <a:pt x="326938" y="126745"/>
                  </a:cubicBezTo>
                  <a:cubicBezTo>
                    <a:pt x="326938" y="154539"/>
                    <a:pt x="333357" y="175607"/>
                    <a:pt x="346193" y="189951"/>
                  </a:cubicBezTo>
                  <a:cubicBezTo>
                    <a:pt x="359029" y="204294"/>
                    <a:pt x="375326" y="211466"/>
                    <a:pt x="395083" y="211466"/>
                  </a:cubicBezTo>
                  <a:cubicBezTo>
                    <a:pt x="414840" y="211466"/>
                    <a:pt x="431053" y="204350"/>
                    <a:pt x="443722" y="190118"/>
                  </a:cubicBezTo>
                  <a:cubicBezTo>
                    <a:pt x="456391" y="175886"/>
                    <a:pt x="462725" y="154539"/>
                    <a:pt x="462725" y="126076"/>
                  </a:cubicBezTo>
                  <a:cubicBezTo>
                    <a:pt x="462725" y="97947"/>
                    <a:pt x="456558" y="76962"/>
                    <a:pt x="444224" y="63121"/>
                  </a:cubicBezTo>
                  <a:cubicBezTo>
                    <a:pt x="431890" y="49280"/>
                    <a:pt x="415510" y="42360"/>
                    <a:pt x="395083" y="42360"/>
                  </a:cubicBezTo>
                  <a:close/>
                  <a:moveTo>
                    <a:pt x="1249282" y="6195"/>
                  </a:moveTo>
                  <a:lnTo>
                    <a:pt x="1298842" y="6195"/>
                  </a:lnTo>
                  <a:lnTo>
                    <a:pt x="1298842" y="208285"/>
                  </a:lnTo>
                  <a:lnTo>
                    <a:pt x="1422071" y="208285"/>
                  </a:lnTo>
                  <a:lnTo>
                    <a:pt x="1422071" y="249640"/>
                  </a:lnTo>
                  <a:lnTo>
                    <a:pt x="1249282" y="249640"/>
                  </a:lnTo>
                  <a:close/>
                  <a:moveTo>
                    <a:pt x="2076450" y="4185"/>
                  </a:moveTo>
                  <a:lnTo>
                    <a:pt x="2167030" y="4185"/>
                  </a:lnTo>
                  <a:cubicBezTo>
                    <a:pt x="2187457" y="4185"/>
                    <a:pt x="2203028" y="5748"/>
                    <a:pt x="2213744" y="8873"/>
                  </a:cubicBezTo>
                  <a:cubicBezTo>
                    <a:pt x="2228143" y="13115"/>
                    <a:pt x="2240477" y="20649"/>
                    <a:pt x="2250746" y="31477"/>
                  </a:cubicBezTo>
                  <a:cubicBezTo>
                    <a:pt x="2261015" y="42304"/>
                    <a:pt x="2268829" y="55559"/>
                    <a:pt x="2274187" y="71242"/>
                  </a:cubicBezTo>
                  <a:cubicBezTo>
                    <a:pt x="2279545" y="86924"/>
                    <a:pt x="2282223" y="106263"/>
                    <a:pt x="2282223" y="129257"/>
                  </a:cubicBezTo>
                  <a:cubicBezTo>
                    <a:pt x="2282223" y="149460"/>
                    <a:pt x="2279712" y="166873"/>
                    <a:pt x="2274689" y="181495"/>
                  </a:cubicBezTo>
                  <a:cubicBezTo>
                    <a:pt x="2268550" y="199355"/>
                    <a:pt x="2259788" y="213810"/>
                    <a:pt x="2248402" y="224860"/>
                  </a:cubicBezTo>
                  <a:cubicBezTo>
                    <a:pt x="2239807" y="233232"/>
                    <a:pt x="2228199" y="239762"/>
                    <a:pt x="2213576" y="244450"/>
                  </a:cubicBezTo>
                  <a:cubicBezTo>
                    <a:pt x="2202638" y="247910"/>
                    <a:pt x="2188015" y="249640"/>
                    <a:pt x="2169709" y="249640"/>
                  </a:cubicBezTo>
                  <a:lnTo>
                    <a:pt x="2076450" y="249640"/>
                  </a:lnTo>
                  <a:close/>
                  <a:moveTo>
                    <a:pt x="1871049" y="4185"/>
                  </a:moveTo>
                  <a:lnTo>
                    <a:pt x="1923455" y="4185"/>
                  </a:lnTo>
                  <a:lnTo>
                    <a:pt x="2021737" y="249640"/>
                  </a:lnTo>
                  <a:lnTo>
                    <a:pt x="1967824" y="249640"/>
                  </a:lnTo>
                  <a:lnTo>
                    <a:pt x="1946393" y="193885"/>
                  </a:lnTo>
                  <a:lnTo>
                    <a:pt x="1848278" y="193885"/>
                  </a:lnTo>
                  <a:lnTo>
                    <a:pt x="1828019" y="249640"/>
                  </a:lnTo>
                  <a:lnTo>
                    <a:pt x="1775445" y="249640"/>
                  </a:lnTo>
                  <a:close/>
                  <a:moveTo>
                    <a:pt x="962695" y="4185"/>
                  </a:moveTo>
                  <a:lnTo>
                    <a:pt x="1010915" y="4185"/>
                  </a:lnTo>
                  <a:lnTo>
                    <a:pt x="1111374" y="168101"/>
                  </a:lnTo>
                  <a:lnTo>
                    <a:pt x="1111374" y="4185"/>
                  </a:lnTo>
                  <a:lnTo>
                    <a:pt x="1157418" y="4185"/>
                  </a:lnTo>
                  <a:lnTo>
                    <a:pt x="1157418" y="249640"/>
                  </a:lnTo>
                  <a:lnTo>
                    <a:pt x="1107691" y="249640"/>
                  </a:lnTo>
                  <a:lnTo>
                    <a:pt x="1008739" y="89575"/>
                  </a:lnTo>
                  <a:lnTo>
                    <a:pt x="1008739" y="249640"/>
                  </a:lnTo>
                  <a:lnTo>
                    <a:pt x="962695" y="249640"/>
                  </a:lnTo>
                  <a:close/>
                  <a:moveTo>
                    <a:pt x="566942" y="4185"/>
                  </a:moveTo>
                  <a:lnTo>
                    <a:pt x="617674" y="4185"/>
                  </a:lnTo>
                  <a:lnTo>
                    <a:pt x="654676" y="172789"/>
                  </a:lnTo>
                  <a:lnTo>
                    <a:pt x="699548" y="4185"/>
                  </a:lnTo>
                  <a:lnTo>
                    <a:pt x="758484" y="4185"/>
                  </a:lnTo>
                  <a:lnTo>
                    <a:pt x="801514" y="175635"/>
                  </a:lnTo>
                  <a:lnTo>
                    <a:pt x="839186" y="4185"/>
                  </a:lnTo>
                  <a:lnTo>
                    <a:pt x="889081" y="4185"/>
                  </a:lnTo>
                  <a:lnTo>
                    <a:pt x="829475" y="249640"/>
                  </a:lnTo>
                  <a:lnTo>
                    <a:pt x="776902" y="249640"/>
                  </a:lnTo>
                  <a:lnTo>
                    <a:pt x="728011" y="66135"/>
                  </a:lnTo>
                  <a:lnTo>
                    <a:pt x="679289" y="249640"/>
                  </a:lnTo>
                  <a:lnTo>
                    <a:pt x="625543" y="249640"/>
                  </a:lnTo>
                  <a:close/>
                  <a:moveTo>
                    <a:pt x="0" y="4185"/>
                  </a:moveTo>
                  <a:lnTo>
                    <a:pt x="90581" y="4185"/>
                  </a:lnTo>
                  <a:cubicBezTo>
                    <a:pt x="111007" y="4185"/>
                    <a:pt x="126578" y="5748"/>
                    <a:pt x="137294" y="8873"/>
                  </a:cubicBezTo>
                  <a:cubicBezTo>
                    <a:pt x="151693" y="13115"/>
                    <a:pt x="164027" y="20649"/>
                    <a:pt x="174296" y="31477"/>
                  </a:cubicBezTo>
                  <a:cubicBezTo>
                    <a:pt x="184566" y="42304"/>
                    <a:pt x="192379" y="55559"/>
                    <a:pt x="197737" y="71242"/>
                  </a:cubicBezTo>
                  <a:cubicBezTo>
                    <a:pt x="203095" y="86924"/>
                    <a:pt x="205774" y="106263"/>
                    <a:pt x="205774" y="129257"/>
                  </a:cubicBezTo>
                  <a:cubicBezTo>
                    <a:pt x="205774" y="149460"/>
                    <a:pt x="203262" y="166873"/>
                    <a:pt x="198239" y="181495"/>
                  </a:cubicBezTo>
                  <a:cubicBezTo>
                    <a:pt x="192100" y="199355"/>
                    <a:pt x="183338" y="213810"/>
                    <a:pt x="171952" y="224860"/>
                  </a:cubicBezTo>
                  <a:cubicBezTo>
                    <a:pt x="163358" y="233232"/>
                    <a:pt x="151749" y="239762"/>
                    <a:pt x="137127" y="244450"/>
                  </a:cubicBezTo>
                  <a:cubicBezTo>
                    <a:pt x="126188" y="247910"/>
                    <a:pt x="111565" y="249640"/>
                    <a:pt x="93260" y="249640"/>
                  </a:cubicBezTo>
                  <a:lnTo>
                    <a:pt x="0" y="249640"/>
                  </a:lnTo>
                  <a:close/>
                  <a:moveTo>
                    <a:pt x="1604256" y="0"/>
                  </a:moveTo>
                  <a:cubicBezTo>
                    <a:pt x="1640421" y="0"/>
                    <a:pt x="1669359" y="11217"/>
                    <a:pt x="1691069" y="33653"/>
                  </a:cubicBezTo>
                  <a:cubicBezTo>
                    <a:pt x="1712779" y="56089"/>
                    <a:pt x="1723634" y="87287"/>
                    <a:pt x="1723634" y="127248"/>
                  </a:cubicBezTo>
                  <a:cubicBezTo>
                    <a:pt x="1723634" y="166873"/>
                    <a:pt x="1712863" y="197876"/>
                    <a:pt x="1691320" y="220256"/>
                  </a:cubicBezTo>
                  <a:cubicBezTo>
                    <a:pt x="1669777" y="242636"/>
                    <a:pt x="1640979" y="253826"/>
                    <a:pt x="1604925" y="253826"/>
                  </a:cubicBezTo>
                  <a:cubicBezTo>
                    <a:pt x="1568425" y="253826"/>
                    <a:pt x="1539404" y="242692"/>
                    <a:pt x="1517861" y="220423"/>
                  </a:cubicBezTo>
                  <a:cubicBezTo>
                    <a:pt x="1496318" y="198155"/>
                    <a:pt x="1485547" y="167487"/>
                    <a:pt x="1485547" y="128420"/>
                  </a:cubicBezTo>
                  <a:cubicBezTo>
                    <a:pt x="1485547" y="103416"/>
                    <a:pt x="1489286" y="82432"/>
                    <a:pt x="1496764" y="65465"/>
                  </a:cubicBezTo>
                  <a:cubicBezTo>
                    <a:pt x="1502346" y="52964"/>
                    <a:pt x="1509964" y="41746"/>
                    <a:pt x="1519619" y="31812"/>
                  </a:cubicBezTo>
                  <a:cubicBezTo>
                    <a:pt x="1529274" y="21877"/>
                    <a:pt x="1539850" y="14510"/>
                    <a:pt x="1551347" y="9711"/>
                  </a:cubicBezTo>
                  <a:cubicBezTo>
                    <a:pt x="1566639" y="3237"/>
                    <a:pt x="1584275" y="0"/>
                    <a:pt x="1604256" y="0"/>
                  </a:cubicBezTo>
                  <a:close/>
                  <a:moveTo>
                    <a:pt x="394581" y="0"/>
                  </a:moveTo>
                  <a:cubicBezTo>
                    <a:pt x="430746" y="0"/>
                    <a:pt x="459684" y="11217"/>
                    <a:pt x="481394" y="33653"/>
                  </a:cubicBezTo>
                  <a:cubicBezTo>
                    <a:pt x="503104" y="56089"/>
                    <a:pt x="513959" y="87287"/>
                    <a:pt x="513959" y="127248"/>
                  </a:cubicBezTo>
                  <a:cubicBezTo>
                    <a:pt x="513959" y="166873"/>
                    <a:pt x="503188" y="197876"/>
                    <a:pt x="481645" y="220256"/>
                  </a:cubicBezTo>
                  <a:cubicBezTo>
                    <a:pt x="460102" y="242636"/>
                    <a:pt x="431304" y="253826"/>
                    <a:pt x="395250" y="253826"/>
                  </a:cubicBezTo>
                  <a:cubicBezTo>
                    <a:pt x="358750" y="253826"/>
                    <a:pt x="329729" y="242692"/>
                    <a:pt x="308186" y="220423"/>
                  </a:cubicBezTo>
                  <a:cubicBezTo>
                    <a:pt x="286643" y="198155"/>
                    <a:pt x="275872" y="167487"/>
                    <a:pt x="275872" y="128420"/>
                  </a:cubicBezTo>
                  <a:cubicBezTo>
                    <a:pt x="275872" y="103416"/>
                    <a:pt x="279611" y="82432"/>
                    <a:pt x="287090" y="65465"/>
                  </a:cubicBezTo>
                  <a:cubicBezTo>
                    <a:pt x="292671" y="52964"/>
                    <a:pt x="300289" y="41746"/>
                    <a:pt x="309944" y="31812"/>
                  </a:cubicBezTo>
                  <a:cubicBezTo>
                    <a:pt x="319599" y="21877"/>
                    <a:pt x="330175" y="14510"/>
                    <a:pt x="341672" y="9711"/>
                  </a:cubicBezTo>
                  <a:cubicBezTo>
                    <a:pt x="356964" y="3237"/>
                    <a:pt x="374601" y="0"/>
                    <a:pt x="3945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A5CEAC9-5935-4038-B95B-872063D63EF1}"/>
              </a:ext>
            </a:extLst>
          </p:cNvPr>
          <p:cNvGrpSpPr/>
          <p:nvPr/>
        </p:nvGrpSpPr>
        <p:grpSpPr>
          <a:xfrm>
            <a:off x="5467666" y="2177492"/>
            <a:ext cx="3838415" cy="3838415"/>
            <a:chOff x="3544388" y="1380450"/>
            <a:chExt cx="5477691" cy="5477691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9DA2CFF8-5EED-475C-B249-ED95512165FF}"/>
                </a:ext>
              </a:extLst>
            </p:cNvPr>
            <p:cNvGrpSpPr/>
            <p:nvPr/>
          </p:nvGrpSpPr>
          <p:grpSpPr>
            <a:xfrm flipH="1">
              <a:off x="4172545" y="2472415"/>
              <a:ext cx="4849534" cy="3982909"/>
              <a:chOff x="694037" y="1907584"/>
              <a:chExt cx="4600185" cy="37781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="" xmlns:a16="http://schemas.microsoft.com/office/drawing/2014/main" id="{4A8B46A9-F7D4-47ED-8EB5-9642130C42F6}"/>
                  </a:ext>
                </a:extLst>
              </p:cNvPr>
              <p:cNvGrpSpPr/>
              <p:nvPr/>
            </p:nvGrpSpPr>
            <p:grpSpPr>
              <a:xfrm>
                <a:off x="694037" y="1907584"/>
                <a:ext cx="4600185" cy="3778119"/>
                <a:chOff x="6317071" y="541239"/>
                <a:chExt cx="4600185" cy="3778119"/>
              </a:xfrm>
            </p:grpSpPr>
            <p:sp>
              <p:nvSpPr>
                <p:cNvPr id="4" name="Freeform: Shape 3">
                  <a:extLst>
                    <a:ext uri="{FF2B5EF4-FFF2-40B4-BE49-F238E27FC236}">
                      <a16:creationId xmlns="" xmlns:a16="http://schemas.microsoft.com/office/drawing/2014/main" id="{21E317F4-1ACC-43F0-AD60-D8159CA71F99}"/>
                    </a:ext>
                  </a:extLst>
                </p:cNvPr>
                <p:cNvSpPr/>
                <p:nvPr/>
              </p:nvSpPr>
              <p:spPr>
                <a:xfrm>
                  <a:off x="7792347" y="541239"/>
                  <a:ext cx="1769425" cy="2142119"/>
                </a:xfrm>
                <a:custGeom>
                  <a:avLst/>
                  <a:gdLst>
                    <a:gd name="connsiteX0" fmla="*/ 2660333 w 2715559"/>
                    <a:gd name="connsiteY0" fmla="*/ 1901649 h 3287536"/>
                    <a:gd name="connsiteX1" fmla="*/ 2655570 w 2715559"/>
                    <a:gd name="connsiteY1" fmla="*/ 1765441 h 3287536"/>
                    <a:gd name="connsiteX2" fmla="*/ 2713672 w 2715559"/>
                    <a:gd name="connsiteY2" fmla="*/ 1554939 h 3287536"/>
                    <a:gd name="connsiteX3" fmla="*/ 2673668 w 2715559"/>
                    <a:gd name="connsiteY3" fmla="*/ 1450164 h 3287536"/>
                    <a:gd name="connsiteX4" fmla="*/ 2648903 w 2715559"/>
                    <a:gd name="connsiteY4" fmla="*/ 1334911 h 3287536"/>
                    <a:gd name="connsiteX5" fmla="*/ 2655570 w 2715559"/>
                    <a:gd name="connsiteY5" fmla="*/ 1231089 h 3287536"/>
                    <a:gd name="connsiteX6" fmla="*/ 2480310 w 2715559"/>
                    <a:gd name="connsiteY6" fmla="*/ 1001536 h 3287536"/>
                    <a:gd name="connsiteX7" fmla="*/ 1182052 w 2715559"/>
                    <a:gd name="connsiteY7" fmla="*/ 964389 h 3287536"/>
                    <a:gd name="connsiteX8" fmla="*/ 886777 w 2715559"/>
                    <a:gd name="connsiteY8" fmla="*/ 993916 h 3287536"/>
                    <a:gd name="connsiteX9" fmla="*/ 865823 w 2715559"/>
                    <a:gd name="connsiteY9" fmla="*/ 979629 h 3287536"/>
                    <a:gd name="connsiteX10" fmla="*/ 901065 w 2715559"/>
                    <a:gd name="connsiteY10" fmla="*/ 824371 h 3287536"/>
                    <a:gd name="connsiteX11" fmla="*/ 973455 w 2715559"/>
                    <a:gd name="connsiteY11" fmla="*/ 680544 h 3287536"/>
                    <a:gd name="connsiteX12" fmla="*/ 973455 w 2715559"/>
                    <a:gd name="connsiteY12" fmla="*/ 680544 h 3287536"/>
                    <a:gd name="connsiteX13" fmla="*/ 985838 w 2715559"/>
                    <a:gd name="connsiteY13" fmla="*/ 133809 h 3287536"/>
                    <a:gd name="connsiteX14" fmla="*/ 1012508 w 2715559"/>
                    <a:gd name="connsiteY14" fmla="*/ 103329 h 3287536"/>
                    <a:gd name="connsiteX15" fmla="*/ 983933 w 2715559"/>
                    <a:gd name="connsiteY15" fmla="*/ 57609 h 3287536"/>
                    <a:gd name="connsiteX16" fmla="*/ 784860 w 2715559"/>
                    <a:gd name="connsiteY16" fmla="*/ 42369 h 3287536"/>
                    <a:gd name="connsiteX17" fmla="*/ 716280 w 2715559"/>
                    <a:gd name="connsiteY17" fmla="*/ 156669 h 3287536"/>
                    <a:gd name="connsiteX18" fmla="*/ 649605 w 2715559"/>
                    <a:gd name="connsiteY18" fmla="*/ 318594 h 3287536"/>
                    <a:gd name="connsiteX19" fmla="*/ 258127 w 2715559"/>
                    <a:gd name="connsiteY19" fmla="*/ 921526 h 3287536"/>
                    <a:gd name="connsiteX20" fmla="*/ 160020 w 2715559"/>
                    <a:gd name="connsiteY20" fmla="*/ 1078689 h 3287536"/>
                    <a:gd name="connsiteX21" fmla="*/ 40005 w 2715559"/>
                    <a:gd name="connsiteY21" fmla="*/ 1474929 h 3287536"/>
                    <a:gd name="connsiteX22" fmla="*/ 0 w 2715559"/>
                    <a:gd name="connsiteY22" fmla="*/ 1522554 h 3287536"/>
                    <a:gd name="connsiteX23" fmla="*/ 3810 w 2715559"/>
                    <a:gd name="connsiteY23" fmla="*/ 1534936 h 3287536"/>
                    <a:gd name="connsiteX24" fmla="*/ 303848 w 2715559"/>
                    <a:gd name="connsiteY24" fmla="*/ 2331226 h 3287536"/>
                    <a:gd name="connsiteX25" fmla="*/ 664845 w 2715559"/>
                    <a:gd name="connsiteY25" fmla="*/ 3287536 h 3287536"/>
                    <a:gd name="connsiteX26" fmla="*/ 701040 w 2715559"/>
                    <a:gd name="connsiteY26" fmla="*/ 3279916 h 3287536"/>
                    <a:gd name="connsiteX27" fmla="*/ 992505 w 2715559"/>
                    <a:gd name="connsiteY27" fmla="*/ 3169426 h 3287536"/>
                    <a:gd name="connsiteX28" fmla="*/ 1344930 w 2715559"/>
                    <a:gd name="connsiteY28" fmla="*/ 3009406 h 3287536"/>
                    <a:gd name="connsiteX29" fmla="*/ 2436495 w 2715559"/>
                    <a:gd name="connsiteY29" fmla="*/ 2568399 h 3287536"/>
                    <a:gd name="connsiteX30" fmla="*/ 2579370 w 2715559"/>
                    <a:gd name="connsiteY30" fmla="*/ 2518869 h 3287536"/>
                    <a:gd name="connsiteX31" fmla="*/ 2651760 w 2715559"/>
                    <a:gd name="connsiteY31" fmla="*/ 2436001 h 3287536"/>
                    <a:gd name="connsiteX32" fmla="*/ 2594610 w 2715559"/>
                    <a:gd name="connsiteY32" fmla="*/ 2215974 h 3287536"/>
                    <a:gd name="connsiteX33" fmla="*/ 2700338 w 2715559"/>
                    <a:gd name="connsiteY33" fmla="*/ 2056906 h 3287536"/>
                    <a:gd name="connsiteX34" fmla="*/ 2660333 w 2715559"/>
                    <a:gd name="connsiteY34" fmla="*/ 1901649 h 3287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715559" h="3287536">
                      <a:moveTo>
                        <a:pt x="2660333" y="1901649"/>
                      </a:moveTo>
                      <a:cubicBezTo>
                        <a:pt x="2630805" y="1854024"/>
                        <a:pt x="2619375" y="1812114"/>
                        <a:pt x="2655570" y="1765441"/>
                      </a:cubicBezTo>
                      <a:cubicBezTo>
                        <a:pt x="2695575" y="1700671"/>
                        <a:pt x="2723197" y="1633044"/>
                        <a:pt x="2713672" y="1554939"/>
                      </a:cubicBezTo>
                      <a:cubicBezTo>
                        <a:pt x="2707005" y="1506361"/>
                        <a:pt x="2686050" y="1459689"/>
                        <a:pt x="2673668" y="1450164"/>
                      </a:cubicBezTo>
                      <a:cubicBezTo>
                        <a:pt x="2630805" y="1418731"/>
                        <a:pt x="2627947" y="1379679"/>
                        <a:pt x="2648903" y="1334911"/>
                      </a:cubicBezTo>
                      <a:cubicBezTo>
                        <a:pt x="2663190" y="1310146"/>
                        <a:pt x="2662238" y="1257759"/>
                        <a:pt x="2655570" y="1231089"/>
                      </a:cubicBezTo>
                      <a:cubicBezTo>
                        <a:pt x="2627947" y="1131076"/>
                        <a:pt x="2575560" y="1050114"/>
                        <a:pt x="2480310" y="1001536"/>
                      </a:cubicBezTo>
                      <a:cubicBezTo>
                        <a:pt x="2211705" y="870091"/>
                        <a:pt x="1816418" y="870091"/>
                        <a:pt x="1182052" y="964389"/>
                      </a:cubicBezTo>
                      <a:cubicBezTo>
                        <a:pt x="1154430" y="977724"/>
                        <a:pt x="998220" y="981534"/>
                        <a:pt x="886777" y="993916"/>
                      </a:cubicBezTo>
                      <a:cubicBezTo>
                        <a:pt x="867727" y="995821"/>
                        <a:pt x="863918" y="996774"/>
                        <a:pt x="865823" y="979629"/>
                      </a:cubicBezTo>
                      <a:cubicBezTo>
                        <a:pt x="871538" y="927241"/>
                        <a:pt x="869633" y="873901"/>
                        <a:pt x="901065" y="824371"/>
                      </a:cubicBezTo>
                      <a:cubicBezTo>
                        <a:pt x="929640" y="779604"/>
                        <a:pt x="949643" y="729121"/>
                        <a:pt x="973455" y="680544"/>
                      </a:cubicBezTo>
                      <a:cubicBezTo>
                        <a:pt x="973455" y="680544"/>
                        <a:pt x="973455" y="680544"/>
                        <a:pt x="973455" y="680544"/>
                      </a:cubicBezTo>
                      <a:cubicBezTo>
                        <a:pt x="978218" y="498616"/>
                        <a:pt x="982027" y="315736"/>
                        <a:pt x="985838" y="133809"/>
                      </a:cubicBezTo>
                      <a:cubicBezTo>
                        <a:pt x="985838" y="112854"/>
                        <a:pt x="990600" y="101424"/>
                        <a:pt x="1012508" y="103329"/>
                      </a:cubicBezTo>
                      <a:cubicBezTo>
                        <a:pt x="1002983" y="88089"/>
                        <a:pt x="995363" y="71896"/>
                        <a:pt x="983933" y="57609"/>
                      </a:cubicBezTo>
                      <a:cubicBezTo>
                        <a:pt x="929640" y="-12876"/>
                        <a:pt x="848677" y="-19544"/>
                        <a:pt x="784860" y="42369"/>
                      </a:cubicBezTo>
                      <a:cubicBezTo>
                        <a:pt x="751523" y="74754"/>
                        <a:pt x="729615" y="112854"/>
                        <a:pt x="716280" y="156669"/>
                      </a:cubicBezTo>
                      <a:cubicBezTo>
                        <a:pt x="698183" y="211914"/>
                        <a:pt x="681990" y="269064"/>
                        <a:pt x="649605" y="318594"/>
                      </a:cubicBezTo>
                      <a:cubicBezTo>
                        <a:pt x="519113" y="519571"/>
                        <a:pt x="387667" y="719596"/>
                        <a:pt x="258127" y="921526"/>
                      </a:cubicBezTo>
                      <a:cubicBezTo>
                        <a:pt x="224790" y="972961"/>
                        <a:pt x="182880" y="1020586"/>
                        <a:pt x="160020" y="1078689"/>
                      </a:cubicBezTo>
                      <a:cubicBezTo>
                        <a:pt x="109538" y="1207276"/>
                        <a:pt x="78105" y="1342531"/>
                        <a:pt x="40005" y="1474929"/>
                      </a:cubicBezTo>
                      <a:cubicBezTo>
                        <a:pt x="33338" y="1497789"/>
                        <a:pt x="26670" y="1517791"/>
                        <a:pt x="0" y="1522554"/>
                      </a:cubicBezTo>
                      <a:cubicBezTo>
                        <a:pt x="953" y="1526364"/>
                        <a:pt x="1905" y="1531126"/>
                        <a:pt x="3810" y="1534936"/>
                      </a:cubicBezTo>
                      <a:cubicBezTo>
                        <a:pt x="103823" y="1800684"/>
                        <a:pt x="203835" y="2065479"/>
                        <a:pt x="303848" y="2331226"/>
                      </a:cubicBezTo>
                      <a:cubicBezTo>
                        <a:pt x="423863" y="2650314"/>
                        <a:pt x="544830" y="2968449"/>
                        <a:pt x="664845" y="3287536"/>
                      </a:cubicBezTo>
                      <a:cubicBezTo>
                        <a:pt x="677227" y="3284679"/>
                        <a:pt x="688658" y="3282774"/>
                        <a:pt x="701040" y="3279916"/>
                      </a:cubicBezTo>
                      <a:cubicBezTo>
                        <a:pt x="801052" y="3250389"/>
                        <a:pt x="896302" y="3208479"/>
                        <a:pt x="992505" y="3169426"/>
                      </a:cubicBezTo>
                      <a:cubicBezTo>
                        <a:pt x="1109663" y="3121801"/>
                        <a:pt x="1229677" y="3062746"/>
                        <a:pt x="1344930" y="3009406"/>
                      </a:cubicBezTo>
                      <a:cubicBezTo>
                        <a:pt x="1480185" y="2930349"/>
                        <a:pt x="2380298" y="2584591"/>
                        <a:pt x="2436495" y="2568399"/>
                      </a:cubicBezTo>
                      <a:cubicBezTo>
                        <a:pt x="2484120" y="2551254"/>
                        <a:pt x="2536508" y="2534109"/>
                        <a:pt x="2579370" y="2518869"/>
                      </a:cubicBezTo>
                      <a:cubicBezTo>
                        <a:pt x="2617470" y="2505534"/>
                        <a:pt x="2642235" y="2476959"/>
                        <a:pt x="2651760" y="2436001"/>
                      </a:cubicBezTo>
                      <a:cubicBezTo>
                        <a:pt x="2670810" y="2353134"/>
                        <a:pt x="2670810" y="2275029"/>
                        <a:pt x="2594610" y="2215974"/>
                      </a:cubicBezTo>
                      <a:cubicBezTo>
                        <a:pt x="2682240" y="2173111"/>
                        <a:pt x="2707958" y="2135964"/>
                        <a:pt x="2700338" y="2056906"/>
                      </a:cubicBezTo>
                      <a:cubicBezTo>
                        <a:pt x="2696528" y="2003566"/>
                        <a:pt x="2688908" y="1947369"/>
                        <a:pt x="2660333" y="1901649"/>
                      </a:cubicBezTo>
                      <a:close/>
                    </a:path>
                  </a:pathLst>
                </a:cu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" name="Freeform: Shape 4">
                  <a:extLst>
                    <a:ext uri="{FF2B5EF4-FFF2-40B4-BE49-F238E27FC236}">
                      <a16:creationId xmlns="" xmlns:a16="http://schemas.microsoft.com/office/drawing/2014/main" id="{E46E65DC-2E7C-43E1-AA2D-476C7A2D7110}"/>
                    </a:ext>
                  </a:extLst>
                </p:cNvPr>
                <p:cNvSpPr/>
                <p:nvPr/>
              </p:nvSpPr>
              <p:spPr>
                <a:xfrm>
                  <a:off x="8393113" y="600488"/>
                  <a:ext cx="1045795" cy="1919653"/>
                </a:xfrm>
                <a:custGeom>
                  <a:avLst/>
                  <a:gdLst>
                    <a:gd name="connsiteX0" fmla="*/ 1460199 w 1604995"/>
                    <a:gd name="connsiteY0" fmla="*/ 2946099 h 2946115"/>
                    <a:gd name="connsiteX1" fmla="*/ 92409 w 1604995"/>
                    <a:gd name="connsiteY1" fmla="*/ 2921334 h 2946115"/>
                    <a:gd name="connsiteX2" fmla="*/ 16 w 1604995"/>
                    <a:gd name="connsiteY2" fmla="*/ 2825131 h 2946115"/>
                    <a:gd name="connsiteX3" fmla="*/ 48594 w 1604995"/>
                    <a:gd name="connsiteY3" fmla="*/ 92409 h 2946115"/>
                    <a:gd name="connsiteX4" fmla="*/ 144796 w 1604995"/>
                    <a:gd name="connsiteY4" fmla="*/ 16 h 2946115"/>
                    <a:gd name="connsiteX5" fmla="*/ 1512586 w 1604995"/>
                    <a:gd name="connsiteY5" fmla="*/ 24781 h 2946115"/>
                    <a:gd name="connsiteX6" fmla="*/ 1604979 w 1604995"/>
                    <a:gd name="connsiteY6" fmla="*/ 120984 h 2946115"/>
                    <a:gd name="connsiteX7" fmla="*/ 1555449 w 1604995"/>
                    <a:gd name="connsiteY7" fmla="*/ 2853706 h 2946115"/>
                    <a:gd name="connsiteX8" fmla="*/ 1460199 w 1604995"/>
                    <a:gd name="connsiteY8" fmla="*/ 2946099 h 2946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4995" h="2946115">
                      <a:moveTo>
                        <a:pt x="1460199" y="2946099"/>
                      </a:moveTo>
                      <a:lnTo>
                        <a:pt x="92409" y="2921334"/>
                      </a:lnTo>
                      <a:cubicBezTo>
                        <a:pt x="40021" y="2920381"/>
                        <a:pt x="-936" y="2877519"/>
                        <a:pt x="16" y="2825131"/>
                      </a:cubicBezTo>
                      <a:lnTo>
                        <a:pt x="48594" y="92409"/>
                      </a:lnTo>
                      <a:cubicBezTo>
                        <a:pt x="49546" y="40021"/>
                        <a:pt x="92409" y="-936"/>
                        <a:pt x="144796" y="16"/>
                      </a:cubicBezTo>
                      <a:lnTo>
                        <a:pt x="1512586" y="24781"/>
                      </a:lnTo>
                      <a:cubicBezTo>
                        <a:pt x="1564974" y="25734"/>
                        <a:pt x="1605931" y="68596"/>
                        <a:pt x="1604979" y="120984"/>
                      </a:cubicBezTo>
                      <a:lnTo>
                        <a:pt x="1555449" y="2853706"/>
                      </a:lnTo>
                      <a:cubicBezTo>
                        <a:pt x="1554496" y="2906094"/>
                        <a:pt x="1511634" y="2947051"/>
                        <a:pt x="1460199" y="29460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="" xmlns:a16="http://schemas.microsoft.com/office/drawing/2014/main" id="{CD546D4A-6991-4A25-A5ED-4469B01E8B33}"/>
                    </a:ext>
                  </a:extLst>
                </p:cNvPr>
                <p:cNvSpPr/>
                <p:nvPr/>
              </p:nvSpPr>
              <p:spPr>
                <a:xfrm>
                  <a:off x="8458911" y="789793"/>
                  <a:ext cx="909854" cy="1477737"/>
                </a:xfrm>
                <a:custGeom>
                  <a:avLst/>
                  <a:gdLst>
                    <a:gd name="connsiteX0" fmla="*/ 1320165 w 1396365"/>
                    <a:gd name="connsiteY0" fmla="*/ 2267903 h 2267902"/>
                    <a:gd name="connsiteX1" fmla="*/ 36195 w 1396365"/>
                    <a:gd name="connsiteY1" fmla="*/ 2245043 h 2267902"/>
                    <a:gd name="connsiteX2" fmla="*/ 0 w 1396365"/>
                    <a:gd name="connsiteY2" fmla="*/ 2207895 h 2267902"/>
                    <a:gd name="connsiteX3" fmla="*/ 39053 w 1396365"/>
                    <a:gd name="connsiteY3" fmla="*/ 36195 h 2267902"/>
                    <a:gd name="connsiteX4" fmla="*/ 76200 w 1396365"/>
                    <a:gd name="connsiteY4" fmla="*/ 0 h 2267902"/>
                    <a:gd name="connsiteX5" fmla="*/ 1360170 w 1396365"/>
                    <a:gd name="connsiteY5" fmla="*/ 22860 h 2267902"/>
                    <a:gd name="connsiteX6" fmla="*/ 1396365 w 1396365"/>
                    <a:gd name="connsiteY6" fmla="*/ 60007 h 2267902"/>
                    <a:gd name="connsiteX7" fmla="*/ 1357313 w 1396365"/>
                    <a:gd name="connsiteY7" fmla="*/ 2231708 h 2267902"/>
                    <a:gd name="connsiteX8" fmla="*/ 1320165 w 1396365"/>
                    <a:gd name="connsiteY8" fmla="*/ 2267903 h 2267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96365" h="2267902">
                      <a:moveTo>
                        <a:pt x="1320165" y="2267903"/>
                      </a:moveTo>
                      <a:lnTo>
                        <a:pt x="36195" y="2245043"/>
                      </a:lnTo>
                      <a:cubicBezTo>
                        <a:pt x="16192" y="2245043"/>
                        <a:pt x="0" y="2227897"/>
                        <a:pt x="0" y="2207895"/>
                      </a:cubicBezTo>
                      <a:lnTo>
                        <a:pt x="39053" y="36195"/>
                      </a:lnTo>
                      <a:cubicBezTo>
                        <a:pt x="39053" y="16192"/>
                        <a:pt x="56197" y="0"/>
                        <a:pt x="76200" y="0"/>
                      </a:cubicBezTo>
                      <a:lnTo>
                        <a:pt x="1360170" y="22860"/>
                      </a:lnTo>
                      <a:cubicBezTo>
                        <a:pt x="1380173" y="22860"/>
                        <a:pt x="1396365" y="40005"/>
                        <a:pt x="1396365" y="60007"/>
                      </a:cubicBezTo>
                      <a:lnTo>
                        <a:pt x="1357313" y="2231708"/>
                      </a:lnTo>
                      <a:cubicBezTo>
                        <a:pt x="1356360" y="2251710"/>
                        <a:pt x="1340167" y="2267903"/>
                        <a:pt x="1320165" y="2267903"/>
                      </a:cubicBezTo>
                      <a:close/>
                    </a:path>
                  </a:pathLst>
                </a:custGeom>
                <a:solidFill>
                  <a:srgbClr val="CDFEF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="" xmlns:a16="http://schemas.microsoft.com/office/drawing/2014/main" id="{C5349293-946B-4891-B737-9A4467D06E49}"/>
                    </a:ext>
                  </a:extLst>
                </p:cNvPr>
                <p:cNvSpPr/>
                <p:nvPr/>
              </p:nvSpPr>
              <p:spPr>
                <a:xfrm>
                  <a:off x="6317071" y="1517968"/>
                  <a:ext cx="1940714" cy="1844831"/>
                </a:xfrm>
                <a:custGeom>
                  <a:avLst/>
                  <a:gdLst>
                    <a:gd name="connsiteX0" fmla="*/ 2219357 w 2978438"/>
                    <a:gd name="connsiteY0" fmla="*/ 5459 h 2831285"/>
                    <a:gd name="connsiteX1" fmla="*/ 2265077 w 2978438"/>
                    <a:gd name="connsiteY1" fmla="*/ 24509 h 2831285"/>
                    <a:gd name="connsiteX2" fmla="*/ 2973737 w 2978438"/>
                    <a:gd name="connsiteY2" fmla="*/ 1905696 h 2831285"/>
                    <a:gd name="connsiteX3" fmla="*/ 2957544 w 2978438"/>
                    <a:gd name="connsiteY3" fmla="*/ 1943796 h 2831285"/>
                    <a:gd name="connsiteX4" fmla="*/ 627729 w 2978438"/>
                    <a:gd name="connsiteY4" fmla="*/ 2822954 h 2831285"/>
                    <a:gd name="connsiteX5" fmla="*/ 588677 w 2978438"/>
                    <a:gd name="connsiteY5" fmla="*/ 2828669 h 2831285"/>
                    <a:gd name="connsiteX6" fmla="*/ 361029 w 2978438"/>
                    <a:gd name="connsiteY6" fmla="*/ 2400996 h 2831285"/>
                    <a:gd name="connsiteX7" fmla="*/ 126714 w 2978438"/>
                    <a:gd name="connsiteY7" fmla="*/ 1732341 h 2831285"/>
                    <a:gd name="connsiteX8" fmla="*/ 36226 w 2978438"/>
                    <a:gd name="connsiteY8" fmla="*/ 1268474 h 2831285"/>
                    <a:gd name="connsiteX9" fmla="*/ 31 w 2978438"/>
                    <a:gd name="connsiteY9" fmla="*/ 826514 h 2831285"/>
                    <a:gd name="connsiteX10" fmla="*/ 7651 w 2978438"/>
                    <a:gd name="connsiteY10" fmla="*/ 794129 h 2831285"/>
                    <a:gd name="connsiteX11" fmla="*/ 40989 w 2978438"/>
                    <a:gd name="connsiteY11" fmla="*/ 773173 h 2831285"/>
                    <a:gd name="connsiteX12" fmla="*/ 2219357 w 2978438"/>
                    <a:gd name="connsiteY12" fmla="*/ 5459 h 283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78438" h="2831285">
                      <a:moveTo>
                        <a:pt x="2219357" y="5459"/>
                      </a:moveTo>
                      <a:cubicBezTo>
                        <a:pt x="2244122" y="-4066"/>
                        <a:pt x="2258409" y="-3114"/>
                        <a:pt x="2265077" y="24509"/>
                      </a:cubicBezTo>
                      <a:cubicBezTo>
                        <a:pt x="2275554" y="32129"/>
                        <a:pt x="2957544" y="1867596"/>
                        <a:pt x="2973737" y="1905696"/>
                      </a:cubicBezTo>
                      <a:cubicBezTo>
                        <a:pt x="2982309" y="1926651"/>
                        <a:pt x="2980404" y="1935224"/>
                        <a:pt x="2957544" y="1943796"/>
                      </a:cubicBezTo>
                      <a:cubicBezTo>
                        <a:pt x="2807049" y="1998089"/>
                        <a:pt x="850614" y="2742944"/>
                        <a:pt x="627729" y="2822954"/>
                      </a:cubicBezTo>
                      <a:cubicBezTo>
                        <a:pt x="615347" y="2827716"/>
                        <a:pt x="602964" y="2835336"/>
                        <a:pt x="588677" y="2828669"/>
                      </a:cubicBezTo>
                      <a:cubicBezTo>
                        <a:pt x="504857" y="2690556"/>
                        <a:pt x="427704" y="2548634"/>
                        <a:pt x="361029" y="2400996"/>
                      </a:cubicBezTo>
                      <a:cubicBezTo>
                        <a:pt x="263874" y="2184779"/>
                        <a:pt x="184816" y="1962846"/>
                        <a:pt x="126714" y="1732341"/>
                      </a:cubicBezTo>
                      <a:cubicBezTo>
                        <a:pt x="87661" y="1578989"/>
                        <a:pt x="57181" y="1423731"/>
                        <a:pt x="36226" y="1268474"/>
                      </a:cubicBezTo>
                      <a:cubicBezTo>
                        <a:pt x="20986" y="1158936"/>
                        <a:pt x="31" y="863661"/>
                        <a:pt x="31" y="826514"/>
                      </a:cubicBezTo>
                      <a:cubicBezTo>
                        <a:pt x="31" y="815084"/>
                        <a:pt x="-921" y="803654"/>
                        <a:pt x="7651" y="794129"/>
                      </a:cubicBezTo>
                      <a:cubicBezTo>
                        <a:pt x="14319" y="779841"/>
                        <a:pt x="28606" y="777936"/>
                        <a:pt x="40989" y="773173"/>
                      </a:cubicBezTo>
                      <a:cubicBezTo>
                        <a:pt x="314357" y="675066"/>
                        <a:pt x="2105057" y="48321"/>
                        <a:pt x="2219357" y="54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="" xmlns:a16="http://schemas.microsoft.com/office/drawing/2014/main" id="{41DFACA1-E795-4DF0-8C9A-824C3D146613}"/>
                    </a:ext>
                  </a:extLst>
                </p:cNvPr>
                <p:cNvSpPr/>
                <p:nvPr/>
              </p:nvSpPr>
              <p:spPr>
                <a:xfrm>
                  <a:off x="9780807" y="3331581"/>
                  <a:ext cx="1136449" cy="987777"/>
                </a:xfrm>
                <a:custGeom>
                  <a:avLst/>
                  <a:gdLst>
                    <a:gd name="connsiteX0" fmla="*/ 603980 w 1744122"/>
                    <a:gd name="connsiteY0" fmla="*/ 1515955 h 1515954"/>
                    <a:gd name="connsiteX1" fmla="*/ 18193 w 1744122"/>
                    <a:gd name="connsiteY1" fmla="*/ 836822 h 1515954"/>
                    <a:gd name="connsiteX2" fmla="*/ 24860 w 1744122"/>
                    <a:gd name="connsiteY2" fmla="*/ 774910 h 1515954"/>
                    <a:gd name="connsiteX3" fmla="*/ 1165003 w 1744122"/>
                    <a:gd name="connsiteY3" fmla="*/ 8147 h 1515954"/>
                    <a:gd name="connsiteX4" fmla="*/ 1203103 w 1744122"/>
                    <a:gd name="connsiteY4" fmla="*/ 11958 h 1515954"/>
                    <a:gd name="connsiteX5" fmla="*/ 1744123 w 1744122"/>
                    <a:gd name="connsiteY5" fmla="*/ 619652 h 1515954"/>
                    <a:gd name="connsiteX6" fmla="*/ 1651730 w 1744122"/>
                    <a:gd name="connsiteY6" fmla="*/ 733000 h 1515954"/>
                    <a:gd name="connsiteX7" fmla="*/ 684943 w 1744122"/>
                    <a:gd name="connsiteY7" fmla="*/ 1478808 h 1515954"/>
                    <a:gd name="connsiteX8" fmla="*/ 603980 w 1744122"/>
                    <a:gd name="connsiteY8" fmla="*/ 1515955 h 15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44122" h="1515954">
                      <a:moveTo>
                        <a:pt x="603980" y="1515955"/>
                      </a:moveTo>
                      <a:cubicBezTo>
                        <a:pt x="458248" y="1343552"/>
                        <a:pt x="53435" y="876827"/>
                        <a:pt x="18193" y="836822"/>
                      </a:cubicBezTo>
                      <a:cubicBezTo>
                        <a:pt x="-7525" y="807295"/>
                        <a:pt x="-6572" y="797770"/>
                        <a:pt x="24860" y="774910"/>
                      </a:cubicBezTo>
                      <a:cubicBezTo>
                        <a:pt x="86773" y="728238"/>
                        <a:pt x="1084993" y="63392"/>
                        <a:pt x="1165003" y="8147"/>
                      </a:cubicBezTo>
                      <a:cubicBezTo>
                        <a:pt x="1181195" y="-3283"/>
                        <a:pt x="1188816" y="-3283"/>
                        <a:pt x="1203103" y="11958"/>
                      </a:cubicBezTo>
                      <a:cubicBezTo>
                        <a:pt x="1383125" y="214840"/>
                        <a:pt x="1564100" y="416770"/>
                        <a:pt x="1744123" y="619652"/>
                      </a:cubicBezTo>
                      <a:cubicBezTo>
                        <a:pt x="1724120" y="666325"/>
                        <a:pt x="1685068" y="698710"/>
                        <a:pt x="1651730" y="733000"/>
                      </a:cubicBezTo>
                      <a:cubicBezTo>
                        <a:pt x="1365028" y="1027322"/>
                        <a:pt x="1044988" y="1278783"/>
                        <a:pt x="684943" y="1478808"/>
                      </a:cubicBezTo>
                      <a:cubicBezTo>
                        <a:pt x="659225" y="1492142"/>
                        <a:pt x="634460" y="1510240"/>
                        <a:pt x="603980" y="15159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="" xmlns:a16="http://schemas.microsoft.com/office/drawing/2014/main" id="{97D07245-C1D6-4739-B371-A857EA2D488D}"/>
                    </a:ext>
                  </a:extLst>
                </p:cNvPr>
                <p:cNvSpPr/>
                <p:nvPr/>
              </p:nvSpPr>
              <p:spPr>
                <a:xfrm>
                  <a:off x="9074897" y="1948024"/>
                  <a:ext cx="1306749" cy="1894064"/>
                </a:xfrm>
                <a:custGeom>
                  <a:avLst/>
                  <a:gdLst>
                    <a:gd name="connsiteX0" fmla="*/ 2005485 w 2005484"/>
                    <a:gd name="connsiteY0" fmla="*/ 2294387 h 2906844"/>
                    <a:gd name="connsiteX1" fmla="*/ 1502564 w 2005484"/>
                    <a:gd name="connsiteY1" fmla="*/ 2638239 h 2906844"/>
                    <a:gd name="connsiteX2" fmla="*/ 1095847 w 2005484"/>
                    <a:gd name="connsiteY2" fmla="*/ 2906845 h 2906844"/>
                    <a:gd name="connsiteX3" fmla="*/ 725324 w 2005484"/>
                    <a:gd name="connsiteY3" fmla="*/ 2624904 h 2906844"/>
                    <a:gd name="connsiteX4" fmla="*/ 351944 w 2005484"/>
                    <a:gd name="connsiteY4" fmla="*/ 2177229 h 2906844"/>
                    <a:gd name="connsiteX5" fmla="*/ 249074 w 2005484"/>
                    <a:gd name="connsiteY5" fmla="*/ 2015304 h 2906844"/>
                    <a:gd name="connsiteX6" fmla="*/ 227167 w 2005484"/>
                    <a:gd name="connsiteY6" fmla="*/ 1910529 h 2906844"/>
                    <a:gd name="connsiteX7" fmla="*/ 220499 w 2005484"/>
                    <a:gd name="connsiteY7" fmla="*/ 1660974 h 2906844"/>
                    <a:gd name="connsiteX8" fmla="*/ 201449 w 2005484"/>
                    <a:gd name="connsiteY8" fmla="*/ 1409514 h 2906844"/>
                    <a:gd name="connsiteX9" fmla="*/ 320512 w 2005484"/>
                    <a:gd name="connsiteY9" fmla="*/ 1135194 h 2906844"/>
                    <a:gd name="connsiteX10" fmla="*/ 329084 w 2005484"/>
                    <a:gd name="connsiteY10" fmla="*/ 1108524 h 2906844"/>
                    <a:gd name="connsiteX11" fmla="*/ 238597 w 2005484"/>
                    <a:gd name="connsiteY11" fmla="*/ 865637 h 2906844"/>
                    <a:gd name="connsiteX12" fmla="*/ 210974 w 2005484"/>
                    <a:gd name="connsiteY12" fmla="*/ 813249 h 2906844"/>
                    <a:gd name="connsiteX13" fmla="*/ 88102 w 2005484"/>
                    <a:gd name="connsiteY13" fmla="*/ 479874 h 2906844"/>
                    <a:gd name="connsiteX14" fmla="*/ 12855 w 2005484"/>
                    <a:gd name="connsiteY14" fmla="*/ 237939 h 2906844"/>
                    <a:gd name="connsiteX15" fmla="*/ 472 w 2005484"/>
                    <a:gd name="connsiteY15" fmla="*/ 117924 h 2906844"/>
                    <a:gd name="connsiteX16" fmla="*/ 108105 w 2005484"/>
                    <a:gd name="connsiteY16" fmla="*/ 3624 h 2906844"/>
                    <a:gd name="connsiteX17" fmla="*/ 188114 w 2005484"/>
                    <a:gd name="connsiteY17" fmla="*/ 767 h 2906844"/>
                    <a:gd name="connsiteX18" fmla="*/ 284317 w 2005484"/>
                    <a:gd name="connsiteY18" fmla="*/ 69347 h 2906844"/>
                    <a:gd name="connsiteX19" fmla="*/ 410999 w 2005484"/>
                    <a:gd name="connsiteY19" fmla="*/ 318902 h 2906844"/>
                    <a:gd name="connsiteX20" fmla="*/ 474817 w 2005484"/>
                    <a:gd name="connsiteY20" fmla="*/ 467492 h 2906844"/>
                    <a:gd name="connsiteX21" fmla="*/ 664364 w 2005484"/>
                    <a:gd name="connsiteY21" fmla="*/ 835157 h 2906844"/>
                    <a:gd name="connsiteX22" fmla="*/ 689130 w 2005484"/>
                    <a:gd name="connsiteY22" fmla="*/ 841824 h 2906844"/>
                    <a:gd name="connsiteX23" fmla="*/ 758662 w 2005484"/>
                    <a:gd name="connsiteY23" fmla="*/ 815154 h 2906844"/>
                    <a:gd name="connsiteX24" fmla="*/ 940589 w 2005484"/>
                    <a:gd name="connsiteY24" fmla="*/ 830394 h 2906844"/>
                    <a:gd name="connsiteX25" fmla="*/ 987262 w 2005484"/>
                    <a:gd name="connsiteY25" fmla="*/ 857064 h 2906844"/>
                    <a:gd name="connsiteX26" fmla="*/ 1163474 w 2005484"/>
                    <a:gd name="connsiteY26" fmla="*/ 918024 h 2906844"/>
                    <a:gd name="connsiteX27" fmla="*/ 1332067 w 2005484"/>
                    <a:gd name="connsiteY27" fmla="*/ 979937 h 2906844"/>
                    <a:gd name="connsiteX28" fmla="*/ 1627342 w 2005484"/>
                    <a:gd name="connsiteY28" fmla="*/ 1078997 h 2906844"/>
                    <a:gd name="connsiteX29" fmla="*/ 1854037 w 2005484"/>
                    <a:gd name="connsiteY29" fmla="*/ 1292357 h 2906844"/>
                    <a:gd name="connsiteX30" fmla="*/ 1879755 w 2005484"/>
                    <a:gd name="connsiteY30" fmla="*/ 1525719 h 2906844"/>
                    <a:gd name="connsiteX31" fmla="*/ 1927380 w 2005484"/>
                    <a:gd name="connsiteY31" fmla="*/ 2072454 h 2906844"/>
                    <a:gd name="connsiteX32" fmla="*/ 2005485 w 2005484"/>
                    <a:gd name="connsiteY32" fmla="*/ 2294387 h 2906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005484" h="2906844">
                      <a:moveTo>
                        <a:pt x="2005485" y="2294387"/>
                      </a:moveTo>
                      <a:cubicBezTo>
                        <a:pt x="1837844" y="2408687"/>
                        <a:pt x="1670205" y="2523939"/>
                        <a:pt x="1502564" y="2638239"/>
                      </a:cubicBezTo>
                      <a:cubicBezTo>
                        <a:pt x="1371119" y="2727775"/>
                        <a:pt x="1229197" y="2818262"/>
                        <a:pt x="1095847" y="2906845"/>
                      </a:cubicBezTo>
                      <a:cubicBezTo>
                        <a:pt x="1025362" y="2854457"/>
                        <a:pt x="855817" y="2739204"/>
                        <a:pt x="725324" y="2624904"/>
                      </a:cubicBezTo>
                      <a:cubicBezTo>
                        <a:pt x="577687" y="2495364"/>
                        <a:pt x="465292" y="2336297"/>
                        <a:pt x="351944" y="2177229"/>
                      </a:cubicBezTo>
                      <a:cubicBezTo>
                        <a:pt x="314797" y="2124842"/>
                        <a:pt x="271934" y="2076264"/>
                        <a:pt x="249074" y="2015304"/>
                      </a:cubicBezTo>
                      <a:cubicBezTo>
                        <a:pt x="235739" y="1981014"/>
                        <a:pt x="229072" y="1945772"/>
                        <a:pt x="227167" y="1910529"/>
                      </a:cubicBezTo>
                      <a:cubicBezTo>
                        <a:pt x="223357" y="1827662"/>
                        <a:pt x="224309" y="1743842"/>
                        <a:pt x="220499" y="1660974"/>
                      </a:cubicBezTo>
                      <a:cubicBezTo>
                        <a:pt x="216689" y="1577154"/>
                        <a:pt x="209069" y="1493334"/>
                        <a:pt x="201449" y="1409514"/>
                      </a:cubicBezTo>
                      <a:cubicBezTo>
                        <a:pt x="191924" y="1296167"/>
                        <a:pt x="209069" y="1195202"/>
                        <a:pt x="320512" y="1135194"/>
                      </a:cubicBezTo>
                      <a:cubicBezTo>
                        <a:pt x="332894" y="1128527"/>
                        <a:pt x="334799" y="1121859"/>
                        <a:pt x="329084" y="1108524"/>
                      </a:cubicBezTo>
                      <a:cubicBezTo>
                        <a:pt x="298605" y="1027562"/>
                        <a:pt x="268124" y="946599"/>
                        <a:pt x="238597" y="865637"/>
                      </a:cubicBezTo>
                      <a:cubicBezTo>
                        <a:pt x="221452" y="852302"/>
                        <a:pt x="217642" y="831347"/>
                        <a:pt x="210974" y="813249"/>
                      </a:cubicBezTo>
                      <a:cubicBezTo>
                        <a:pt x="170017" y="701807"/>
                        <a:pt x="129059" y="591317"/>
                        <a:pt x="88102" y="479874"/>
                      </a:cubicBezTo>
                      <a:cubicBezTo>
                        <a:pt x="62384" y="399864"/>
                        <a:pt x="34762" y="319854"/>
                        <a:pt x="12855" y="237939"/>
                      </a:cubicBezTo>
                      <a:cubicBezTo>
                        <a:pt x="2377" y="198887"/>
                        <a:pt x="-1433" y="157929"/>
                        <a:pt x="472" y="117924"/>
                      </a:cubicBezTo>
                      <a:cubicBezTo>
                        <a:pt x="4282" y="55059"/>
                        <a:pt x="45239" y="10292"/>
                        <a:pt x="108105" y="3624"/>
                      </a:cubicBezTo>
                      <a:cubicBezTo>
                        <a:pt x="134774" y="767"/>
                        <a:pt x="161444" y="-1138"/>
                        <a:pt x="188114" y="767"/>
                      </a:cubicBezTo>
                      <a:cubicBezTo>
                        <a:pt x="236692" y="3624"/>
                        <a:pt x="263362" y="30294"/>
                        <a:pt x="284317" y="69347"/>
                      </a:cubicBezTo>
                      <a:cubicBezTo>
                        <a:pt x="329084" y="151262"/>
                        <a:pt x="370994" y="235082"/>
                        <a:pt x="410999" y="318902"/>
                      </a:cubicBezTo>
                      <a:cubicBezTo>
                        <a:pt x="428144" y="370337"/>
                        <a:pt x="463387" y="413199"/>
                        <a:pt x="474817" y="467492"/>
                      </a:cubicBezTo>
                      <a:cubicBezTo>
                        <a:pt x="527205" y="596079"/>
                        <a:pt x="601499" y="713237"/>
                        <a:pt x="664364" y="835157"/>
                      </a:cubicBezTo>
                      <a:cubicBezTo>
                        <a:pt x="671032" y="847539"/>
                        <a:pt x="677699" y="846587"/>
                        <a:pt x="689130" y="841824"/>
                      </a:cubicBezTo>
                      <a:cubicBezTo>
                        <a:pt x="711989" y="832299"/>
                        <a:pt x="734849" y="823727"/>
                        <a:pt x="758662" y="815154"/>
                      </a:cubicBezTo>
                      <a:cubicBezTo>
                        <a:pt x="821527" y="793247"/>
                        <a:pt x="882487" y="799914"/>
                        <a:pt x="940589" y="830394"/>
                      </a:cubicBezTo>
                      <a:cubicBezTo>
                        <a:pt x="956782" y="838967"/>
                        <a:pt x="973927" y="845634"/>
                        <a:pt x="987262" y="857064"/>
                      </a:cubicBezTo>
                      <a:cubicBezTo>
                        <a:pt x="1038697" y="898974"/>
                        <a:pt x="1096799" y="915167"/>
                        <a:pt x="1163474" y="918024"/>
                      </a:cubicBezTo>
                      <a:cubicBezTo>
                        <a:pt x="1225387" y="919929"/>
                        <a:pt x="1281585" y="947552"/>
                        <a:pt x="1332067" y="979937"/>
                      </a:cubicBezTo>
                      <a:cubicBezTo>
                        <a:pt x="1422555" y="1037087"/>
                        <a:pt x="1520662" y="1066614"/>
                        <a:pt x="1627342" y="1078997"/>
                      </a:cubicBezTo>
                      <a:cubicBezTo>
                        <a:pt x="1758787" y="1093284"/>
                        <a:pt x="1824510" y="1162817"/>
                        <a:pt x="1854037" y="1292357"/>
                      </a:cubicBezTo>
                      <a:cubicBezTo>
                        <a:pt x="1871182" y="1369509"/>
                        <a:pt x="1872135" y="1448567"/>
                        <a:pt x="1879755" y="1525719"/>
                      </a:cubicBezTo>
                      <a:cubicBezTo>
                        <a:pt x="1896899" y="1707647"/>
                        <a:pt x="1902614" y="1890527"/>
                        <a:pt x="1927380" y="2072454"/>
                      </a:cubicBezTo>
                      <a:cubicBezTo>
                        <a:pt x="1940714" y="2151512"/>
                        <a:pt x="1967385" y="2224854"/>
                        <a:pt x="2005485" y="2294387"/>
                      </a:cubicBezTo>
                      <a:close/>
                    </a:path>
                  </a:pathLst>
                </a:custGeom>
                <a:solidFill>
                  <a:srgbClr val="FE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="" xmlns:a16="http://schemas.microsoft.com/office/drawing/2014/main" id="{AD98B56A-F6AE-4F50-AE88-8405BC916496}"/>
                    </a:ext>
                  </a:extLst>
                </p:cNvPr>
                <p:cNvSpPr/>
                <p:nvPr/>
              </p:nvSpPr>
              <p:spPr>
                <a:xfrm>
                  <a:off x="10152751" y="1107758"/>
                  <a:ext cx="209372" cy="83446"/>
                </a:xfrm>
                <a:custGeom>
                  <a:avLst/>
                  <a:gdLst>
                    <a:gd name="connsiteX0" fmla="*/ 145548 w 321326"/>
                    <a:gd name="connsiteY0" fmla="*/ 1600 h 128066"/>
                    <a:gd name="connsiteX1" fmla="*/ 302711 w 321326"/>
                    <a:gd name="connsiteY1" fmla="*/ 11125 h 128066"/>
                    <a:gd name="connsiteX2" fmla="*/ 316046 w 321326"/>
                    <a:gd name="connsiteY2" fmla="*/ 36842 h 128066"/>
                    <a:gd name="connsiteX3" fmla="*/ 8388 w 321326"/>
                    <a:gd name="connsiteY3" fmla="*/ 53035 h 128066"/>
                    <a:gd name="connsiteX4" fmla="*/ 18866 w 321326"/>
                    <a:gd name="connsiteY4" fmla="*/ 22555 h 128066"/>
                    <a:gd name="connsiteX5" fmla="*/ 145548 w 321326"/>
                    <a:gd name="connsiteY5" fmla="*/ 1600 h 128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326" h="128066">
                      <a:moveTo>
                        <a:pt x="145548" y="1600"/>
                      </a:moveTo>
                      <a:cubicBezTo>
                        <a:pt x="212223" y="-3163"/>
                        <a:pt x="257943" y="3505"/>
                        <a:pt x="302711" y="11125"/>
                      </a:cubicBezTo>
                      <a:cubicBezTo>
                        <a:pt x="316998" y="13982"/>
                        <a:pt x="328428" y="16840"/>
                        <a:pt x="316046" y="36842"/>
                      </a:cubicBezTo>
                      <a:cubicBezTo>
                        <a:pt x="244608" y="151142"/>
                        <a:pt x="87446" y="159715"/>
                        <a:pt x="8388" y="53035"/>
                      </a:cubicBezTo>
                      <a:cubicBezTo>
                        <a:pt x="-4947" y="34937"/>
                        <a:pt x="-3042" y="28270"/>
                        <a:pt x="18866" y="22555"/>
                      </a:cubicBezTo>
                      <a:cubicBezTo>
                        <a:pt x="67443" y="10172"/>
                        <a:pt x="116021" y="2552"/>
                        <a:pt x="145548" y="1600"/>
                      </a:cubicBezTo>
                      <a:close/>
                    </a:path>
                  </a:pathLst>
                </a:custGeom>
                <a:solidFill>
                  <a:srgbClr val="FEFEF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="" xmlns:a16="http://schemas.microsoft.com/office/drawing/2014/main" id="{756053AD-5FE6-4940-9E73-50339659EB58}"/>
                    </a:ext>
                  </a:extLst>
                </p:cNvPr>
                <p:cNvSpPr/>
                <p:nvPr/>
              </p:nvSpPr>
              <p:spPr>
                <a:xfrm>
                  <a:off x="8820736" y="1893900"/>
                  <a:ext cx="185604" cy="184964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="" xmlns:a16="http://schemas.microsoft.com/office/drawing/2014/main" id="{FF5561E8-EFC4-4435-8FC1-581E0A63DF01}"/>
                    </a:ext>
                  </a:extLst>
                </p:cNvPr>
                <p:cNvSpPr/>
                <p:nvPr/>
              </p:nvSpPr>
              <p:spPr>
                <a:xfrm>
                  <a:off x="8879065" y="1951626"/>
                  <a:ext cx="67046" cy="67668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0" name="Rectangle 9">
                <a:extLst>
                  <a:ext uri="{FF2B5EF4-FFF2-40B4-BE49-F238E27FC236}">
                    <a16:creationId xmlns="" xmlns:a16="http://schemas.microsoft.com/office/drawing/2014/main" id="{F3ADE6AA-52BA-4384-9F2E-113CEB9D0B26}"/>
                  </a:ext>
                </a:extLst>
              </p:cNvPr>
              <p:cNvSpPr/>
              <p:nvPr/>
            </p:nvSpPr>
            <p:spPr>
              <a:xfrm>
                <a:off x="2995080" y="2432538"/>
                <a:ext cx="588948" cy="551308"/>
              </a:xfrm>
              <a:custGeom>
                <a:avLst/>
                <a:gdLst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2991331 w 3239999"/>
                  <a:gd name="connsiteY3" fmla="*/ 2709748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239999" h="3032924">
                    <a:moveTo>
                      <a:pt x="1576606" y="2778202"/>
                    </a:moveTo>
                    <a:cubicBezTo>
                      <a:pt x="1576606" y="2778795"/>
                      <a:pt x="1663394" y="2792670"/>
                      <a:pt x="1663394" y="2778202"/>
                    </a:cubicBezTo>
                    <a:lnTo>
                      <a:pt x="1663394" y="2776423"/>
                    </a:lnTo>
                    <a:cubicBezTo>
                      <a:pt x="2185083" y="2605634"/>
                      <a:pt x="2444552" y="2500589"/>
                      <a:pt x="2991331" y="2709748"/>
                    </a:cubicBezTo>
                    <a:lnTo>
                      <a:pt x="3000856" y="526981"/>
                    </a:lnTo>
                    <a:lnTo>
                      <a:pt x="2855082" y="526981"/>
                    </a:lnTo>
                    <a:cubicBezTo>
                      <a:pt x="2857178" y="1175360"/>
                      <a:pt x="2859273" y="1823738"/>
                      <a:pt x="2861369" y="2472117"/>
                    </a:cubicBezTo>
                    <a:cubicBezTo>
                      <a:pt x="2483869" y="2318121"/>
                      <a:pt x="2052449" y="2439541"/>
                      <a:pt x="1663394" y="2765302"/>
                    </a:cubicBezTo>
                    <a:lnTo>
                      <a:pt x="1663394" y="526981"/>
                    </a:lnTo>
                    <a:lnTo>
                      <a:pt x="1663394" y="430441"/>
                    </a:lnTo>
                    <a:lnTo>
                      <a:pt x="1663394" y="402054"/>
                    </a:lnTo>
                    <a:cubicBezTo>
                      <a:pt x="1896442" y="149589"/>
                      <a:pt x="2115835" y="2106"/>
                      <a:pt x="2406065" y="22"/>
                    </a:cubicBezTo>
                    <a:cubicBezTo>
                      <a:pt x="2537987" y="-925"/>
                      <a:pt x="2684544" y="28169"/>
                      <a:pt x="2853673" y="91100"/>
                    </a:cubicBezTo>
                    <a:cubicBezTo>
                      <a:pt x="2854039" y="204214"/>
                      <a:pt x="2854404" y="317327"/>
                      <a:pt x="2854770" y="430441"/>
                    </a:cubicBezTo>
                    <a:lnTo>
                      <a:pt x="3120669" y="428517"/>
                    </a:lnTo>
                    <a:lnTo>
                      <a:pt x="3120669" y="738345"/>
                    </a:lnTo>
                    <a:lnTo>
                      <a:pt x="3239999" y="738345"/>
                    </a:lnTo>
                    <a:lnTo>
                      <a:pt x="3239999" y="3032924"/>
                    </a:lnTo>
                    <a:lnTo>
                      <a:pt x="0" y="3032924"/>
                    </a:lnTo>
                    <a:lnTo>
                      <a:pt x="0" y="738345"/>
                    </a:lnTo>
                    <a:lnTo>
                      <a:pt x="102477" y="738345"/>
                    </a:lnTo>
                    <a:lnTo>
                      <a:pt x="102477" y="428517"/>
                    </a:lnTo>
                    <a:lnTo>
                      <a:pt x="385229" y="430441"/>
                    </a:lnTo>
                    <a:cubicBezTo>
                      <a:pt x="385595" y="317327"/>
                      <a:pt x="385960" y="204214"/>
                      <a:pt x="386326" y="91100"/>
                    </a:cubicBezTo>
                    <a:cubicBezTo>
                      <a:pt x="555455" y="28169"/>
                      <a:pt x="702013" y="-925"/>
                      <a:pt x="833935" y="22"/>
                    </a:cubicBezTo>
                    <a:cubicBezTo>
                      <a:pt x="1124164" y="2106"/>
                      <a:pt x="1343558" y="149589"/>
                      <a:pt x="1576606" y="402054"/>
                    </a:cubicBezTo>
                    <a:lnTo>
                      <a:pt x="1576606" y="430441"/>
                    </a:lnTo>
                    <a:lnTo>
                      <a:pt x="1576606" y="526981"/>
                    </a:lnTo>
                    <a:lnTo>
                      <a:pt x="1576606" y="2765302"/>
                    </a:lnTo>
                    <a:cubicBezTo>
                      <a:pt x="1187550" y="2439541"/>
                      <a:pt x="756130" y="2318121"/>
                      <a:pt x="378630" y="2472117"/>
                    </a:cubicBezTo>
                    <a:lnTo>
                      <a:pt x="384918" y="526981"/>
                    </a:lnTo>
                    <a:lnTo>
                      <a:pt x="239143" y="526981"/>
                    </a:lnTo>
                    <a:lnTo>
                      <a:pt x="229618" y="2690698"/>
                    </a:lnTo>
                    <a:cubicBezTo>
                      <a:pt x="773243" y="2466244"/>
                      <a:pt x="1081748" y="2626096"/>
                      <a:pt x="1576606" y="27764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0" name="Circle: Hollow 9">
              <a:extLst>
                <a:ext uri="{FF2B5EF4-FFF2-40B4-BE49-F238E27FC236}">
                  <a16:creationId xmlns="" xmlns:a16="http://schemas.microsoft.com/office/drawing/2014/main" id="{050C2254-B065-4B1F-BC6B-5F2343AEAF35}"/>
                </a:ext>
              </a:extLst>
            </p:cNvPr>
            <p:cNvSpPr/>
            <p:nvPr/>
          </p:nvSpPr>
          <p:spPr>
            <a:xfrm>
              <a:off x="3544388" y="1380450"/>
              <a:ext cx="5477691" cy="5477691"/>
            </a:xfrm>
            <a:prstGeom prst="donut">
              <a:avLst>
                <a:gd name="adj" fmla="val 184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67756DF-B7EE-4C10-A50A-56B340C7D04D}"/>
              </a:ext>
            </a:extLst>
          </p:cNvPr>
          <p:cNvGrpSpPr/>
          <p:nvPr/>
        </p:nvGrpSpPr>
        <p:grpSpPr>
          <a:xfrm>
            <a:off x="781174" y="2819589"/>
            <a:ext cx="3843639" cy="816252"/>
            <a:chOff x="1904943" y="3014315"/>
            <a:chExt cx="3843639" cy="816252"/>
          </a:xfrm>
        </p:grpSpPr>
        <p:sp>
          <p:nvSpPr>
            <p:cNvPr id="59" name="Donut 61">
              <a:extLst>
                <a:ext uri="{FF2B5EF4-FFF2-40B4-BE49-F238E27FC236}">
                  <a16:creationId xmlns="" xmlns:a16="http://schemas.microsoft.com/office/drawing/2014/main" id="{3734CE86-0D8A-428B-9293-B459E6FD979B}"/>
                </a:ext>
              </a:extLst>
            </p:cNvPr>
            <p:cNvSpPr/>
            <p:nvPr/>
          </p:nvSpPr>
          <p:spPr>
            <a:xfrm>
              <a:off x="1904943" y="3014315"/>
              <a:ext cx="701030" cy="701030"/>
            </a:xfrm>
            <a:prstGeom prst="donut">
              <a:avLst>
                <a:gd name="adj" fmla="val 873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20426694-F6CE-4A81-BC71-1AA689B9786B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2605973" y="3364831"/>
              <a:ext cx="3142609" cy="4070"/>
            </a:xfrm>
            <a:prstGeom prst="line">
              <a:avLst/>
            </a:prstGeom>
            <a:ln w="127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5">
              <a:extLst>
                <a:ext uri="{FF2B5EF4-FFF2-40B4-BE49-F238E27FC236}">
                  <a16:creationId xmlns="" xmlns:a16="http://schemas.microsoft.com/office/drawing/2014/main" id="{5075B16A-8A48-4597-BCAC-57A1E037B183}"/>
                </a:ext>
              </a:extLst>
            </p:cNvPr>
            <p:cNvGrpSpPr/>
            <p:nvPr/>
          </p:nvGrpSpPr>
          <p:grpSpPr>
            <a:xfrm>
              <a:off x="2677079" y="3062720"/>
              <a:ext cx="2996190" cy="767847"/>
              <a:chOff x="8697852" y="2990115"/>
              <a:chExt cx="2493362" cy="767847"/>
            </a:xfrm>
          </p:grpSpPr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909FECC7-0930-4DB7-BE5E-E4F37171ED71}"/>
                  </a:ext>
                </a:extLst>
              </p:cNvPr>
              <p:cNvSpPr txBox="1"/>
              <p:nvPr/>
            </p:nvSpPr>
            <p:spPr>
              <a:xfrm>
                <a:off x="8706406" y="3296297"/>
                <a:ext cx="2484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A9E636FA-15A7-4026-96F7-617317F80522}"/>
                  </a:ext>
                </a:extLst>
              </p:cNvPr>
              <p:cNvSpPr txBox="1"/>
              <p:nvPr/>
            </p:nvSpPr>
            <p:spPr>
              <a:xfrm>
                <a:off x="8697852" y="2990115"/>
                <a:ext cx="24921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Graph 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4" name="Rectangle 30">
              <a:extLst>
                <a:ext uri="{FF2B5EF4-FFF2-40B4-BE49-F238E27FC236}">
                  <a16:creationId xmlns="" xmlns:a16="http://schemas.microsoft.com/office/drawing/2014/main" id="{9EB9BEC4-D1B5-4B64-982C-2F77E9E3766D}"/>
                </a:ext>
              </a:extLst>
            </p:cNvPr>
            <p:cNvSpPr/>
            <p:nvPr/>
          </p:nvSpPr>
          <p:spPr>
            <a:xfrm>
              <a:off x="2115733" y="3207636"/>
              <a:ext cx="295624" cy="294760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B3A8F8D-ED95-4BD6-9129-1D6B48042529}"/>
              </a:ext>
            </a:extLst>
          </p:cNvPr>
          <p:cNvGrpSpPr/>
          <p:nvPr/>
        </p:nvGrpSpPr>
        <p:grpSpPr>
          <a:xfrm>
            <a:off x="781174" y="1752019"/>
            <a:ext cx="4845649" cy="806305"/>
            <a:chOff x="902933" y="1946745"/>
            <a:chExt cx="4845649" cy="806305"/>
          </a:xfrm>
        </p:grpSpPr>
        <p:sp>
          <p:nvSpPr>
            <p:cNvPr id="49" name="Donut 59">
              <a:extLst>
                <a:ext uri="{FF2B5EF4-FFF2-40B4-BE49-F238E27FC236}">
                  <a16:creationId xmlns="" xmlns:a16="http://schemas.microsoft.com/office/drawing/2014/main" id="{B4E9BD01-8100-4DD3-95AC-6F9C2DB07D87}"/>
                </a:ext>
              </a:extLst>
            </p:cNvPr>
            <p:cNvSpPr/>
            <p:nvPr/>
          </p:nvSpPr>
          <p:spPr>
            <a:xfrm>
              <a:off x="902933" y="1946745"/>
              <a:ext cx="701030" cy="701030"/>
            </a:xfrm>
            <a:prstGeom prst="donut">
              <a:avLst>
                <a:gd name="adj" fmla="val 873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0129505F-4078-4D78-B428-0E9249AC4EE7}"/>
                </a:ext>
              </a:extLst>
            </p:cNvPr>
            <p:cNvCxnSpPr>
              <a:cxnSpLocks/>
              <a:stCxn id="49" idx="6"/>
            </p:cNvCxnSpPr>
            <p:nvPr/>
          </p:nvCxnSpPr>
          <p:spPr>
            <a:xfrm>
              <a:off x="1603963" y="2297260"/>
              <a:ext cx="4144619" cy="0"/>
            </a:xfrm>
            <a:prstGeom prst="line">
              <a:avLst/>
            </a:prstGeom>
            <a:ln w="1270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6">
              <a:extLst>
                <a:ext uri="{FF2B5EF4-FFF2-40B4-BE49-F238E27FC236}">
                  <a16:creationId xmlns="" xmlns:a16="http://schemas.microsoft.com/office/drawing/2014/main" id="{783E384A-1F56-4C47-88EE-8DAE280C29A2}"/>
                </a:ext>
              </a:extLst>
            </p:cNvPr>
            <p:cNvGrpSpPr/>
            <p:nvPr/>
          </p:nvGrpSpPr>
          <p:grpSpPr>
            <a:xfrm>
              <a:off x="1634283" y="1994931"/>
              <a:ext cx="4063349" cy="758119"/>
              <a:chOff x="8306211" y="1865918"/>
              <a:chExt cx="2909365" cy="758119"/>
            </a:xfrm>
          </p:grpSpPr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65526170-35D0-484C-B780-84ABB98E8330}"/>
                  </a:ext>
                </a:extLst>
              </p:cNvPr>
              <p:cNvSpPr txBox="1"/>
              <p:nvPr/>
            </p:nvSpPr>
            <p:spPr>
              <a:xfrm>
                <a:off x="8315999" y="2162372"/>
                <a:ext cx="28995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06D51668-9F79-420B-8048-B425EDD788E2}"/>
                  </a:ext>
                </a:extLst>
              </p:cNvPr>
              <p:cNvSpPr txBox="1"/>
              <p:nvPr/>
            </p:nvSpPr>
            <p:spPr>
              <a:xfrm>
                <a:off x="8306211" y="1865918"/>
                <a:ext cx="29081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Graph 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5" name="Frame 17">
              <a:extLst>
                <a:ext uri="{FF2B5EF4-FFF2-40B4-BE49-F238E27FC236}">
                  <a16:creationId xmlns="" xmlns:a16="http://schemas.microsoft.com/office/drawing/2014/main" id="{FFC1A8DE-E883-4167-9B7C-213F7485986B}"/>
                </a:ext>
              </a:extLst>
            </p:cNvPr>
            <p:cNvSpPr/>
            <p:nvPr/>
          </p:nvSpPr>
          <p:spPr>
            <a:xfrm>
              <a:off x="1103282" y="2141530"/>
              <a:ext cx="294760" cy="29476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0D4AAB5F-7F3A-417D-A467-20C911B828BE}"/>
              </a:ext>
            </a:extLst>
          </p:cNvPr>
          <p:cNvGrpSpPr/>
          <p:nvPr/>
        </p:nvGrpSpPr>
        <p:grpSpPr>
          <a:xfrm>
            <a:off x="781174" y="5268801"/>
            <a:ext cx="4845649" cy="808110"/>
            <a:chOff x="902933" y="5463527"/>
            <a:chExt cx="4845649" cy="808110"/>
          </a:xfrm>
        </p:grpSpPr>
        <p:sp>
          <p:nvSpPr>
            <p:cNvPr id="54" name="Donut 60">
              <a:extLst>
                <a:ext uri="{FF2B5EF4-FFF2-40B4-BE49-F238E27FC236}">
                  <a16:creationId xmlns="" xmlns:a16="http://schemas.microsoft.com/office/drawing/2014/main" id="{5FD7B03D-8D69-4DBD-814E-496006D3A3F9}"/>
                </a:ext>
              </a:extLst>
            </p:cNvPr>
            <p:cNvSpPr/>
            <p:nvPr/>
          </p:nvSpPr>
          <p:spPr>
            <a:xfrm>
              <a:off x="902933" y="5463527"/>
              <a:ext cx="701030" cy="701030"/>
            </a:xfrm>
            <a:prstGeom prst="donut">
              <a:avLst>
                <a:gd name="adj" fmla="val 873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CF2D2EF5-2977-4CE7-B366-AEE416AFFDD7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>
              <a:off x="1603963" y="5814042"/>
              <a:ext cx="4144619" cy="0"/>
            </a:xfrm>
            <a:prstGeom prst="line">
              <a:avLst/>
            </a:prstGeom>
            <a:ln w="1270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7">
              <a:extLst>
                <a:ext uri="{FF2B5EF4-FFF2-40B4-BE49-F238E27FC236}">
                  <a16:creationId xmlns="" xmlns:a16="http://schemas.microsoft.com/office/drawing/2014/main" id="{18B5D412-20EF-4A10-AF5B-35DA0EFBBEF2}"/>
                </a:ext>
              </a:extLst>
            </p:cNvPr>
            <p:cNvGrpSpPr/>
            <p:nvPr/>
          </p:nvGrpSpPr>
          <p:grpSpPr>
            <a:xfrm>
              <a:off x="1634283" y="5503790"/>
              <a:ext cx="4063349" cy="767847"/>
              <a:chOff x="8306211" y="5374777"/>
              <a:chExt cx="2909365" cy="767847"/>
            </a:xfrm>
          </p:grpSpPr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EFE7DD31-327A-4374-8C06-6C9D3D3D0266}"/>
                  </a:ext>
                </a:extLst>
              </p:cNvPr>
              <p:cNvSpPr txBox="1"/>
              <p:nvPr/>
            </p:nvSpPr>
            <p:spPr>
              <a:xfrm>
                <a:off x="8315999" y="5680959"/>
                <a:ext cx="28995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8BACC61-B7AA-4239-9907-D91F9C42B406}"/>
                  </a:ext>
                </a:extLst>
              </p:cNvPr>
              <p:cNvSpPr txBox="1"/>
              <p:nvPr/>
            </p:nvSpPr>
            <p:spPr>
              <a:xfrm>
                <a:off x="8306211" y="5374777"/>
                <a:ext cx="29081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Graph 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6" name="Isosceles Triangle 8">
              <a:extLst>
                <a:ext uri="{FF2B5EF4-FFF2-40B4-BE49-F238E27FC236}">
                  <a16:creationId xmlns="" xmlns:a16="http://schemas.microsoft.com/office/drawing/2014/main" id="{57FA563B-CA68-4E9A-96E8-880F84A7D673}"/>
                </a:ext>
              </a:extLst>
            </p:cNvPr>
            <p:cNvSpPr/>
            <p:nvPr/>
          </p:nvSpPr>
          <p:spPr>
            <a:xfrm rot="16200000">
              <a:off x="1112917" y="5637543"/>
              <a:ext cx="290652" cy="34653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9B784F7-B266-4B51-AE4C-9C6D8CE162E2}"/>
              </a:ext>
            </a:extLst>
          </p:cNvPr>
          <p:cNvGrpSpPr/>
          <p:nvPr/>
        </p:nvGrpSpPr>
        <p:grpSpPr>
          <a:xfrm>
            <a:off x="781174" y="4050993"/>
            <a:ext cx="3843639" cy="802656"/>
            <a:chOff x="1904943" y="4245719"/>
            <a:chExt cx="3843639" cy="802656"/>
          </a:xfrm>
        </p:grpSpPr>
        <p:sp>
          <p:nvSpPr>
            <p:cNvPr id="44" name="Donut 66">
              <a:extLst>
                <a:ext uri="{FF2B5EF4-FFF2-40B4-BE49-F238E27FC236}">
                  <a16:creationId xmlns="" xmlns:a16="http://schemas.microsoft.com/office/drawing/2014/main" id="{20943181-94F7-43B1-B21A-7D081D1151EE}"/>
                </a:ext>
              </a:extLst>
            </p:cNvPr>
            <p:cNvSpPr/>
            <p:nvPr/>
          </p:nvSpPr>
          <p:spPr>
            <a:xfrm>
              <a:off x="1904943" y="4245719"/>
              <a:ext cx="701030" cy="701030"/>
            </a:xfrm>
            <a:prstGeom prst="donut">
              <a:avLst>
                <a:gd name="adj" fmla="val 873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49E6B3-E9E5-41F7-809C-91E70CD22EEB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2605973" y="4596233"/>
              <a:ext cx="3142609" cy="4070"/>
            </a:xfrm>
            <a:prstGeom prst="line">
              <a:avLst/>
            </a:prstGeom>
            <a:ln w="127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2">
              <a:extLst>
                <a:ext uri="{FF2B5EF4-FFF2-40B4-BE49-F238E27FC236}">
                  <a16:creationId xmlns="" xmlns:a16="http://schemas.microsoft.com/office/drawing/2014/main" id="{0E31B8DF-1A34-4CCF-9190-A5E2B6FA4032}"/>
                </a:ext>
              </a:extLst>
            </p:cNvPr>
            <p:cNvGrpSpPr/>
            <p:nvPr/>
          </p:nvGrpSpPr>
          <p:grpSpPr>
            <a:xfrm>
              <a:off x="2696269" y="4290256"/>
              <a:ext cx="2996190" cy="758119"/>
              <a:chOff x="8736091" y="4094174"/>
              <a:chExt cx="2493362" cy="758119"/>
            </a:xfrm>
          </p:grpSpPr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8A2B2070-B8E5-4888-BD70-98645BE3823A}"/>
                  </a:ext>
                </a:extLst>
              </p:cNvPr>
              <p:cNvSpPr txBox="1"/>
              <p:nvPr/>
            </p:nvSpPr>
            <p:spPr>
              <a:xfrm>
                <a:off x="8744645" y="4390628"/>
                <a:ext cx="2484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Example Text :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742439DA-AAFD-4D93-9058-5CA64ADEBD63}"/>
                  </a:ext>
                </a:extLst>
              </p:cNvPr>
              <p:cNvSpPr txBox="1"/>
              <p:nvPr/>
            </p:nvSpPr>
            <p:spPr>
              <a:xfrm>
                <a:off x="8736091" y="4094174"/>
                <a:ext cx="24921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Graph 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7" name="Donut 39">
              <a:extLst>
                <a:ext uri="{FF2B5EF4-FFF2-40B4-BE49-F238E27FC236}">
                  <a16:creationId xmlns="" xmlns:a16="http://schemas.microsoft.com/office/drawing/2014/main" id="{34645813-F06A-4087-8D72-51F33BB2FB92}"/>
                </a:ext>
              </a:extLst>
            </p:cNvPr>
            <p:cNvSpPr/>
            <p:nvPr/>
          </p:nvSpPr>
          <p:spPr>
            <a:xfrm>
              <a:off x="2060096" y="4400835"/>
              <a:ext cx="376632" cy="376632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152300" y="922782"/>
                  </a:moveTo>
                  <a:lnTo>
                    <a:pt x="2354400" y="1620000"/>
                  </a:lnTo>
                  <a:lnTo>
                    <a:pt x="1152300" y="2317218"/>
                  </a:lnTo>
                  <a:close/>
                  <a:moveTo>
                    <a:pt x="1620000" y="342403"/>
                  </a:moveTo>
                  <a:cubicBezTo>
                    <a:pt x="914403" y="342403"/>
                    <a:pt x="342403" y="914403"/>
                    <a:pt x="342403" y="1620000"/>
                  </a:cubicBezTo>
                  <a:cubicBezTo>
                    <a:pt x="342403" y="2325597"/>
                    <a:pt x="914403" y="2897597"/>
                    <a:pt x="1620000" y="2897597"/>
                  </a:cubicBezTo>
                  <a:cubicBezTo>
                    <a:pt x="2325597" y="2897597"/>
                    <a:pt x="2897597" y="2325597"/>
                    <a:pt x="2897597" y="1620000"/>
                  </a:cubicBezTo>
                  <a:cubicBezTo>
                    <a:pt x="2897597" y="914403"/>
                    <a:pt x="2325597" y="342403"/>
                    <a:pt x="1620000" y="342403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F3824AF5-0F7F-44C2-9206-998C8E26DD89}"/>
              </a:ext>
            </a:extLst>
          </p:cNvPr>
          <p:cNvGrpSpPr/>
          <p:nvPr/>
        </p:nvGrpSpPr>
        <p:grpSpPr>
          <a:xfrm flipH="1">
            <a:off x="7682672" y="1800205"/>
            <a:ext cx="1108620" cy="395987"/>
            <a:chOff x="2934789" y="2586961"/>
            <a:chExt cx="1108620" cy="266348"/>
          </a:xfrm>
        </p:grpSpPr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A4A538BE-B038-4BE4-B08B-9356A8E05B97}"/>
                </a:ext>
              </a:extLst>
            </p:cNvPr>
            <p:cNvCxnSpPr>
              <a:cxnSpLocks/>
            </p:cNvCxnSpPr>
            <p:nvPr/>
          </p:nvCxnSpPr>
          <p:spPr>
            <a:xfrm>
              <a:off x="2934789" y="2586961"/>
              <a:ext cx="815887" cy="6841"/>
            </a:xfrm>
            <a:prstGeom prst="line">
              <a:avLst/>
            </a:prstGeom>
            <a:ln w="19050">
              <a:solidFill>
                <a:schemeClr val="accent5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D76A4369-7E19-405A-9B9B-C9D8478D1CF0}"/>
                </a:ext>
              </a:extLst>
            </p:cNvPr>
            <p:cNvCxnSpPr>
              <a:cxnSpLocks/>
            </p:cNvCxnSpPr>
            <p:nvPr/>
          </p:nvCxnSpPr>
          <p:spPr>
            <a:xfrm>
              <a:off x="3750677" y="2593802"/>
              <a:ext cx="292732" cy="259507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2A779177-2D59-4138-8AC2-A7D6BB61E2CC}"/>
              </a:ext>
            </a:extLst>
          </p:cNvPr>
          <p:cNvSpPr txBox="1"/>
          <p:nvPr/>
        </p:nvSpPr>
        <p:spPr>
          <a:xfrm>
            <a:off x="9701746" y="2327491"/>
            <a:ext cx="187610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83C129C-81F8-4619-B64C-D2497E9C0EEA}"/>
              </a:ext>
            </a:extLst>
          </p:cNvPr>
          <p:cNvSpPr txBox="1"/>
          <p:nvPr/>
        </p:nvSpPr>
        <p:spPr>
          <a:xfrm>
            <a:off x="8440271" y="4001204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="" xmlns:a16="http://schemas.microsoft.com/office/drawing/2014/main" id="{A5713129-D402-4026-9DDE-3B518E4C5493}"/>
              </a:ext>
            </a:extLst>
          </p:cNvPr>
          <p:cNvSpPr txBox="1">
            <a:spLocks/>
          </p:cNvSpPr>
          <p:nvPr/>
        </p:nvSpPr>
        <p:spPr>
          <a:xfrm>
            <a:off x="6453051" y="629772"/>
            <a:ext cx="5166953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602EA9F-8611-4D7B-8B4A-4CEE2523423C}"/>
              </a:ext>
            </a:extLst>
          </p:cNvPr>
          <p:cNvGrpSpPr/>
          <p:nvPr/>
        </p:nvGrpSpPr>
        <p:grpSpPr>
          <a:xfrm>
            <a:off x="7191576" y="1818399"/>
            <a:ext cx="4037738" cy="4498206"/>
            <a:chOff x="4596745" y="501496"/>
            <a:chExt cx="3509062" cy="3909240"/>
          </a:xfrm>
          <a:solidFill>
            <a:schemeClr val="accent3"/>
          </a:solidFill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BBFD4334-59A0-4ADB-8B78-6AD3175DAB08}"/>
                </a:ext>
              </a:extLst>
            </p:cNvPr>
            <p:cNvSpPr/>
            <p:nvPr/>
          </p:nvSpPr>
          <p:spPr>
            <a:xfrm>
              <a:off x="5382584" y="501496"/>
              <a:ext cx="1871286" cy="1317493"/>
            </a:xfrm>
            <a:custGeom>
              <a:avLst/>
              <a:gdLst>
                <a:gd name="connsiteX0" fmla="*/ 1376075 w 1871286"/>
                <a:gd name="connsiteY0" fmla="*/ 0 h 1317493"/>
                <a:gd name="connsiteX1" fmla="*/ 1460693 w 1871286"/>
                <a:gd name="connsiteY1" fmla="*/ 9645 h 1317493"/>
                <a:gd name="connsiteX2" fmla="*/ 1581895 w 1871286"/>
                <a:gd name="connsiteY2" fmla="*/ 32688 h 1317493"/>
                <a:gd name="connsiteX3" fmla="*/ 1592917 w 1871286"/>
                <a:gd name="connsiteY3" fmla="*/ 47226 h 1317493"/>
                <a:gd name="connsiteX4" fmla="*/ 1592822 w 1871286"/>
                <a:gd name="connsiteY4" fmla="*/ 163249 h 1317493"/>
                <a:gd name="connsiteX5" fmla="*/ 1604653 w 1871286"/>
                <a:gd name="connsiteY5" fmla="*/ 179023 h 1317493"/>
                <a:gd name="connsiteX6" fmla="*/ 1718965 w 1871286"/>
                <a:gd name="connsiteY6" fmla="*/ 220976 h 1317493"/>
                <a:gd name="connsiteX7" fmla="*/ 1732411 w 1871286"/>
                <a:gd name="connsiteY7" fmla="*/ 241453 h 1317493"/>
                <a:gd name="connsiteX8" fmla="*/ 1732126 w 1871286"/>
                <a:gd name="connsiteY8" fmla="*/ 286684 h 1317493"/>
                <a:gd name="connsiteX9" fmla="*/ 1871287 w 1871286"/>
                <a:gd name="connsiteY9" fmla="*/ 286684 h 1317493"/>
                <a:gd name="connsiteX10" fmla="*/ 1871287 w 1871286"/>
                <a:gd name="connsiteY10" fmla="*/ 1310557 h 1317493"/>
                <a:gd name="connsiteX11" fmla="*/ 0 w 1871286"/>
                <a:gd name="connsiteY11" fmla="*/ 1317493 h 1317493"/>
                <a:gd name="connsiteX12" fmla="*/ 0 w 1871286"/>
                <a:gd name="connsiteY12" fmla="*/ 293526 h 1317493"/>
                <a:gd name="connsiteX13" fmla="*/ 134030 w 1871286"/>
                <a:gd name="connsiteY13" fmla="*/ 293526 h 1317493"/>
                <a:gd name="connsiteX14" fmla="*/ 133697 w 1871286"/>
                <a:gd name="connsiteY14" fmla="*/ 249530 h 1317493"/>
                <a:gd name="connsiteX15" fmla="*/ 149091 w 1871286"/>
                <a:gd name="connsiteY15" fmla="*/ 225775 h 1317493"/>
                <a:gd name="connsiteX16" fmla="*/ 260268 w 1871286"/>
                <a:gd name="connsiteY16" fmla="*/ 184059 h 1317493"/>
                <a:gd name="connsiteX17" fmla="*/ 272621 w 1871286"/>
                <a:gd name="connsiteY17" fmla="*/ 167003 h 1317493"/>
                <a:gd name="connsiteX18" fmla="*/ 271148 w 1871286"/>
                <a:gd name="connsiteY18" fmla="*/ 54021 h 1317493"/>
                <a:gd name="connsiteX19" fmla="*/ 284689 w 1871286"/>
                <a:gd name="connsiteY19" fmla="*/ 36536 h 1317493"/>
                <a:gd name="connsiteX20" fmla="*/ 624966 w 1871286"/>
                <a:gd name="connsiteY20" fmla="*/ 3136 h 1317493"/>
                <a:gd name="connsiteX21" fmla="*/ 925809 w 1871286"/>
                <a:gd name="connsiteY21" fmla="*/ 61717 h 1317493"/>
                <a:gd name="connsiteX22" fmla="*/ 941487 w 1871286"/>
                <a:gd name="connsiteY22" fmla="*/ 61575 h 1317493"/>
                <a:gd name="connsiteX23" fmla="*/ 1216104 w 1871286"/>
                <a:gd name="connsiteY23" fmla="*/ 2803 h 1317493"/>
                <a:gd name="connsiteX24" fmla="*/ 1235583 w 1871286"/>
                <a:gd name="connsiteY24" fmla="*/ 0 h 1317493"/>
                <a:gd name="connsiteX25" fmla="*/ 1376075 w 1871286"/>
                <a:gd name="connsiteY25" fmla="*/ 0 h 1317493"/>
                <a:gd name="connsiteX26" fmla="*/ 909085 w 1871286"/>
                <a:gd name="connsiteY26" fmla="*/ 1022162 h 1317493"/>
                <a:gd name="connsiteX27" fmla="*/ 909085 w 1871286"/>
                <a:gd name="connsiteY27" fmla="*/ 1006341 h 1317493"/>
                <a:gd name="connsiteX28" fmla="*/ 904571 w 1871286"/>
                <a:gd name="connsiteY28" fmla="*/ 128709 h 1317493"/>
                <a:gd name="connsiteX29" fmla="*/ 885851 w 1871286"/>
                <a:gd name="connsiteY29" fmla="*/ 103242 h 1317493"/>
                <a:gd name="connsiteX30" fmla="*/ 585484 w 1871286"/>
                <a:gd name="connsiteY30" fmla="*/ 57869 h 1317493"/>
                <a:gd name="connsiteX31" fmla="*/ 331298 w 1871286"/>
                <a:gd name="connsiteY31" fmla="*/ 82812 h 1317493"/>
                <a:gd name="connsiteX32" fmla="*/ 331298 w 1871286"/>
                <a:gd name="connsiteY32" fmla="*/ 993465 h 1317493"/>
                <a:gd name="connsiteX33" fmla="*/ 909085 w 1871286"/>
                <a:gd name="connsiteY33" fmla="*/ 1022162 h 1317493"/>
                <a:gd name="connsiteX34" fmla="*/ 1540227 w 1871286"/>
                <a:gd name="connsiteY34" fmla="*/ 989997 h 1317493"/>
                <a:gd name="connsiteX35" fmla="*/ 1540940 w 1871286"/>
                <a:gd name="connsiteY35" fmla="*/ 975553 h 1317493"/>
                <a:gd name="connsiteX36" fmla="*/ 1537661 w 1871286"/>
                <a:gd name="connsiteY36" fmla="*/ 94785 h 1317493"/>
                <a:gd name="connsiteX37" fmla="*/ 1520652 w 1871286"/>
                <a:gd name="connsiteY37" fmla="*/ 76113 h 1317493"/>
                <a:gd name="connsiteX38" fmla="*/ 1379876 w 1871286"/>
                <a:gd name="connsiteY38" fmla="*/ 59817 h 1317493"/>
                <a:gd name="connsiteX39" fmla="*/ 976598 w 1871286"/>
                <a:gd name="connsiteY39" fmla="*/ 107899 h 1317493"/>
                <a:gd name="connsiteX40" fmla="*/ 960635 w 1871286"/>
                <a:gd name="connsiteY40" fmla="*/ 130324 h 1317493"/>
                <a:gd name="connsiteX41" fmla="*/ 963960 w 1871286"/>
                <a:gd name="connsiteY41" fmla="*/ 1008051 h 1317493"/>
                <a:gd name="connsiteX42" fmla="*/ 964768 w 1871286"/>
                <a:gd name="connsiteY42" fmla="*/ 1024062 h 1317493"/>
                <a:gd name="connsiteX43" fmla="*/ 1249314 w 1871286"/>
                <a:gd name="connsiteY43" fmla="*/ 969567 h 1317493"/>
                <a:gd name="connsiteX44" fmla="*/ 1540227 w 1871286"/>
                <a:gd name="connsiteY44" fmla="*/ 989997 h 1317493"/>
                <a:gd name="connsiteX45" fmla="*/ 274664 w 1871286"/>
                <a:gd name="connsiteY45" fmla="*/ 1059601 h 1317493"/>
                <a:gd name="connsiteX46" fmla="*/ 274664 w 1871286"/>
                <a:gd name="connsiteY46" fmla="*/ 235372 h 1317493"/>
                <a:gd name="connsiteX47" fmla="*/ 205345 w 1871286"/>
                <a:gd name="connsiteY47" fmla="*/ 260648 h 1317493"/>
                <a:gd name="connsiteX48" fmla="*/ 188145 w 1871286"/>
                <a:gd name="connsiteY48" fmla="*/ 285877 h 1317493"/>
                <a:gd name="connsiteX49" fmla="*/ 194322 w 1871286"/>
                <a:gd name="connsiteY49" fmla="*/ 1160658 h 1317493"/>
                <a:gd name="connsiteX50" fmla="*/ 194322 w 1871286"/>
                <a:gd name="connsiteY50" fmla="*/ 1175244 h 1317493"/>
                <a:gd name="connsiteX51" fmla="*/ 204157 w 1871286"/>
                <a:gd name="connsiteY51" fmla="*/ 1172678 h 1317493"/>
                <a:gd name="connsiteX52" fmla="*/ 466515 w 1871286"/>
                <a:gd name="connsiteY52" fmla="*/ 1113859 h 1317493"/>
                <a:gd name="connsiteX53" fmla="*/ 928564 w 1871286"/>
                <a:gd name="connsiteY53" fmla="*/ 1164221 h 1317493"/>
                <a:gd name="connsiteX54" fmla="*/ 945811 w 1871286"/>
                <a:gd name="connsiteY54" fmla="*/ 1164174 h 1317493"/>
                <a:gd name="connsiteX55" fmla="*/ 1247461 w 1871286"/>
                <a:gd name="connsiteY55" fmla="*/ 1108158 h 1317493"/>
                <a:gd name="connsiteX56" fmla="*/ 1596671 w 1871286"/>
                <a:gd name="connsiteY56" fmla="*/ 1142651 h 1317493"/>
                <a:gd name="connsiteX57" fmla="*/ 1679721 w 1871286"/>
                <a:gd name="connsiteY57" fmla="*/ 1168307 h 1317493"/>
                <a:gd name="connsiteX58" fmla="*/ 1679721 w 1871286"/>
                <a:gd name="connsiteY58" fmla="*/ 1149255 h 1317493"/>
                <a:gd name="connsiteX59" fmla="*/ 1678153 w 1871286"/>
                <a:gd name="connsiteY59" fmla="*/ 282123 h 1317493"/>
                <a:gd name="connsiteX60" fmla="*/ 1677963 w 1871286"/>
                <a:gd name="connsiteY60" fmla="*/ 269960 h 1317493"/>
                <a:gd name="connsiteX61" fmla="*/ 1673734 w 1871286"/>
                <a:gd name="connsiteY61" fmla="*/ 261361 h 1317493"/>
                <a:gd name="connsiteX62" fmla="*/ 1594628 w 1871286"/>
                <a:gd name="connsiteY62" fmla="*/ 231571 h 1317493"/>
                <a:gd name="connsiteX63" fmla="*/ 1594628 w 1871286"/>
                <a:gd name="connsiteY63" fmla="*/ 1059696 h 1317493"/>
                <a:gd name="connsiteX64" fmla="*/ 1436795 w 1871286"/>
                <a:gd name="connsiteY64" fmla="*/ 1032329 h 1317493"/>
                <a:gd name="connsiteX65" fmla="*/ 1190067 w 1871286"/>
                <a:gd name="connsiteY65" fmla="*/ 1029241 h 1317493"/>
                <a:gd name="connsiteX66" fmla="*/ 972512 w 1871286"/>
                <a:gd name="connsiteY66" fmla="*/ 1072524 h 1317493"/>
                <a:gd name="connsiteX67" fmla="*/ 902908 w 1871286"/>
                <a:gd name="connsiteY67" fmla="*/ 1072619 h 1317493"/>
                <a:gd name="connsiteX68" fmla="*/ 688251 w 1871286"/>
                <a:gd name="connsiteY68" fmla="*/ 1030714 h 1317493"/>
                <a:gd name="connsiteX69" fmla="*/ 379332 w 1871286"/>
                <a:gd name="connsiteY69" fmla="*/ 1040311 h 1317493"/>
                <a:gd name="connsiteX70" fmla="*/ 274664 w 1871286"/>
                <a:gd name="connsiteY70" fmla="*/ 1059601 h 1317493"/>
                <a:gd name="connsiteX71" fmla="*/ 145148 w 1871286"/>
                <a:gd name="connsiteY71" fmla="*/ 1256726 h 1317493"/>
                <a:gd name="connsiteX72" fmla="*/ 146573 w 1871286"/>
                <a:gd name="connsiteY72" fmla="*/ 1261430 h 1317493"/>
                <a:gd name="connsiteX73" fmla="*/ 1728515 w 1871286"/>
                <a:gd name="connsiteY73" fmla="*/ 1255348 h 1317493"/>
                <a:gd name="connsiteX74" fmla="*/ 1729418 w 1871286"/>
                <a:gd name="connsiteY74" fmla="*/ 1250835 h 1317493"/>
                <a:gd name="connsiteX75" fmla="*/ 1655537 w 1871286"/>
                <a:gd name="connsiteY75" fmla="*/ 1219335 h 1317493"/>
                <a:gd name="connsiteX76" fmla="*/ 1379923 w 1871286"/>
                <a:gd name="connsiteY76" fmla="*/ 1165171 h 1317493"/>
                <a:gd name="connsiteX77" fmla="*/ 947521 w 1871286"/>
                <a:gd name="connsiteY77" fmla="*/ 1221520 h 1317493"/>
                <a:gd name="connsiteX78" fmla="*/ 927471 w 1871286"/>
                <a:gd name="connsiteY78" fmla="*/ 1221615 h 1317493"/>
                <a:gd name="connsiteX79" fmla="*/ 820713 w 1871286"/>
                <a:gd name="connsiteY79" fmla="*/ 1190875 h 1317493"/>
                <a:gd name="connsiteX80" fmla="*/ 484142 w 1871286"/>
                <a:gd name="connsiteY80" fmla="*/ 1168687 h 1317493"/>
                <a:gd name="connsiteX81" fmla="*/ 228245 w 1871286"/>
                <a:gd name="connsiteY81" fmla="*/ 1221330 h 1317493"/>
                <a:gd name="connsiteX82" fmla="*/ 145148 w 1871286"/>
                <a:gd name="connsiteY82" fmla="*/ 1256726 h 1317493"/>
                <a:gd name="connsiteX83" fmla="*/ 1735642 w 1871286"/>
                <a:gd name="connsiteY83" fmla="*/ 343080 h 1317493"/>
                <a:gd name="connsiteX84" fmla="*/ 1735642 w 1871286"/>
                <a:gd name="connsiteY84" fmla="*/ 1254303 h 1317493"/>
                <a:gd name="connsiteX85" fmla="*/ 1815556 w 1871286"/>
                <a:gd name="connsiteY85" fmla="*/ 1254303 h 1317493"/>
                <a:gd name="connsiteX86" fmla="*/ 1815556 w 1871286"/>
                <a:gd name="connsiteY86" fmla="*/ 343080 h 1317493"/>
                <a:gd name="connsiteX87" fmla="*/ 1735642 w 1871286"/>
                <a:gd name="connsiteY87" fmla="*/ 343080 h 1317493"/>
                <a:gd name="connsiteX88" fmla="*/ 136025 w 1871286"/>
                <a:gd name="connsiteY88" fmla="*/ 1260955 h 1317493"/>
                <a:gd name="connsiteX89" fmla="*/ 136025 w 1871286"/>
                <a:gd name="connsiteY89" fmla="*/ 352298 h 1317493"/>
                <a:gd name="connsiteX90" fmla="*/ 56206 w 1871286"/>
                <a:gd name="connsiteY90" fmla="*/ 352298 h 1317493"/>
                <a:gd name="connsiteX91" fmla="*/ 56206 w 1871286"/>
                <a:gd name="connsiteY91" fmla="*/ 1260955 h 1317493"/>
                <a:gd name="connsiteX92" fmla="*/ 136025 w 1871286"/>
                <a:gd name="connsiteY92" fmla="*/ 1260955 h 131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871286" h="1317493">
                  <a:moveTo>
                    <a:pt x="1376075" y="0"/>
                  </a:moveTo>
                  <a:cubicBezTo>
                    <a:pt x="1404297" y="3136"/>
                    <a:pt x="1432709" y="5036"/>
                    <a:pt x="1460693" y="9645"/>
                  </a:cubicBezTo>
                  <a:cubicBezTo>
                    <a:pt x="1501268" y="16344"/>
                    <a:pt x="1541462" y="25181"/>
                    <a:pt x="1581895" y="32688"/>
                  </a:cubicBezTo>
                  <a:cubicBezTo>
                    <a:pt x="1590827" y="34351"/>
                    <a:pt x="1593012" y="38627"/>
                    <a:pt x="1592917" y="47226"/>
                  </a:cubicBezTo>
                  <a:cubicBezTo>
                    <a:pt x="1592585" y="85901"/>
                    <a:pt x="1593250" y="124575"/>
                    <a:pt x="1592822" y="163249"/>
                  </a:cubicBezTo>
                  <a:cubicBezTo>
                    <a:pt x="1592727" y="172562"/>
                    <a:pt x="1595815" y="175935"/>
                    <a:pt x="1604653" y="179023"/>
                  </a:cubicBezTo>
                  <a:cubicBezTo>
                    <a:pt x="1642994" y="192374"/>
                    <a:pt x="1680861" y="206960"/>
                    <a:pt x="1718965" y="220976"/>
                  </a:cubicBezTo>
                  <a:cubicBezTo>
                    <a:pt x="1728705" y="224539"/>
                    <a:pt x="1733266" y="230241"/>
                    <a:pt x="1732411" y="241453"/>
                  </a:cubicBezTo>
                  <a:cubicBezTo>
                    <a:pt x="1731271" y="256039"/>
                    <a:pt x="1732126" y="270768"/>
                    <a:pt x="1732126" y="286684"/>
                  </a:cubicBezTo>
                  <a:cubicBezTo>
                    <a:pt x="1778449" y="286684"/>
                    <a:pt x="1823443" y="286684"/>
                    <a:pt x="1871287" y="286684"/>
                  </a:cubicBezTo>
                  <a:cubicBezTo>
                    <a:pt x="1871287" y="628149"/>
                    <a:pt x="1871287" y="968331"/>
                    <a:pt x="1871287" y="1310557"/>
                  </a:cubicBezTo>
                  <a:cubicBezTo>
                    <a:pt x="1249599" y="1312837"/>
                    <a:pt x="626534" y="1315165"/>
                    <a:pt x="0" y="1317493"/>
                  </a:cubicBezTo>
                  <a:cubicBezTo>
                    <a:pt x="0" y="975648"/>
                    <a:pt x="0" y="635513"/>
                    <a:pt x="0" y="293526"/>
                  </a:cubicBezTo>
                  <a:cubicBezTo>
                    <a:pt x="42760" y="293526"/>
                    <a:pt x="87754" y="293526"/>
                    <a:pt x="134030" y="293526"/>
                  </a:cubicBezTo>
                  <a:cubicBezTo>
                    <a:pt x="134030" y="277657"/>
                    <a:pt x="135075" y="263499"/>
                    <a:pt x="133697" y="249530"/>
                  </a:cubicBezTo>
                  <a:cubicBezTo>
                    <a:pt x="132415" y="236512"/>
                    <a:pt x="137546" y="230051"/>
                    <a:pt x="149091" y="225775"/>
                  </a:cubicBezTo>
                  <a:cubicBezTo>
                    <a:pt x="186197" y="211996"/>
                    <a:pt x="222971" y="197220"/>
                    <a:pt x="260268" y="184059"/>
                  </a:cubicBezTo>
                  <a:cubicBezTo>
                    <a:pt x="269818" y="180686"/>
                    <a:pt x="272811" y="176743"/>
                    <a:pt x="272621" y="167003"/>
                  </a:cubicBezTo>
                  <a:cubicBezTo>
                    <a:pt x="271813" y="129374"/>
                    <a:pt x="272193" y="91697"/>
                    <a:pt x="271148" y="54021"/>
                  </a:cubicBezTo>
                  <a:cubicBezTo>
                    <a:pt x="270863" y="43188"/>
                    <a:pt x="274616" y="39197"/>
                    <a:pt x="284689" y="36536"/>
                  </a:cubicBezTo>
                  <a:cubicBezTo>
                    <a:pt x="396341" y="6842"/>
                    <a:pt x="510036" y="-1805"/>
                    <a:pt x="624966" y="3136"/>
                  </a:cubicBezTo>
                  <a:cubicBezTo>
                    <a:pt x="728113" y="7602"/>
                    <a:pt x="829218" y="23091"/>
                    <a:pt x="925809" y="61717"/>
                  </a:cubicBezTo>
                  <a:cubicBezTo>
                    <a:pt x="930322" y="63523"/>
                    <a:pt x="936926" y="63428"/>
                    <a:pt x="941487" y="61575"/>
                  </a:cubicBezTo>
                  <a:cubicBezTo>
                    <a:pt x="1029526" y="25466"/>
                    <a:pt x="1121841" y="9740"/>
                    <a:pt x="1216104" y="2803"/>
                  </a:cubicBezTo>
                  <a:cubicBezTo>
                    <a:pt x="1222613" y="2328"/>
                    <a:pt x="1229074" y="950"/>
                    <a:pt x="1235583" y="0"/>
                  </a:cubicBezTo>
                  <a:cubicBezTo>
                    <a:pt x="1282430" y="0"/>
                    <a:pt x="1329276" y="0"/>
                    <a:pt x="1376075" y="0"/>
                  </a:cubicBezTo>
                  <a:close/>
                  <a:moveTo>
                    <a:pt x="909085" y="1022162"/>
                  </a:moveTo>
                  <a:cubicBezTo>
                    <a:pt x="909085" y="1016318"/>
                    <a:pt x="909132" y="1011329"/>
                    <a:pt x="909085" y="1006341"/>
                  </a:cubicBezTo>
                  <a:cubicBezTo>
                    <a:pt x="907469" y="713812"/>
                    <a:pt x="905711" y="421284"/>
                    <a:pt x="904571" y="128709"/>
                  </a:cubicBezTo>
                  <a:cubicBezTo>
                    <a:pt x="904523" y="113695"/>
                    <a:pt x="899440" y="107661"/>
                    <a:pt x="885851" y="103242"/>
                  </a:cubicBezTo>
                  <a:cubicBezTo>
                    <a:pt x="788215" y="71220"/>
                    <a:pt x="687586" y="59532"/>
                    <a:pt x="585484" y="57869"/>
                  </a:cubicBezTo>
                  <a:cubicBezTo>
                    <a:pt x="499298" y="56491"/>
                    <a:pt x="414205" y="66231"/>
                    <a:pt x="331298" y="82812"/>
                  </a:cubicBezTo>
                  <a:cubicBezTo>
                    <a:pt x="331298" y="386838"/>
                    <a:pt x="331298" y="689629"/>
                    <a:pt x="331298" y="993465"/>
                  </a:cubicBezTo>
                  <a:cubicBezTo>
                    <a:pt x="527615" y="958306"/>
                    <a:pt x="719324" y="959114"/>
                    <a:pt x="909085" y="1022162"/>
                  </a:cubicBezTo>
                  <a:close/>
                  <a:moveTo>
                    <a:pt x="1540227" y="989997"/>
                  </a:moveTo>
                  <a:cubicBezTo>
                    <a:pt x="1540512" y="984438"/>
                    <a:pt x="1540940" y="980019"/>
                    <a:pt x="1540940" y="975553"/>
                  </a:cubicBezTo>
                  <a:cubicBezTo>
                    <a:pt x="1539752" y="681980"/>
                    <a:pt x="1538422" y="388359"/>
                    <a:pt x="1537661" y="94785"/>
                  </a:cubicBezTo>
                  <a:cubicBezTo>
                    <a:pt x="1537614" y="81150"/>
                    <a:pt x="1532530" y="77444"/>
                    <a:pt x="1520652" y="76113"/>
                  </a:cubicBezTo>
                  <a:cubicBezTo>
                    <a:pt x="1473711" y="70840"/>
                    <a:pt x="1426960" y="62858"/>
                    <a:pt x="1379876" y="59817"/>
                  </a:cubicBezTo>
                  <a:cubicBezTo>
                    <a:pt x="1242663" y="50932"/>
                    <a:pt x="1107778" y="64378"/>
                    <a:pt x="976598" y="107899"/>
                  </a:cubicBezTo>
                  <a:cubicBezTo>
                    <a:pt x="964483" y="111890"/>
                    <a:pt x="960587" y="117401"/>
                    <a:pt x="960635" y="130324"/>
                  </a:cubicBezTo>
                  <a:cubicBezTo>
                    <a:pt x="962060" y="422900"/>
                    <a:pt x="962915" y="715475"/>
                    <a:pt x="963960" y="1008051"/>
                  </a:cubicBezTo>
                  <a:cubicBezTo>
                    <a:pt x="963960" y="1012850"/>
                    <a:pt x="964436" y="1017696"/>
                    <a:pt x="964768" y="1024062"/>
                  </a:cubicBezTo>
                  <a:cubicBezTo>
                    <a:pt x="1057463" y="989331"/>
                    <a:pt x="1152533" y="974413"/>
                    <a:pt x="1249314" y="969567"/>
                  </a:cubicBezTo>
                  <a:cubicBezTo>
                    <a:pt x="1346618" y="964625"/>
                    <a:pt x="1443351" y="970849"/>
                    <a:pt x="1540227" y="989997"/>
                  </a:cubicBezTo>
                  <a:close/>
                  <a:moveTo>
                    <a:pt x="274664" y="1059601"/>
                  </a:moveTo>
                  <a:cubicBezTo>
                    <a:pt x="274664" y="785792"/>
                    <a:pt x="274664" y="512364"/>
                    <a:pt x="274664" y="235372"/>
                  </a:cubicBezTo>
                  <a:cubicBezTo>
                    <a:pt x="248960" y="244827"/>
                    <a:pt x="227342" y="253379"/>
                    <a:pt x="205345" y="260648"/>
                  </a:cubicBezTo>
                  <a:cubicBezTo>
                    <a:pt x="192421" y="264924"/>
                    <a:pt x="188050" y="271528"/>
                    <a:pt x="188145" y="285877"/>
                  </a:cubicBezTo>
                  <a:cubicBezTo>
                    <a:pt x="190616" y="577454"/>
                    <a:pt x="192421" y="869032"/>
                    <a:pt x="194322" y="1160658"/>
                  </a:cubicBezTo>
                  <a:cubicBezTo>
                    <a:pt x="194369" y="1165171"/>
                    <a:pt x="194322" y="1169638"/>
                    <a:pt x="194322" y="1175244"/>
                  </a:cubicBezTo>
                  <a:cubicBezTo>
                    <a:pt x="198455" y="1174151"/>
                    <a:pt x="201449" y="1173723"/>
                    <a:pt x="204157" y="1172678"/>
                  </a:cubicBezTo>
                  <a:cubicBezTo>
                    <a:pt x="288727" y="1140228"/>
                    <a:pt x="376481" y="1121698"/>
                    <a:pt x="466515" y="1113859"/>
                  </a:cubicBezTo>
                  <a:cubicBezTo>
                    <a:pt x="623826" y="1100176"/>
                    <a:pt x="778333" y="1112434"/>
                    <a:pt x="928564" y="1164221"/>
                  </a:cubicBezTo>
                  <a:cubicBezTo>
                    <a:pt x="933743" y="1166027"/>
                    <a:pt x="940680" y="1166027"/>
                    <a:pt x="945811" y="1164174"/>
                  </a:cubicBezTo>
                  <a:cubicBezTo>
                    <a:pt x="1043352" y="1129205"/>
                    <a:pt x="1144314" y="1112956"/>
                    <a:pt x="1247461" y="1108158"/>
                  </a:cubicBezTo>
                  <a:cubicBezTo>
                    <a:pt x="1365575" y="1102694"/>
                    <a:pt x="1482215" y="1112006"/>
                    <a:pt x="1596671" y="1142651"/>
                  </a:cubicBezTo>
                  <a:cubicBezTo>
                    <a:pt x="1623990" y="1149968"/>
                    <a:pt x="1650786" y="1159328"/>
                    <a:pt x="1679721" y="1168307"/>
                  </a:cubicBezTo>
                  <a:cubicBezTo>
                    <a:pt x="1679721" y="1161228"/>
                    <a:pt x="1679721" y="1155242"/>
                    <a:pt x="1679721" y="1149255"/>
                  </a:cubicBezTo>
                  <a:cubicBezTo>
                    <a:pt x="1679198" y="860195"/>
                    <a:pt x="1678675" y="571135"/>
                    <a:pt x="1678153" y="282123"/>
                  </a:cubicBezTo>
                  <a:cubicBezTo>
                    <a:pt x="1678153" y="278037"/>
                    <a:pt x="1678675" y="273904"/>
                    <a:pt x="1677963" y="269960"/>
                  </a:cubicBezTo>
                  <a:cubicBezTo>
                    <a:pt x="1677393" y="266872"/>
                    <a:pt x="1675967" y="262263"/>
                    <a:pt x="1673734" y="261361"/>
                  </a:cubicBezTo>
                  <a:cubicBezTo>
                    <a:pt x="1647603" y="251146"/>
                    <a:pt x="1621282" y="241501"/>
                    <a:pt x="1594628" y="231571"/>
                  </a:cubicBezTo>
                  <a:cubicBezTo>
                    <a:pt x="1594628" y="510511"/>
                    <a:pt x="1594628" y="785982"/>
                    <a:pt x="1594628" y="1059696"/>
                  </a:cubicBezTo>
                  <a:cubicBezTo>
                    <a:pt x="1541795" y="1050431"/>
                    <a:pt x="1489532" y="1039694"/>
                    <a:pt x="1436795" y="1032329"/>
                  </a:cubicBezTo>
                  <a:cubicBezTo>
                    <a:pt x="1354837" y="1020927"/>
                    <a:pt x="1272357" y="1022162"/>
                    <a:pt x="1190067" y="1029241"/>
                  </a:cubicBezTo>
                  <a:cubicBezTo>
                    <a:pt x="1115997" y="1035655"/>
                    <a:pt x="1042117" y="1045110"/>
                    <a:pt x="972512" y="1072524"/>
                  </a:cubicBezTo>
                  <a:cubicBezTo>
                    <a:pt x="947569" y="1082359"/>
                    <a:pt x="927709" y="1082216"/>
                    <a:pt x="902908" y="1072619"/>
                  </a:cubicBezTo>
                  <a:cubicBezTo>
                    <a:pt x="834159" y="1045918"/>
                    <a:pt x="761324" y="1036795"/>
                    <a:pt x="688251" y="1030714"/>
                  </a:cubicBezTo>
                  <a:cubicBezTo>
                    <a:pt x="584914" y="1022114"/>
                    <a:pt x="481861" y="1024918"/>
                    <a:pt x="379332" y="1040311"/>
                  </a:cubicBezTo>
                  <a:cubicBezTo>
                    <a:pt x="345408" y="1045442"/>
                    <a:pt x="311675" y="1052759"/>
                    <a:pt x="274664" y="1059601"/>
                  </a:cubicBezTo>
                  <a:close/>
                  <a:moveTo>
                    <a:pt x="145148" y="1256726"/>
                  </a:moveTo>
                  <a:cubicBezTo>
                    <a:pt x="145623" y="1258294"/>
                    <a:pt x="146098" y="1259862"/>
                    <a:pt x="146573" y="1261430"/>
                  </a:cubicBezTo>
                  <a:cubicBezTo>
                    <a:pt x="673903" y="1259387"/>
                    <a:pt x="1201185" y="1257344"/>
                    <a:pt x="1728515" y="1255348"/>
                  </a:cubicBezTo>
                  <a:cubicBezTo>
                    <a:pt x="1728800" y="1253828"/>
                    <a:pt x="1729133" y="1252355"/>
                    <a:pt x="1729418" y="1250835"/>
                  </a:cubicBezTo>
                  <a:cubicBezTo>
                    <a:pt x="1704807" y="1240287"/>
                    <a:pt x="1680576" y="1228694"/>
                    <a:pt x="1655537" y="1219335"/>
                  </a:cubicBezTo>
                  <a:cubicBezTo>
                    <a:pt x="1566691" y="1186267"/>
                    <a:pt x="1474234" y="1170113"/>
                    <a:pt x="1379923" y="1165171"/>
                  </a:cubicBezTo>
                  <a:cubicBezTo>
                    <a:pt x="1232448" y="1157427"/>
                    <a:pt x="1087395" y="1169970"/>
                    <a:pt x="947521" y="1221520"/>
                  </a:cubicBezTo>
                  <a:cubicBezTo>
                    <a:pt x="941582" y="1223705"/>
                    <a:pt x="933696" y="1223325"/>
                    <a:pt x="927471" y="1221615"/>
                  </a:cubicBezTo>
                  <a:cubicBezTo>
                    <a:pt x="891790" y="1211685"/>
                    <a:pt x="856727" y="1199095"/>
                    <a:pt x="820713" y="1190875"/>
                  </a:cubicBezTo>
                  <a:cubicBezTo>
                    <a:pt x="709821" y="1165551"/>
                    <a:pt x="597409" y="1160135"/>
                    <a:pt x="484142" y="1168687"/>
                  </a:cubicBezTo>
                  <a:cubicBezTo>
                    <a:pt x="396531" y="1175291"/>
                    <a:pt x="310820" y="1190780"/>
                    <a:pt x="228245" y="1221330"/>
                  </a:cubicBezTo>
                  <a:cubicBezTo>
                    <a:pt x="200023" y="1231688"/>
                    <a:pt x="172799" y="1244801"/>
                    <a:pt x="145148" y="1256726"/>
                  </a:cubicBezTo>
                  <a:close/>
                  <a:moveTo>
                    <a:pt x="1735642" y="343080"/>
                  </a:moveTo>
                  <a:cubicBezTo>
                    <a:pt x="1735642" y="647391"/>
                    <a:pt x="1735642" y="950847"/>
                    <a:pt x="1735642" y="1254303"/>
                  </a:cubicBezTo>
                  <a:cubicBezTo>
                    <a:pt x="1764909" y="1254303"/>
                    <a:pt x="1791088" y="1254303"/>
                    <a:pt x="1815556" y="1254303"/>
                  </a:cubicBezTo>
                  <a:cubicBezTo>
                    <a:pt x="1815556" y="950134"/>
                    <a:pt x="1815556" y="647106"/>
                    <a:pt x="1815556" y="343080"/>
                  </a:cubicBezTo>
                  <a:cubicBezTo>
                    <a:pt x="1786717" y="343080"/>
                    <a:pt x="1760965" y="343080"/>
                    <a:pt x="1735642" y="343080"/>
                  </a:cubicBezTo>
                  <a:close/>
                  <a:moveTo>
                    <a:pt x="136025" y="1260955"/>
                  </a:moveTo>
                  <a:cubicBezTo>
                    <a:pt x="136025" y="956834"/>
                    <a:pt x="136025" y="654471"/>
                    <a:pt x="136025" y="352298"/>
                  </a:cubicBezTo>
                  <a:cubicBezTo>
                    <a:pt x="106996" y="352298"/>
                    <a:pt x="80817" y="352298"/>
                    <a:pt x="56206" y="352298"/>
                  </a:cubicBezTo>
                  <a:cubicBezTo>
                    <a:pt x="56206" y="655991"/>
                    <a:pt x="56206" y="958306"/>
                    <a:pt x="56206" y="1260955"/>
                  </a:cubicBezTo>
                  <a:cubicBezTo>
                    <a:pt x="84903" y="1260955"/>
                    <a:pt x="110702" y="1260955"/>
                    <a:pt x="136025" y="1260955"/>
                  </a:cubicBezTo>
                  <a:close/>
                </a:path>
              </a:pathLst>
            </a:custGeom>
            <a:solidFill>
              <a:schemeClr val="accent1"/>
            </a:solidFill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2C27E2EF-9754-4950-AF48-CDF3A6966E64}"/>
                </a:ext>
              </a:extLst>
            </p:cNvPr>
            <p:cNvSpPr/>
            <p:nvPr/>
          </p:nvSpPr>
          <p:spPr>
            <a:xfrm>
              <a:off x="4596745" y="2476691"/>
              <a:ext cx="422947" cy="1069625"/>
            </a:xfrm>
            <a:custGeom>
              <a:avLst/>
              <a:gdLst>
                <a:gd name="connsiteX0" fmla="*/ 0 w 422947"/>
                <a:gd name="connsiteY0" fmla="*/ 95308 h 1069625"/>
                <a:gd name="connsiteX1" fmla="*/ 6272 w 422947"/>
                <a:gd name="connsiteY1" fmla="*/ 27272 h 1069625"/>
                <a:gd name="connsiteX2" fmla="*/ 9075 w 422947"/>
                <a:gd name="connsiteY2" fmla="*/ 0 h 1069625"/>
                <a:gd name="connsiteX3" fmla="*/ 217127 w 422947"/>
                <a:gd name="connsiteY3" fmla="*/ 21285 h 1069625"/>
                <a:gd name="connsiteX4" fmla="*/ 245302 w 422947"/>
                <a:gd name="connsiteY4" fmla="*/ 509703 h 1069625"/>
                <a:gd name="connsiteX5" fmla="*/ 422947 w 422947"/>
                <a:gd name="connsiteY5" fmla="*/ 963770 h 1069625"/>
                <a:gd name="connsiteX6" fmla="*/ 243401 w 422947"/>
                <a:gd name="connsiteY6" fmla="*/ 1069626 h 1069625"/>
                <a:gd name="connsiteX7" fmla="*/ 236417 w 422947"/>
                <a:gd name="connsiteY7" fmla="*/ 1059696 h 1069625"/>
                <a:gd name="connsiteX8" fmla="*/ 18434 w 422947"/>
                <a:gd name="connsiteY8" fmla="*/ 429836 h 1069625"/>
                <a:gd name="connsiteX9" fmla="*/ 2471 w 422947"/>
                <a:gd name="connsiteY9" fmla="*/ 275139 h 1069625"/>
                <a:gd name="connsiteX10" fmla="*/ 0 w 422947"/>
                <a:gd name="connsiteY10" fmla="*/ 260220 h 1069625"/>
                <a:gd name="connsiteX11" fmla="*/ 0 w 422947"/>
                <a:gd name="connsiteY11" fmla="*/ 95308 h 106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2947" h="1069625">
                  <a:moveTo>
                    <a:pt x="0" y="95308"/>
                  </a:moveTo>
                  <a:cubicBezTo>
                    <a:pt x="2091" y="72645"/>
                    <a:pt x="4133" y="49935"/>
                    <a:pt x="6272" y="27272"/>
                  </a:cubicBezTo>
                  <a:cubicBezTo>
                    <a:pt x="7079" y="18767"/>
                    <a:pt x="8029" y="10310"/>
                    <a:pt x="9075" y="0"/>
                  </a:cubicBezTo>
                  <a:cubicBezTo>
                    <a:pt x="78822" y="7127"/>
                    <a:pt x="147333" y="14111"/>
                    <a:pt x="217127" y="21285"/>
                  </a:cubicBezTo>
                  <a:cubicBezTo>
                    <a:pt x="201354" y="186673"/>
                    <a:pt x="210096" y="349019"/>
                    <a:pt x="245302" y="509703"/>
                  </a:cubicBezTo>
                  <a:cubicBezTo>
                    <a:pt x="280365" y="669769"/>
                    <a:pt x="339137" y="820618"/>
                    <a:pt x="422947" y="963770"/>
                  </a:cubicBezTo>
                  <a:cubicBezTo>
                    <a:pt x="362893" y="999166"/>
                    <a:pt x="303551" y="1034135"/>
                    <a:pt x="243401" y="1069626"/>
                  </a:cubicBezTo>
                  <a:cubicBezTo>
                    <a:pt x="240836" y="1066015"/>
                    <a:pt x="238318" y="1063022"/>
                    <a:pt x="236417" y="1059696"/>
                  </a:cubicBezTo>
                  <a:cubicBezTo>
                    <a:pt x="123197" y="863759"/>
                    <a:pt x="49982" y="653900"/>
                    <a:pt x="18434" y="429836"/>
                  </a:cubicBezTo>
                  <a:cubicBezTo>
                    <a:pt x="11213" y="378524"/>
                    <a:pt x="7744" y="326689"/>
                    <a:pt x="2471" y="275139"/>
                  </a:cubicBezTo>
                  <a:cubicBezTo>
                    <a:pt x="1948" y="270150"/>
                    <a:pt x="855" y="265209"/>
                    <a:pt x="0" y="260220"/>
                  </a:cubicBezTo>
                  <a:cubicBezTo>
                    <a:pt x="0" y="205250"/>
                    <a:pt x="0" y="150279"/>
                    <a:pt x="0" y="95308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959E1BD7-2C33-4C6E-BFC9-FF1FAC1DEEAC}"/>
                </a:ext>
              </a:extLst>
            </p:cNvPr>
            <p:cNvSpPr/>
            <p:nvPr/>
          </p:nvSpPr>
          <p:spPr>
            <a:xfrm>
              <a:off x="5435744" y="1934007"/>
              <a:ext cx="1864314" cy="1864980"/>
            </a:xfrm>
            <a:custGeom>
              <a:avLst/>
              <a:gdLst>
                <a:gd name="connsiteX0" fmla="*/ 931848 w 1864314"/>
                <a:gd name="connsiteY0" fmla="*/ 1864976 h 1864980"/>
                <a:gd name="connsiteX1" fmla="*/ 5 w 1864314"/>
                <a:gd name="connsiteY1" fmla="*/ 928334 h 1864980"/>
                <a:gd name="connsiteX2" fmla="*/ 941398 w 1864314"/>
                <a:gd name="connsiteY2" fmla="*/ 8 h 1864980"/>
                <a:gd name="connsiteX3" fmla="*/ 1864308 w 1864314"/>
                <a:gd name="connsiteY3" fmla="*/ 931755 h 1864980"/>
                <a:gd name="connsiteX4" fmla="*/ 931848 w 1864314"/>
                <a:gd name="connsiteY4" fmla="*/ 1864976 h 1864980"/>
                <a:gd name="connsiteX5" fmla="*/ 425328 w 1864314"/>
                <a:gd name="connsiteY5" fmla="*/ 979362 h 1864980"/>
                <a:gd name="connsiteX6" fmla="*/ 92463 w 1864314"/>
                <a:gd name="connsiteY6" fmla="*/ 979362 h 1864980"/>
                <a:gd name="connsiteX7" fmla="*/ 251911 w 1864314"/>
                <a:gd name="connsiteY7" fmla="*/ 1426777 h 1864980"/>
                <a:gd name="connsiteX8" fmla="*/ 487758 w 1864314"/>
                <a:gd name="connsiteY8" fmla="*/ 1304910 h 1864980"/>
                <a:gd name="connsiteX9" fmla="*/ 425328 w 1864314"/>
                <a:gd name="connsiteY9" fmla="*/ 979362 h 1864980"/>
                <a:gd name="connsiteX10" fmla="*/ 1387673 w 1864314"/>
                <a:gd name="connsiteY10" fmla="*/ 1309804 h 1864980"/>
                <a:gd name="connsiteX11" fmla="*/ 1611975 w 1864314"/>
                <a:gd name="connsiteY11" fmla="*/ 1427157 h 1864980"/>
                <a:gd name="connsiteX12" fmla="*/ 1771613 w 1864314"/>
                <a:gd name="connsiteY12" fmla="*/ 979124 h 1864980"/>
                <a:gd name="connsiteX13" fmla="*/ 1451433 w 1864314"/>
                <a:gd name="connsiteY13" fmla="*/ 979124 h 1864980"/>
                <a:gd name="connsiteX14" fmla="*/ 1387673 w 1864314"/>
                <a:gd name="connsiteY14" fmla="*/ 1309804 h 1864980"/>
                <a:gd name="connsiteX15" fmla="*/ 238893 w 1864314"/>
                <a:gd name="connsiteY15" fmla="*/ 456260 h 1864980"/>
                <a:gd name="connsiteX16" fmla="*/ 92558 w 1864314"/>
                <a:gd name="connsiteY16" fmla="*/ 885194 h 1864980"/>
                <a:gd name="connsiteX17" fmla="*/ 425185 w 1864314"/>
                <a:gd name="connsiteY17" fmla="*/ 885194 h 1864980"/>
                <a:gd name="connsiteX18" fmla="*/ 479159 w 1864314"/>
                <a:gd name="connsiteY18" fmla="*/ 583353 h 1864980"/>
                <a:gd name="connsiteX19" fmla="*/ 238893 w 1864314"/>
                <a:gd name="connsiteY19" fmla="*/ 456260 h 1864980"/>
                <a:gd name="connsiteX20" fmla="*/ 1771661 w 1864314"/>
                <a:gd name="connsiteY20" fmla="*/ 885241 h 1864980"/>
                <a:gd name="connsiteX21" fmla="*/ 1624945 w 1864314"/>
                <a:gd name="connsiteY21" fmla="*/ 455975 h 1864980"/>
                <a:gd name="connsiteX22" fmla="*/ 1394990 w 1864314"/>
                <a:gd name="connsiteY22" fmla="*/ 578935 h 1864980"/>
                <a:gd name="connsiteX23" fmla="*/ 1451386 w 1864314"/>
                <a:gd name="connsiteY23" fmla="*/ 885241 h 1864980"/>
                <a:gd name="connsiteX24" fmla="*/ 1771661 w 1864314"/>
                <a:gd name="connsiteY24" fmla="*/ 885241 h 1864980"/>
                <a:gd name="connsiteX25" fmla="*/ 1359499 w 1864314"/>
                <a:gd name="connsiteY25" fmla="*/ 979172 h 1864980"/>
                <a:gd name="connsiteX26" fmla="*/ 978742 w 1864314"/>
                <a:gd name="connsiteY26" fmla="*/ 979172 h 1864980"/>
                <a:gd name="connsiteX27" fmla="*/ 978742 w 1864314"/>
                <a:gd name="connsiteY27" fmla="*/ 1227609 h 1864980"/>
                <a:gd name="connsiteX28" fmla="*/ 1299872 w 1864314"/>
                <a:gd name="connsiteY28" fmla="*/ 1283102 h 1864980"/>
                <a:gd name="connsiteX29" fmla="*/ 1359499 w 1864314"/>
                <a:gd name="connsiteY29" fmla="*/ 979172 h 1864980"/>
                <a:gd name="connsiteX30" fmla="*/ 576129 w 1864314"/>
                <a:gd name="connsiteY30" fmla="*/ 1279682 h 1864980"/>
                <a:gd name="connsiteX31" fmla="*/ 885809 w 1864314"/>
                <a:gd name="connsiteY31" fmla="*/ 1227372 h 1864980"/>
                <a:gd name="connsiteX32" fmla="*/ 885809 w 1864314"/>
                <a:gd name="connsiteY32" fmla="*/ 979077 h 1864980"/>
                <a:gd name="connsiteX33" fmla="*/ 517263 w 1864314"/>
                <a:gd name="connsiteY33" fmla="*/ 979077 h 1864980"/>
                <a:gd name="connsiteX34" fmla="*/ 576129 w 1864314"/>
                <a:gd name="connsiteY34" fmla="*/ 1279682 h 1864980"/>
                <a:gd name="connsiteX35" fmla="*/ 978219 w 1864314"/>
                <a:gd name="connsiteY35" fmla="*/ 885004 h 1864980"/>
                <a:gd name="connsiteX36" fmla="*/ 1359404 w 1864314"/>
                <a:gd name="connsiteY36" fmla="*/ 885004 h 1864980"/>
                <a:gd name="connsiteX37" fmla="*/ 1307046 w 1864314"/>
                <a:gd name="connsiteY37" fmla="*/ 605969 h 1864980"/>
                <a:gd name="connsiteX38" fmla="*/ 978219 w 1864314"/>
                <a:gd name="connsiteY38" fmla="*/ 663743 h 1864980"/>
                <a:gd name="connsiteX39" fmla="*/ 978219 w 1864314"/>
                <a:gd name="connsiteY39" fmla="*/ 885004 h 1864980"/>
                <a:gd name="connsiteX40" fmla="*/ 885239 w 1864314"/>
                <a:gd name="connsiteY40" fmla="*/ 885431 h 1864980"/>
                <a:gd name="connsiteX41" fmla="*/ 885239 w 1864314"/>
                <a:gd name="connsiteY41" fmla="*/ 663505 h 1864980"/>
                <a:gd name="connsiteX42" fmla="*/ 567055 w 1864314"/>
                <a:gd name="connsiteY42" fmla="*/ 609342 h 1864980"/>
                <a:gd name="connsiteX43" fmla="*/ 517263 w 1864314"/>
                <a:gd name="connsiteY43" fmla="*/ 885431 h 1864980"/>
                <a:gd name="connsiteX44" fmla="*/ 885239 w 1864314"/>
                <a:gd name="connsiteY44" fmla="*/ 885431 h 1864980"/>
                <a:gd name="connsiteX45" fmla="*/ 1275213 w 1864314"/>
                <a:gd name="connsiteY45" fmla="*/ 519878 h 1864980"/>
                <a:gd name="connsiteX46" fmla="*/ 978884 w 1864314"/>
                <a:gd name="connsiteY46" fmla="*/ 91325 h 1864980"/>
                <a:gd name="connsiteX47" fmla="*/ 978884 w 1864314"/>
                <a:gd name="connsiteY47" fmla="*/ 571761 h 1864980"/>
                <a:gd name="connsiteX48" fmla="*/ 1275213 w 1864314"/>
                <a:gd name="connsiteY48" fmla="*/ 519878 h 1864980"/>
                <a:gd name="connsiteX49" fmla="*/ 885382 w 1864314"/>
                <a:gd name="connsiteY49" fmla="*/ 571666 h 1864980"/>
                <a:gd name="connsiteX50" fmla="*/ 885382 w 1864314"/>
                <a:gd name="connsiteY50" fmla="*/ 98119 h 1864980"/>
                <a:gd name="connsiteX51" fmla="*/ 598650 w 1864314"/>
                <a:gd name="connsiteY51" fmla="*/ 522966 h 1864980"/>
                <a:gd name="connsiteX52" fmla="*/ 885382 w 1864314"/>
                <a:gd name="connsiteY52" fmla="*/ 571666 h 1864980"/>
                <a:gd name="connsiteX53" fmla="*/ 979169 w 1864314"/>
                <a:gd name="connsiteY53" fmla="*/ 1321064 h 1864980"/>
                <a:gd name="connsiteX54" fmla="*/ 979169 w 1864314"/>
                <a:gd name="connsiteY54" fmla="*/ 1775511 h 1864980"/>
                <a:gd name="connsiteX55" fmla="*/ 1265236 w 1864314"/>
                <a:gd name="connsiteY55" fmla="*/ 1370096 h 1864980"/>
                <a:gd name="connsiteX56" fmla="*/ 979169 w 1864314"/>
                <a:gd name="connsiteY56" fmla="*/ 1321064 h 1864980"/>
                <a:gd name="connsiteX57" fmla="*/ 609768 w 1864314"/>
                <a:gd name="connsiteY57" fmla="*/ 1365392 h 1864980"/>
                <a:gd name="connsiteX58" fmla="*/ 885049 w 1864314"/>
                <a:gd name="connsiteY58" fmla="*/ 1763919 h 1864980"/>
                <a:gd name="connsiteX59" fmla="*/ 885049 w 1864314"/>
                <a:gd name="connsiteY59" fmla="*/ 1319544 h 1864980"/>
                <a:gd name="connsiteX60" fmla="*/ 609768 w 1864314"/>
                <a:gd name="connsiteY60" fmla="*/ 1365392 h 1864980"/>
                <a:gd name="connsiteX61" fmla="*/ 512131 w 1864314"/>
                <a:gd name="connsiteY61" fmla="*/ 492464 h 1864980"/>
                <a:gd name="connsiteX62" fmla="*/ 748786 w 1864314"/>
                <a:gd name="connsiteY62" fmla="*/ 111374 h 1864980"/>
                <a:gd name="connsiteX63" fmla="*/ 298235 w 1864314"/>
                <a:gd name="connsiteY63" fmla="*/ 379624 h 1864980"/>
                <a:gd name="connsiteX64" fmla="*/ 512131 w 1864314"/>
                <a:gd name="connsiteY64" fmla="*/ 492464 h 1864980"/>
                <a:gd name="connsiteX65" fmla="*/ 1361399 w 1864314"/>
                <a:gd name="connsiteY65" fmla="*/ 488663 h 1864980"/>
                <a:gd name="connsiteX66" fmla="*/ 1565889 w 1864314"/>
                <a:gd name="connsiteY66" fmla="*/ 379624 h 1864980"/>
                <a:gd name="connsiteX67" fmla="*/ 1129448 w 1864314"/>
                <a:gd name="connsiteY67" fmla="*/ 116316 h 1864980"/>
                <a:gd name="connsiteX68" fmla="*/ 1361399 w 1864314"/>
                <a:gd name="connsiteY68" fmla="*/ 488663 h 1864980"/>
                <a:gd name="connsiteX69" fmla="*/ 751114 w 1864314"/>
                <a:gd name="connsiteY69" fmla="*/ 1753704 h 1864980"/>
                <a:gd name="connsiteX70" fmla="*/ 522536 w 1864314"/>
                <a:gd name="connsiteY70" fmla="*/ 1394897 h 1864980"/>
                <a:gd name="connsiteX71" fmla="*/ 313486 w 1864314"/>
                <a:gd name="connsiteY71" fmla="*/ 1502035 h 1864980"/>
                <a:gd name="connsiteX72" fmla="*/ 751114 w 1864314"/>
                <a:gd name="connsiteY72" fmla="*/ 1753704 h 1864980"/>
                <a:gd name="connsiteX73" fmla="*/ 1127928 w 1864314"/>
                <a:gd name="connsiteY73" fmla="*/ 1750378 h 1864980"/>
                <a:gd name="connsiteX74" fmla="*/ 1550827 w 1864314"/>
                <a:gd name="connsiteY74" fmla="*/ 1501798 h 1864980"/>
                <a:gd name="connsiteX75" fmla="*/ 1352514 w 1864314"/>
                <a:gd name="connsiteY75" fmla="*/ 1399316 h 1864980"/>
                <a:gd name="connsiteX76" fmla="*/ 1127928 w 1864314"/>
                <a:gd name="connsiteY76" fmla="*/ 1750378 h 186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864314" h="1864980">
                  <a:moveTo>
                    <a:pt x="931848" y="1864976"/>
                  </a:moveTo>
                  <a:cubicBezTo>
                    <a:pt x="413973" y="1863313"/>
                    <a:pt x="-1705" y="1445497"/>
                    <a:pt x="5" y="928334"/>
                  </a:cubicBezTo>
                  <a:cubicBezTo>
                    <a:pt x="1716" y="411409"/>
                    <a:pt x="421005" y="-2035"/>
                    <a:pt x="941398" y="8"/>
                  </a:cubicBezTo>
                  <a:cubicBezTo>
                    <a:pt x="1448915" y="2003"/>
                    <a:pt x="1866256" y="423382"/>
                    <a:pt x="1864308" y="931755"/>
                  </a:cubicBezTo>
                  <a:cubicBezTo>
                    <a:pt x="1862313" y="1449297"/>
                    <a:pt x="1445304" y="1866638"/>
                    <a:pt x="931848" y="1864976"/>
                  </a:cubicBezTo>
                  <a:close/>
                  <a:moveTo>
                    <a:pt x="425328" y="979362"/>
                  </a:moveTo>
                  <a:cubicBezTo>
                    <a:pt x="313391" y="979362"/>
                    <a:pt x="203354" y="979362"/>
                    <a:pt x="92463" y="979362"/>
                  </a:cubicBezTo>
                  <a:cubicBezTo>
                    <a:pt x="103010" y="1146269"/>
                    <a:pt x="156603" y="1295931"/>
                    <a:pt x="251911" y="1426777"/>
                  </a:cubicBezTo>
                  <a:cubicBezTo>
                    <a:pt x="331540" y="1385632"/>
                    <a:pt x="409032" y="1345580"/>
                    <a:pt x="487758" y="1304910"/>
                  </a:cubicBezTo>
                  <a:cubicBezTo>
                    <a:pt x="451887" y="1201905"/>
                    <a:pt x="430839" y="1092582"/>
                    <a:pt x="425328" y="979362"/>
                  </a:cubicBezTo>
                  <a:close/>
                  <a:moveTo>
                    <a:pt x="1387673" y="1309804"/>
                  </a:moveTo>
                  <a:cubicBezTo>
                    <a:pt x="1463454" y="1349429"/>
                    <a:pt x="1537049" y="1387960"/>
                    <a:pt x="1611975" y="1427157"/>
                  </a:cubicBezTo>
                  <a:cubicBezTo>
                    <a:pt x="1707853" y="1294980"/>
                    <a:pt x="1761398" y="1145319"/>
                    <a:pt x="1771613" y="979124"/>
                  </a:cubicBezTo>
                  <a:cubicBezTo>
                    <a:pt x="1664190" y="979124"/>
                    <a:pt x="1558097" y="979124"/>
                    <a:pt x="1451433" y="979124"/>
                  </a:cubicBezTo>
                  <a:cubicBezTo>
                    <a:pt x="1446160" y="1094054"/>
                    <a:pt x="1424494" y="1204851"/>
                    <a:pt x="1387673" y="1309804"/>
                  </a:cubicBezTo>
                  <a:close/>
                  <a:moveTo>
                    <a:pt x="238893" y="456260"/>
                  </a:moveTo>
                  <a:cubicBezTo>
                    <a:pt x="151519" y="583448"/>
                    <a:pt x="102250" y="726791"/>
                    <a:pt x="92558" y="885194"/>
                  </a:cubicBezTo>
                  <a:cubicBezTo>
                    <a:pt x="203924" y="885194"/>
                    <a:pt x="313961" y="885194"/>
                    <a:pt x="425185" y="885194"/>
                  </a:cubicBezTo>
                  <a:cubicBezTo>
                    <a:pt x="430174" y="780526"/>
                    <a:pt x="448324" y="678852"/>
                    <a:pt x="479159" y="583353"/>
                  </a:cubicBezTo>
                  <a:cubicBezTo>
                    <a:pt x="398959" y="540973"/>
                    <a:pt x="320138" y="499258"/>
                    <a:pt x="238893" y="456260"/>
                  </a:cubicBezTo>
                  <a:close/>
                  <a:moveTo>
                    <a:pt x="1771661" y="885241"/>
                  </a:moveTo>
                  <a:cubicBezTo>
                    <a:pt x="1761731" y="726600"/>
                    <a:pt x="1712604" y="582878"/>
                    <a:pt x="1624945" y="455975"/>
                  </a:cubicBezTo>
                  <a:cubicBezTo>
                    <a:pt x="1547359" y="497500"/>
                    <a:pt x="1471816" y="537838"/>
                    <a:pt x="1394990" y="578935"/>
                  </a:cubicBezTo>
                  <a:cubicBezTo>
                    <a:pt x="1427060" y="676191"/>
                    <a:pt x="1446160" y="779196"/>
                    <a:pt x="1451386" y="885241"/>
                  </a:cubicBezTo>
                  <a:cubicBezTo>
                    <a:pt x="1558524" y="885241"/>
                    <a:pt x="1664522" y="885241"/>
                    <a:pt x="1771661" y="885241"/>
                  </a:cubicBezTo>
                  <a:close/>
                  <a:moveTo>
                    <a:pt x="1359499" y="979172"/>
                  </a:moveTo>
                  <a:cubicBezTo>
                    <a:pt x="1231408" y="979172"/>
                    <a:pt x="1105027" y="979172"/>
                    <a:pt x="978742" y="979172"/>
                  </a:cubicBezTo>
                  <a:cubicBezTo>
                    <a:pt x="978742" y="1062507"/>
                    <a:pt x="978742" y="1144701"/>
                    <a:pt x="978742" y="1227609"/>
                  </a:cubicBezTo>
                  <a:cubicBezTo>
                    <a:pt x="1088636" y="1232360"/>
                    <a:pt x="1195346" y="1250605"/>
                    <a:pt x="1299872" y="1283102"/>
                  </a:cubicBezTo>
                  <a:cubicBezTo>
                    <a:pt x="1334650" y="1183898"/>
                    <a:pt x="1354652" y="1083744"/>
                    <a:pt x="1359499" y="979172"/>
                  </a:cubicBezTo>
                  <a:close/>
                  <a:moveTo>
                    <a:pt x="576129" y="1279682"/>
                  </a:moveTo>
                  <a:cubicBezTo>
                    <a:pt x="677756" y="1248657"/>
                    <a:pt x="780761" y="1232503"/>
                    <a:pt x="885809" y="1227372"/>
                  </a:cubicBezTo>
                  <a:cubicBezTo>
                    <a:pt x="885809" y="1143704"/>
                    <a:pt x="885809" y="1061937"/>
                    <a:pt x="885809" y="979077"/>
                  </a:cubicBezTo>
                  <a:cubicBezTo>
                    <a:pt x="762897" y="979077"/>
                    <a:pt x="640555" y="979077"/>
                    <a:pt x="517263" y="979077"/>
                  </a:cubicBezTo>
                  <a:cubicBezTo>
                    <a:pt x="522346" y="1082556"/>
                    <a:pt x="541779" y="1182141"/>
                    <a:pt x="576129" y="1279682"/>
                  </a:cubicBezTo>
                  <a:close/>
                  <a:moveTo>
                    <a:pt x="978219" y="885004"/>
                  </a:moveTo>
                  <a:cubicBezTo>
                    <a:pt x="1106025" y="885004"/>
                    <a:pt x="1232358" y="885004"/>
                    <a:pt x="1359404" y="885004"/>
                  </a:cubicBezTo>
                  <a:cubicBezTo>
                    <a:pt x="1354367" y="789078"/>
                    <a:pt x="1337596" y="696763"/>
                    <a:pt x="1307046" y="605969"/>
                  </a:cubicBezTo>
                  <a:cubicBezTo>
                    <a:pt x="1199052" y="640272"/>
                    <a:pt x="1089918" y="659182"/>
                    <a:pt x="978219" y="663743"/>
                  </a:cubicBezTo>
                  <a:cubicBezTo>
                    <a:pt x="978219" y="738573"/>
                    <a:pt x="978219" y="811171"/>
                    <a:pt x="978219" y="885004"/>
                  </a:cubicBezTo>
                  <a:close/>
                  <a:moveTo>
                    <a:pt x="885239" y="885431"/>
                  </a:moveTo>
                  <a:cubicBezTo>
                    <a:pt x="885239" y="810553"/>
                    <a:pt x="885239" y="737671"/>
                    <a:pt x="885239" y="663505"/>
                  </a:cubicBezTo>
                  <a:cubicBezTo>
                    <a:pt x="776390" y="659657"/>
                    <a:pt x="670915" y="640747"/>
                    <a:pt x="567055" y="609342"/>
                  </a:cubicBezTo>
                  <a:cubicBezTo>
                    <a:pt x="538073" y="700374"/>
                    <a:pt x="521301" y="791501"/>
                    <a:pt x="517263" y="885431"/>
                  </a:cubicBezTo>
                  <a:cubicBezTo>
                    <a:pt x="641078" y="885431"/>
                    <a:pt x="762849" y="885431"/>
                    <a:pt x="885239" y="885431"/>
                  </a:cubicBezTo>
                  <a:close/>
                  <a:moveTo>
                    <a:pt x="1275213" y="519878"/>
                  </a:moveTo>
                  <a:cubicBezTo>
                    <a:pt x="1205371" y="356439"/>
                    <a:pt x="1104790" y="217135"/>
                    <a:pt x="978884" y="91325"/>
                  </a:cubicBezTo>
                  <a:cubicBezTo>
                    <a:pt x="978884" y="254051"/>
                    <a:pt x="978884" y="412407"/>
                    <a:pt x="978884" y="571761"/>
                  </a:cubicBezTo>
                  <a:cubicBezTo>
                    <a:pt x="1080131" y="567770"/>
                    <a:pt x="1177720" y="550428"/>
                    <a:pt x="1275213" y="519878"/>
                  </a:cubicBezTo>
                  <a:close/>
                  <a:moveTo>
                    <a:pt x="885382" y="571666"/>
                  </a:moveTo>
                  <a:cubicBezTo>
                    <a:pt x="885382" y="413215"/>
                    <a:pt x="885382" y="257377"/>
                    <a:pt x="885382" y="98119"/>
                  </a:cubicBezTo>
                  <a:cubicBezTo>
                    <a:pt x="763182" y="223834"/>
                    <a:pt x="665593" y="362092"/>
                    <a:pt x="598650" y="522966"/>
                  </a:cubicBezTo>
                  <a:cubicBezTo>
                    <a:pt x="692960" y="551378"/>
                    <a:pt x="787460" y="568102"/>
                    <a:pt x="885382" y="571666"/>
                  </a:cubicBezTo>
                  <a:close/>
                  <a:moveTo>
                    <a:pt x="979169" y="1321064"/>
                  </a:moveTo>
                  <a:cubicBezTo>
                    <a:pt x="979169" y="1470963"/>
                    <a:pt x="979169" y="1620909"/>
                    <a:pt x="979169" y="1775511"/>
                  </a:cubicBezTo>
                  <a:cubicBezTo>
                    <a:pt x="1099991" y="1654642"/>
                    <a:pt x="1196629" y="1522370"/>
                    <a:pt x="1265236" y="1370096"/>
                  </a:cubicBezTo>
                  <a:cubicBezTo>
                    <a:pt x="1217914" y="1347623"/>
                    <a:pt x="1028581" y="1315315"/>
                    <a:pt x="979169" y="1321064"/>
                  </a:cubicBezTo>
                  <a:close/>
                  <a:moveTo>
                    <a:pt x="609768" y="1365392"/>
                  </a:moveTo>
                  <a:cubicBezTo>
                    <a:pt x="676616" y="1515861"/>
                    <a:pt x="770071" y="1645948"/>
                    <a:pt x="885049" y="1763919"/>
                  </a:cubicBezTo>
                  <a:cubicBezTo>
                    <a:pt x="885049" y="1614210"/>
                    <a:pt x="885049" y="1467209"/>
                    <a:pt x="885049" y="1319544"/>
                  </a:cubicBezTo>
                  <a:cubicBezTo>
                    <a:pt x="791024" y="1323725"/>
                    <a:pt x="700229" y="1338406"/>
                    <a:pt x="609768" y="1365392"/>
                  </a:cubicBezTo>
                  <a:close/>
                  <a:moveTo>
                    <a:pt x="512131" y="492464"/>
                  </a:moveTo>
                  <a:cubicBezTo>
                    <a:pt x="569573" y="352828"/>
                    <a:pt x="649107" y="228348"/>
                    <a:pt x="748786" y="111374"/>
                  </a:cubicBezTo>
                  <a:cubicBezTo>
                    <a:pt x="567672" y="154325"/>
                    <a:pt x="419579" y="243124"/>
                    <a:pt x="298235" y="379624"/>
                  </a:cubicBezTo>
                  <a:cubicBezTo>
                    <a:pt x="366414" y="425378"/>
                    <a:pt x="436303" y="462199"/>
                    <a:pt x="512131" y="492464"/>
                  </a:cubicBezTo>
                  <a:close/>
                  <a:moveTo>
                    <a:pt x="1361399" y="488663"/>
                  </a:moveTo>
                  <a:cubicBezTo>
                    <a:pt x="1434044" y="458873"/>
                    <a:pt x="1501083" y="423287"/>
                    <a:pt x="1565889" y="379624"/>
                  </a:cubicBezTo>
                  <a:cubicBezTo>
                    <a:pt x="1447110" y="246022"/>
                    <a:pt x="1302532" y="157841"/>
                    <a:pt x="1129448" y="116316"/>
                  </a:cubicBezTo>
                  <a:cubicBezTo>
                    <a:pt x="1224566" y="229108"/>
                    <a:pt x="1303673" y="351497"/>
                    <a:pt x="1361399" y="488663"/>
                  </a:cubicBezTo>
                  <a:close/>
                  <a:moveTo>
                    <a:pt x="751114" y="1753704"/>
                  </a:moveTo>
                  <a:cubicBezTo>
                    <a:pt x="656139" y="1643002"/>
                    <a:pt x="579503" y="1525173"/>
                    <a:pt x="522536" y="1394897"/>
                  </a:cubicBezTo>
                  <a:cubicBezTo>
                    <a:pt x="448466" y="1423831"/>
                    <a:pt x="379527" y="1458610"/>
                    <a:pt x="313486" y="1502035"/>
                  </a:cubicBezTo>
                  <a:cubicBezTo>
                    <a:pt x="433975" y="1630221"/>
                    <a:pt x="577697" y="1713509"/>
                    <a:pt x="751114" y="1753704"/>
                  </a:cubicBezTo>
                  <a:close/>
                  <a:moveTo>
                    <a:pt x="1127928" y="1750378"/>
                  </a:moveTo>
                  <a:cubicBezTo>
                    <a:pt x="1295738" y="1708093"/>
                    <a:pt x="1434567" y="1626040"/>
                    <a:pt x="1550827" y="1501798"/>
                  </a:cubicBezTo>
                  <a:cubicBezTo>
                    <a:pt x="1487304" y="1460843"/>
                    <a:pt x="1422451" y="1426920"/>
                    <a:pt x="1352514" y="1399316"/>
                  </a:cubicBezTo>
                  <a:cubicBezTo>
                    <a:pt x="1295976" y="1527026"/>
                    <a:pt x="1221003" y="1641814"/>
                    <a:pt x="1127928" y="1750378"/>
                  </a:cubicBezTo>
                  <a:close/>
                </a:path>
              </a:pathLst>
            </a:custGeom>
            <a:solidFill>
              <a:schemeClr val="accent1"/>
            </a:solidFill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51614991-FB79-4866-8017-CD0C3B641B3E}"/>
                </a:ext>
              </a:extLst>
            </p:cNvPr>
            <p:cNvSpPr/>
            <p:nvPr/>
          </p:nvSpPr>
          <p:spPr>
            <a:xfrm>
              <a:off x="7740151" y="2333396"/>
              <a:ext cx="365656" cy="1090673"/>
            </a:xfrm>
            <a:custGeom>
              <a:avLst/>
              <a:gdLst>
                <a:gd name="connsiteX0" fmla="*/ 188193 w 365656"/>
                <a:gd name="connsiteY0" fmla="*/ 1090673 h 1090673"/>
                <a:gd name="connsiteX1" fmla="*/ 0 w 365656"/>
                <a:gd name="connsiteY1" fmla="*/ 998834 h 1090673"/>
                <a:gd name="connsiteX2" fmla="*/ 142107 w 365656"/>
                <a:gd name="connsiteY2" fmla="*/ 528993 h 1090673"/>
                <a:gd name="connsiteX3" fmla="*/ 129231 w 365656"/>
                <a:gd name="connsiteY3" fmla="*/ 38579 h 1090673"/>
                <a:gd name="connsiteX4" fmla="*/ 335003 w 365656"/>
                <a:gd name="connsiteY4" fmla="*/ 0 h 1090673"/>
                <a:gd name="connsiteX5" fmla="*/ 360992 w 365656"/>
                <a:gd name="connsiteY5" fmla="*/ 450361 h 1090673"/>
                <a:gd name="connsiteX6" fmla="*/ 188193 w 365656"/>
                <a:gd name="connsiteY6" fmla="*/ 1090673 h 109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656" h="1090673">
                  <a:moveTo>
                    <a:pt x="188193" y="1090673"/>
                  </a:moveTo>
                  <a:cubicBezTo>
                    <a:pt x="124718" y="1059696"/>
                    <a:pt x="63143" y="1029669"/>
                    <a:pt x="0" y="998834"/>
                  </a:cubicBezTo>
                  <a:cubicBezTo>
                    <a:pt x="72503" y="849030"/>
                    <a:pt x="120252" y="692812"/>
                    <a:pt x="142107" y="528993"/>
                  </a:cubicBezTo>
                  <a:cubicBezTo>
                    <a:pt x="163962" y="365411"/>
                    <a:pt x="159401" y="202399"/>
                    <a:pt x="129231" y="38579"/>
                  </a:cubicBezTo>
                  <a:cubicBezTo>
                    <a:pt x="198170" y="25656"/>
                    <a:pt x="265827" y="12971"/>
                    <a:pt x="335003" y="0"/>
                  </a:cubicBezTo>
                  <a:cubicBezTo>
                    <a:pt x="363558" y="149851"/>
                    <a:pt x="372015" y="299655"/>
                    <a:pt x="360992" y="450361"/>
                  </a:cubicBezTo>
                  <a:cubicBezTo>
                    <a:pt x="344553" y="674330"/>
                    <a:pt x="287065" y="887372"/>
                    <a:pt x="188193" y="1090673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D34CF21-228E-4238-AFC9-83CA26E7B241}"/>
                </a:ext>
              </a:extLst>
            </p:cNvPr>
            <p:cNvSpPr/>
            <p:nvPr/>
          </p:nvSpPr>
          <p:spPr>
            <a:xfrm>
              <a:off x="5869767" y="4103578"/>
              <a:ext cx="1094474" cy="307158"/>
            </a:xfrm>
            <a:custGeom>
              <a:avLst/>
              <a:gdLst>
                <a:gd name="connsiteX0" fmla="*/ 0 w 1094474"/>
                <a:gd name="connsiteY0" fmla="*/ 239790 h 307158"/>
                <a:gd name="connsiteX1" fmla="*/ 57631 w 1094474"/>
                <a:gd name="connsiteY1" fmla="*/ 38342 h 307158"/>
                <a:gd name="connsiteX2" fmla="*/ 541963 w 1094474"/>
                <a:gd name="connsiteY2" fmla="*/ 96116 h 307158"/>
                <a:gd name="connsiteX3" fmla="*/ 1021449 w 1094474"/>
                <a:gd name="connsiteY3" fmla="*/ 0 h 307158"/>
                <a:gd name="connsiteX4" fmla="*/ 1094474 w 1094474"/>
                <a:gd name="connsiteY4" fmla="*/ 196222 h 307158"/>
                <a:gd name="connsiteX5" fmla="*/ 666966 w 1094474"/>
                <a:gd name="connsiteY5" fmla="*/ 297042 h 307158"/>
                <a:gd name="connsiteX6" fmla="*/ 0 w 1094474"/>
                <a:gd name="connsiteY6" fmla="*/ 239790 h 30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474" h="307158">
                  <a:moveTo>
                    <a:pt x="0" y="239790"/>
                  </a:moveTo>
                  <a:cubicBezTo>
                    <a:pt x="19480" y="171707"/>
                    <a:pt x="38294" y="105951"/>
                    <a:pt x="57631" y="38342"/>
                  </a:cubicBezTo>
                  <a:cubicBezTo>
                    <a:pt x="216557" y="83763"/>
                    <a:pt x="377859" y="102625"/>
                    <a:pt x="541963" y="96116"/>
                  </a:cubicBezTo>
                  <a:cubicBezTo>
                    <a:pt x="706116" y="89607"/>
                    <a:pt x="865374" y="57394"/>
                    <a:pt x="1021449" y="0"/>
                  </a:cubicBezTo>
                  <a:cubicBezTo>
                    <a:pt x="1045823" y="65423"/>
                    <a:pt x="1069816" y="129849"/>
                    <a:pt x="1094474" y="196222"/>
                  </a:cubicBezTo>
                  <a:cubicBezTo>
                    <a:pt x="955741" y="248247"/>
                    <a:pt x="813396" y="281505"/>
                    <a:pt x="666966" y="297042"/>
                  </a:cubicBezTo>
                  <a:cubicBezTo>
                    <a:pt x="441572" y="321035"/>
                    <a:pt x="219693" y="302505"/>
                    <a:pt x="0" y="239790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FB160A6F-125E-40F8-B72E-9AF78272AA52}"/>
                </a:ext>
              </a:extLst>
            </p:cNvPr>
            <p:cNvSpPr/>
            <p:nvPr/>
          </p:nvSpPr>
          <p:spPr>
            <a:xfrm>
              <a:off x="4619883" y="1398085"/>
              <a:ext cx="654803" cy="1003299"/>
            </a:xfrm>
            <a:custGeom>
              <a:avLst/>
              <a:gdLst>
                <a:gd name="connsiteX0" fmla="*/ 654803 w 654803"/>
                <a:gd name="connsiteY0" fmla="*/ 149376 h 1003299"/>
                <a:gd name="connsiteX1" fmla="*/ 206770 w 654803"/>
                <a:gd name="connsiteY1" fmla="*/ 1003300 h 1003299"/>
                <a:gd name="connsiteX2" fmla="*/ 0 w 654803"/>
                <a:gd name="connsiteY2" fmla="*/ 968807 h 1003299"/>
                <a:gd name="connsiteX3" fmla="*/ 507755 w 654803"/>
                <a:gd name="connsiteY3" fmla="*/ 0 h 1003299"/>
                <a:gd name="connsiteX4" fmla="*/ 513789 w 654803"/>
                <a:gd name="connsiteY4" fmla="*/ 4609 h 1003299"/>
                <a:gd name="connsiteX5" fmla="*/ 654803 w 654803"/>
                <a:gd name="connsiteY5" fmla="*/ 149376 h 100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4803" h="1003299">
                  <a:moveTo>
                    <a:pt x="654803" y="149376"/>
                  </a:moveTo>
                  <a:cubicBezTo>
                    <a:pt x="415678" y="386553"/>
                    <a:pt x="266017" y="670007"/>
                    <a:pt x="206770" y="1003300"/>
                  </a:cubicBezTo>
                  <a:cubicBezTo>
                    <a:pt x="138543" y="991945"/>
                    <a:pt x="70697" y="980589"/>
                    <a:pt x="0" y="968807"/>
                  </a:cubicBezTo>
                  <a:cubicBezTo>
                    <a:pt x="66754" y="591185"/>
                    <a:pt x="236417" y="269485"/>
                    <a:pt x="507755" y="0"/>
                  </a:cubicBezTo>
                  <a:cubicBezTo>
                    <a:pt x="510701" y="2233"/>
                    <a:pt x="512411" y="3231"/>
                    <a:pt x="513789" y="4609"/>
                  </a:cubicBezTo>
                  <a:cubicBezTo>
                    <a:pt x="560635" y="52643"/>
                    <a:pt x="607482" y="100772"/>
                    <a:pt x="654803" y="149376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F6F21529-EAF3-4A58-B9CC-20E180DAA0AA}"/>
                </a:ext>
              </a:extLst>
            </p:cNvPr>
            <p:cNvSpPr/>
            <p:nvPr/>
          </p:nvSpPr>
          <p:spPr>
            <a:xfrm>
              <a:off x="4898965" y="3522941"/>
              <a:ext cx="935595" cy="785602"/>
            </a:xfrm>
            <a:custGeom>
              <a:avLst/>
              <a:gdLst>
                <a:gd name="connsiteX0" fmla="*/ 865849 w 935595"/>
                <a:gd name="connsiteY0" fmla="*/ 785602 h 785602"/>
                <a:gd name="connsiteX1" fmla="*/ 0 w 935595"/>
                <a:gd name="connsiteY1" fmla="*/ 116926 h 785602"/>
                <a:gd name="connsiteX2" fmla="*/ 85331 w 935595"/>
                <a:gd name="connsiteY2" fmla="*/ 59009 h 785602"/>
                <a:gd name="connsiteX3" fmla="*/ 172419 w 935595"/>
                <a:gd name="connsiteY3" fmla="*/ 0 h 785602"/>
                <a:gd name="connsiteX4" fmla="*/ 935596 w 935595"/>
                <a:gd name="connsiteY4" fmla="*/ 589712 h 785602"/>
                <a:gd name="connsiteX5" fmla="*/ 865849 w 935595"/>
                <a:gd name="connsiteY5" fmla="*/ 785602 h 78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5595" h="785602">
                  <a:moveTo>
                    <a:pt x="865849" y="785602"/>
                  </a:moveTo>
                  <a:cubicBezTo>
                    <a:pt x="540158" y="675898"/>
                    <a:pt x="208908" y="432402"/>
                    <a:pt x="0" y="116926"/>
                  </a:cubicBezTo>
                  <a:cubicBezTo>
                    <a:pt x="28412" y="97636"/>
                    <a:pt x="56871" y="78299"/>
                    <a:pt x="85331" y="59009"/>
                  </a:cubicBezTo>
                  <a:cubicBezTo>
                    <a:pt x="113932" y="39625"/>
                    <a:pt x="142487" y="20287"/>
                    <a:pt x="172419" y="0"/>
                  </a:cubicBezTo>
                  <a:cubicBezTo>
                    <a:pt x="364461" y="277324"/>
                    <a:pt x="618694" y="473500"/>
                    <a:pt x="935596" y="589712"/>
                  </a:cubicBezTo>
                  <a:cubicBezTo>
                    <a:pt x="912078" y="655801"/>
                    <a:pt x="888987" y="720702"/>
                    <a:pt x="865849" y="785602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074FD44C-52B8-4412-B58F-AA00C0DC0A19}"/>
                </a:ext>
              </a:extLst>
            </p:cNvPr>
            <p:cNvSpPr/>
            <p:nvPr/>
          </p:nvSpPr>
          <p:spPr>
            <a:xfrm>
              <a:off x="7332218" y="1300734"/>
              <a:ext cx="719513" cy="975600"/>
            </a:xfrm>
            <a:custGeom>
              <a:avLst/>
              <a:gdLst>
                <a:gd name="connsiteX0" fmla="*/ 516450 w 719513"/>
                <a:gd name="connsiteY0" fmla="*/ 975601 h 975600"/>
                <a:gd name="connsiteX1" fmla="*/ 0 w 719513"/>
                <a:gd name="connsiteY1" fmla="*/ 161967 h 975600"/>
                <a:gd name="connsiteX2" fmla="*/ 133032 w 719513"/>
                <a:gd name="connsiteY2" fmla="*/ 0 h 975600"/>
                <a:gd name="connsiteX3" fmla="*/ 719514 w 719513"/>
                <a:gd name="connsiteY3" fmla="*/ 923718 h 975600"/>
                <a:gd name="connsiteX4" fmla="*/ 704310 w 719513"/>
                <a:gd name="connsiteY4" fmla="*/ 928279 h 975600"/>
                <a:gd name="connsiteX5" fmla="*/ 516450 w 719513"/>
                <a:gd name="connsiteY5" fmla="*/ 975601 h 97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513" h="975600">
                  <a:moveTo>
                    <a:pt x="516450" y="975601"/>
                  </a:moveTo>
                  <a:cubicBezTo>
                    <a:pt x="430882" y="648579"/>
                    <a:pt x="258748" y="378239"/>
                    <a:pt x="0" y="161967"/>
                  </a:cubicBezTo>
                  <a:cubicBezTo>
                    <a:pt x="44376" y="107946"/>
                    <a:pt x="88181" y="54638"/>
                    <a:pt x="133032" y="0"/>
                  </a:cubicBezTo>
                  <a:cubicBezTo>
                    <a:pt x="427223" y="246109"/>
                    <a:pt x="622590" y="552986"/>
                    <a:pt x="719514" y="923718"/>
                  </a:cubicBezTo>
                  <a:cubicBezTo>
                    <a:pt x="712957" y="925713"/>
                    <a:pt x="708681" y="927186"/>
                    <a:pt x="704310" y="928279"/>
                  </a:cubicBezTo>
                  <a:cubicBezTo>
                    <a:pt x="642355" y="943910"/>
                    <a:pt x="580353" y="959542"/>
                    <a:pt x="516450" y="975601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64E0BF3A-14EA-42F2-8837-434795FD2E3D}"/>
                </a:ext>
              </a:extLst>
            </p:cNvPr>
            <p:cNvSpPr/>
            <p:nvPr/>
          </p:nvSpPr>
          <p:spPr>
            <a:xfrm>
              <a:off x="6981393" y="3418415"/>
              <a:ext cx="895828" cy="840240"/>
            </a:xfrm>
            <a:custGeom>
              <a:avLst/>
              <a:gdLst>
                <a:gd name="connsiteX0" fmla="*/ 85521 w 895828"/>
                <a:gd name="connsiteY0" fmla="*/ 840241 h 840240"/>
                <a:gd name="connsiteX1" fmla="*/ 0 w 895828"/>
                <a:gd name="connsiteY1" fmla="*/ 648437 h 840240"/>
                <a:gd name="connsiteX2" fmla="*/ 408884 w 895828"/>
                <a:gd name="connsiteY2" fmla="*/ 380805 h 840240"/>
                <a:gd name="connsiteX3" fmla="*/ 713290 w 895828"/>
                <a:gd name="connsiteY3" fmla="*/ 0 h 840240"/>
                <a:gd name="connsiteX4" fmla="*/ 895829 w 895828"/>
                <a:gd name="connsiteY4" fmla="*/ 103718 h 840240"/>
                <a:gd name="connsiteX5" fmla="*/ 85521 w 895828"/>
                <a:gd name="connsiteY5" fmla="*/ 840241 h 84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5828" h="840240">
                  <a:moveTo>
                    <a:pt x="85521" y="840241"/>
                  </a:moveTo>
                  <a:cubicBezTo>
                    <a:pt x="56586" y="775340"/>
                    <a:pt x="28507" y="712387"/>
                    <a:pt x="0" y="648437"/>
                  </a:cubicBezTo>
                  <a:cubicBezTo>
                    <a:pt x="151134" y="580543"/>
                    <a:pt x="287207" y="491601"/>
                    <a:pt x="408884" y="380805"/>
                  </a:cubicBezTo>
                  <a:cubicBezTo>
                    <a:pt x="530181" y="270340"/>
                    <a:pt x="631142" y="143437"/>
                    <a:pt x="713290" y="0"/>
                  </a:cubicBezTo>
                  <a:cubicBezTo>
                    <a:pt x="774152" y="34588"/>
                    <a:pt x="834111" y="68654"/>
                    <a:pt x="895829" y="103718"/>
                  </a:cubicBezTo>
                  <a:cubicBezTo>
                    <a:pt x="703360" y="435015"/>
                    <a:pt x="434825" y="680317"/>
                    <a:pt x="85521" y="840241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" name="그룹 1">
            <a:extLst>
              <a:ext uri="{FF2B5EF4-FFF2-40B4-BE49-F238E27FC236}">
                <a16:creationId xmlns="" xmlns:a16="http://schemas.microsoft.com/office/drawing/2014/main" id="{67F710ED-50C2-4013-B8B8-CE8A50F833C2}"/>
              </a:ext>
            </a:extLst>
          </p:cNvPr>
          <p:cNvGrpSpPr/>
          <p:nvPr/>
        </p:nvGrpSpPr>
        <p:grpSpPr>
          <a:xfrm>
            <a:off x="1190371" y="4671664"/>
            <a:ext cx="1291681" cy="722105"/>
            <a:chOff x="1326485" y="4687899"/>
            <a:chExt cx="1291681" cy="722105"/>
          </a:xfrm>
        </p:grpSpPr>
        <p:sp>
          <p:nvSpPr>
            <p:cNvPr id="14" name="Round Same Side Corner Rectangle 8">
              <a:extLst>
                <a:ext uri="{FF2B5EF4-FFF2-40B4-BE49-F238E27FC236}">
                  <a16:creationId xmlns="" xmlns:a16="http://schemas.microsoft.com/office/drawing/2014/main" id="{535D9554-7D47-4A52-AFEC-1E1A936E17FA}"/>
                </a:ext>
              </a:extLst>
            </p:cNvPr>
            <p:cNvSpPr/>
            <p:nvPr/>
          </p:nvSpPr>
          <p:spPr>
            <a:xfrm flipH="1">
              <a:off x="1326485" y="468789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BC0C30A6-B2CA-48AB-9649-BF3FA78C6B20}"/>
                </a:ext>
              </a:extLst>
            </p:cNvPr>
            <p:cNvSpPr txBox="1"/>
            <p:nvPr/>
          </p:nvSpPr>
          <p:spPr>
            <a:xfrm>
              <a:off x="1682062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60%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  <p:grpSp>
        <p:nvGrpSpPr>
          <p:cNvPr id="16" name="그룹 2">
            <a:extLst>
              <a:ext uri="{FF2B5EF4-FFF2-40B4-BE49-F238E27FC236}">
                <a16:creationId xmlns="" xmlns:a16="http://schemas.microsoft.com/office/drawing/2014/main" id="{B823287B-2F82-442F-A0A0-EC72555E3A1D}"/>
              </a:ext>
            </a:extLst>
          </p:cNvPr>
          <p:cNvGrpSpPr/>
          <p:nvPr/>
        </p:nvGrpSpPr>
        <p:grpSpPr>
          <a:xfrm>
            <a:off x="3890330" y="4662599"/>
            <a:ext cx="1336251" cy="740235"/>
            <a:chOff x="4063676" y="4678833"/>
            <a:chExt cx="1336251" cy="740235"/>
          </a:xfrm>
        </p:grpSpPr>
        <p:sp>
          <p:nvSpPr>
            <p:cNvPr id="17" name="Round Same Side Corner Rectangle 20">
              <a:extLst>
                <a:ext uri="{FF2B5EF4-FFF2-40B4-BE49-F238E27FC236}">
                  <a16:creationId xmlns="" xmlns:a16="http://schemas.microsoft.com/office/drawing/2014/main" id="{94A5DB14-F688-4D44-9BB7-0DB0F2C45AA0}"/>
                </a:ext>
              </a:extLst>
            </p:cNvPr>
            <p:cNvSpPr/>
            <p:nvPr/>
          </p:nvSpPr>
          <p:spPr>
            <a:xfrm rot="10800000">
              <a:off x="4063676" y="4678833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65983601-623C-4713-9740-EDE7518696D8}"/>
                </a:ext>
              </a:extLst>
            </p:cNvPr>
            <p:cNvSpPr txBox="1"/>
            <p:nvPr/>
          </p:nvSpPr>
          <p:spPr>
            <a:xfrm>
              <a:off x="4463823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40%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56E49B93-0A90-40CA-AEBD-4C5DD1B21AB6}"/>
              </a:ext>
            </a:extLst>
          </p:cNvPr>
          <p:cNvGrpSpPr/>
          <p:nvPr/>
        </p:nvGrpSpPr>
        <p:grpSpPr>
          <a:xfrm>
            <a:off x="590180" y="5497643"/>
            <a:ext cx="2492060" cy="738664"/>
            <a:chOff x="2551705" y="4283314"/>
            <a:chExt cx="2357003" cy="738664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5B4F389F-0371-4A40-BD05-0F619513F69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DF29F737-B94A-43DC-A17B-8D809A0C640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1D237C2F-2797-4E15-B9A3-D2929CDCDF38}"/>
              </a:ext>
            </a:extLst>
          </p:cNvPr>
          <p:cNvGrpSpPr/>
          <p:nvPr/>
        </p:nvGrpSpPr>
        <p:grpSpPr>
          <a:xfrm>
            <a:off x="3312424" y="5497643"/>
            <a:ext cx="2492060" cy="738664"/>
            <a:chOff x="2551705" y="4283314"/>
            <a:chExt cx="2357003" cy="738664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1C0E501C-3F2A-476E-B321-72AD705BA8F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C31D012-EDC6-40D4-B6A3-76741F34531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EDF784E-0911-4B10-8876-889803C61D1E}"/>
              </a:ext>
            </a:extLst>
          </p:cNvPr>
          <p:cNvSpPr txBox="1"/>
          <p:nvPr/>
        </p:nvSpPr>
        <p:spPr>
          <a:xfrm>
            <a:off x="830291" y="3045808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CDA29BD-C168-4965-B27E-B2292A5E39B3}"/>
              </a:ext>
            </a:extLst>
          </p:cNvPr>
          <p:cNvSpPr txBox="1"/>
          <p:nvPr/>
        </p:nvSpPr>
        <p:spPr>
          <a:xfrm>
            <a:off x="942140" y="3815249"/>
            <a:ext cx="517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B4CBF7E-7F68-450C-9FEC-617CDF1521A6}"/>
              </a:ext>
            </a:extLst>
          </p:cNvPr>
          <p:cNvSpPr txBox="1"/>
          <p:nvPr/>
        </p:nvSpPr>
        <p:spPr>
          <a:xfrm>
            <a:off x="2195778" y="2892013"/>
            <a:ext cx="4082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830C3C8-F6E8-48E0-9417-A76F8E66CFC2}"/>
              </a:ext>
            </a:extLst>
          </p:cNvPr>
          <p:cNvSpPr/>
          <p:nvPr/>
        </p:nvSpPr>
        <p:spPr>
          <a:xfrm>
            <a:off x="708366" y="1421985"/>
            <a:ext cx="5831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Online library PowerPoint</a:t>
            </a:r>
            <a:endParaRPr lang="ko-KR" altLang="en-US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F0A8FA3-18B1-4DE6-A938-B9CC74E34677}"/>
              </a:ext>
            </a:extLst>
          </p:cNvPr>
          <p:cNvSpPr txBox="1"/>
          <p:nvPr/>
        </p:nvSpPr>
        <p:spPr>
          <a:xfrm>
            <a:off x="830290" y="2110740"/>
            <a:ext cx="5448427" cy="61555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GB" altLang="ko-KR" sz="2000" dirty="0">
                <a:cs typeface="Arial" pitchFamily="34" charset="0"/>
              </a:rPr>
              <a:t>ALLPPT Layout </a:t>
            </a:r>
          </a:p>
          <a:p>
            <a:r>
              <a:rPr lang="en-GB" altLang="ko-KR" sz="2000" dirty="0">
                <a:cs typeface="Arial" pitchFamily="34" charset="0"/>
              </a:rPr>
              <a:t>Clean Text Slide for your Presentation</a:t>
            </a:r>
            <a:endParaRPr lang="ko-KR" alt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CB90725-312B-4B1F-9F72-1FC9AEB11B76}"/>
              </a:ext>
            </a:extLst>
          </p:cNvPr>
          <p:cNvGrpSpPr/>
          <p:nvPr/>
        </p:nvGrpSpPr>
        <p:grpSpPr>
          <a:xfrm>
            <a:off x="442382" y="2322288"/>
            <a:ext cx="4669550" cy="3592280"/>
            <a:chOff x="706097" y="2133622"/>
            <a:chExt cx="5382876" cy="4141042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8430ADD6-5453-4B5F-81E8-0AC2579A25E0}"/>
                </a:ext>
              </a:extLst>
            </p:cNvPr>
            <p:cNvSpPr/>
            <p:nvPr/>
          </p:nvSpPr>
          <p:spPr>
            <a:xfrm>
              <a:off x="706097" y="2133622"/>
              <a:ext cx="5382876" cy="4141042"/>
            </a:xfrm>
            <a:custGeom>
              <a:avLst/>
              <a:gdLst>
                <a:gd name="connsiteX0" fmla="*/ 8895676 w 8914588"/>
                <a:gd name="connsiteY0" fmla="*/ 5796640 h 6857985"/>
                <a:gd name="connsiteX1" fmla="*/ 8871759 w 8914588"/>
                <a:gd name="connsiteY1" fmla="*/ 5678110 h 6857985"/>
                <a:gd name="connsiteX2" fmla="*/ 8828398 w 8914588"/>
                <a:gd name="connsiteY2" fmla="*/ 5510199 h 6857985"/>
                <a:gd name="connsiteX3" fmla="*/ 8789592 w 8914588"/>
                <a:gd name="connsiteY3" fmla="*/ 5366205 h 6857985"/>
                <a:gd name="connsiteX4" fmla="*/ 8732403 w 8914588"/>
                <a:gd name="connsiteY4" fmla="*/ 5193738 h 6857985"/>
                <a:gd name="connsiteX5" fmla="*/ 8554567 w 8914588"/>
                <a:gd name="connsiteY5" fmla="*/ 4905426 h 6857985"/>
                <a:gd name="connsiteX6" fmla="*/ 8554567 w 8914588"/>
                <a:gd name="connsiteY6" fmla="*/ 4905426 h 6857985"/>
                <a:gd name="connsiteX7" fmla="*/ 8554567 w 8914588"/>
                <a:gd name="connsiteY7" fmla="*/ 4905426 h 6857985"/>
                <a:gd name="connsiteX8" fmla="*/ 8483302 w 8914588"/>
                <a:gd name="connsiteY8" fmla="*/ 4858241 h 6857985"/>
                <a:gd name="connsiteX9" fmla="*/ 8405284 w 8914588"/>
                <a:gd name="connsiteY9" fmla="*/ 4825944 h 6857985"/>
                <a:gd name="connsiteX10" fmla="*/ 6028903 w 8914588"/>
                <a:gd name="connsiteY10" fmla="*/ 4301141 h 6857985"/>
                <a:gd name="connsiteX11" fmla="*/ 6007263 w 8914588"/>
                <a:gd name="connsiteY11" fmla="*/ 4251679 h 6857985"/>
                <a:gd name="connsiteX12" fmla="*/ 6550452 w 8914588"/>
                <a:gd name="connsiteY12" fmla="*/ 3289118 h 6857985"/>
                <a:gd name="connsiteX13" fmla="*/ 7282460 w 8914588"/>
                <a:gd name="connsiteY13" fmla="*/ 874988 h 6857985"/>
                <a:gd name="connsiteX14" fmla="*/ 7225432 w 8914588"/>
                <a:gd name="connsiteY14" fmla="*/ 807303 h 6857985"/>
                <a:gd name="connsiteX15" fmla="*/ 6783282 w 8914588"/>
                <a:gd name="connsiteY15" fmla="*/ 815519 h 6857985"/>
                <a:gd name="connsiteX16" fmla="*/ 6807688 w 8914588"/>
                <a:gd name="connsiteY16" fmla="*/ 721395 h 6857985"/>
                <a:gd name="connsiteX17" fmla="*/ 7032058 w 8914588"/>
                <a:gd name="connsiteY17" fmla="*/ 103849 h 6857985"/>
                <a:gd name="connsiteX18" fmla="*/ 6972264 w 8914588"/>
                <a:gd name="connsiteY18" fmla="*/ 1671 h 6857985"/>
                <a:gd name="connsiteX19" fmla="*/ 6915399 w 8914588"/>
                <a:gd name="connsiteY19" fmla="*/ 451 h 6857985"/>
                <a:gd name="connsiteX20" fmla="*/ 5820234 w 8914588"/>
                <a:gd name="connsiteY20" fmla="*/ 32666 h 6857985"/>
                <a:gd name="connsiteX21" fmla="*/ 4061722 w 8914588"/>
                <a:gd name="connsiteY21" fmla="*/ 48204 h 6857985"/>
                <a:gd name="connsiteX22" fmla="*/ 2205669 w 8914588"/>
                <a:gd name="connsiteY22" fmla="*/ 63743 h 6857985"/>
                <a:gd name="connsiteX23" fmla="*/ 1186893 w 8914588"/>
                <a:gd name="connsiteY23" fmla="*/ 83674 h 6857985"/>
                <a:gd name="connsiteX24" fmla="*/ 977493 w 8914588"/>
                <a:gd name="connsiteY24" fmla="*/ 105395 h 6857985"/>
                <a:gd name="connsiteX25" fmla="*/ 849444 w 8914588"/>
                <a:gd name="connsiteY25" fmla="*/ 218312 h 6857985"/>
                <a:gd name="connsiteX26" fmla="*/ 467739 w 8914588"/>
                <a:gd name="connsiteY26" fmla="*/ 1425580 h 6857985"/>
                <a:gd name="connsiteX27" fmla="*/ 250040 w 8914588"/>
                <a:gd name="connsiteY27" fmla="*/ 2281895 h 6857985"/>
                <a:gd name="connsiteX28" fmla="*/ 118005 w 8914588"/>
                <a:gd name="connsiteY28" fmla="*/ 3555384 h 6857985"/>
                <a:gd name="connsiteX29" fmla="*/ 87824 w 8914588"/>
                <a:gd name="connsiteY29" fmla="*/ 4053504 h 6857985"/>
                <a:gd name="connsiteX30" fmla="*/ 57561 w 8914588"/>
                <a:gd name="connsiteY30" fmla="*/ 4298538 h 6857985"/>
                <a:gd name="connsiteX31" fmla="*/ 2485 w 8914588"/>
                <a:gd name="connsiteY31" fmla="*/ 4527056 h 6857985"/>
                <a:gd name="connsiteX32" fmla="*/ 26484 w 8914588"/>
                <a:gd name="connsiteY32" fmla="*/ 4566106 h 6857985"/>
                <a:gd name="connsiteX33" fmla="*/ 86929 w 8914588"/>
                <a:gd name="connsiteY33" fmla="*/ 4570905 h 6857985"/>
                <a:gd name="connsiteX34" fmla="*/ 252155 w 8914588"/>
                <a:gd name="connsiteY34" fmla="*/ 4554797 h 6857985"/>
                <a:gd name="connsiteX35" fmla="*/ 318702 w 8914588"/>
                <a:gd name="connsiteY35" fmla="*/ 4602633 h 6857985"/>
                <a:gd name="connsiteX36" fmla="*/ 335379 w 8914588"/>
                <a:gd name="connsiteY36" fmla="*/ 4647702 h 6857985"/>
                <a:gd name="connsiteX37" fmla="*/ 403064 w 8914588"/>
                <a:gd name="connsiteY37" fmla="*/ 4738491 h 6857985"/>
                <a:gd name="connsiteX38" fmla="*/ 635243 w 8914588"/>
                <a:gd name="connsiteY38" fmla="*/ 4934794 h 6857985"/>
                <a:gd name="connsiteX39" fmla="*/ 649805 w 8914588"/>
                <a:gd name="connsiteY39" fmla="*/ 4978236 h 6857985"/>
                <a:gd name="connsiteX40" fmla="*/ 508252 w 8914588"/>
                <a:gd name="connsiteY40" fmla="*/ 5684049 h 6857985"/>
                <a:gd name="connsiteX41" fmla="*/ 531519 w 8914588"/>
                <a:gd name="connsiteY41" fmla="*/ 5727735 h 6857985"/>
                <a:gd name="connsiteX42" fmla="*/ 2727625 w 8914588"/>
                <a:gd name="connsiteY42" fmla="*/ 6857963 h 6857985"/>
                <a:gd name="connsiteX43" fmla="*/ 8398939 w 8914588"/>
                <a:gd name="connsiteY43" fmla="*/ 6094390 h 6857985"/>
                <a:gd name="connsiteX44" fmla="*/ 8914551 w 8914588"/>
                <a:gd name="connsiteY44" fmla="*/ 6022068 h 6857985"/>
                <a:gd name="connsiteX45" fmla="*/ 8895676 w 8914588"/>
                <a:gd name="connsiteY45" fmla="*/ 5796640 h 6857985"/>
                <a:gd name="connsiteX46" fmla="*/ 424948 w 8914588"/>
                <a:gd name="connsiteY46" fmla="*/ 4042603 h 6857985"/>
                <a:gd name="connsiteX47" fmla="*/ 428120 w 8914588"/>
                <a:gd name="connsiteY47" fmla="*/ 4042847 h 6857985"/>
                <a:gd name="connsiteX48" fmla="*/ 426331 w 8914588"/>
                <a:gd name="connsiteY48" fmla="*/ 4047566 h 6857985"/>
                <a:gd name="connsiteX49" fmla="*/ 424948 w 8914588"/>
                <a:gd name="connsiteY49" fmla="*/ 4042603 h 6857985"/>
                <a:gd name="connsiteX50" fmla="*/ 575856 w 8914588"/>
                <a:gd name="connsiteY50" fmla="*/ 4035200 h 6857985"/>
                <a:gd name="connsiteX51" fmla="*/ 577565 w 8914588"/>
                <a:gd name="connsiteY51" fmla="*/ 4037315 h 6857985"/>
                <a:gd name="connsiteX52" fmla="*/ 574555 w 8914588"/>
                <a:gd name="connsiteY52" fmla="*/ 4038291 h 6857985"/>
                <a:gd name="connsiteX53" fmla="*/ 575856 w 8914588"/>
                <a:gd name="connsiteY53" fmla="*/ 4035200 h 685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914588" h="6857985">
                  <a:moveTo>
                    <a:pt x="8895676" y="5796640"/>
                  </a:moveTo>
                  <a:cubicBezTo>
                    <a:pt x="8896165" y="5755639"/>
                    <a:pt x="8886239" y="5716508"/>
                    <a:pt x="8871759" y="5678110"/>
                  </a:cubicBezTo>
                  <a:cubicBezTo>
                    <a:pt x="8851258" y="5623848"/>
                    <a:pt x="8832059" y="5570074"/>
                    <a:pt x="8828398" y="5510199"/>
                  </a:cubicBezTo>
                  <a:cubicBezTo>
                    <a:pt x="8825388" y="5461143"/>
                    <a:pt x="8814324" y="5411031"/>
                    <a:pt x="8789592" y="5366205"/>
                  </a:cubicBezTo>
                  <a:cubicBezTo>
                    <a:pt x="8759900" y="5312269"/>
                    <a:pt x="8741758" y="5254509"/>
                    <a:pt x="8732403" y="5193738"/>
                  </a:cubicBezTo>
                  <a:cubicBezTo>
                    <a:pt x="8713854" y="5072524"/>
                    <a:pt x="8654711" y="4976284"/>
                    <a:pt x="8554567" y="4905426"/>
                  </a:cubicBezTo>
                  <a:cubicBezTo>
                    <a:pt x="8554567" y="4905426"/>
                    <a:pt x="8554567" y="4905426"/>
                    <a:pt x="8554567" y="4905426"/>
                  </a:cubicBezTo>
                  <a:cubicBezTo>
                    <a:pt x="8554567" y="4905426"/>
                    <a:pt x="8554567" y="4905426"/>
                    <a:pt x="8554567" y="4905426"/>
                  </a:cubicBezTo>
                  <a:cubicBezTo>
                    <a:pt x="8539597" y="4876464"/>
                    <a:pt x="8507219" y="4873699"/>
                    <a:pt x="8483302" y="4858241"/>
                  </a:cubicBezTo>
                  <a:cubicBezTo>
                    <a:pt x="8457268" y="4847421"/>
                    <a:pt x="8432944" y="4832046"/>
                    <a:pt x="8405284" y="4825944"/>
                  </a:cubicBezTo>
                  <a:cubicBezTo>
                    <a:pt x="8225903" y="4786570"/>
                    <a:pt x="6137508" y="4324245"/>
                    <a:pt x="6028903" y="4301141"/>
                  </a:cubicBezTo>
                  <a:cubicBezTo>
                    <a:pt x="5986843" y="4292192"/>
                    <a:pt x="5985297" y="4288938"/>
                    <a:pt x="6007263" y="4251679"/>
                  </a:cubicBezTo>
                  <a:cubicBezTo>
                    <a:pt x="6078202" y="4131521"/>
                    <a:pt x="6508800" y="3404150"/>
                    <a:pt x="6550452" y="3289118"/>
                  </a:cubicBezTo>
                  <a:cubicBezTo>
                    <a:pt x="6864472" y="2681416"/>
                    <a:pt x="7237716" y="1115465"/>
                    <a:pt x="7282460" y="874988"/>
                  </a:cubicBezTo>
                  <a:cubicBezTo>
                    <a:pt x="7293931" y="813567"/>
                    <a:pt x="7288480" y="806164"/>
                    <a:pt x="7225432" y="807303"/>
                  </a:cubicBezTo>
                  <a:cubicBezTo>
                    <a:pt x="7078022" y="809987"/>
                    <a:pt x="6930611" y="812753"/>
                    <a:pt x="6783282" y="815519"/>
                  </a:cubicBezTo>
                  <a:cubicBezTo>
                    <a:pt x="6791418" y="784117"/>
                    <a:pt x="6799146" y="752715"/>
                    <a:pt x="6807688" y="721395"/>
                  </a:cubicBezTo>
                  <a:cubicBezTo>
                    <a:pt x="6865529" y="509391"/>
                    <a:pt x="6941350" y="303895"/>
                    <a:pt x="7032058" y="103849"/>
                  </a:cubicBezTo>
                  <a:cubicBezTo>
                    <a:pt x="7054674" y="53980"/>
                    <a:pt x="7027258" y="7447"/>
                    <a:pt x="6972264" y="1671"/>
                  </a:cubicBezTo>
                  <a:cubicBezTo>
                    <a:pt x="6953471" y="-282"/>
                    <a:pt x="6934354" y="-282"/>
                    <a:pt x="6915399" y="451"/>
                  </a:cubicBezTo>
                  <a:cubicBezTo>
                    <a:pt x="6776205" y="5576"/>
                    <a:pt x="6046068" y="27785"/>
                    <a:pt x="5820234" y="32666"/>
                  </a:cubicBezTo>
                  <a:cubicBezTo>
                    <a:pt x="5557628" y="38361"/>
                    <a:pt x="4385260" y="39256"/>
                    <a:pt x="4061722" y="48204"/>
                  </a:cubicBezTo>
                  <a:cubicBezTo>
                    <a:pt x="3751851" y="56828"/>
                    <a:pt x="2514401" y="57316"/>
                    <a:pt x="2205669" y="63743"/>
                  </a:cubicBezTo>
                  <a:cubicBezTo>
                    <a:pt x="1866104" y="70820"/>
                    <a:pt x="1526214" y="62766"/>
                    <a:pt x="1186893" y="83674"/>
                  </a:cubicBezTo>
                  <a:cubicBezTo>
                    <a:pt x="1117012" y="87986"/>
                    <a:pt x="1046805" y="92541"/>
                    <a:pt x="977493" y="105395"/>
                  </a:cubicBezTo>
                  <a:cubicBezTo>
                    <a:pt x="911516" y="117598"/>
                    <a:pt x="870758" y="151684"/>
                    <a:pt x="849444" y="218312"/>
                  </a:cubicBezTo>
                  <a:cubicBezTo>
                    <a:pt x="720663" y="620274"/>
                    <a:pt x="588466" y="1021097"/>
                    <a:pt x="467739" y="1425580"/>
                  </a:cubicBezTo>
                  <a:cubicBezTo>
                    <a:pt x="383458" y="1708036"/>
                    <a:pt x="302106" y="1991142"/>
                    <a:pt x="250040" y="2281895"/>
                  </a:cubicBezTo>
                  <a:cubicBezTo>
                    <a:pt x="221974" y="2438905"/>
                    <a:pt x="126466" y="3421804"/>
                    <a:pt x="118005" y="3555384"/>
                  </a:cubicBezTo>
                  <a:cubicBezTo>
                    <a:pt x="107511" y="3721424"/>
                    <a:pt x="95227" y="3887301"/>
                    <a:pt x="87824" y="4053504"/>
                  </a:cubicBezTo>
                  <a:cubicBezTo>
                    <a:pt x="84163" y="4136321"/>
                    <a:pt x="75946" y="4217917"/>
                    <a:pt x="57561" y="4298538"/>
                  </a:cubicBezTo>
                  <a:cubicBezTo>
                    <a:pt x="40070" y="4374928"/>
                    <a:pt x="22254" y="4451236"/>
                    <a:pt x="2485" y="4527056"/>
                  </a:cubicBezTo>
                  <a:cubicBezTo>
                    <a:pt x="-4023" y="4551869"/>
                    <a:pt x="1672" y="4561794"/>
                    <a:pt x="26484" y="4566106"/>
                  </a:cubicBezTo>
                  <a:cubicBezTo>
                    <a:pt x="46659" y="4569604"/>
                    <a:pt x="66591" y="4572695"/>
                    <a:pt x="86929" y="4570905"/>
                  </a:cubicBezTo>
                  <a:cubicBezTo>
                    <a:pt x="142086" y="4566024"/>
                    <a:pt x="197812" y="4564234"/>
                    <a:pt x="252155" y="4554797"/>
                  </a:cubicBezTo>
                  <a:cubicBezTo>
                    <a:pt x="294947" y="4547394"/>
                    <a:pt x="328464" y="4538852"/>
                    <a:pt x="318702" y="4602633"/>
                  </a:cubicBezTo>
                  <a:cubicBezTo>
                    <a:pt x="316586" y="4616544"/>
                    <a:pt x="328220" y="4633221"/>
                    <a:pt x="335379" y="4647702"/>
                  </a:cubicBezTo>
                  <a:cubicBezTo>
                    <a:pt x="352300" y="4682033"/>
                    <a:pt x="376868" y="4710913"/>
                    <a:pt x="403064" y="4738491"/>
                  </a:cubicBezTo>
                  <a:cubicBezTo>
                    <a:pt x="473352" y="4812359"/>
                    <a:pt x="554054" y="4874024"/>
                    <a:pt x="635243" y="4934794"/>
                  </a:cubicBezTo>
                  <a:cubicBezTo>
                    <a:pt x="651758" y="4947160"/>
                    <a:pt x="657615" y="4957003"/>
                    <a:pt x="649805" y="4978236"/>
                  </a:cubicBezTo>
                  <a:cubicBezTo>
                    <a:pt x="566094" y="5206104"/>
                    <a:pt x="542014" y="5446012"/>
                    <a:pt x="508252" y="5684049"/>
                  </a:cubicBezTo>
                  <a:cubicBezTo>
                    <a:pt x="504998" y="5706827"/>
                    <a:pt x="511425" y="5717159"/>
                    <a:pt x="531519" y="5727735"/>
                  </a:cubicBezTo>
                  <a:cubicBezTo>
                    <a:pt x="725219" y="5830320"/>
                    <a:pt x="2712005" y="6857149"/>
                    <a:pt x="2727625" y="6857963"/>
                  </a:cubicBezTo>
                  <a:cubicBezTo>
                    <a:pt x="2822645" y="6862763"/>
                    <a:pt x="8260722" y="6109359"/>
                    <a:pt x="8398939" y="6094390"/>
                  </a:cubicBezTo>
                  <a:cubicBezTo>
                    <a:pt x="8512100" y="6082187"/>
                    <a:pt x="8919106" y="6036792"/>
                    <a:pt x="8914551" y="6022068"/>
                  </a:cubicBezTo>
                  <a:cubicBezTo>
                    <a:pt x="8891690" y="5948281"/>
                    <a:pt x="8894700" y="5872461"/>
                    <a:pt x="8895676" y="5796640"/>
                  </a:cubicBezTo>
                  <a:close/>
                  <a:moveTo>
                    <a:pt x="424948" y="4042603"/>
                  </a:moveTo>
                  <a:cubicBezTo>
                    <a:pt x="426005" y="4042766"/>
                    <a:pt x="427144" y="4042847"/>
                    <a:pt x="428120" y="4042847"/>
                  </a:cubicBezTo>
                  <a:cubicBezTo>
                    <a:pt x="427551" y="4044393"/>
                    <a:pt x="426982" y="4045938"/>
                    <a:pt x="426331" y="4047566"/>
                  </a:cubicBezTo>
                  <a:cubicBezTo>
                    <a:pt x="425843" y="4045857"/>
                    <a:pt x="425436" y="4044230"/>
                    <a:pt x="424948" y="4042603"/>
                  </a:cubicBezTo>
                  <a:close/>
                  <a:moveTo>
                    <a:pt x="575856" y="4035200"/>
                  </a:moveTo>
                  <a:cubicBezTo>
                    <a:pt x="576344" y="4035932"/>
                    <a:pt x="576914" y="4036664"/>
                    <a:pt x="577565" y="4037315"/>
                  </a:cubicBezTo>
                  <a:cubicBezTo>
                    <a:pt x="576588" y="4037641"/>
                    <a:pt x="575612" y="4037966"/>
                    <a:pt x="574555" y="4038291"/>
                  </a:cubicBezTo>
                  <a:cubicBezTo>
                    <a:pt x="574961" y="4037234"/>
                    <a:pt x="575368" y="4036258"/>
                    <a:pt x="575856" y="4035200"/>
                  </a:cubicBezTo>
                  <a:close/>
                </a:path>
              </a:pathLst>
            </a:custGeom>
            <a:solidFill>
              <a:schemeClr val="accent1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F75C3FAE-7924-4377-8AE7-83553D856277}"/>
                </a:ext>
              </a:extLst>
            </p:cNvPr>
            <p:cNvSpPr/>
            <p:nvPr/>
          </p:nvSpPr>
          <p:spPr>
            <a:xfrm>
              <a:off x="950132" y="2214764"/>
              <a:ext cx="4926382" cy="3954293"/>
            </a:xfrm>
            <a:custGeom>
              <a:avLst/>
              <a:gdLst>
                <a:gd name="connsiteX0" fmla="*/ 4889421 w 4926382"/>
                <a:gd name="connsiteY0" fmla="*/ 3433129 h 3954293"/>
                <a:gd name="connsiteX1" fmla="*/ 4745835 w 4926382"/>
                <a:gd name="connsiteY1" fmla="*/ 3454645 h 3954293"/>
                <a:gd name="connsiteX2" fmla="*/ 3833821 w 4926382"/>
                <a:gd name="connsiteY2" fmla="*/ 3606729 h 3954293"/>
                <a:gd name="connsiteX3" fmla="*/ 3148165 w 4926382"/>
                <a:gd name="connsiteY3" fmla="*/ 3720694 h 3954293"/>
                <a:gd name="connsiteX4" fmla="*/ 2385141 w 4926382"/>
                <a:gd name="connsiteY4" fmla="*/ 3847283 h 3954293"/>
                <a:gd name="connsiteX5" fmla="*/ 1759857 w 4926382"/>
                <a:gd name="connsiteY5" fmla="*/ 3951277 h 3954293"/>
                <a:gd name="connsiteX6" fmla="*/ 1740061 w 4926382"/>
                <a:gd name="connsiteY6" fmla="*/ 3949754 h 3954293"/>
                <a:gd name="connsiteX7" fmla="*/ 1746889 w 4926382"/>
                <a:gd name="connsiteY7" fmla="*/ 3929810 h 3954293"/>
                <a:gd name="connsiteX8" fmla="*/ 1777099 w 4926382"/>
                <a:gd name="connsiteY8" fmla="*/ 3901564 h 3954293"/>
                <a:gd name="connsiteX9" fmla="*/ 2194986 w 4926382"/>
                <a:gd name="connsiteY9" fmla="*/ 3688371 h 3954293"/>
                <a:gd name="connsiteX10" fmla="*/ 3414116 w 4926382"/>
                <a:gd name="connsiteY10" fmla="*/ 3539579 h 3954293"/>
                <a:gd name="connsiteX11" fmla="*/ 4010761 w 4926382"/>
                <a:gd name="connsiteY11" fmla="*/ 3480140 h 3954293"/>
                <a:gd name="connsiteX12" fmla="*/ 4889421 w 4926382"/>
                <a:gd name="connsiteY12" fmla="*/ 3433129 h 3954293"/>
                <a:gd name="connsiteX13" fmla="*/ 268243 w 4926382"/>
                <a:gd name="connsiteY13" fmla="*/ 3386118 h 3954293"/>
                <a:gd name="connsiteX14" fmla="*/ 441696 w 4926382"/>
                <a:gd name="connsiteY14" fmla="*/ 3416673 h 3954293"/>
                <a:gd name="connsiteX15" fmla="*/ 752054 w 4926382"/>
                <a:gd name="connsiteY15" fmla="*/ 3486034 h 3954293"/>
                <a:gd name="connsiteX16" fmla="*/ 1342166 w 4926382"/>
                <a:gd name="connsiteY16" fmla="*/ 3743584 h 3954293"/>
                <a:gd name="connsiteX17" fmla="*/ 1339170 w 4926382"/>
                <a:gd name="connsiteY17" fmla="*/ 3831956 h 3954293"/>
                <a:gd name="connsiteX18" fmla="*/ 268243 w 4926382"/>
                <a:gd name="connsiteY18" fmla="*/ 3386118 h 3954293"/>
                <a:gd name="connsiteX19" fmla="*/ 4587150 w 4926382"/>
                <a:gd name="connsiteY19" fmla="*/ 3265258 h 3954293"/>
                <a:gd name="connsiteX20" fmla="*/ 4669744 w 4926382"/>
                <a:gd name="connsiteY20" fmla="*/ 3268420 h 3954293"/>
                <a:gd name="connsiteX21" fmla="*/ 1656601 w 4926382"/>
                <a:gd name="connsiteY21" fmla="*/ 3696722 h 3954293"/>
                <a:gd name="connsiteX22" fmla="*/ 1698847 w 4926382"/>
                <a:gd name="connsiteY22" fmla="*/ 3660420 h 3954293"/>
                <a:gd name="connsiteX23" fmla="*/ 1921717 w 4926382"/>
                <a:gd name="connsiteY23" fmla="*/ 3513347 h 3954293"/>
                <a:gd name="connsiteX24" fmla="*/ 2083969 w 4926382"/>
                <a:gd name="connsiteY24" fmla="*/ 3470757 h 3954293"/>
                <a:gd name="connsiteX25" fmla="*/ 2648488 w 4926382"/>
                <a:gd name="connsiteY25" fmla="*/ 3428659 h 3954293"/>
                <a:gd name="connsiteX26" fmla="*/ 2998537 w 4926382"/>
                <a:gd name="connsiteY26" fmla="*/ 3438925 h 3954293"/>
                <a:gd name="connsiteX27" fmla="*/ 3255007 w 4926382"/>
                <a:gd name="connsiteY27" fmla="*/ 3416820 h 3954293"/>
                <a:gd name="connsiteX28" fmla="*/ 3736215 w 4926382"/>
                <a:gd name="connsiteY28" fmla="*/ 3360034 h 3954293"/>
                <a:gd name="connsiteX29" fmla="*/ 4504888 w 4926382"/>
                <a:gd name="connsiteY29" fmla="*/ 3275985 h 3954293"/>
                <a:gd name="connsiteX30" fmla="*/ 4587150 w 4926382"/>
                <a:gd name="connsiteY30" fmla="*/ 3265258 h 3954293"/>
                <a:gd name="connsiteX31" fmla="*/ 263331 w 4926382"/>
                <a:gd name="connsiteY31" fmla="*/ 3197193 h 3954293"/>
                <a:gd name="connsiteX32" fmla="*/ 365015 w 4926382"/>
                <a:gd name="connsiteY32" fmla="*/ 3210652 h 3954293"/>
                <a:gd name="connsiteX33" fmla="*/ 987991 w 4926382"/>
                <a:gd name="connsiteY33" fmla="*/ 3398891 h 3954293"/>
                <a:gd name="connsiteX34" fmla="*/ 1207422 w 4926382"/>
                <a:gd name="connsiteY34" fmla="*/ 3489031 h 3954293"/>
                <a:gd name="connsiteX35" fmla="*/ 1366187 w 4926382"/>
                <a:gd name="connsiteY35" fmla="*/ 3581775 h 3954293"/>
                <a:gd name="connsiteX36" fmla="*/ 1379303 w 4926382"/>
                <a:gd name="connsiteY36" fmla="*/ 3641901 h 3954293"/>
                <a:gd name="connsiteX37" fmla="*/ 263331 w 4926382"/>
                <a:gd name="connsiteY37" fmla="*/ 3197193 h 3954293"/>
                <a:gd name="connsiteX38" fmla="*/ 293296 w 4926382"/>
                <a:gd name="connsiteY38" fmla="*/ 3078168 h 3954293"/>
                <a:gd name="connsiteX39" fmla="*/ 355535 w 4926382"/>
                <a:gd name="connsiteY39" fmla="*/ 3090891 h 3954293"/>
                <a:gd name="connsiteX40" fmla="*/ 644869 w 4926382"/>
                <a:gd name="connsiteY40" fmla="*/ 3173516 h 3954293"/>
                <a:gd name="connsiteX41" fmla="*/ 843030 w 4926382"/>
                <a:gd name="connsiteY41" fmla="*/ 3204512 h 3954293"/>
                <a:gd name="connsiteX42" fmla="*/ 924819 w 4926382"/>
                <a:gd name="connsiteY42" fmla="*/ 3229712 h 3954293"/>
                <a:gd name="connsiteX43" fmla="*/ 1134917 w 4926382"/>
                <a:gd name="connsiteY43" fmla="*/ 3295634 h 3954293"/>
                <a:gd name="connsiteX44" fmla="*/ 1379696 w 4926382"/>
                <a:gd name="connsiteY44" fmla="*/ 3422666 h 3954293"/>
                <a:gd name="connsiteX45" fmla="*/ 1397331 w 4926382"/>
                <a:gd name="connsiteY45" fmla="*/ 3442659 h 3954293"/>
                <a:gd name="connsiteX46" fmla="*/ 1404503 w 4926382"/>
                <a:gd name="connsiteY46" fmla="*/ 3465796 h 3954293"/>
                <a:gd name="connsiteX47" fmla="*/ 1375864 w 4926382"/>
                <a:gd name="connsiteY47" fmla="*/ 3487263 h 3954293"/>
                <a:gd name="connsiteX48" fmla="*/ 305184 w 4926382"/>
                <a:gd name="connsiteY48" fmla="*/ 3086912 h 3954293"/>
                <a:gd name="connsiteX49" fmla="*/ 293296 w 4926382"/>
                <a:gd name="connsiteY49" fmla="*/ 3078168 h 3954293"/>
                <a:gd name="connsiteX50" fmla="*/ 2901238 w 4926382"/>
                <a:gd name="connsiteY50" fmla="*/ 217568 h 3954293"/>
                <a:gd name="connsiteX51" fmla="*/ 2926966 w 4926382"/>
                <a:gd name="connsiteY51" fmla="*/ 218239 h 3954293"/>
                <a:gd name="connsiteX52" fmla="*/ 3679772 w 4926382"/>
                <a:gd name="connsiteY52" fmla="*/ 295313 h 3954293"/>
                <a:gd name="connsiteX53" fmla="*/ 3081064 w 4926382"/>
                <a:gd name="connsiteY53" fmla="*/ 320513 h 3954293"/>
                <a:gd name="connsiteX54" fmla="*/ 1120377 w 4926382"/>
                <a:gd name="connsiteY54" fmla="*/ 594569 h 3954293"/>
                <a:gd name="connsiteX55" fmla="*/ 2541057 w 4926382"/>
                <a:gd name="connsiteY55" fmla="*/ 477951 h 3954293"/>
                <a:gd name="connsiteX56" fmla="*/ 3278145 w 4926382"/>
                <a:gd name="connsiteY56" fmla="*/ 421853 h 3954293"/>
                <a:gd name="connsiteX57" fmla="*/ 4123695 w 4926382"/>
                <a:gd name="connsiteY57" fmla="*/ 406527 h 3954293"/>
                <a:gd name="connsiteX58" fmla="*/ 4158130 w 4926382"/>
                <a:gd name="connsiteY58" fmla="*/ 447397 h 3954293"/>
                <a:gd name="connsiteX59" fmla="*/ 3716123 w 4926382"/>
                <a:gd name="connsiteY59" fmla="*/ 1905116 h 3954293"/>
                <a:gd name="connsiteX60" fmla="*/ 3388130 w 4926382"/>
                <a:gd name="connsiteY60" fmla="*/ 2486336 h 3954293"/>
                <a:gd name="connsiteX61" fmla="*/ 3401197 w 4926382"/>
                <a:gd name="connsiteY61" fmla="*/ 2516204 h 3954293"/>
                <a:gd name="connsiteX62" fmla="*/ 4836123 w 4926382"/>
                <a:gd name="connsiteY62" fmla="*/ 2833095 h 3954293"/>
                <a:gd name="connsiteX63" fmla="*/ 4883330 w 4926382"/>
                <a:gd name="connsiteY63" fmla="*/ 2852400 h 3954293"/>
                <a:gd name="connsiteX64" fmla="*/ 4926362 w 4926382"/>
                <a:gd name="connsiteY64" fmla="*/ 2880891 h 3954293"/>
                <a:gd name="connsiteX65" fmla="*/ 4893056 w 4926382"/>
                <a:gd name="connsiteY65" fmla="*/ 2908940 h 3954293"/>
                <a:gd name="connsiteX66" fmla="*/ 4763912 w 4926382"/>
                <a:gd name="connsiteY66" fmla="*/ 2938070 h 3954293"/>
                <a:gd name="connsiteX67" fmla="*/ 4015821 w 4926382"/>
                <a:gd name="connsiteY67" fmla="*/ 3108624 h 3954293"/>
                <a:gd name="connsiteX68" fmla="*/ 1524166 w 4926382"/>
                <a:gd name="connsiteY68" fmla="*/ 3259087 h 3954293"/>
                <a:gd name="connsiteX69" fmla="*/ 1462468 w 4926382"/>
                <a:gd name="connsiteY69" fmla="*/ 3248772 h 3954293"/>
                <a:gd name="connsiteX70" fmla="*/ 1112075 w 4926382"/>
                <a:gd name="connsiteY70" fmla="*/ 3107642 h 3954293"/>
                <a:gd name="connsiteX71" fmla="*/ 585233 w 4926382"/>
                <a:gd name="connsiteY71" fmla="*/ 2913214 h 3954293"/>
                <a:gd name="connsiteX72" fmla="*/ 223689 w 4926382"/>
                <a:gd name="connsiteY72" fmla="*/ 2814821 h 3954293"/>
                <a:gd name="connsiteX73" fmla="*/ 155163 w 4926382"/>
                <a:gd name="connsiteY73" fmla="*/ 2812021 h 3954293"/>
                <a:gd name="connsiteX74" fmla="*/ 132567 w 4926382"/>
                <a:gd name="connsiteY74" fmla="*/ 2800919 h 3954293"/>
                <a:gd name="connsiteX75" fmla="*/ 143325 w 4926382"/>
                <a:gd name="connsiteY75" fmla="*/ 2780288 h 3954293"/>
                <a:gd name="connsiteX76" fmla="*/ 318103 w 4926382"/>
                <a:gd name="connsiteY76" fmla="*/ 2524456 h 3954293"/>
                <a:gd name="connsiteX77" fmla="*/ 610384 w 4926382"/>
                <a:gd name="connsiteY77" fmla="*/ 1780688 h 3954293"/>
                <a:gd name="connsiteX78" fmla="*/ 874469 w 4926382"/>
                <a:gd name="connsiteY78" fmla="*/ 734225 h 3954293"/>
                <a:gd name="connsiteX79" fmla="*/ 893921 w 4926382"/>
                <a:gd name="connsiteY79" fmla="*/ 650569 h 3954293"/>
                <a:gd name="connsiteX80" fmla="*/ 877072 w 4926382"/>
                <a:gd name="connsiteY80" fmla="*/ 631510 h 3954293"/>
                <a:gd name="connsiteX81" fmla="*/ 723907 w 4926382"/>
                <a:gd name="connsiteY81" fmla="*/ 650323 h 3954293"/>
                <a:gd name="connsiteX82" fmla="*/ 642707 w 4926382"/>
                <a:gd name="connsiteY82" fmla="*/ 716050 h 3954293"/>
                <a:gd name="connsiteX83" fmla="*/ 446560 w 4926382"/>
                <a:gd name="connsiteY83" fmla="*/ 1231397 h 3954293"/>
                <a:gd name="connsiteX84" fmla="*/ 691535 w 4926382"/>
                <a:gd name="connsiteY84" fmla="*/ 787916 h 3954293"/>
                <a:gd name="connsiteX85" fmla="*/ 722728 w 4926382"/>
                <a:gd name="connsiteY85" fmla="*/ 764779 h 3954293"/>
                <a:gd name="connsiteX86" fmla="*/ 750433 w 4926382"/>
                <a:gd name="connsiteY86" fmla="*/ 768120 h 3954293"/>
                <a:gd name="connsiteX87" fmla="*/ 754952 w 4926382"/>
                <a:gd name="connsiteY87" fmla="*/ 793369 h 3954293"/>
                <a:gd name="connsiteX88" fmla="*/ 749156 w 4926382"/>
                <a:gd name="connsiteY88" fmla="*/ 809530 h 3954293"/>
                <a:gd name="connsiteX89" fmla="*/ 273352 w 4926382"/>
                <a:gd name="connsiteY89" fmla="*/ 1993832 h 3954293"/>
                <a:gd name="connsiteX90" fmla="*/ 137921 w 4926382"/>
                <a:gd name="connsiteY90" fmla="*/ 2330863 h 3954293"/>
                <a:gd name="connsiteX91" fmla="*/ 131928 w 4926382"/>
                <a:gd name="connsiteY91" fmla="*/ 2344323 h 3954293"/>
                <a:gd name="connsiteX92" fmla="*/ 113065 w 4926382"/>
                <a:gd name="connsiteY92" fmla="*/ 2359403 h 3954293"/>
                <a:gd name="connsiteX93" fmla="*/ 108988 w 4926382"/>
                <a:gd name="connsiteY93" fmla="*/ 2334891 h 3954293"/>
                <a:gd name="connsiteX94" fmla="*/ 150202 w 4926382"/>
                <a:gd name="connsiteY94" fmla="*/ 2201277 h 3954293"/>
                <a:gd name="connsiteX95" fmla="*/ 195739 w 4926382"/>
                <a:gd name="connsiteY95" fmla="*/ 1940878 h 3954293"/>
                <a:gd name="connsiteX96" fmla="*/ 216075 w 4926382"/>
                <a:gd name="connsiteY96" fmla="*/ 1850344 h 3954293"/>
                <a:gd name="connsiteX97" fmla="*/ 39037 w 4926382"/>
                <a:gd name="connsiteY97" fmla="*/ 2334842 h 3954293"/>
                <a:gd name="connsiteX98" fmla="*/ 16686 w 4926382"/>
                <a:gd name="connsiteY98" fmla="*/ 2359944 h 3954293"/>
                <a:gd name="connsiteX99" fmla="*/ 1212 w 4926382"/>
                <a:gd name="connsiteY99" fmla="*/ 2329537 h 3954293"/>
                <a:gd name="connsiteX100" fmla="*/ 7107 w 4926382"/>
                <a:gd name="connsiteY100" fmla="*/ 2231881 h 3954293"/>
                <a:gd name="connsiteX101" fmla="*/ 62174 w 4926382"/>
                <a:gd name="connsiteY101" fmla="*/ 1915530 h 3954293"/>
                <a:gd name="connsiteX102" fmla="*/ 66055 w 4926382"/>
                <a:gd name="connsiteY102" fmla="*/ 1737411 h 3954293"/>
                <a:gd name="connsiteX103" fmla="*/ 66497 w 4926382"/>
                <a:gd name="connsiteY103" fmla="*/ 1456035 h 3954293"/>
                <a:gd name="connsiteX104" fmla="*/ 108496 w 4926382"/>
                <a:gd name="connsiteY104" fmla="*/ 1212239 h 3954293"/>
                <a:gd name="connsiteX105" fmla="*/ 190237 w 4926382"/>
                <a:gd name="connsiteY105" fmla="*/ 980969 h 3954293"/>
                <a:gd name="connsiteX106" fmla="*/ 209198 w 4926382"/>
                <a:gd name="connsiteY106" fmla="*/ 943832 h 3954293"/>
                <a:gd name="connsiteX107" fmla="*/ 416840 w 4926382"/>
                <a:gd name="connsiteY107" fmla="*/ 652632 h 3954293"/>
                <a:gd name="connsiteX108" fmla="*/ 542497 w 4926382"/>
                <a:gd name="connsiteY108" fmla="*/ 568583 h 3954293"/>
                <a:gd name="connsiteX109" fmla="*/ 1160215 w 4926382"/>
                <a:gd name="connsiteY109" fmla="*/ 403530 h 3954293"/>
                <a:gd name="connsiteX110" fmla="*/ 2901238 w 4926382"/>
                <a:gd name="connsiteY110" fmla="*/ 217568 h 3954293"/>
                <a:gd name="connsiteX111" fmla="*/ 2479457 w 4926382"/>
                <a:gd name="connsiteY111" fmla="*/ 36 h 3954293"/>
                <a:gd name="connsiteX112" fmla="*/ 2918418 w 4926382"/>
                <a:gd name="connsiteY112" fmla="*/ 8681 h 3954293"/>
                <a:gd name="connsiteX113" fmla="*/ 3365632 w 4926382"/>
                <a:gd name="connsiteY113" fmla="*/ 40513 h 3954293"/>
                <a:gd name="connsiteX114" fmla="*/ 3622741 w 4926382"/>
                <a:gd name="connsiteY114" fmla="*/ 54955 h 3954293"/>
                <a:gd name="connsiteX115" fmla="*/ 623648 w 4926382"/>
                <a:gd name="connsiteY115" fmla="*/ 377446 h 3954293"/>
                <a:gd name="connsiteX116" fmla="*/ 771999 w 4926382"/>
                <a:gd name="connsiteY116" fmla="*/ 258078 h 3954293"/>
                <a:gd name="connsiteX117" fmla="*/ 1150341 w 4926382"/>
                <a:gd name="connsiteY117" fmla="*/ 111348 h 3954293"/>
                <a:gd name="connsiteX118" fmla="*/ 1633071 w 4926382"/>
                <a:gd name="connsiteY118" fmla="*/ 45769 h 3954293"/>
                <a:gd name="connsiteX119" fmla="*/ 2479457 w 4926382"/>
                <a:gd name="connsiteY119" fmla="*/ 36 h 395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926382" h="3954293">
                  <a:moveTo>
                    <a:pt x="4889421" y="3433129"/>
                  </a:moveTo>
                  <a:cubicBezTo>
                    <a:pt x="4889666" y="3434554"/>
                    <a:pt x="4745589" y="3453220"/>
                    <a:pt x="4745835" y="3454645"/>
                  </a:cubicBezTo>
                  <a:cubicBezTo>
                    <a:pt x="4696909" y="3462849"/>
                    <a:pt x="4088916" y="3564287"/>
                    <a:pt x="3833821" y="3606729"/>
                  </a:cubicBezTo>
                  <a:cubicBezTo>
                    <a:pt x="3605253" y="3644750"/>
                    <a:pt x="3376685" y="3682771"/>
                    <a:pt x="3148165" y="3720694"/>
                  </a:cubicBezTo>
                  <a:cubicBezTo>
                    <a:pt x="2893857" y="3762940"/>
                    <a:pt x="2639499" y="3805038"/>
                    <a:pt x="2385141" y="3847283"/>
                  </a:cubicBezTo>
                  <a:cubicBezTo>
                    <a:pt x="2176713" y="3881915"/>
                    <a:pt x="1968285" y="3916694"/>
                    <a:pt x="1759857" y="3951277"/>
                  </a:cubicBezTo>
                  <a:cubicBezTo>
                    <a:pt x="1753225" y="3952357"/>
                    <a:pt x="1744383" y="3958301"/>
                    <a:pt x="1740061" y="3949754"/>
                  </a:cubicBezTo>
                  <a:cubicBezTo>
                    <a:pt x="1736523" y="3942876"/>
                    <a:pt x="1742811" y="3935802"/>
                    <a:pt x="1746889" y="3929810"/>
                  </a:cubicBezTo>
                  <a:cubicBezTo>
                    <a:pt x="1754846" y="3918216"/>
                    <a:pt x="1764622" y="3907802"/>
                    <a:pt x="1777099" y="3901564"/>
                  </a:cubicBezTo>
                  <a:cubicBezTo>
                    <a:pt x="1849113" y="3865656"/>
                    <a:pt x="2120173" y="3708610"/>
                    <a:pt x="2194986" y="3688371"/>
                  </a:cubicBezTo>
                  <a:cubicBezTo>
                    <a:pt x="2320839" y="3654378"/>
                    <a:pt x="3136966" y="3580400"/>
                    <a:pt x="3414116" y="3539579"/>
                  </a:cubicBezTo>
                  <a:cubicBezTo>
                    <a:pt x="3611982" y="3510449"/>
                    <a:pt x="3810685" y="3489277"/>
                    <a:pt x="4010761" y="3480140"/>
                  </a:cubicBezTo>
                  <a:cubicBezTo>
                    <a:pt x="4218010" y="3470659"/>
                    <a:pt x="4851940" y="3434701"/>
                    <a:pt x="4889421" y="3433129"/>
                  </a:cubicBezTo>
                  <a:close/>
                  <a:moveTo>
                    <a:pt x="268243" y="3386118"/>
                  </a:moveTo>
                  <a:cubicBezTo>
                    <a:pt x="327387" y="3391079"/>
                    <a:pt x="384370" y="3404687"/>
                    <a:pt x="441696" y="3416673"/>
                  </a:cubicBezTo>
                  <a:cubicBezTo>
                    <a:pt x="545443" y="3438434"/>
                    <a:pt x="651156" y="3451550"/>
                    <a:pt x="752054" y="3486034"/>
                  </a:cubicBezTo>
                  <a:cubicBezTo>
                    <a:pt x="821612" y="3509809"/>
                    <a:pt x="1342166" y="3736707"/>
                    <a:pt x="1342166" y="3743584"/>
                  </a:cubicBezTo>
                  <a:cubicBezTo>
                    <a:pt x="1342215" y="3775465"/>
                    <a:pt x="1342215" y="3802483"/>
                    <a:pt x="1339170" y="3831956"/>
                  </a:cubicBezTo>
                  <a:cubicBezTo>
                    <a:pt x="1041535" y="3707774"/>
                    <a:pt x="565682" y="3510154"/>
                    <a:pt x="268243" y="3386118"/>
                  </a:cubicBezTo>
                  <a:close/>
                  <a:moveTo>
                    <a:pt x="4587150" y="3265258"/>
                  </a:moveTo>
                  <a:cubicBezTo>
                    <a:pt x="4614653" y="3263963"/>
                    <a:pt x="4642210" y="3264982"/>
                    <a:pt x="4669744" y="3268420"/>
                  </a:cubicBezTo>
                  <a:cubicBezTo>
                    <a:pt x="3667934" y="3410827"/>
                    <a:pt x="2666123" y="3553234"/>
                    <a:pt x="1656601" y="3696722"/>
                  </a:cubicBezTo>
                  <a:cubicBezTo>
                    <a:pt x="1674089" y="3681641"/>
                    <a:pt x="1686026" y="3670490"/>
                    <a:pt x="1698847" y="3660420"/>
                  </a:cubicBezTo>
                  <a:cubicBezTo>
                    <a:pt x="1769043" y="3605255"/>
                    <a:pt x="1844594" y="3557999"/>
                    <a:pt x="1921717" y="3513347"/>
                  </a:cubicBezTo>
                  <a:cubicBezTo>
                    <a:pt x="1971675" y="3484413"/>
                    <a:pt x="2027724" y="3476455"/>
                    <a:pt x="2083969" y="3470757"/>
                  </a:cubicBezTo>
                  <a:cubicBezTo>
                    <a:pt x="2271766" y="3451746"/>
                    <a:pt x="2460103" y="3438778"/>
                    <a:pt x="2648488" y="3428659"/>
                  </a:cubicBezTo>
                  <a:cubicBezTo>
                    <a:pt x="2792615" y="3432343"/>
                    <a:pt x="2832503" y="3443886"/>
                    <a:pt x="2998537" y="3438925"/>
                  </a:cubicBezTo>
                  <a:cubicBezTo>
                    <a:pt x="3104938" y="3433129"/>
                    <a:pt x="3172580" y="3420799"/>
                    <a:pt x="3255007" y="3416820"/>
                  </a:cubicBezTo>
                  <a:cubicBezTo>
                    <a:pt x="3421288" y="3408862"/>
                    <a:pt x="3573028" y="3387936"/>
                    <a:pt x="3736215" y="3360034"/>
                  </a:cubicBezTo>
                  <a:cubicBezTo>
                    <a:pt x="3841779" y="3342006"/>
                    <a:pt x="4457730" y="3286055"/>
                    <a:pt x="4504888" y="3275985"/>
                  </a:cubicBezTo>
                  <a:cubicBezTo>
                    <a:pt x="4532200" y="3270164"/>
                    <a:pt x="4559648" y="3266554"/>
                    <a:pt x="4587150" y="3265258"/>
                  </a:cubicBezTo>
                  <a:close/>
                  <a:moveTo>
                    <a:pt x="263331" y="3197193"/>
                  </a:moveTo>
                  <a:cubicBezTo>
                    <a:pt x="298896" y="3194049"/>
                    <a:pt x="332103" y="3202252"/>
                    <a:pt x="365015" y="3210652"/>
                  </a:cubicBezTo>
                  <a:cubicBezTo>
                    <a:pt x="575359" y="3264442"/>
                    <a:pt x="783394" y="3326239"/>
                    <a:pt x="987991" y="3398891"/>
                  </a:cubicBezTo>
                  <a:cubicBezTo>
                    <a:pt x="1062314" y="3425270"/>
                    <a:pt x="1131282" y="3466091"/>
                    <a:pt x="1207422" y="3489031"/>
                  </a:cubicBezTo>
                  <a:cubicBezTo>
                    <a:pt x="1223289" y="3493796"/>
                    <a:pt x="1366727" y="3564238"/>
                    <a:pt x="1366187" y="3581775"/>
                  </a:cubicBezTo>
                  <a:cubicBezTo>
                    <a:pt x="1365598" y="3601424"/>
                    <a:pt x="1374096" y="3619551"/>
                    <a:pt x="1379303" y="3641901"/>
                  </a:cubicBezTo>
                  <a:cubicBezTo>
                    <a:pt x="1050377" y="3512954"/>
                    <a:pt x="589310" y="3325011"/>
                    <a:pt x="263331" y="3197193"/>
                  </a:cubicBezTo>
                  <a:close/>
                  <a:moveTo>
                    <a:pt x="293296" y="3078168"/>
                  </a:moveTo>
                  <a:cubicBezTo>
                    <a:pt x="315205" y="3078561"/>
                    <a:pt x="335346" y="3085045"/>
                    <a:pt x="355535" y="3090891"/>
                  </a:cubicBezTo>
                  <a:cubicBezTo>
                    <a:pt x="451865" y="3118793"/>
                    <a:pt x="546623" y="3152442"/>
                    <a:pt x="644869" y="3173516"/>
                  </a:cubicBezTo>
                  <a:cubicBezTo>
                    <a:pt x="710251" y="3187564"/>
                    <a:pt x="777844" y="3187957"/>
                    <a:pt x="843030" y="3204512"/>
                  </a:cubicBezTo>
                  <a:cubicBezTo>
                    <a:pt x="870784" y="3211586"/>
                    <a:pt x="897802" y="3220526"/>
                    <a:pt x="924819" y="3229712"/>
                  </a:cubicBezTo>
                  <a:cubicBezTo>
                    <a:pt x="994328" y="3253389"/>
                    <a:pt x="1063984" y="3276378"/>
                    <a:pt x="1134917" y="3295634"/>
                  </a:cubicBezTo>
                  <a:cubicBezTo>
                    <a:pt x="1225401" y="3320196"/>
                    <a:pt x="1299626" y="3377326"/>
                    <a:pt x="1379696" y="3422666"/>
                  </a:cubicBezTo>
                  <a:cubicBezTo>
                    <a:pt x="1387015" y="3426792"/>
                    <a:pt x="1392124" y="3435438"/>
                    <a:pt x="1397331" y="3442659"/>
                  </a:cubicBezTo>
                  <a:cubicBezTo>
                    <a:pt x="1402194" y="3449340"/>
                    <a:pt x="1403914" y="3457396"/>
                    <a:pt x="1404503" y="3465796"/>
                  </a:cubicBezTo>
                  <a:cubicBezTo>
                    <a:pt x="1406419" y="3494533"/>
                    <a:pt x="1402784" y="3497333"/>
                    <a:pt x="1375864" y="3487263"/>
                  </a:cubicBezTo>
                  <a:cubicBezTo>
                    <a:pt x="1018938" y="3353845"/>
                    <a:pt x="662062" y="3220428"/>
                    <a:pt x="305184" y="3086912"/>
                  </a:cubicBezTo>
                  <a:cubicBezTo>
                    <a:pt x="300763" y="3085340"/>
                    <a:pt x="295507" y="3084799"/>
                    <a:pt x="293296" y="3078168"/>
                  </a:cubicBezTo>
                  <a:close/>
                  <a:moveTo>
                    <a:pt x="2901238" y="217568"/>
                  </a:moveTo>
                  <a:cubicBezTo>
                    <a:pt x="2913599" y="217440"/>
                    <a:pt x="2922302" y="217659"/>
                    <a:pt x="2926966" y="218239"/>
                  </a:cubicBezTo>
                  <a:cubicBezTo>
                    <a:pt x="3000650" y="217552"/>
                    <a:pt x="3478369" y="222857"/>
                    <a:pt x="3679772" y="295313"/>
                  </a:cubicBezTo>
                  <a:cubicBezTo>
                    <a:pt x="3638018" y="296541"/>
                    <a:pt x="3103808" y="317909"/>
                    <a:pt x="3081064" y="320513"/>
                  </a:cubicBezTo>
                  <a:cubicBezTo>
                    <a:pt x="2217141" y="362906"/>
                    <a:pt x="1149163" y="586267"/>
                    <a:pt x="1120377" y="594569"/>
                  </a:cubicBezTo>
                  <a:cubicBezTo>
                    <a:pt x="1202068" y="584646"/>
                    <a:pt x="2468011" y="485516"/>
                    <a:pt x="2541057" y="477951"/>
                  </a:cubicBezTo>
                  <a:cubicBezTo>
                    <a:pt x="2640973" y="467587"/>
                    <a:pt x="3147134" y="426225"/>
                    <a:pt x="3278145" y="421853"/>
                  </a:cubicBezTo>
                  <a:cubicBezTo>
                    <a:pt x="3360573" y="419102"/>
                    <a:pt x="4034685" y="408148"/>
                    <a:pt x="4123695" y="406527"/>
                  </a:cubicBezTo>
                  <a:cubicBezTo>
                    <a:pt x="4161765" y="405839"/>
                    <a:pt x="4165057" y="410309"/>
                    <a:pt x="4158130" y="447397"/>
                  </a:cubicBezTo>
                  <a:cubicBezTo>
                    <a:pt x="4131064" y="592604"/>
                    <a:pt x="3905737" y="1538169"/>
                    <a:pt x="3716123" y="1905116"/>
                  </a:cubicBezTo>
                  <a:cubicBezTo>
                    <a:pt x="3690972" y="1974625"/>
                    <a:pt x="3430966" y="2413832"/>
                    <a:pt x="3388130" y="2486336"/>
                  </a:cubicBezTo>
                  <a:cubicBezTo>
                    <a:pt x="3374818" y="2508835"/>
                    <a:pt x="3375801" y="2510800"/>
                    <a:pt x="3401197" y="2516204"/>
                  </a:cubicBezTo>
                  <a:cubicBezTo>
                    <a:pt x="3466727" y="2530203"/>
                    <a:pt x="4727807" y="2809319"/>
                    <a:pt x="4836123" y="2833095"/>
                  </a:cubicBezTo>
                  <a:cubicBezTo>
                    <a:pt x="4852873" y="2836582"/>
                    <a:pt x="4867610" y="2845866"/>
                    <a:pt x="4883330" y="2852400"/>
                  </a:cubicBezTo>
                  <a:cubicBezTo>
                    <a:pt x="4897772" y="2861782"/>
                    <a:pt x="4917323" y="2863403"/>
                    <a:pt x="4926362" y="2880891"/>
                  </a:cubicBezTo>
                  <a:cubicBezTo>
                    <a:pt x="4927098" y="2904225"/>
                    <a:pt x="4908039" y="2905354"/>
                    <a:pt x="4893056" y="2908940"/>
                  </a:cubicBezTo>
                  <a:cubicBezTo>
                    <a:pt x="4850173" y="2919207"/>
                    <a:pt x="4806944" y="2928196"/>
                    <a:pt x="4763912" y="2938070"/>
                  </a:cubicBezTo>
                  <a:cubicBezTo>
                    <a:pt x="4514614" y="2995249"/>
                    <a:pt x="4264678" y="3049530"/>
                    <a:pt x="4015821" y="3108624"/>
                  </a:cubicBezTo>
                  <a:cubicBezTo>
                    <a:pt x="3753506" y="3176119"/>
                    <a:pt x="2650012" y="3224259"/>
                    <a:pt x="1524166" y="3259087"/>
                  </a:cubicBezTo>
                  <a:cubicBezTo>
                    <a:pt x="1501864" y="3264393"/>
                    <a:pt x="1482264" y="3256877"/>
                    <a:pt x="1462468" y="3248772"/>
                  </a:cubicBezTo>
                  <a:cubicBezTo>
                    <a:pt x="1345998" y="3200926"/>
                    <a:pt x="1229380" y="3153424"/>
                    <a:pt x="1112075" y="3107642"/>
                  </a:cubicBezTo>
                  <a:cubicBezTo>
                    <a:pt x="937689" y="3039607"/>
                    <a:pt x="763058" y="2971965"/>
                    <a:pt x="585233" y="2913214"/>
                  </a:cubicBezTo>
                  <a:cubicBezTo>
                    <a:pt x="466553" y="2874014"/>
                    <a:pt x="347822" y="2834273"/>
                    <a:pt x="223689" y="2814821"/>
                  </a:cubicBezTo>
                  <a:cubicBezTo>
                    <a:pt x="200847" y="2811235"/>
                    <a:pt x="177956" y="2814035"/>
                    <a:pt x="155163" y="2812021"/>
                  </a:cubicBezTo>
                  <a:cubicBezTo>
                    <a:pt x="146370" y="2811235"/>
                    <a:pt x="135710" y="2811137"/>
                    <a:pt x="132567" y="2800919"/>
                  </a:cubicBezTo>
                  <a:cubicBezTo>
                    <a:pt x="129865" y="2792077"/>
                    <a:pt x="137381" y="2785642"/>
                    <a:pt x="143325" y="2780288"/>
                  </a:cubicBezTo>
                  <a:cubicBezTo>
                    <a:pt x="222166" y="2709109"/>
                    <a:pt x="272174" y="2617396"/>
                    <a:pt x="318103" y="2524456"/>
                  </a:cubicBezTo>
                  <a:cubicBezTo>
                    <a:pt x="436440" y="2284933"/>
                    <a:pt x="533311" y="2036618"/>
                    <a:pt x="610384" y="1780688"/>
                  </a:cubicBezTo>
                  <a:cubicBezTo>
                    <a:pt x="714230" y="1435846"/>
                    <a:pt x="795233" y="1085257"/>
                    <a:pt x="874469" y="734225"/>
                  </a:cubicBezTo>
                  <a:cubicBezTo>
                    <a:pt x="880756" y="706323"/>
                    <a:pt x="887142" y="678373"/>
                    <a:pt x="893921" y="650569"/>
                  </a:cubicBezTo>
                  <a:cubicBezTo>
                    <a:pt x="897851" y="634310"/>
                    <a:pt x="892595" y="629987"/>
                    <a:pt x="877072" y="631510"/>
                  </a:cubicBezTo>
                  <a:cubicBezTo>
                    <a:pt x="829079" y="636176"/>
                    <a:pt x="727051" y="650618"/>
                    <a:pt x="723907" y="650323"/>
                  </a:cubicBezTo>
                  <a:cubicBezTo>
                    <a:pt x="675227" y="645706"/>
                    <a:pt x="657739" y="674738"/>
                    <a:pt x="642707" y="716050"/>
                  </a:cubicBezTo>
                  <a:cubicBezTo>
                    <a:pt x="577177" y="896625"/>
                    <a:pt x="512139" y="1077495"/>
                    <a:pt x="446560" y="1231397"/>
                  </a:cubicBezTo>
                  <a:cubicBezTo>
                    <a:pt x="466110" y="1183355"/>
                    <a:pt x="625956" y="865776"/>
                    <a:pt x="691535" y="787916"/>
                  </a:cubicBezTo>
                  <a:cubicBezTo>
                    <a:pt x="699984" y="777895"/>
                    <a:pt x="709956" y="769201"/>
                    <a:pt x="722728" y="764779"/>
                  </a:cubicBezTo>
                  <a:cubicBezTo>
                    <a:pt x="732406" y="761439"/>
                    <a:pt x="742279" y="760555"/>
                    <a:pt x="750433" y="768120"/>
                  </a:cubicBezTo>
                  <a:cubicBezTo>
                    <a:pt x="757998" y="775095"/>
                    <a:pt x="757016" y="784281"/>
                    <a:pt x="754952" y="793369"/>
                  </a:cubicBezTo>
                  <a:cubicBezTo>
                    <a:pt x="753675" y="798969"/>
                    <a:pt x="751269" y="804225"/>
                    <a:pt x="749156" y="809530"/>
                  </a:cubicBezTo>
                  <a:cubicBezTo>
                    <a:pt x="591570" y="1204674"/>
                    <a:pt x="431331" y="1598786"/>
                    <a:pt x="273352" y="1993832"/>
                  </a:cubicBezTo>
                  <a:cubicBezTo>
                    <a:pt x="228405" y="2106274"/>
                    <a:pt x="182721" y="2218372"/>
                    <a:pt x="137921" y="2330863"/>
                  </a:cubicBezTo>
                  <a:cubicBezTo>
                    <a:pt x="136103" y="2335431"/>
                    <a:pt x="134433" y="2340098"/>
                    <a:pt x="131928" y="2344323"/>
                  </a:cubicBezTo>
                  <a:cubicBezTo>
                    <a:pt x="127507" y="2351888"/>
                    <a:pt x="123282" y="2363726"/>
                    <a:pt x="113065" y="2359403"/>
                  </a:cubicBezTo>
                  <a:cubicBezTo>
                    <a:pt x="103928" y="2355523"/>
                    <a:pt x="106384" y="2343537"/>
                    <a:pt x="108988" y="2334891"/>
                  </a:cubicBezTo>
                  <a:cubicBezTo>
                    <a:pt x="122349" y="2290239"/>
                    <a:pt x="135956" y="2245586"/>
                    <a:pt x="150202" y="2201277"/>
                  </a:cubicBezTo>
                  <a:cubicBezTo>
                    <a:pt x="177514" y="2116393"/>
                    <a:pt x="185374" y="2028512"/>
                    <a:pt x="195739" y="1940878"/>
                  </a:cubicBezTo>
                  <a:cubicBezTo>
                    <a:pt x="199423" y="1909930"/>
                    <a:pt x="205956" y="1879720"/>
                    <a:pt x="216075" y="1850344"/>
                  </a:cubicBezTo>
                  <a:cubicBezTo>
                    <a:pt x="162827" y="2013923"/>
                    <a:pt x="98426" y="2173474"/>
                    <a:pt x="39037" y="2334842"/>
                  </a:cubicBezTo>
                  <a:cubicBezTo>
                    <a:pt x="34959" y="2345944"/>
                    <a:pt x="31324" y="2362105"/>
                    <a:pt x="16686" y="2359944"/>
                  </a:cubicBezTo>
                  <a:cubicBezTo>
                    <a:pt x="2637" y="2357832"/>
                    <a:pt x="2637" y="2341228"/>
                    <a:pt x="1212" y="2329537"/>
                  </a:cubicBezTo>
                  <a:cubicBezTo>
                    <a:pt x="-2767" y="2296723"/>
                    <a:pt x="4061" y="2264302"/>
                    <a:pt x="7107" y="2231881"/>
                  </a:cubicBezTo>
                  <a:cubicBezTo>
                    <a:pt x="17177" y="2125039"/>
                    <a:pt x="40215" y="2020358"/>
                    <a:pt x="62174" y="1915530"/>
                  </a:cubicBezTo>
                  <a:cubicBezTo>
                    <a:pt x="74503" y="1856681"/>
                    <a:pt x="72391" y="1796653"/>
                    <a:pt x="66055" y="1737411"/>
                  </a:cubicBezTo>
                  <a:cubicBezTo>
                    <a:pt x="55984" y="1643439"/>
                    <a:pt x="55100" y="1549909"/>
                    <a:pt x="66497" y="1456035"/>
                  </a:cubicBezTo>
                  <a:cubicBezTo>
                    <a:pt x="76468" y="1374049"/>
                    <a:pt x="85015" y="1291720"/>
                    <a:pt x="108496" y="1212239"/>
                  </a:cubicBezTo>
                  <a:cubicBezTo>
                    <a:pt x="131682" y="1133790"/>
                    <a:pt x="157816" y="1056225"/>
                    <a:pt x="190237" y="980969"/>
                  </a:cubicBezTo>
                  <a:cubicBezTo>
                    <a:pt x="195739" y="968197"/>
                    <a:pt x="201240" y="955228"/>
                    <a:pt x="209198" y="943832"/>
                  </a:cubicBezTo>
                  <a:cubicBezTo>
                    <a:pt x="277479" y="846176"/>
                    <a:pt x="334854" y="741053"/>
                    <a:pt x="416840" y="652632"/>
                  </a:cubicBezTo>
                  <a:cubicBezTo>
                    <a:pt x="453142" y="613481"/>
                    <a:pt x="490082" y="581404"/>
                    <a:pt x="542497" y="568583"/>
                  </a:cubicBezTo>
                  <a:cubicBezTo>
                    <a:pt x="570546" y="561706"/>
                    <a:pt x="1067718" y="419299"/>
                    <a:pt x="1160215" y="403530"/>
                  </a:cubicBezTo>
                  <a:cubicBezTo>
                    <a:pt x="1707228" y="299268"/>
                    <a:pt x="2715818" y="219484"/>
                    <a:pt x="2901238" y="217568"/>
                  </a:cubicBezTo>
                  <a:close/>
                  <a:moveTo>
                    <a:pt x="2479457" y="36"/>
                  </a:moveTo>
                  <a:cubicBezTo>
                    <a:pt x="2625794" y="2197"/>
                    <a:pt x="2772081" y="6716"/>
                    <a:pt x="2918418" y="8681"/>
                  </a:cubicBezTo>
                  <a:cubicBezTo>
                    <a:pt x="3068145" y="10646"/>
                    <a:pt x="3216790" y="26169"/>
                    <a:pt x="3365632" y="40513"/>
                  </a:cubicBezTo>
                  <a:cubicBezTo>
                    <a:pt x="3438776" y="47538"/>
                    <a:pt x="3610411" y="51909"/>
                    <a:pt x="3622741" y="54955"/>
                  </a:cubicBezTo>
                  <a:cubicBezTo>
                    <a:pt x="2624566" y="162288"/>
                    <a:pt x="1626342" y="269622"/>
                    <a:pt x="623648" y="377446"/>
                  </a:cubicBezTo>
                  <a:cubicBezTo>
                    <a:pt x="632981" y="364183"/>
                    <a:pt x="757704" y="264857"/>
                    <a:pt x="771999" y="258078"/>
                  </a:cubicBezTo>
                  <a:cubicBezTo>
                    <a:pt x="848630" y="221629"/>
                    <a:pt x="1100925" y="123383"/>
                    <a:pt x="1150341" y="111348"/>
                  </a:cubicBezTo>
                  <a:cubicBezTo>
                    <a:pt x="1227612" y="92534"/>
                    <a:pt x="1550594" y="57067"/>
                    <a:pt x="1633071" y="45769"/>
                  </a:cubicBezTo>
                  <a:cubicBezTo>
                    <a:pt x="1714075" y="34618"/>
                    <a:pt x="2389563" y="-1291"/>
                    <a:pt x="2479457" y="36"/>
                  </a:cubicBezTo>
                  <a:close/>
                </a:path>
              </a:pathLst>
            </a:custGeom>
            <a:solidFill>
              <a:srgbClr val="D8D2C0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54146140-E602-44AA-A2D1-BF468CF0E6A9}"/>
                </a:ext>
              </a:extLst>
            </p:cNvPr>
            <p:cNvGrpSpPr/>
            <p:nvPr/>
          </p:nvGrpSpPr>
          <p:grpSpPr>
            <a:xfrm>
              <a:off x="2253056" y="2904435"/>
              <a:ext cx="1833698" cy="2317224"/>
              <a:chOff x="2253056" y="2904435"/>
              <a:chExt cx="1833698" cy="231722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1A702831-D12D-401E-8F66-F735F1F1EA8A}"/>
                  </a:ext>
                </a:extLst>
              </p:cNvPr>
              <p:cNvSpPr/>
              <p:nvPr/>
            </p:nvSpPr>
            <p:spPr>
              <a:xfrm>
                <a:off x="2253056" y="2904435"/>
                <a:ext cx="1833698" cy="2317096"/>
              </a:xfrm>
              <a:custGeom>
                <a:avLst/>
                <a:gdLst>
                  <a:gd name="connsiteX0" fmla="*/ 1106882 w 1833698"/>
                  <a:gd name="connsiteY0" fmla="*/ 1573954 h 2317096"/>
                  <a:gd name="connsiteX1" fmla="*/ 1060702 w 1833698"/>
                  <a:gd name="connsiteY1" fmla="*/ 1619332 h 2317096"/>
                  <a:gd name="connsiteX2" fmla="*/ 1116604 w 1833698"/>
                  <a:gd name="connsiteY2" fmla="*/ 1609901 h 2317096"/>
                  <a:gd name="connsiteX3" fmla="*/ 1131096 w 1833698"/>
                  <a:gd name="connsiteY3" fmla="*/ 1579051 h 2317096"/>
                  <a:gd name="connsiteX4" fmla="*/ 1106882 w 1833698"/>
                  <a:gd name="connsiteY4" fmla="*/ 1573954 h 2317096"/>
                  <a:gd name="connsiteX5" fmla="*/ 1285820 w 1833698"/>
                  <a:gd name="connsiteY5" fmla="*/ 153 h 2317096"/>
                  <a:gd name="connsiteX6" fmla="*/ 1341292 w 1833698"/>
                  <a:gd name="connsiteY6" fmla="*/ 12035 h 2317096"/>
                  <a:gd name="connsiteX7" fmla="*/ 1426520 w 1833698"/>
                  <a:gd name="connsiteY7" fmla="*/ 136315 h 2317096"/>
                  <a:gd name="connsiteX8" fmla="*/ 1396113 w 1833698"/>
                  <a:gd name="connsiteY8" fmla="*/ 207838 h 2317096"/>
                  <a:gd name="connsiteX9" fmla="*/ 1392674 w 1833698"/>
                  <a:gd name="connsiteY9" fmla="*/ 229551 h 2317096"/>
                  <a:gd name="connsiteX10" fmla="*/ 1429565 w 1833698"/>
                  <a:gd name="connsiteY10" fmla="*/ 403102 h 2317096"/>
                  <a:gd name="connsiteX11" fmla="*/ 1393558 w 1833698"/>
                  <a:gd name="connsiteY11" fmla="*/ 495747 h 2317096"/>
                  <a:gd name="connsiteX12" fmla="*/ 1386337 w 1833698"/>
                  <a:gd name="connsiteY12" fmla="*/ 513726 h 2317096"/>
                  <a:gd name="connsiteX13" fmla="*/ 1497011 w 1833698"/>
                  <a:gd name="connsiteY13" fmla="*/ 623319 h 2317096"/>
                  <a:gd name="connsiteX14" fmla="*/ 1589607 w 1833698"/>
                  <a:gd name="connsiteY14" fmla="*/ 681972 h 2317096"/>
                  <a:gd name="connsiteX15" fmla="*/ 1660836 w 1833698"/>
                  <a:gd name="connsiteY15" fmla="*/ 739200 h 2317096"/>
                  <a:gd name="connsiteX16" fmla="*/ 1775733 w 1833698"/>
                  <a:gd name="connsiteY16" fmla="*/ 967719 h 2317096"/>
                  <a:gd name="connsiteX17" fmla="*/ 1799214 w 1833698"/>
                  <a:gd name="connsiteY17" fmla="*/ 1141761 h 2317096"/>
                  <a:gd name="connsiteX18" fmla="*/ 1825790 w 1833698"/>
                  <a:gd name="connsiteY18" fmla="*/ 1379368 h 2317096"/>
                  <a:gd name="connsiteX19" fmla="*/ 1832913 w 1833698"/>
                  <a:gd name="connsiteY19" fmla="*/ 1469165 h 2317096"/>
                  <a:gd name="connsiteX20" fmla="*/ 1792288 w 1833698"/>
                  <a:gd name="connsiteY20" fmla="*/ 1547466 h 2317096"/>
                  <a:gd name="connsiteX21" fmla="*/ 1631362 w 1833698"/>
                  <a:gd name="connsiteY21" fmla="*/ 1634021 h 2317096"/>
                  <a:gd name="connsiteX22" fmla="*/ 1641825 w 1833698"/>
                  <a:gd name="connsiteY22" fmla="*/ 1666049 h 2317096"/>
                  <a:gd name="connsiteX23" fmla="*/ 1642512 w 1833698"/>
                  <a:gd name="connsiteY23" fmla="*/ 1864013 h 2317096"/>
                  <a:gd name="connsiteX24" fmla="*/ 1657643 w 1833698"/>
                  <a:gd name="connsiteY24" fmla="*/ 1942806 h 2317096"/>
                  <a:gd name="connsiteX25" fmla="*/ 1518379 w 1833698"/>
                  <a:gd name="connsiteY25" fmla="*/ 2154084 h 2317096"/>
                  <a:gd name="connsiteX26" fmla="*/ 1296590 w 1833698"/>
                  <a:gd name="connsiteY26" fmla="*/ 2189157 h 2317096"/>
                  <a:gd name="connsiteX27" fmla="*/ 1215243 w 1833698"/>
                  <a:gd name="connsiteY27" fmla="*/ 2174126 h 2317096"/>
                  <a:gd name="connsiteX28" fmla="*/ 1126429 w 1833698"/>
                  <a:gd name="connsiteY28" fmla="*/ 2223838 h 2317096"/>
                  <a:gd name="connsiteX29" fmla="*/ 979355 w 1833698"/>
                  <a:gd name="connsiteY29" fmla="*/ 2263874 h 2317096"/>
                  <a:gd name="connsiteX30" fmla="*/ 836113 w 1833698"/>
                  <a:gd name="connsiteY30" fmla="*/ 2291922 h 2317096"/>
                  <a:gd name="connsiteX31" fmla="*/ 626162 w 1833698"/>
                  <a:gd name="connsiteY31" fmla="*/ 2316042 h 2317096"/>
                  <a:gd name="connsiteX32" fmla="*/ 557194 w 1833698"/>
                  <a:gd name="connsiteY32" fmla="*/ 2254294 h 2317096"/>
                  <a:gd name="connsiteX33" fmla="*/ 551692 w 1833698"/>
                  <a:gd name="connsiteY33" fmla="*/ 2223003 h 2317096"/>
                  <a:gd name="connsiteX34" fmla="*/ 380352 w 1833698"/>
                  <a:gd name="connsiteY34" fmla="*/ 2179137 h 2317096"/>
                  <a:gd name="connsiteX35" fmla="*/ 321699 w 1833698"/>
                  <a:gd name="connsiteY35" fmla="*/ 2090666 h 2317096"/>
                  <a:gd name="connsiteX36" fmla="*/ 94801 w 1833698"/>
                  <a:gd name="connsiteY36" fmla="*/ 2059473 h 2317096"/>
                  <a:gd name="connsiteX37" fmla="*/ 22591 w 1833698"/>
                  <a:gd name="connsiteY37" fmla="*/ 2031866 h 2317096"/>
                  <a:gd name="connsiteX38" fmla="*/ 1124 w 1833698"/>
                  <a:gd name="connsiteY38" fmla="*/ 1968645 h 2317096"/>
                  <a:gd name="connsiteX39" fmla="*/ 136605 w 1833698"/>
                  <a:gd name="connsiteY39" fmla="*/ 1840484 h 2317096"/>
                  <a:gd name="connsiteX40" fmla="*/ 221587 w 1833698"/>
                  <a:gd name="connsiteY40" fmla="*/ 1820343 h 2317096"/>
                  <a:gd name="connsiteX41" fmla="*/ 286871 w 1833698"/>
                  <a:gd name="connsiteY41" fmla="*/ 1814400 h 2317096"/>
                  <a:gd name="connsiteX42" fmla="*/ 318997 w 1833698"/>
                  <a:gd name="connsiteY42" fmla="*/ 1808407 h 2317096"/>
                  <a:gd name="connsiteX43" fmla="*/ 264029 w 1833698"/>
                  <a:gd name="connsiteY43" fmla="*/ 1701761 h 2317096"/>
                  <a:gd name="connsiteX44" fmla="*/ 244380 w 1833698"/>
                  <a:gd name="connsiteY44" fmla="*/ 1633824 h 2317096"/>
                  <a:gd name="connsiteX45" fmla="*/ 282794 w 1833698"/>
                  <a:gd name="connsiteY45" fmla="*/ 1568982 h 2317096"/>
                  <a:gd name="connsiteX46" fmla="*/ 299790 w 1833698"/>
                  <a:gd name="connsiteY46" fmla="*/ 1567557 h 2317096"/>
                  <a:gd name="connsiteX47" fmla="*/ 111601 w 1833698"/>
                  <a:gd name="connsiteY47" fmla="*/ 1226842 h 2317096"/>
                  <a:gd name="connsiteX48" fmla="*/ 139601 w 1833698"/>
                  <a:gd name="connsiteY48" fmla="*/ 1191817 h 2317096"/>
                  <a:gd name="connsiteX49" fmla="*/ 501439 w 1833698"/>
                  <a:gd name="connsiteY49" fmla="*/ 1285101 h 2317096"/>
                  <a:gd name="connsiteX50" fmla="*/ 521875 w 1833698"/>
                  <a:gd name="connsiteY50" fmla="*/ 1299888 h 2317096"/>
                  <a:gd name="connsiteX51" fmla="*/ 593741 w 1833698"/>
                  <a:gd name="connsiteY51" fmla="*/ 1492351 h 2317096"/>
                  <a:gd name="connsiteX52" fmla="*/ 635888 w 1833698"/>
                  <a:gd name="connsiteY52" fmla="*/ 1598996 h 2317096"/>
                  <a:gd name="connsiteX53" fmla="*/ 665657 w 1833698"/>
                  <a:gd name="connsiteY53" fmla="*/ 1618547 h 2317096"/>
                  <a:gd name="connsiteX54" fmla="*/ 743222 w 1833698"/>
                  <a:gd name="connsiteY54" fmla="*/ 1619431 h 2317096"/>
                  <a:gd name="connsiteX55" fmla="*/ 866225 w 1833698"/>
                  <a:gd name="connsiteY55" fmla="*/ 1536561 h 2317096"/>
                  <a:gd name="connsiteX56" fmla="*/ 894716 w 1833698"/>
                  <a:gd name="connsiteY56" fmla="*/ 1542849 h 2317096"/>
                  <a:gd name="connsiteX57" fmla="*/ 953762 w 1833698"/>
                  <a:gd name="connsiteY57" fmla="*/ 1524133 h 2317096"/>
                  <a:gd name="connsiteX58" fmla="*/ 1109678 w 1833698"/>
                  <a:gd name="connsiteY58" fmla="*/ 1252238 h 2317096"/>
                  <a:gd name="connsiteX59" fmla="*/ 1112085 w 1833698"/>
                  <a:gd name="connsiteY59" fmla="*/ 1228807 h 2317096"/>
                  <a:gd name="connsiteX60" fmla="*/ 1073720 w 1833698"/>
                  <a:gd name="connsiteY60" fmla="*/ 1169663 h 2317096"/>
                  <a:gd name="connsiteX61" fmla="*/ 1070134 w 1833698"/>
                  <a:gd name="connsiteY61" fmla="*/ 1069207 h 2317096"/>
                  <a:gd name="connsiteX62" fmla="*/ 1130506 w 1833698"/>
                  <a:gd name="connsiteY62" fmla="*/ 795298 h 2317096"/>
                  <a:gd name="connsiteX63" fmla="*/ 1194906 w 1833698"/>
                  <a:gd name="connsiteY63" fmla="*/ 705305 h 2317096"/>
                  <a:gd name="connsiteX64" fmla="*/ 1225460 w 1833698"/>
                  <a:gd name="connsiteY64" fmla="*/ 685361 h 2317096"/>
                  <a:gd name="connsiteX65" fmla="*/ 1205909 w 1833698"/>
                  <a:gd name="connsiteY65" fmla="*/ 695923 h 2317096"/>
                  <a:gd name="connsiteX66" fmla="*/ 1135271 w 1833698"/>
                  <a:gd name="connsiteY66" fmla="*/ 658785 h 2317096"/>
                  <a:gd name="connsiteX67" fmla="*/ 1085263 w 1833698"/>
                  <a:gd name="connsiteY67" fmla="*/ 605635 h 2317096"/>
                  <a:gd name="connsiteX68" fmla="*/ 1073180 w 1833698"/>
                  <a:gd name="connsiteY68" fmla="*/ 584021 h 2317096"/>
                  <a:gd name="connsiteX69" fmla="*/ 1029755 w 1833698"/>
                  <a:gd name="connsiteY69" fmla="*/ 479586 h 2317096"/>
                  <a:gd name="connsiteX70" fmla="*/ 987853 w 1833698"/>
                  <a:gd name="connsiteY70" fmla="*/ 416905 h 2317096"/>
                  <a:gd name="connsiteX71" fmla="*/ 998857 w 1833698"/>
                  <a:gd name="connsiteY71" fmla="*/ 322639 h 2317096"/>
                  <a:gd name="connsiteX72" fmla="*/ 1070281 w 1833698"/>
                  <a:gd name="connsiteY72" fmla="*/ 207593 h 2317096"/>
                  <a:gd name="connsiteX73" fmla="*/ 1195495 w 1833698"/>
                  <a:gd name="connsiteY73" fmla="*/ 117600 h 2317096"/>
                  <a:gd name="connsiteX74" fmla="*/ 1204583 w 1833698"/>
                  <a:gd name="connsiteY74" fmla="*/ 98638 h 2317096"/>
                  <a:gd name="connsiteX75" fmla="*/ 1285820 w 1833698"/>
                  <a:gd name="connsiteY75" fmla="*/ 153 h 231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833698" h="2317096">
                    <a:moveTo>
                      <a:pt x="1106882" y="1573954"/>
                    </a:moveTo>
                    <a:cubicBezTo>
                      <a:pt x="1086556" y="1572930"/>
                      <a:pt x="1076213" y="1585106"/>
                      <a:pt x="1060702" y="1619332"/>
                    </a:cubicBezTo>
                    <a:cubicBezTo>
                      <a:pt x="1079958" y="1616090"/>
                      <a:pt x="1098282" y="1612996"/>
                      <a:pt x="1116604" y="1609901"/>
                    </a:cubicBezTo>
                    <a:cubicBezTo>
                      <a:pt x="1130113" y="1603662"/>
                      <a:pt x="1137825" y="1594771"/>
                      <a:pt x="1131096" y="1579051"/>
                    </a:cubicBezTo>
                    <a:cubicBezTo>
                      <a:pt x="1121541" y="1576104"/>
                      <a:pt x="1113657" y="1574296"/>
                      <a:pt x="1106882" y="1573954"/>
                    </a:cubicBezTo>
                    <a:close/>
                    <a:moveTo>
                      <a:pt x="1285820" y="153"/>
                    </a:moveTo>
                    <a:cubicBezTo>
                      <a:pt x="1302970" y="-811"/>
                      <a:pt x="1321802" y="2751"/>
                      <a:pt x="1341292" y="12035"/>
                    </a:cubicBezTo>
                    <a:cubicBezTo>
                      <a:pt x="1392871" y="36645"/>
                      <a:pt x="1423720" y="77221"/>
                      <a:pt x="1426520" y="136315"/>
                    </a:cubicBezTo>
                    <a:cubicBezTo>
                      <a:pt x="1427895" y="165151"/>
                      <a:pt x="1418463" y="189712"/>
                      <a:pt x="1396113" y="207838"/>
                    </a:cubicBezTo>
                    <a:cubicBezTo>
                      <a:pt x="1386976" y="215256"/>
                      <a:pt x="1386288" y="220512"/>
                      <a:pt x="1392674" y="229551"/>
                    </a:cubicBezTo>
                    <a:cubicBezTo>
                      <a:pt x="1429664" y="282063"/>
                      <a:pt x="1430597" y="342877"/>
                      <a:pt x="1429565" y="403102"/>
                    </a:cubicBezTo>
                    <a:cubicBezTo>
                      <a:pt x="1428976" y="437193"/>
                      <a:pt x="1403629" y="464014"/>
                      <a:pt x="1393558" y="495747"/>
                    </a:cubicBezTo>
                    <a:cubicBezTo>
                      <a:pt x="1391594" y="501887"/>
                      <a:pt x="1388794" y="507733"/>
                      <a:pt x="1386337" y="513726"/>
                    </a:cubicBezTo>
                    <a:cubicBezTo>
                      <a:pt x="1410702" y="562898"/>
                      <a:pt x="1448969" y="598070"/>
                      <a:pt x="1497011" y="623319"/>
                    </a:cubicBezTo>
                    <a:cubicBezTo>
                      <a:pt x="1529481" y="640364"/>
                      <a:pt x="1564358" y="653726"/>
                      <a:pt x="1589607" y="681972"/>
                    </a:cubicBezTo>
                    <a:cubicBezTo>
                      <a:pt x="1609354" y="686834"/>
                      <a:pt x="1653172" y="719698"/>
                      <a:pt x="1660836" y="739200"/>
                    </a:cubicBezTo>
                    <a:cubicBezTo>
                      <a:pt x="1722435" y="803649"/>
                      <a:pt x="1758933" y="880575"/>
                      <a:pt x="1775733" y="967719"/>
                    </a:cubicBezTo>
                    <a:cubicBezTo>
                      <a:pt x="1786835" y="1025340"/>
                      <a:pt x="1792681" y="1083551"/>
                      <a:pt x="1799214" y="1141761"/>
                    </a:cubicBezTo>
                    <a:cubicBezTo>
                      <a:pt x="1808106" y="1220947"/>
                      <a:pt x="1810267" y="1300870"/>
                      <a:pt x="1825790" y="1379368"/>
                    </a:cubicBezTo>
                    <a:cubicBezTo>
                      <a:pt x="1831635" y="1408940"/>
                      <a:pt x="1835418" y="1439003"/>
                      <a:pt x="1832913" y="1469165"/>
                    </a:cubicBezTo>
                    <a:cubicBezTo>
                      <a:pt x="1830407" y="1500898"/>
                      <a:pt x="1816554" y="1527817"/>
                      <a:pt x="1792288" y="1547466"/>
                    </a:cubicBezTo>
                    <a:cubicBezTo>
                      <a:pt x="1744295" y="1586371"/>
                      <a:pt x="1689228" y="1613046"/>
                      <a:pt x="1631362" y="1634021"/>
                    </a:cubicBezTo>
                    <a:cubicBezTo>
                      <a:pt x="1637895" y="1643698"/>
                      <a:pt x="1642218" y="1654013"/>
                      <a:pt x="1641825" y="1666049"/>
                    </a:cubicBezTo>
                    <a:cubicBezTo>
                      <a:pt x="1639761" y="1732021"/>
                      <a:pt x="1647523" y="1797944"/>
                      <a:pt x="1642512" y="1864013"/>
                    </a:cubicBezTo>
                    <a:cubicBezTo>
                      <a:pt x="1640499" y="1890933"/>
                      <a:pt x="1654351" y="1915936"/>
                      <a:pt x="1657643" y="1942806"/>
                    </a:cubicBezTo>
                    <a:cubicBezTo>
                      <a:pt x="1671839" y="2058982"/>
                      <a:pt x="1630871" y="2122645"/>
                      <a:pt x="1518379" y="2154084"/>
                    </a:cubicBezTo>
                    <a:cubicBezTo>
                      <a:pt x="1445825" y="2174371"/>
                      <a:pt x="1370814" y="2179284"/>
                      <a:pt x="1296590" y="2189157"/>
                    </a:cubicBezTo>
                    <a:cubicBezTo>
                      <a:pt x="1267215" y="2193087"/>
                      <a:pt x="1239755" y="2193382"/>
                      <a:pt x="1215243" y="2174126"/>
                    </a:cubicBezTo>
                    <a:cubicBezTo>
                      <a:pt x="1190141" y="2198687"/>
                      <a:pt x="1157032" y="2209543"/>
                      <a:pt x="1126429" y="2223838"/>
                    </a:cubicBezTo>
                    <a:cubicBezTo>
                      <a:pt x="1080057" y="2245501"/>
                      <a:pt x="1032703" y="2262448"/>
                      <a:pt x="979355" y="2263874"/>
                    </a:cubicBezTo>
                    <a:cubicBezTo>
                      <a:pt x="930920" y="2265150"/>
                      <a:pt x="882436" y="2276547"/>
                      <a:pt x="836113" y="2291922"/>
                    </a:cubicBezTo>
                    <a:cubicBezTo>
                      <a:pt x="767538" y="2314666"/>
                      <a:pt x="697390" y="2319627"/>
                      <a:pt x="626162" y="2316042"/>
                    </a:cubicBezTo>
                    <a:cubicBezTo>
                      <a:pt x="584309" y="2313929"/>
                      <a:pt x="564808" y="2295606"/>
                      <a:pt x="557194" y="2254294"/>
                    </a:cubicBezTo>
                    <a:cubicBezTo>
                      <a:pt x="555278" y="2243880"/>
                      <a:pt x="553510" y="2233417"/>
                      <a:pt x="551692" y="2223003"/>
                    </a:cubicBezTo>
                    <a:cubicBezTo>
                      <a:pt x="491468" y="2220792"/>
                      <a:pt x="438513" y="2189894"/>
                      <a:pt x="380352" y="2179137"/>
                    </a:cubicBezTo>
                    <a:cubicBezTo>
                      <a:pt x="346260" y="2172848"/>
                      <a:pt x="314920" y="2122989"/>
                      <a:pt x="321699" y="2090666"/>
                    </a:cubicBezTo>
                    <a:cubicBezTo>
                      <a:pt x="245952" y="2081137"/>
                      <a:pt x="171383" y="2063943"/>
                      <a:pt x="94801" y="2059473"/>
                    </a:cubicBezTo>
                    <a:cubicBezTo>
                      <a:pt x="69551" y="2058000"/>
                      <a:pt x="44205" y="2046357"/>
                      <a:pt x="22591" y="2031866"/>
                    </a:cubicBezTo>
                    <a:cubicBezTo>
                      <a:pt x="682" y="2017130"/>
                      <a:pt x="-2119" y="1992716"/>
                      <a:pt x="1124" y="1968645"/>
                    </a:cubicBezTo>
                    <a:cubicBezTo>
                      <a:pt x="10850" y="1896533"/>
                      <a:pt x="89987" y="1848393"/>
                      <a:pt x="136605" y="1840484"/>
                    </a:cubicBezTo>
                    <a:cubicBezTo>
                      <a:pt x="165489" y="1835621"/>
                      <a:pt x="194422" y="1832280"/>
                      <a:pt x="221587" y="1820343"/>
                    </a:cubicBezTo>
                    <a:cubicBezTo>
                      <a:pt x="242513" y="1811108"/>
                      <a:pt x="265208" y="1817543"/>
                      <a:pt x="286871" y="1814400"/>
                    </a:cubicBezTo>
                    <a:cubicBezTo>
                      <a:pt x="296204" y="1807964"/>
                      <a:pt x="307650" y="1812582"/>
                      <a:pt x="318997" y="1808407"/>
                    </a:cubicBezTo>
                    <a:cubicBezTo>
                      <a:pt x="299299" y="1773087"/>
                      <a:pt x="279109" y="1738750"/>
                      <a:pt x="264029" y="1701761"/>
                    </a:cubicBezTo>
                    <a:cubicBezTo>
                      <a:pt x="255039" y="1679803"/>
                      <a:pt x="247868" y="1657305"/>
                      <a:pt x="244380" y="1633824"/>
                    </a:cubicBezTo>
                    <a:cubicBezTo>
                      <a:pt x="239664" y="1602140"/>
                      <a:pt x="252191" y="1581459"/>
                      <a:pt x="282794" y="1568982"/>
                    </a:cubicBezTo>
                    <a:cubicBezTo>
                      <a:pt x="289376" y="1566428"/>
                      <a:pt x="294976" y="1566231"/>
                      <a:pt x="299790" y="1567557"/>
                    </a:cubicBezTo>
                    <a:cubicBezTo>
                      <a:pt x="250471" y="1477123"/>
                      <a:pt x="112485" y="1229396"/>
                      <a:pt x="111601" y="1226842"/>
                    </a:cubicBezTo>
                    <a:cubicBezTo>
                      <a:pt x="98535" y="1189459"/>
                      <a:pt x="98535" y="1189459"/>
                      <a:pt x="139601" y="1191817"/>
                    </a:cubicBezTo>
                    <a:cubicBezTo>
                      <a:pt x="160281" y="1192996"/>
                      <a:pt x="458604" y="1281565"/>
                      <a:pt x="501439" y="1285101"/>
                    </a:cubicBezTo>
                    <a:cubicBezTo>
                      <a:pt x="511509" y="1285937"/>
                      <a:pt x="519271" y="1290505"/>
                      <a:pt x="521875" y="1299888"/>
                    </a:cubicBezTo>
                    <a:cubicBezTo>
                      <a:pt x="540344" y="1366154"/>
                      <a:pt x="578267" y="1425298"/>
                      <a:pt x="593741" y="1492351"/>
                    </a:cubicBezTo>
                    <a:cubicBezTo>
                      <a:pt x="602534" y="1530421"/>
                      <a:pt x="620169" y="1564168"/>
                      <a:pt x="635888" y="1598996"/>
                    </a:cubicBezTo>
                    <a:cubicBezTo>
                      <a:pt x="641439" y="1611277"/>
                      <a:pt x="649937" y="1623312"/>
                      <a:pt x="665657" y="1618547"/>
                    </a:cubicBezTo>
                    <a:cubicBezTo>
                      <a:pt x="691937" y="1610638"/>
                      <a:pt x="717383" y="1620119"/>
                      <a:pt x="743222" y="1619431"/>
                    </a:cubicBezTo>
                    <a:cubicBezTo>
                      <a:pt x="755110" y="1555916"/>
                      <a:pt x="800990" y="1524968"/>
                      <a:pt x="866225" y="1536561"/>
                    </a:cubicBezTo>
                    <a:cubicBezTo>
                      <a:pt x="875804" y="1538280"/>
                      <a:pt x="886071" y="1538870"/>
                      <a:pt x="894716" y="1542849"/>
                    </a:cubicBezTo>
                    <a:cubicBezTo>
                      <a:pt x="920653" y="1554786"/>
                      <a:pt x="937944" y="1543488"/>
                      <a:pt x="953762" y="1524133"/>
                    </a:cubicBezTo>
                    <a:cubicBezTo>
                      <a:pt x="1020717" y="1442098"/>
                      <a:pt x="1072738" y="1351466"/>
                      <a:pt x="1109678" y="1252238"/>
                    </a:cubicBezTo>
                    <a:cubicBezTo>
                      <a:pt x="1112330" y="1245116"/>
                      <a:pt x="1111741" y="1236765"/>
                      <a:pt x="1112085" y="1228807"/>
                    </a:cubicBezTo>
                    <a:cubicBezTo>
                      <a:pt x="1095137" y="1203361"/>
                      <a:pt x="1078141" y="1179733"/>
                      <a:pt x="1073720" y="1169663"/>
                    </a:cubicBezTo>
                    <a:cubicBezTo>
                      <a:pt x="1059130" y="1136407"/>
                      <a:pt x="1059622" y="1102659"/>
                      <a:pt x="1070134" y="1069207"/>
                    </a:cubicBezTo>
                    <a:cubicBezTo>
                      <a:pt x="1098232" y="979656"/>
                      <a:pt x="1108106" y="886126"/>
                      <a:pt x="1130506" y="795298"/>
                    </a:cubicBezTo>
                    <a:cubicBezTo>
                      <a:pt x="1140330" y="755558"/>
                      <a:pt x="1158702" y="724856"/>
                      <a:pt x="1194906" y="705305"/>
                    </a:cubicBezTo>
                    <a:cubicBezTo>
                      <a:pt x="1197215" y="704028"/>
                      <a:pt x="1211558" y="692877"/>
                      <a:pt x="1225460" y="685361"/>
                    </a:cubicBezTo>
                    <a:cubicBezTo>
                      <a:pt x="1218828" y="688652"/>
                      <a:pt x="1212443" y="692435"/>
                      <a:pt x="1205909" y="695923"/>
                    </a:cubicBezTo>
                    <a:cubicBezTo>
                      <a:pt x="1160520" y="706140"/>
                      <a:pt x="1157769" y="704666"/>
                      <a:pt x="1135271" y="658785"/>
                    </a:cubicBezTo>
                    <a:cubicBezTo>
                      <a:pt x="1107173" y="652007"/>
                      <a:pt x="1113018" y="613494"/>
                      <a:pt x="1085263" y="605635"/>
                    </a:cubicBezTo>
                    <a:cubicBezTo>
                      <a:pt x="1076373" y="603081"/>
                      <a:pt x="1069103" y="592715"/>
                      <a:pt x="1073180" y="584021"/>
                    </a:cubicBezTo>
                    <a:cubicBezTo>
                      <a:pt x="1097152" y="532835"/>
                      <a:pt x="1055790" y="508764"/>
                      <a:pt x="1029755" y="479586"/>
                    </a:cubicBezTo>
                    <a:cubicBezTo>
                      <a:pt x="1012611" y="460378"/>
                      <a:pt x="997678" y="440140"/>
                      <a:pt x="987853" y="416905"/>
                    </a:cubicBezTo>
                    <a:cubicBezTo>
                      <a:pt x="974001" y="384140"/>
                      <a:pt x="974296" y="351621"/>
                      <a:pt x="998857" y="322639"/>
                    </a:cubicBezTo>
                    <a:cubicBezTo>
                      <a:pt x="1013102" y="278379"/>
                      <a:pt x="1041102" y="241979"/>
                      <a:pt x="1070281" y="207593"/>
                    </a:cubicBezTo>
                    <a:cubicBezTo>
                      <a:pt x="1104029" y="167803"/>
                      <a:pt x="1144850" y="134891"/>
                      <a:pt x="1195495" y="117600"/>
                    </a:cubicBezTo>
                    <a:cubicBezTo>
                      <a:pt x="1207137" y="113621"/>
                      <a:pt x="1205566" y="106351"/>
                      <a:pt x="1204583" y="98638"/>
                    </a:cubicBezTo>
                    <a:cubicBezTo>
                      <a:pt x="1198062" y="46654"/>
                      <a:pt x="1234369" y="3042"/>
                      <a:pt x="1285820" y="153"/>
                    </a:cubicBezTo>
                    <a:close/>
                  </a:path>
                </a:pathLst>
              </a:custGeom>
              <a:solidFill>
                <a:srgbClr val="FEDCBA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13B5ED16-A78A-4425-B156-2AE4FFCC1F86}"/>
                  </a:ext>
                </a:extLst>
              </p:cNvPr>
              <p:cNvSpPr/>
              <p:nvPr/>
            </p:nvSpPr>
            <p:spPr>
              <a:xfrm>
                <a:off x="2496421" y="4471202"/>
                <a:ext cx="1417032" cy="695296"/>
              </a:xfrm>
              <a:custGeom>
                <a:avLst/>
                <a:gdLst>
                  <a:gd name="connsiteX0" fmla="*/ 510620 w 2346749"/>
                  <a:gd name="connsiteY0" fmla="*/ 1086955 h 1151480"/>
                  <a:gd name="connsiteX1" fmla="*/ 226863 w 2346749"/>
                  <a:gd name="connsiteY1" fmla="*/ 1014307 h 1151480"/>
                  <a:gd name="connsiteX2" fmla="*/ 129728 w 2346749"/>
                  <a:gd name="connsiteY2" fmla="*/ 867792 h 1151480"/>
                  <a:gd name="connsiteX3" fmla="*/ 127125 w 2346749"/>
                  <a:gd name="connsiteY3" fmla="*/ 818330 h 1151480"/>
                  <a:gd name="connsiteX4" fmla="*/ 242727 w 2346749"/>
                  <a:gd name="connsiteY4" fmla="*/ 622759 h 1151480"/>
                  <a:gd name="connsiteX5" fmla="*/ 234591 w 2346749"/>
                  <a:gd name="connsiteY5" fmla="*/ 540430 h 1151480"/>
                  <a:gd name="connsiteX6" fmla="*/ 185536 w 2346749"/>
                  <a:gd name="connsiteY6" fmla="*/ 504879 h 1151480"/>
                  <a:gd name="connsiteX7" fmla="*/ 71968 w 2346749"/>
                  <a:gd name="connsiteY7" fmla="*/ 410185 h 1151480"/>
                  <a:gd name="connsiteX8" fmla="*/ 125173 w 2346749"/>
                  <a:gd name="connsiteY8" fmla="*/ 400260 h 1151480"/>
                  <a:gd name="connsiteX9" fmla="*/ 34139 w 2346749"/>
                  <a:gd name="connsiteY9" fmla="*/ 223644 h 1151480"/>
                  <a:gd name="connsiteX10" fmla="*/ 1598 w 2346749"/>
                  <a:gd name="connsiteY10" fmla="*/ 111134 h 1151480"/>
                  <a:gd name="connsiteX11" fmla="*/ 65216 w 2346749"/>
                  <a:gd name="connsiteY11" fmla="*/ 3749 h 1151480"/>
                  <a:gd name="connsiteX12" fmla="*/ 127369 w 2346749"/>
                  <a:gd name="connsiteY12" fmla="*/ 34419 h 1151480"/>
                  <a:gd name="connsiteX13" fmla="*/ 201318 w 2346749"/>
                  <a:gd name="connsiteY13" fmla="*/ 93318 h 1151480"/>
                  <a:gd name="connsiteX14" fmla="*/ 496058 w 2346749"/>
                  <a:gd name="connsiteY14" fmla="*/ 227224 h 1151480"/>
                  <a:gd name="connsiteX15" fmla="*/ 649814 w 2346749"/>
                  <a:gd name="connsiteY15" fmla="*/ 299302 h 1151480"/>
                  <a:gd name="connsiteX16" fmla="*/ 689432 w 2346749"/>
                  <a:gd name="connsiteY16" fmla="*/ 306380 h 1151480"/>
                  <a:gd name="connsiteX17" fmla="*/ 968552 w 2346749"/>
                  <a:gd name="connsiteY17" fmla="*/ 297512 h 1151480"/>
                  <a:gd name="connsiteX18" fmla="*/ 1106607 w 2346749"/>
                  <a:gd name="connsiteY18" fmla="*/ 265785 h 1151480"/>
                  <a:gd name="connsiteX19" fmla="*/ 1388167 w 2346749"/>
                  <a:gd name="connsiteY19" fmla="*/ 263426 h 1151480"/>
                  <a:gd name="connsiteX20" fmla="*/ 1690473 w 2346749"/>
                  <a:gd name="connsiteY20" fmla="*/ 249921 h 1151480"/>
                  <a:gd name="connsiteX21" fmla="*/ 2141571 w 2346749"/>
                  <a:gd name="connsiteY21" fmla="*/ 153193 h 1151480"/>
                  <a:gd name="connsiteX22" fmla="*/ 2248224 w 2346749"/>
                  <a:gd name="connsiteY22" fmla="*/ 114144 h 1151480"/>
                  <a:gd name="connsiteX23" fmla="*/ 2298744 w 2346749"/>
                  <a:gd name="connsiteY23" fmla="*/ 111866 h 1151480"/>
                  <a:gd name="connsiteX24" fmla="*/ 2316072 w 2346749"/>
                  <a:gd name="connsiteY24" fmla="*/ 164908 h 1151480"/>
                  <a:gd name="connsiteX25" fmla="*/ 2317211 w 2346749"/>
                  <a:gd name="connsiteY25" fmla="*/ 492758 h 1151480"/>
                  <a:gd name="connsiteX26" fmla="*/ 2342267 w 2346749"/>
                  <a:gd name="connsiteY26" fmla="*/ 623247 h 1151480"/>
                  <a:gd name="connsiteX27" fmla="*/ 2111634 w 2346749"/>
                  <a:gd name="connsiteY27" fmla="*/ 973143 h 1151480"/>
                  <a:gd name="connsiteX28" fmla="*/ 1744328 w 2346749"/>
                  <a:gd name="connsiteY28" fmla="*/ 1031229 h 1151480"/>
                  <a:gd name="connsiteX29" fmla="*/ 1609608 w 2346749"/>
                  <a:gd name="connsiteY29" fmla="*/ 1006335 h 1151480"/>
                  <a:gd name="connsiteX30" fmla="*/ 1562668 w 2346749"/>
                  <a:gd name="connsiteY30" fmla="*/ 979082 h 1151480"/>
                  <a:gd name="connsiteX31" fmla="*/ 1476760 w 2346749"/>
                  <a:gd name="connsiteY31" fmla="*/ 899031 h 1151480"/>
                  <a:gd name="connsiteX32" fmla="*/ 1413793 w 2346749"/>
                  <a:gd name="connsiteY32" fmla="*/ 900089 h 1151480"/>
                  <a:gd name="connsiteX33" fmla="*/ 1154768 w 2346749"/>
                  <a:gd name="connsiteY33" fmla="*/ 1032856 h 1151480"/>
                  <a:gd name="connsiteX34" fmla="*/ 909816 w 2346749"/>
                  <a:gd name="connsiteY34" fmla="*/ 1129258 h 1151480"/>
                  <a:gd name="connsiteX35" fmla="*/ 803651 w 2346749"/>
                  <a:gd name="connsiteY35" fmla="*/ 1151061 h 1151480"/>
                  <a:gd name="connsiteX36" fmla="*/ 556015 w 2346749"/>
                  <a:gd name="connsiteY36" fmla="*/ 1112500 h 1151480"/>
                  <a:gd name="connsiteX37" fmla="*/ 510620 w 2346749"/>
                  <a:gd name="connsiteY37" fmla="*/ 1086955 h 115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46749" h="1151480">
                    <a:moveTo>
                      <a:pt x="510620" y="1086955"/>
                    </a:moveTo>
                    <a:cubicBezTo>
                      <a:pt x="410801" y="1083295"/>
                      <a:pt x="323184" y="1032124"/>
                      <a:pt x="226863" y="1014307"/>
                    </a:cubicBezTo>
                    <a:cubicBezTo>
                      <a:pt x="170405" y="1003895"/>
                      <a:pt x="118583" y="921240"/>
                      <a:pt x="129728" y="867792"/>
                    </a:cubicBezTo>
                    <a:cubicBezTo>
                      <a:pt x="114597" y="852091"/>
                      <a:pt x="122407" y="834926"/>
                      <a:pt x="127125" y="818330"/>
                    </a:cubicBezTo>
                    <a:cubicBezTo>
                      <a:pt x="148602" y="743079"/>
                      <a:pt x="181956" y="675963"/>
                      <a:pt x="242727" y="622759"/>
                    </a:cubicBezTo>
                    <a:cubicBezTo>
                      <a:pt x="295199" y="576795"/>
                      <a:pt x="292921" y="574110"/>
                      <a:pt x="234591" y="540430"/>
                    </a:cubicBezTo>
                    <a:cubicBezTo>
                      <a:pt x="217020" y="530261"/>
                      <a:pt x="199203" y="519604"/>
                      <a:pt x="185536" y="504879"/>
                    </a:cubicBezTo>
                    <a:cubicBezTo>
                      <a:pt x="151612" y="468352"/>
                      <a:pt x="124522" y="424097"/>
                      <a:pt x="71968" y="410185"/>
                    </a:cubicBezTo>
                    <a:cubicBezTo>
                      <a:pt x="87425" y="399528"/>
                      <a:pt x="106380" y="407175"/>
                      <a:pt x="125173" y="400260"/>
                    </a:cubicBezTo>
                    <a:cubicBezTo>
                      <a:pt x="92550" y="341849"/>
                      <a:pt x="59115" y="284903"/>
                      <a:pt x="34139" y="223644"/>
                    </a:cubicBezTo>
                    <a:cubicBezTo>
                      <a:pt x="19252" y="187199"/>
                      <a:pt x="7374" y="150021"/>
                      <a:pt x="1598" y="111134"/>
                    </a:cubicBezTo>
                    <a:cubicBezTo>
                      <a:pt x="-6211" y="58662"/>
                      <a:pt x="14533" y="24413"/>
                      <a:pt x="65216" y="3749"/>
                    </a:cubicBezTo>
                    <a:cubicBezTo>
                      <a:pt x="96862" y="-8454"/>
                      <a:pt x="114760" y="11071"/>
                      <a:pt x="127369" y="34419"/>
                    </a:cubicBezTo>
                    <a:cubicBezTo>
                      <a:pt x="144128" y="65252"/>
                      <a:pt x="170811" y="79325"/>
                      <a:pt x="201318" y="93318"/>
                    </a:cubicBezTo>
                    <a:cubicBezTo>
                      <a:pt x="299348" y="138143"/>
                      <a:pt x="403479" y="168162"/>
                      <a:pt x="496058" y="227224"/>
                    </a:cubicBezTo>
                    <a:cubicBezTo>
                      <a:pt x="542754" y="257080"/>
                      <a:pt x="598969" y="274001"/>
                      <a:pt x="649814" y="299302"/>
                    </a:cubicBezTo>
                    <a:cubicBezTo>
                      <a:pt x="662261" y="305485"/>
                      <a:pt x="675765" y="306054"/>
                      <a:pt x="689432" y="306380"/>
                    </a:cubicBezTo>
                    <a:cubicBezTo>
                      <a:pt x="782662" y="308332"/>
                      <a:pt x="875729" y="307763"/>
                      <a:pt x="968552" y="297512"/>
                    </a:cubicBezTo>
                    <a:cubicBezTo>
                      <a:pt x="1015655" y="292306"/>
                      <a:pt x="1059097" y="269934"/>
                      <a:pt x="1106607" y="265785"/>
                    </a:cubicBezTo>
                    <a:cubicBezTo>
                      <a:pt x="1200325" y="239996"/>
                      <a:pt x="1293962" y="250491"/>
                      <a:pt x="1388167" y="263426"/>
                    </a:cubicBezTo>
                    <a:cubicBezTo>
                      <a:pt x="1489451" y="277256"/>
                      <a:pt x="1590247" y="264809"/>
                      <a:pt x="1690473" y="249921"/>
                    </a:cubicBezTo>
                    <a:cubicBezTo>
                      <a:pt x="1842845" y="227224"/>
                      <a:pt x="1995462" y="205503"/>
                      <a:pt x="2141571" y="153193"/>
                    </a:cubicBezTo>
                    <a:cubicBezTo>
                      <a:pt x="2177204" y="140421"/>
                      <a:pt x="2212348" y="126184"/>
                      <a:pt x="2248224" y="114144"/>
                    </a:cubicBezTo>
                    <a:cubicBezTo>
                      <a:pt x="2264738" y="108612"/>
                      <a:pt x="2281335" y="100884"/>
                      <a:pt x="2298744" y="111866"/>
                    </a:cubicBezTo>
                    <a:cubicBezTo>
                      <a:pt x="2309482" y="127893"/>
                      <a:pt x="2316641" y="144977"/>
                      <a:pt x="2316072" y="164908"/>
                    </a:cubicBezTo>
                    <a:cubicBezTo>
                      <a:pt x="2312737" y="274164"/>
                      <a:pt x="2325509" y="383339"/>
                      <a:pt x="2317211" y="492758"/>
                    </a:cubicBezTo>
                    <a:cubicBezTo>
                      <a:pt x="2313794" y="537257"/>
                      <a:pt x="2336817" y="578747"/>
                      <a:pt x="2342267" y="623247"/>
                    </a:cubicBezTo>
                    <a:cubicBezTo>
                      <a:pt x="2365778" y="815645"/>
                      <a:pt x="2297930" y="921078"/>
                      <a:pt x="2111634" y="973143"/>
                    </a:cubicBezTo>
                    <a:cubicBezTo>
                      <a:pt x="1991476" y="1006742"/>
                      <a:pt x="1867251" y="1014796"/>
                      <a:pt x="1744328" y="1031229"/>
                    </a:cubicBezTo>
                    <a:cubicBezTo>
                      <a:pt x="1695679" y="1037737"/>
                      <a:pt x="1650203" y="1038225"/>
                      <a:pt x="1609608" y="1006335"/>
                    </a:cubicBezTo>
                    <a:cubicBezTo>
                      <a:pt x="1587480" y="1008450"/>
                      <a:pt x="1575685" y="992830"/>
                      <a:pt x="1562668" y="979082"/>
                    </a:cubicBezTo>
                    <a:cubicBezTo>
                      <a:pt x="1535659" y="950690"/>
                      <a:pt x="1509789" y="921159"/>
                      <a:pt x="1476760" y="899031"/>
                    </a:cubicBezTo>
                    <a:cubicBezTo>
                      <a:pt x="1455202" y="884632"/>
                      <a:pt x="1436653" y="885039"/>
                      <a:pt x="1413793" y="900089"/>
                    </a:cubicBezTo>
                    <a:cubicBezTo>
                      <a:pt x="1332441" y="953700"/>
                      <a:pt x="1246777" y="998444"/>
                      <a:pt x="1154768" y="1032856"/>
                    </a:cubicBezTo>
                    <a:cubicBezTo>
                      <a:pt x="1072683" y="1063526"/>
                      <a:pt x="991819" y="1097938"/>
                      <a:pt x="909816" y="1129258"/>
                    </a:cubicBezTo>
                    <a:cubicBezTo>
                      <a:pt x="875078" y="1142519"/>
                      <a:pt x="840910" y="1153827"/>
                      <a:pt x="803651" y="1151061"/>
                    </a:cubicBezTo>
                    <a:cubicBezTo>
                      <a:pt x="720102" y="1144878"/>
                      <a:pt x="636472" y="1139346"/>
                      <a:pt x="556015" y="1112500"/>
                    </a:cubicBezTo>
                    <a:cubicBezTo>
                      <a:pt x="538930" y="1106561"/>
                      <a:pt x="523067" y="1100134"/>
                      <a:pt x="510620" y="108695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F6B184A-009B-414B-9702-CDE4B11C76AD}"/>
                  </a:ext>
                </a:extLst>
              </p:cNvPr>
              <p:cNvSpPr/>
              <p:nvPr/>
            </p:nvSpPr>
            <p:spPr>
              <a:xfrm>
                <a:off x="3315602" y="3582958"/>
                <a:ext cx="598338" cy="931329"/>
              </a:xfrm>
              <a:custGeom>
                <a:avLst/>
                <a:gdLst>
                  <a:gd name="connsiteX0" fmla="*/ 990909 w 990908"/>
                  <a:gd name="connsiteY0" fmla="*/ 100487 h 1542375"/>
                  <a:gd name="connsiteX1" fmla="*/ 878236 w 990908"/>
                  <a:gd name="connsiteY1" fmla="*/ 93247 h 1542375"/>
                  <a:gd name="connsiteX2" fmla="*/ 825926 w 990908"/>
                  <a:gd name="connsiteY2" fmla="*/ 110086 h 1542375"/>
                  <a:gd name="connsiteX3" fmla="*/ 683234 w 990908"/>
                  <a:gd name="connsiteY3" fmla="*/ 348123 h 1542375"/>
                  <a:gd name="connsiteX4" fmla="*/ 719273 w 990908"/>
                  <a:gd name="connsiteY4" fmla="*/ 512211 h 1542375"/>
                  <a:gd name="connsiteX5" fmla="*/ 842929 w 990908"/>
                  <a:gd name="connsiteY5" fmla="*/ 783765 h 1542375"/>
                  <a:gd name="connsiteX6" fmla="*/ 969757 w 990908"/>
                  <a:gd name="connsiteY6" fmla="*/ 1096972 h 1542375"/>
                  <a:gd name="connsiteX7" fmla="*/ 977323 w 990908"/>
                  <a:gd name="connsiteY7" fmla="*/ 1157660 h 1542375"/>
                  <a:gd name="connsiteX8" fmla="*/ 943074 w 990908"/>
                  <a:gd name="connsiteY8" fmla="*/ 1265778 h 1542375"/>
                  <a:gd name="connsiteX9" fmla="*/ 901584 w 990908"/>
                  <a:gd name="connsiteY9" fmla="*/ 1307999 h 1542375"/>
                  <a:gd name="connsiteX10" fmla="*/ 89525 w 990908"/>
                  <a:gd name="connsiteY10" fmla="*/ 1542376 h 1542375"/>
                  <a:gd name="connsiteX11" fmla="*/ 113524 w 990908"/>
                  <a:gd name="connsiteY11" fmla="*/ 1491286 h 1542375"/>
                  <a:gd name="connsiteX12" fmla="*/ 105226 w 990908"/>
                  <a:gd name="connsiteY12" fmla="*/ 1443776 h 1542375"/>
                  <a:gd name="connsiteX13" fmla="*/ 116615 w 990908"/>
                  <a:gd name="connsiteY13" fmla="*/ 1355916 h 1542375"/>
                  <a:gd name="connsiteX14" fmla="*/ 135489 w 990908"/>
                  <a:gd name="connsiteY14" fmla="*/ 1249995 h 1542375"/>
                  <a:gd name="connsiteX15" fmla="*/ 146553 w 990908"/>
                  <a:gd name="connsiteY15" fmla="*/ 1036120 h 1542375"/>
                  <a:gd name="connsiteX16" fmla="*/ 18586 w 990908"/>
                  <a:gd name="connsiteY16" fmla="*/ 813296 h 1542375"/>
                  <a:gd name="connsiteX17" fmla="*/ 12647 w 990908"/>
                  <a:gd name="connsiteY17" fmla="*/ 646931 h 1542375"/>
                  <a:gd name="connsiteX18" fmla="*/ 112629 w 990908"/>
                  <a:gd name="connsiteY18" fmla="*/ 193310 h 1542375"/>
                  <a:gd name="connsiteX19" fmla="*/ 219282 w 990908"/>
                  <a:gd name="connsiteY19" fmla="*/ 44272 h 1542375"/>
                  <a:gd name="connsiteX20" fmla="*/ 313244 w 990908"/>
                  <a:gd name="connsiteY20" fmla="*/ 4491 h 1542375"/>
                  <a:gd name="connsiteX21" fmla="*/ 244013 w 990908"/>
                  <a:gd name="connsiteY21" fmla="*/ 155563 h 1542375"/>
                  <a:gd name="connsiteX22" fmla="*/ 146390 w 990908"/>
                  <a:gd name="connsiteY22" fmla="*/ 455427 h 1542375"/>
                  <a:gd name="connsiteX23" fmla="*/ 249138 w 990908"/>
                  <a:gd name="connsiteY23" fmla="*/ 544020 h 1542375"/>
                  <a:gd name="connsiteX24" fmla="*/ 514591 w 990908"/>
                  <a:gd name="connsiteY24" fmla="*/ 420934 h 1542375"/>
                  <a:gd name="connsiteX25" fmla="*/ 673797 w 990908"/>
                  <a:gd name="connsiteY25" fmla="*/ 169148 h 1542375"/>
                  <a:gd name="connsiteX26" fmla="*/ 873029 w 990908"/>
                  <a:gd name="connsiteY26" fmla="*/ 5549 h 1542375"/>
                  <a:gd name="connsiteX27" fmla="*/ 990909 w 990908"/>
                  <a:gd name="connsiteY27" fmla="*/ 100487 h 1542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90908" h="1542375">
                    <a:moveTo>
                      <a:pt x="990909" y="100487"/>
                    </a:moveTo>
                    <a:cubicBezTo>
                      <a:pt x="953324" y="98047"/>
                      <a:pt x="915820" y="95606"/>
                      <a:pt x="878236" y="93247"/>
                    </a:cubicBezTo>
                    <a:cubicBezTo>
                      <a:pt x="858630" y="92026"/>
                      <a:pt x="838780" y="94874"/>
                      <a:pt x="825926" y="110086"/>
                    </a:cubicBezTo>
                    <a:cubicBezTo>
                      <a:pt x="765319" y="181514"/>
                      <a:pt x="711951" y="257660"/>
                      <a:pt x="683234" y="348123"/>
                    </a:cubicBezTo>
                    <a:cubicBezTo>
                      <a:pt x="663872" y="409138"/>
                      <a:pt x="685349" y="464295"/>
                      <a:pt x="719273" y="512211"/>
                    </a:cubicBezTo>
                    <a:cubicBezTo>
                      <a:pt x="778172" y="595272"/>
                      <a:pt x="825113" y="680773"/>
                      <a:pt x="842929" y="783765"/>
                    </a:cubicBezTo>
                    <a:cubicBezTo>
                      <a:pt x="862290" y="896031"/>
                      <a:pt x="903943" y="1002196"/>
                      <a:pt x="969757" y="1096972"/>
                    </a:cubicBezTo>
                    <a:cubicBezTo>
                      <a:pt x="983587" y="1116903"/>
                      <a:pt x="985458" y="1135207"/>
                      <a:pt x="977323" y="1157660"/>
                    </a:cubicBezTo>
                    <a:cubicBezTo>
                      <a:pt x="964469" y="1193211"/>
                      <a:pt x="953080" y="1229332"/>
                      <a:pt x="943074" y="1265778"/>
                    </a:cubicBezTo>
                    <a:cubicBezTo>
                      <a:pt x="936891" y="1288394"/>
                      <a:pt x="917366" y="1297668"/>
                      <a:pt x="901584" y="1307999"/>
                    </a:cubicBezTo>
                    <a:cubicBezTo>
                      <a:pt x="691370" y="1436862"/>
                      <a:pt x="204638" y="1535217"/>
                      <a:pt x="89525" y="1542376"/>
                    </a:cubicBezTo>
                    <a:cubicBezTo>
                      <a:pt x="110026" y="1528464"/>
                      <a:pt x="117591" y="1520410"/>
                      <a:pt x="113524" y="1491286"/>
                    </a:cubicBezTo>
                    <a:cubicBezTo>
                      <a:pt x="110839" y="1475423"/>
                      <a:pt x="109700" y="1459152"/>
                      <a:pt x="105226" y="1443776"/>
                    </a:cubicBezTo>
                    <a:cubicBezTo>
                      <a:pt x="96196" y="1412537"/>
                      <a:pt x="94569" y="1383820"/>
                      <a:pt x="116615" y="1355916"/>
                    </a:cubicBezTo>
                    <a:cubicBezTo>
                      <a:pt x="141021" y="1324921"/>
                      <a:pt x="133455" y="1284895"/>
                      <a:pt x="135489" y="1249995"/>
                    </a:cubicBezTo>
                    <a:cubicBezTo>
                      <a:pt x="139638" y="1178812"/>
                      <a:pt x="151759" y="1107791"/>
                      <a:pt x="146553" y="1036120"/>
                    </a:cubicBezTo>
                    <a:cubicBezTo>
                      <a:pt x="142729" y="984136"/>
                      <a:pt x="34042" y="848603"/>
                      <a:pt x="18586" y="813296"/>
                    </a:cubicBezTo>
                    <a:cubicBezTo>
                      <a:pt x="-5576" y="758139"/>
                      <a:pt x="-4681" y="702332"/>
                      <a:pt x="12647" y="646931"/>
                    </a:cubicBezTo>
                    <a:cubicBezTo>
                      <a:pt x="59180" y="498625"/>
                      <a:pt x="75532" y="343730"/>
                      <a:pt x="112629" y="193310"/>
                    </a:cubicBezTo>
                    <a:cubicBezTo>
                      <a:pt x="128818" y="127496"/>
                      <a:pt x="159325" y="76651"/>
                      <a:pt x="219282" y="44272"/>
                    </a:cubicBezTo>
                    <a:cubicBezTo>
                      <a:pt x="226197" y="40530"/>
                      <a:pt x="296973" y="-16091"/>
                      <a:pt x="313244" y="4491"/>
                    </a:cubicBezTo>
                    <a:cubicBezTo>
                      <a:pt x="323331" y="17264"/>
                      <a:pt x="267849" y="82915"/>
                      <a:pt x="244013" y="155563"/>
                    </a:cubicBezTo>
                    <a:cubicBezTo>
                      <a:pt x="161603" y="301020"/>
                      <a:pt x="146716" y="447373"/>
                      <a:pt x="146390" y="455427"/>
                    </a:cubicBezTo>
                    <a:cubicBezTo>
                      <a:pt x="143868" y="524577"/>
                      <a:pt x="179988" y="545647"/>
                      <a:pt x="249138" y="544020"/>
                    </a:cubicBezTo>
                    <a:cubicBezTo>
                      <a:pt x="356930" y="541498"/>
                      <a:pt x="447231" y="506354"/>
                      <a:pt x="514591" y="420934"/>
                    </a:cubicBezTo>
                    <a:cubicBezTo>
                      <a:pt x="574547" y="344869"/>
                      <a:pt x="628321" y="253836"/>
                      <a:pt x="673797" y="169148"/>
                    </a:cubicBezTo>
                    <a:cubicBezTo>
                      <a:pt x="730174" y="62984"/>
                      <a:pt x="751570" y="2946"/>
                      <a:pt x="873029" y="5549"/>
                    </a:cubicBezTo>
                    <a:cubicBezTo>
                      <a:pt x="905651" y="13765"/>
                      <a:pt x="978136" y="68190"/>
                      <a:pt x="990909" y="100487"/>
                    </a:cubicBezTo>
                    <a:close/>
                  </a:path>
                </a:pathLst>
              </a:custGeom>
              <a:solidFill>
                <a:srgbClr val="FFFFFC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7E516E16-70B3-4FAC-8629-5E150A760E5E}"/>
                  </a:ext>
                </a:extLst>
              </p:cNvPr>
              <p:cNvSpPr/>
              <p:nvPr/>
            </p:nvSpPr>
            <p:spPr>
              <a:xfrm>
                <a:off x="2356980" y="4095430"/>
                <a:ext cx="806364" cy="570646"/>
              </a:xfrm>
              <a:custGeom>
                <a:avLst/>
                <a:gdLst>
                  <a:gd name="connsiteX0" fmla="*/ 1130494 w 1335420"/>
                  <a:gd name="connsiteY0" fmla="*/ 889890 h 945047"/>
                  <a:gd name="connsiteX1" fmla="*/ 1166451 w 1335420"/>
                  <a:gd name="connsiteY1" fmla="*/ 879070 h 945047"/>
                  <a:gd name="connsiteX2" fmla="*/ 1261145 w 1335420"/>
                  <a:gd name="connsiteY2" fmla="*/ 845635 h 945047"/>
                  <a:gd name="connsiteX3" fmla="*/ 1287178 w 1335420"/>
                  <a:gd name="connsiteY3" fmla="*/ 877850 h 945047"/>
                  <a:gd name="connsiteX4" fmla="*/ 1335420 w 1335420"/>
                  <a:gd name="connsiteY4" fmla="*/ 901930 h 945047"/>
                  <a:gd name="connsiteX5" fmla="*/ 922394 w 1335420"/>
                  <a:gd name="connsiteY5" fmla="*/ 945047 h 945047"/>
                  <a:gd name="connsiteX6" fmla="*/ 852513 w 1335420"/>
                  <a:gd name="connsiteY6" fmla="*/ 927557 h 945047"/>
                  <a:gd name="connsiteX7" fmla="*/ 401902 w 1335420"/>
                  <a:gd name="connsiteY7" fmla="*/ 721817 h 945047"/>
                  <a:gd name="connsiteX8" fmla="*/ 352847 w 1335420"/>
                  <a:gd name="connsiteY8" fmla="*/ 676991 h 945047"/>
                  <a:gd name="connsiteX9" fmla="*/ 12794 w 1335420"/>
                  <a:gd name="connsiteY9" fmla="*/ 59446 h 945047"/>
                  <a:gd name="connsiteX10" fmla="*/ 59165 w 1335420"/>
                  <a:gd name="connsiteY10" fmla="*/ 1442 h 945047"/>
                  <a:gd name="connsiteX11" fmla="*/ 658406 w 1335420"/>
                  <a:gd name="connsiteY11" fmla="*/ 155930 h 945047"/>
                  <a:gd name="connsiteX12" fmla="*/ 692249 w 1335420"/>
                  <a:gd name="connsiteY12" fmla="*/ 180417 h 945047"/>
                  <a:gd name="connsiteX13" fmla="*/ 811267 w 1335420"/>
                  <a:gd name="connsiteY13" fmla="*/ 499155 h 945047"/>
                  <a:gd name="connsiteX14" fmla="*/ 881067 w 1335420"/>
                  <a:gd name="connsiteY14" fmla="*/ 675771 h 945047"/>
                  <a:gd name="connsiteX15" fmla="*/ 930367 w 1335420"/>
                  <a:gd name="connsiteY15" fmla="*/ 708149 h 945047"/>
                  <a:gd name="connsiteX16" fmla="*/ 1058822 w 1335420"/>
                  <a:gd name="connsiteY16" fmla="*/ 709614 h 945047"/>
                  <a:gd name="connsiteX17" fmla="*/ 1050199 w 1335420"/>
                  <a:gd name="connsiteY17" fmla="*/ 750452 h 945047"/>
                  <a:gd name="connsiteX18" fmla="*/ 1054429 w 1335420"/>
                  <a:gd name="connsiteY18" fmla="*/ 885253 h 945047"/>
                  <a:gd name="connsiteX19" fmla="*/ 1086645 w 1335420"/>
                  <a:gd name="connsiteY19" fmla="*/ 895016 h 945047"/>
                  <a:gd name="connsiteX20" fmla="*/ 1130494 w 1335420"/>
                  <a:gd name="connsiteY20" fmla="*/ 889890 h 945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35420" h="945047">
                    <a:moveTo>
                      <a:pt x="1130494" y="889890"/>
                    </a:moveTo>
                    <a:cubicBezTo>
                      <a:pt x="1142452" y="886311"/>
                      <a:pt x="1154411" y="882650"/>
                      <a:pt x="1166451" y="879070"/>
                    </a:cubicBezTo>
                    <a:cubicBezTo>
                      <a:pt x="1195331" y="860278"/>
                      <a:pt x="1218842" y="826354"/>
                      <a:pt x="1261145" y="845635"/>
                    </a:cubicBezTo>
                    <a:cubicBezTo>
                      <a:pt x="1262366" y="862881"/>
                      <a:pt x="1263911" y="887694"/>
                      <a:pt x="1287178" y="877850"/>
                    </a:cubicBezTo>
                    <a:cubicBezTo>
                      <a:pt x="1318092" y="864834"/>
                      <a:pt x="1323787" y="885497"/>
                      <a:pt x="1335420" y="901930"/>
                    </a:cubicBezTo>
                    <a:cubicBezTo>
                      <a:pt x="1201026" y="948301"/>
                      <a:pt x="1061507" y="944559"/>
                      <a:pt x="922394" y="945047"/>
                    </a:cubicBezTo>
                    <a:cubicBezTo>
                      <a:pt x="897256" y="945128"/>
                      <a:pt x="874803" y="938865"/>
                      <a:pt x="852513" y="927557"/>
                    </a:cubicBezTo>
                    <a:cubicBezTo>
                      <a:pt x="705102" y="852956"/>
                      <a:pt x="558831" y="775672"/>
                      <a:pt x="401902" y="721817"/>
                    </a:cubicBezTo>
                    <a:cubicBezTo>
                      <a:pt x="379367" y="714088"/>
                      <a:pt x="362853" y="700339"/>
                      <a:pt x="352847" y="676991"/>
                    </a:cubicBezTo>
                    <a:cubicBezTo>
                      <a:pt x="342271" y="652423"/>
                      <a:pt x="14584" y="64571"/>
                      <a:pt x="12794" y="59446"/>
                    </a:cubicBezTo>
                    <a:cubicBezTo>
                      <a:pt x="-8846" y="-2463"/>
                      <a:pt x="-8846" y="-2545"/>
                      <a:pt x="59165" y="1442"/>
                    </a:cubicBezTo>
                    <a:cubicBezTo>
                      <a:pt x="93333" y="3394"/>
                      <a:pt x="587467" y="150072"/>
                      <a:pt x="658406" y="155930"/>
                    </a:cubicBezTo>
                    <a:cubicBezTo>
                      <a:pt x="675165" y="157313"/>
                      <a:pt x="687937" y="164879"/>
                      <a:pt x="692249" y="180417"/>
                    </a:cubicBezTo>
                    <a:cubicBezTo>
                      <a:pt x="722918" y="290161"/>
                      <a:pt x="785722" y="388109"/>
                      <a:pt x="811267" y="499155"/>
                    </a:cubicBezTo>
                    <a:cubicBezTo>
                      <a:pt x="825829" y="562285"/>
                      <a:pt x="855035" y="618092"/>
                      <a:pt x="881067" y="675771"/>
                    </a:cubicBezTo>
                    <a:cubicBezTo>
                      <a:pt x="890260" y="696109"/>
                      <a:pt x="904334" y="715959"/>
                      <a:pt x="930367" y="708149"/>
                    </a:cubicBezTo>
                    <a:cubicBezTo>
                      <a:pt x="973809" y="694970"/>
                      <a:pt x="1016031" y="710671"/>
                      <a:pt x="1058822" y="709614"/>
                    </a:cubicBezTo>
                    <a:cubicBezTo>
                      <a:pt x="1055975" y="723199"/>
                      <a:pt x="1053046" y="736785"/>
                      <a:pt x="1050199" y="750452"/>
                    </a:cubicBezTo>
                    <a:cubicBezTo>
                      <a:pt x="1021319" y="771035"/>
                      <a:pt x="1021807" y="841567"/>
                      <a:pt x="1054429" y="885253"/>
                    </a:cubicBezTo>
                    <a:cubicBezTo>
                      <a:pt x="1062890" y="896643"/>
                      <a:pt x="1074198" y="899409"/>
                      <a:pt x="1086645" y="895016"/>
                    </a:cubicBezTo>
                    <a:cubicBezTo>
                      <a:pt x="1101044" y="889890"/>
                      <a:pt x="1116176" y="894039"/>
                      <a:pt x="1130494" y="889890"/>
                    </a:cubicBezTo>
                    <a:close/>
                  </a:path>
                </a:pathLst>
              </a:custGeom>
              <a:solidFill>
                <a:srgbClr val="B7B6BA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6FF42E27-F929-4736-B9FF-6982093B657B}"/>
                  </a:ext>
                </a:extLst>
              </p:cNvPr>
              <p:cNvSpPr/>
              <p:nvPr/>
            </p:nvSpPr>
            <p:spPr>
              <a:xfrm>
                <a:off x="3251913" y="2904435"/>
                <a:ext cx="430936" cy="513676"/>
              </a:xfrm>
              <a:custGeom>
                <a:avLst/>
                <a:gdLst>
                  <a:gd name="connsiteX0" fmla="*/ 641707 w 713674"/>
                  <a:gd name="connsiteY0" fmla="*/ 850701 h 850700"/>
                  <a:gd name="connsiteX1" fmla="*/ 638860 w 713674"/>
                  <a:gd name="connsiteY1" fmla="*/ 728265 h 850700"/>
                  <a:gd name="connsiteX2" fmla="*/ 587771 w 713674"/>
                  <a:gd name="connsiteY2" fmla="*/ 579391 h 850700"/>
                  <a:gd name="connsiteX3" fmla="*/ 517482 w 713674"/>
                  <a:gd name="connsiteY3" fmla="*/ 560924 h 850700"/>
                  <a:gd name="connsiteX4" fmla="*/ 463708 w 713674"/>
                  <a:gd name="connsiteY4" fmla="*/ 631131 h 850700"/>
                  <a:gd name="connsiteX5" fmla="*/ 463220 w 713674"/>
                  <a:gd name="connsiteY5" fmla="*/ 696945 h 850700"/>
                  <a:gd name="connsiteX6" fmla="*/ 373326 w 713674"/>
                  <a:gd name="connsiteY6" fmla="*/ 644228 h 850700"/>
                  <a:gd name="connsiteX7" fmla="*/ 154325 w 713674"/>
                  <a:gd name="connsiteY7" fmla="*/ 550022 h 850700"/>
                  <a:gd name="connsiteX8" fmla="*/ 57435 w 713674"/>
                  <a:gd name="connsiteY8" fmla="*/ 522444 h 850700"/>
                  <a:gd name="connsiteX9" fmla="*/ 0 w 713674"/>
                  <a:gd name="connsiteY9" fmla="*/ 534322 h 850700"/>
                  <a:gd name="connsiteX10" fmla="*/ 118286 w 713674"/>
                  <a:gd name="connsiteY10" fmla="*/ 343794 h 850700"/>
                  <a:gd name="connsiteX11" fmla="*/ 325653 w 713674"/>
                  <a:gd name="connsiteY11" fmla="*/ 194757 h 850700"/>
                  <a:gd name="connsiteX12" fmla="*/ 340704 w 713674"/>
                  <a:gd name="connsiteY12" fmla="*/ 163355 h 850700"/>
                  <a:gd name="connsiteX13" fmla="*/ 567107 w 713674"/>
                  <a:gd name="connsiteY13" fmla="*/ 19931 h 850700"/>
                  <a:gd name="connsiteX14" fmla="*/ 708253 w 713674"/>
                  <a:gd name="connsiteY14" fmla="*/ 225752 h 850700"/>
                  <a:gd name="connsiteX15" fmla="*/ 657896 w 713674"/>
                  <a:gd name="connsiteY15" fmla="*/ 344201 h 850700"/>
                  <a:gd name="connsiteX16" fmla="*/ 652201 w 713674"/>
                  <a:gd name="connsiteY16" fmla="*/ 380159 h 850700"/>
                  <a:gd name="connsiteX17" fmla="*/ 713297 w 713674"/>
                  <a:gd name="connsiteY17" fmla="*/ 667577 h 850700"/>
                  <a:gd name="connsiteX18" fmla="*/ 653666 w 713674"/>
                  <a:gd name="connsiteY18" fmla="*/ 821007 h 850700"/>
                  <a:gd name="connsiteX19" fmla="*/ 641707 w 713674"/>
                  <a:gd name="connsiteY19" fmla="*/ 850701 h 85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674" h="850700">
                    <a:moveTo>
                      <a:pt x="641707" y="850701"/>
                    </a:moveTo>
                    <a:cubicBezTo>
                      <a:pt x="612908" y="810757"/>
                      <a:pt x="636745" y="768779"/>
                      <a:pt x="638860" y="728265"/>
                    </a:cubicBezTo>
                    <a:cubicBezTo>
                      <a:pt x="641870" y="670668"/>
                      <a:pt x="616895" y="623240"/>
                      <a:pt x="587771" y="579391"/>
                    </a:cubicBezTo>
                    <a:cubicBezTo>
                      <a:pt x="576056" y="561656"/>
                      <a:pt x="545061" y="550267"/>
                      <a:pt x="517482" y="560924"/>
                    </a:cubicBezTo>
                    <a:cubicBezTo>
                      <a:pt x="485511" y="573208"/>
                      <a:pt x="468427" y="598590"/>
                      <a:pt x="463708" y="631131"/>
                    </a:cubicBezTo>
                    <a:cubicBezTo>
                      <a:pt x="460861" y="650737"/>
                      <a:pt x="463220" y="671156"/>
                      <a:pt x="463220" y="696945"/>
                    </a:cubicBezTo>
                    <a:cubicBezTo>
                      <a:pt x="430273" y="678071"/>
                      <a:pt x="397569" y="665868"/>
                      <a:pt x="373326" y="644228"/>
                    </a:cubicBezTo>
                    <a:cubicBezTo>
                      <a:pt x="310196" y="587770"/>
                      <a:pt x="231447" y="571744"/>
                      <a:pt x="154325" y="550022"/>
                    </a:cubicBezTo>
                    <a:cubicBezTo>
                      <a:pt x="122028" y="540911"/>
                      <a:pt x="88755" y="534159"/>
                      <a:pt x="57435" y="522444"/>
                    </a:cubicBezTo>
                    <a:cubicBezTo>
                      <a:pt x="33924" y="513658"/>
                      <a:pt x="16352" y="516912"/>
                      <a:pt x="0" y="534322"/>
                    </a:cubicBezTo>
                    <a:cubicBezTo>
                      <a:pt x="23592" y="461023"/>
                      <a:pt x="69963" y="400660"/>
                      <a:pt x="118286" y="343794"/>
                    </a:cubicBezTo>
                    <a:cubicBezTo>
                      <a:pt x="174257" y="277899"/>
                      <a:pt x="241860" y="223393"/>
                      <a:pt x="325653" y="194757"/>
                    </a:cubicBezTo>
                    <a:cubicBezTo>
                      <a:pt x="344934" y="188167"/>
                      <a:pt x="342331" y="176127"/>
                      <a:pt x="340704" y="163355"/>
                    </a:cubicBezTo>
                    <a:cubicBezTo>
                      <a:pt x="326304" y="48567"/>
                      <a:pt x="438001" y="-41572"/>
                      <a:pt x="567107" y="19931"/>
                    </a:cubicBezTo>
                    <a:cubicBezTo>
                      <a:pt x="652527" y="60607"/>
                      <a:pt x="703698" y="127885"/>
                      <a:pt x="708253" y="225752"/>
                    </a:cubicBezTo>
                    <a:cubicBezTo>
                      <a:pt x="710531" y="273425"/>
                      <a:pt x="694911" y="314182"/>
                      <a:pt x="657896" y="344201"/>
                    </a:cubicBezTo>
                    <a:cubicBezTo>
                      <a:pt x="642765" y="356485"/>
                      <a:pt x="641707" y="365190"/>
                      <a:pt x="652201" y="380159"/>
                    </a:cubicBezTo>
                    <a:cubicBezTo>
                      <a:pt x="713460" y="467043"/>
                      <a:pt x="715006" y="567757"/>
                      <a:pt x="713297" y="667577"/>
                    </a:cubicBezTo>
                    <a:cubicBezTo>
                      <a:pt x="712321" y="724116"/>
                      <a:pt x="670343" y="768453"/>
                      <a:pt x="653666" y="821007"/>
                    </a:cubicBezTo>
                    <a:cubicBezTo>
                      <a:pt x="650493" y="831095"/>
                      <a:pt x="645775" y="840776"/>
                      <a:pt x="641707" y="850701"/>
                    </a:cubicBezTo>
                    <a:close/>
                  </a:path>
                </a:pathLst>
              </a:custGeom>
              <a:solidFill>
                <a:schemeClr val="tx1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56DC01AB-FBCE-40CC-9ABC-1385C68B70BF}"/>
                  </a:ext>
                </a:extLst>
              </p:cNvPr>
              <p:cNvSpPr/>
              <p:nvPr/>
            </p:nvSpPr>
            <p:spPr>
              <a:xfrm>
                <a:off x="2253056" y="4718065"/>
                <a:ext cx="1215341" cy="503594"/>
              </a:xfrm>
              <a:custGeom>
                <a:avLst/>
                <a:gdLst>
                  <a:gd name="connsiteX0" fmla="*/ 1114369 w 1215341"/>
                  <a:gd name="connsiteY0" fmla="*/ 276421 h 503594"/>
                  <a:gd name="connsiteX1" fmla="*/ 1139986 w 1215341"/>
                  <a:gd name="connsiteY1" fmla="*/ 287646 h 503594"/>
                  <a:gd name="connsiteX2" fmla="*/ 1215341 w 1215341"/>
                  <a:gd name="connsiteY2" fmla="*/ 360642 h 503594"/>
                  <a:gd name="connsiteX3" fmla="*/ 1126527 w 1215341"/>
                  <a:gd name="connsiteY3" fmla="*/ 410354 h 503594"/>
                  <a:gd name="connsiteX4" fmla="*/ 979453 w 1215341"/>
                  <a:gd name="connsiteY4" fmla="*/ 450389 h 503594"/>
                  <a:gd name="connsiteX5" fmla="*/ 836211 w 1215341"/>
                  <a:gd name="connsiteY5" fmla="*/ 478438 h 503594"/>
                  <a:gd name="connsiteX6" fmla="*/ 626261 w 1215341"/>
                  <a:gd name="connsiteY6" fmla="*/ 502557 h 503594"/>
                  <a:gd name="connsiteX7" fmla="*/ 557292 w 1215341"/>
                  <a:gd name="connsiteY7" fmla="*/ 440810 h 503594"/>
                  <a:gd name="connsiteX8" fmla="*/ 551692 w 1215341"/>
                  <a:gd name="connsiteY8" fmla="*/ 409470 h 503594"/>
                  <a:gd name="connsiteX9" fmla="*/ 646548 w 1215341"/>
                  <a:gd name="connsiteY9" fmla="*/ 431183 h 503594"/>
                  <a:gd name="connsiteX10" fmla="*/ 682801 w 1215341"/>
                  <a:gd name="connsiteY10" fmla="*/ 435947 h 503594"/>
                  <a:gd name="connsiteX11" fmla="*/ 842990 w 1215341"/>
                  <a:gd name="connsiteY11" fmla="*/ 406473 h 503594"/>
                  <a:gd name="connsiteX12" fmla="*/ 1065172 w 1215341"/>
                  <a:gd name="connsiteY12" fmla="*/ 306705 h 503594"/>
                  <a:gd name="connsiteX13" fmla="*/ 1089341 w 1215341"/>
                  <a:gd name="connsiteY13" fmla="*/ 290397 h 503594"/>
                  <a:gd name="connsiteX14" fmla="*/ 1114369 w 1215341"/>
                  <a:gd name="connsiteY14" fmla="*/ 276421 h 503594"/>
                  <a:gd name="connsiteX15" fmla="*/ 286871 w 1215341"/>
                  <a:gd name="connsiteY15" fmla="*/ 867 h 503594"/>
                  <a:gd name="connsiteX16" fmla="*/ 344836 w 1215341"/>
                  <a:gd name="connsiteY16" fmla="*/ 32453 h 503594"/>
                  <a:gd name="connsiteX17" fmla="*/ 442197 w 1215341"/>
                  <a:gd name="connsiteY17" fmla="*/ 95920 h 503594"/>
                  <a:gd name="connsiteX18" fmla="*/ 321699 w 1215341"/>
                  <a:gd name="connsiteY18" fmla="*/ 277133 h 503594"/>
                  <a:gd name="connsiteX19" fmla="*/ 94801 w 1215341"/>
                  <a:gd name="connsiteY19" fmla="*/ 245941 h 503594"/>
                  <a:gd name="connsiteX20" fmla="*/ 22591 w 1215341"/>
                  <a:gd name="connsiteY20" fmla="*/ 218334 h 503594"/>
                  <a:gd name="connsiteX21" fmla="*/ 1124 w 1215341"/>
                  <a:gd name="connsiteY21" fmla="*/ 155113 h 503594"/>
                  <a:gd name="connsiteX22" fmla="*/ 136605 w 1215341"/>
                  <a:gd name="connsiteY22" fmla="*/ 26951 h 503594"/>
                  <a:gd name="connsiteX23" fmla="*/ 221587 w 1215341"/>
                  <a:gd name="connsiteY23" fmla="*/ 6811 h 503594"/>
                  <a:gd name="connsiteX24" fmla="*/ 286871 w 1215341"/>
                  <a:gd name="connsiteY24" fmla="*/ 867 h 503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15341" h="503594">
                    <a:moveTo>
                      <a:pt x="1114369" y="276421"/>
                    </a:moveTo>
                    <a:cubicBezTo>
                      <a:pt x="1122793" y="276974"/>
                      <a:pt x="1131316" y="281726"/>
                      <a:pt x="1139986" y="287646"/>
                    </a:cubicBezTo>
                    <a:cubicBezTo>
                      <a:pt x="1169214" y="307638"/>
                      <a:pt x="1189453" y="337112"/>
                      <a:pt x="1215341" y="360642"/>
                    </a:cubicBezTo>
                    <a:cubicBezTo>
                      <a:pt x="1190239" y="385203"/>
                      <a:pt x="1157130" y="396059"/>
                      <a:pt x="1126527" y="410354"/>
                    </a:cubicBezTo>
                    <a:cubicBezTo>
                      <a:pt x="1080155" y="432017"/>
                      <a:pt x="1032800" y="448965"/>
                      <a:pt x="979453" y="450389"/>
                    </a:cubicBezTo>
                    <a:cubicBezTo>
                      <a:pt x="931018" y="451666"/>
                      <a:pt x="882534" y="463063"/>
                      <a:pt x="836211" y="478438"/>
                    </a:cubicBezTo>
                    <a:cubicBezTo>
                      <a:pt x="767636" y="501183"/>
                      <a:pt x="697489" y="506095"/>
                      <a:pt x="626261" y="502557"/>
                    </a:cubicBezTo>
                    <a:cubicBezTo>
                      <a:pt x="584408" y="500445"/>
                      <a:pt x="564857" y="482123"/>
                      <a:pt x="557292" y="440810"/>
                    </a:cubicBezTo>
                    <a:cubicBezTo>
                      <a:pt x="555278" y="430347"/>
                      <a:pt x="553510" y="419884"/>
                      <a:pt x="551692" y="409470"/>
                    </a:cubicBezTo>
                    <a:cubicBezTo>
                      <a:pt x="584064" y="413351"/>
                      <a:pt x="613833" y="428628"/>
                      <a:pt x="646548" y="431183"/>
                    </a:cubicBezTo>
                    <a:cubicBezTo>
                      <a:pt x="658681" y="432116"/>
                      <a:pt x="670962" y="433245"/>
                      <a:pt x="682801" y="435947"/>
                    </a:cubicBezTo>
                    <a:cubicBezTo>
                      <a:pt x="740421" y="448916"/>
                      <a:pt x="792345" y="427203"/>
                      <a:pt x="842990" y="406473"/>
                    </a:cubicBezTo>
                    <a:cubicBezTo>
                      <a:pt x="918050" y="375722"/>
                      <a:pt x="995713" y="350179"/>
                      <a:pt x="1065172" y="306705"/>
                    </a:cubicBezTo>
                    <a:cubicBezTo>
                      <a:pt x="1073474" y="301498"/>
                      <a:pt x="1083741" y="297716"/>
                      <a:pt x="1089341" y="290397"/>
                    </a:cubicBezTo>
                    <a:cubicBezTo>
                      <a:pt x="1097618" y="279516"/>
                      <a:pt x="1105944" y="275869"/>
                      <a:pt x="1114369" y="276421"/>
                    </a:cubicBezTo>
                    <a:close/>
                    <a:moveTo>
                      <a:pt x="286871" y="867"/>
                    </a:moveTo>
                    <a:cubicBezTo>
                      <a:pt x="314331" y="-3407"/>
                      <a:pt x="330492" y="8284"/>
                      <a:pt x="344836" y="32453"/>
                    </a:cubicBezTo>
                    <a:cubicBezTo>
                      <a:pt x="364780" y="66004"/>
                      <a:pt x="400246" y="81723"/>
                      <a:pt x="442197" y="95920"/>
                    </a:cubicBezTo>
                    <a:cubicBezTo>
                      <a:pt x="376962" y="142341"/>
                      <a:pt x="333096" y="199520"/>
                      <a:pt x="321699" y="277133"/>
                    </a:cubicBezTo>
                    <a:cubicBezTo>
                      <a:pt x="245952" y="267604"/>
                      <a:pt x="171383" y="250411"/>
                      <a:pt x="94801" y="245941"/>
                    </a:cubicBezTo>
                    <a:cubicBezTo>
                      <a:pt x="69551" y="244467"/>
                      <a:pt x="44205" y="232825"/>
                      <a:pt x="22591" y="218334"/>
                    </a:cubicBezTo>
                    <a:cubicBezTo>
                      <a:pt x="682" y="203597"/>
                      <a:pt x="-2119" y="179183"/>
                      <a:pt x="1124" y="155113"/>
                    </a:cubicBezTo>
                    <a:cubicBezTo>
                      <a:pt x="10801" y="83050"/>
                      <a:pt x="89987" y="34860"/>
                      <a:pt x="136605" y="26951"/>
                    </a:cubicBezTo>
                    <a:cubicBezTo>
                      <a:pt x="165489" y="22039"/>
                      <a:pt x="194422" y="18747"/>
                      <a:pt x="221587" y="6811"/>
                    </a:cubicBezTo>
                    <a:cubicBezTo>
                      <a:pt x="242513" y="-2425"/>
                      <a:pt x="265158" y="4011"/>
                      <a:pt x="286871" y="86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13CF6BA0-DBE0-43CF-9575-911DEE6B9831}"/>
                  </a:ext>
                </a:extLst>
              </p:cNvPr>
              <p:cNvSpPr/>
              <p:nvPr/>
            </p:nvSpPr>
            <p:spPr>
              <a:xfrm>
                <a:off x="3061267" y="4586914"/>
                <a:ext cx="64459" cy="39322"/>
              </a:xfrm>
              <a:custGeom>
                <a:avLst/>
                <a:gdLst>
                  <a:gd name="connsiteX0" fmla="*/ 94694 w 106751"/>
                  <a:gd name="connsiteY0" fmla="*/ 31605 h 65122"/>
                  <a:gd name="connsiteX1" fmla="*/ 0 w 106751"/>
                  <a:gd name="connsiteY1" fmla="*/ 65123 h 65122"/>
                  <a:gd name="connsiteX2" fmla="*/ 34005 w 106751"/>
                  <a:gd name="connsiteY2" fmla="*/ 15986 h 65122"/>
                  <a:gd name="connsiteX3" fmla="*/ 103480 w 106751"/>
                  <a:gd name="connsiteY3" fmla="*/ 9803 h 65122"/>
                  <a:gd name="connsiteX4" fmla="*/ 94694 w 106751"/>
                  <a:gd name="connsiteY4" fmla="*/ 31605 h 6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751" h="65122">
                    <a:moveTo>
                      <a:pt x="94694" y="31605"/>
                    </a:moveTo>
                    <a:cubicBezTo>
                      <a:pt x="63129" y="42751"/>
                      <a:pt x="31564" y="53896"/>
                      <a:pt x="0" y="65123"/>
                    </a:cubicBezTo>
                    <a:cubicBezTo>
                      <a:pt x="11308" y="48689"/>
                      <a:pt x="22128" y="31931"/>
                      <a:pt x="34005" y="15986"/>
                    </a:cubicBezTo>
                    <a:cubicBezTo>
                      <a:pt x="47266" y="-1830"/>
                      <a:pt x="88999" y="-5979"/>
                      <a:pt x="103480" y="9803"/>
                    </a:cubicBezTo>
                    <a:cubicBezTo>
                      <a:pt x="113730" y="20786"/>
                      <a:pt x="96809" y="23877"/>
                      <a:pt x="94694" y="31605"/>
                    </a:cubicBezTo>
                    <a:close/>
                  </a:path>
                </a:pathLst>
              </a:custGeom>
              <a:solidFill>
                <a:srgbClr val="B7B6BA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B0DB0019-4005-412D-9E95-0AD99A490E49}"/>
                </a:ext>
              </a:extLst>
            </p:cNvPr>
            <p:cNvGrpSpPr/>
            <p:nvPr/>
          </p:nvGrpSpPr>
          <p:grpSpPr>
            <a:xfrm>
              <a:off x="4013852" y="2845553"/>
              <a:ext cx="796594" cy="2449275"/>
              <a:chOff x="4013852" y="2845553"/>
              <a:chExt cx="796594" cy="2449275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="" xmlns:a16="http://schemas.microsoft.com/office/drawing/2014/main" id="{6620280E-EFA4-4204-91AF-8B4887D50B7A}"/>
                  </a:ext>
                </a:extLst>
              </p:cNvPr>
              <p:cNvSpPr/>
              <p:nvPr/>
            </p:nvSpPr>
            <p:spPr>
              <a:xfrm rot="9690951">
                <a:off x="4764727" y="5195254"/>
                <a:ext cx="45719" cy="9957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7234DCDF-79A1-4365-927D-E9B226A756EA}"/>
                  </a:ext>
                </a:extLst>
              </p:cNvPr>
              <p:cNvSpPr/>
              <p:nvPr/>
            </p:nvSpPr>
            <p:spPr>
              <a:xfrm>
                <a:off x="4013852" y="2845553"/>
                <a:ext cx="753551" cy="2225963"/>
              </a:xfrm>
              <a:custGeom>
                <a:avLst/>
                <a:gdLst>
                  <a:gd name="connsiteX0" fmla="*/ 1247953 w 1247957"/>
                  <a:gd name="connsiteY0" fmla="*/ 3621208 h 3686420"/>
                  <a:gd name="connsiteX1" fmla="*/ 1086387 w 1247957"/>
                  <a:gd name="connsiteY1" fmla="*/ 3678155 h 3686420"/>
                  <a:gd name="connsiteX2" fmla="*/ 25878 w 1247957"/>
                  <a:gd name="connsiteY2" fmla="*/ 260544 h 3686420"/>
                  <a:gd name="connsiteX3" fmla="*/ 3344 w 1247957"/>
                  <a:gd name="connsiteY3" fmla="*/ 64729 h 3686420"/>
                  <a:gd name="connsiteX4" fmla="*/ 44263 w 1247957"/>
                  <a:gd name="connsiteY4" fmla="*/ 4203 h 3686420"/>
                  <a:gd name="connsiteX5" fmla="*/ 118782 w 1247957"/>
                  <a:gd name="connsiteY5" fmla="*/ 23728 h 3686420"/>
                  <a:gd name="connsiteX6" fmla="*/ 200867 w 1247957"/>
                  <a:gd name="connsiteY6" fmla="*/ 152427 h 3686420"/>
                  <a:gd name="connsiteX7" fmla="*/ 1247953 w 1247957"/>
                  <a:gd name="connsiteY7" fmla="*/ 3621208 h 3686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957" h="3686420">
                    <a:moveTo>
                      <a:pt x="1247953" y="3621208"/>
                    </a:moveTo>
                    <a:cubicBezTo>
                      <a:pt x="1233228" y="3674412"/>
                      <a:pt x="1169854" y="3701096"/>
                      <a:pt x="1086387" y="3678155"/>
                    </a:cubicBezTo>
                    <a:cubicBezTo>
                      <a:pt x="1045955" y="3615839"/>
                      <a:pt x="62243" y="400389"/>
                      <a:pt x="25878" y="260544"/>
                    </a:cubicBezTo>
                    <a:cubicBezTo>
                      <a:pt x="9201" y="196520"/>
                      <a:pt x="-7233" y="132251"/>
                      <a:pt x="3344" y="64729"/>
                    </a:cubicBezTo>
                    <a:cubicBezTo>
                      <a:pt x="7655" y="37476"/>
                      <a:pt x="17987" y="14128"/>
                      <a:pt x="44263" y="4203"/>
                    </a:cubicBezTo>
                    <a:cubicBezTo>
                      <a:pt x="72167" y="-6454"/>
                      <a:pt x="97549" y="4284"/>
                      <a:pt x="118782" y="23728"/>
                    </a:cubicBezTo>
                    <a:cubicBezTo>
                      <a:pt x="157587" y="59197"/>
                      <a:pt x="180529" y="105080"/>
                      <a:pt x="200867" y="152427"/>
                    </a:cubicBezTo>
                    <a:cubicBezTo>
                      <a:pt x="257000" y="283079"/>
                      <a:pt x="1250475" y="3603636"/>
                      <a:pt x="1247953" y="3621208"/>
                    </a:cubicBezTo>
                    <a:close/>
                  </a:path>
                </a:pathLst>
              </a:custGeom>
              <a:solidFill>
                <a:schemeClr val="tx1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FC566E10-EA8C-47BE-BEBF-4C2D4741F6A1}"/>
                  </a:ext>
                </a:extLst>
              </p:cNvPr>
              <p:cNvSpPr/>
              <p:nvPr/>
            </p:nvSpPr>
            <p:spPr>
              <a:xfrm>
                <a:off x="4669841" y="5032089"/>
                <a:ext cx="127269" cy="191871"/>
              </a:xfrm>
              <a:custGeom>
                <a:avLst/>
                <a:gdLst>
                  <a:gd name="connsiteX0" fmla="*/ 0 w 211918"/>
                  <a:gd name="connsiteY0" fmla="*/ 57028 h 339570"/>
                  <a:gd name="connsiteX1" fmla="*/ 68092 w 211918"/>
                  <a:gd name="connsiteY1" fmla="*/ 40514 h 339570"/>
                  <a:gd name="connsiteX2" fmla="*/ 161566 w 211918"/>
                  <a:gd name="connsiteY2" fmla="*/ 0 h 339570"/>
                  <a:gd name="connsiteX3" fmla="*/ 209889 w 211918"/>
                  <a:gd name="connsiteY3" fmla="*/ 281723 h 339570"/>
                  <a:gd name="connsiteX4" fmla="*/ 189795 w 211918"/>
                  <a:gd name="connsiteY4" fmla="*/ 337450 h 339570"/>
                  <a:gd name="connsiteX5" fmla="*/ 138137 w 211918"/>
                  <a:gd name="connsiteY5" fmla="*/ 303444 h 339570"/>
                  <a:gd name="connsiteX6" fmla="*/ 0 w 211918"/>
                  <a:gd name="connsiteY6" fmla="*/ 57028 h 339570"/>
                  <a:gd name="connsiteX0" fmla="*/ 0 w 210770"/>
                  <a:gd name="connsiteY0" fmla="*/ 57028 h 317758"/>
                  <a:gd name="connsiteX1" fmla="*/ 68092 w 210770"/>
                  <a:gd name="connsiteY1" fmla="*/ 40514 h 317758"/>
                  <a:gd name="connsiteX2" fmla="*/ 161566 w 210770"/>
                  <a:gd name="connsiteY2" fmla="*/ 0 h 317758"/>
                  <a:gd name="connsiteX3" fmla="*/ 209889 w 210770"/>
                  <a:gd name="connsiteY3" fmla="*/ 281723 h 317758"/>
                  <a:gd name="connsiteX4" fmla="*/ 181908 w 210770"/>
                  <a:gd name="connsiteY4" fmla="*/ 309845 h 317758"/>
                  <a:gd name="connsiteX5" fmla="*/ 138137 w 210770"/>
                  <a:gd name="connsiteY5" fmla="*/ 303444 h 317758"/>
                  <a:gd name="connsiteX6" fmla="*/ 0 w 210770"/>
                  <a:gd name="connsiteY6" fmla="*/ 57028 h 317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770" h="317758">
                    <a:moveTo>
                      <a:pt x="0" y="57028"/>
                    </a:moveTo>
                    <a:cubicBezTo>
                      <a:pt x="29369" y="27334"/>
                      <a:pt x="34738" y="32704"/>
                      <a:pt x="68092" y="40514"/>
                    </a:cubicBezTo>
                    <a:cubicBezTo>
                      <a:pt x="144482" y="58492"/>
                      <a:pt x="113975" y="13586"/>
                      <a:pt x="161566" y="0"/>
                    </a:cubicBezTo>
                    <a:cubicBezTo>
                      <a:pt x="177837" y="93881"/>
                      <a:pt x="194677" y="187680"/>
                      <a:pt x="209889" y="281723"/>
                    </a:cubicBezTo>
                    <a:cubicBezTo>
                      <a:pt x="213225" y="302549"/>
                      <a:pt x="207778" y="301221"/>
                      <a:pt x="181908" y="309845"/>
                    </a:cubicBezTo>
                    <a:cubicBezTo>
                      <a:pt x="154249" y="319119"/>
                      <a:pt x="150258" y="323782"/>
                      <a:pt x="138137" y="303444"/>
                    </a:cubicBezTo>
                    <a:cubicBezTo>
                      <a:pt x="89732" y="222661"/>
                      <a:pt x="42548" y="141147"/>
                      <a:pt x="0" y="57028"/>
                    </a:cubicBezTo>
                    <a:close/>
                  </a:path>
                </a:pathLst>
              </a:custGeom>
              <a:solidFill>
                <a:srgbClr val="F1E49F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9" name="Rounded Rectangle 7">
            <a:extLst>
              <a:ext uri="{FF2B5EF4-FFF2-40B4-BE49-F238E27FC236}">
                <a16:creationId xmlns="" xmlns:a16="http://schemas.microsoft.com/office/drawing/2014/main" id="{AB602C46-3815-4217-91B9-E94F1E94A2BA}"/>
              </a:ext>
            </a:extLst>
          </p:cNvPr>
          <p:cNvSpPr/>
          <p:nvPr/>
        </p:nvSpPr>
        <p:spPr>
          <a:xfrm>
            <a:off x="9045183" y="2149085"/>
            <a:ext cx="483680" cy="83704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="" xmlns:a16="http://schemas.microsoft.com/office/drawing/2014/main" id="{E51D2E38-1593-4534-B920-8058AE771466}"/>
              </a:ext>
            </a:extLst>
          </p:cNvPr>
          <p:cNvSpPr/>
          <p:nvPr/>
        </p:nvSpPr>
        <p:spPr>
          <a:xfrm>
            <a:off x="7285065" y="2149085"/>
            <a:ext cx="1053521" cy="83704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ounded Rectangle 6">
            <a:extLst>
              <a:ext uri="{FF2B5EF4-FFF2-40B4-BE49-F238E27FC236}">
                <a16:creationId xmlns="" xmlns:a16="http://schemas.microsoft.com/office/drawing/2014/main" id="{44886237-02C5-4599-860C-D9189B62A52A}"/>
              </a:ext>
            </a:extLst>
          </p:cNvPr>
          <p:cNvSpPr/>
          <p:nvPr/>
        </p:nvSpPr>
        <p:spPr>
          <a:xfrm>
            <a:off x="7416383" y="5154342"/>
            <a:ext cx="747789" cy="76026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="" xmlns:a16="http://schemas.microsoft.com/office/drawing/2014/main" id="{1D77E244-2AD3-4000-9221-3CC8D657AD55}"/>
              </a:ext>
            </a:extLst>
          </p:cNvPr>
          <p:cNvSpPr/>
          <p:nvPr/>
        </p:nvSpPr>
        <p:spPr>
          <a:xfrm>
            <a:off x="8809584" y="5220675"/>
            <a:ext cx="954879" cy="6275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CB37598-0966-4281-BE4C-6108B3663522}"/>
              </a:ext>
            </a:extLst>
          </p:cNvPr>
          <p:cNvSpPr txBox="1"/>
          <p:nvPr/>
        </p:nvSpPr>
        <p:spPr>
          <a:xfrm>
            <a:off x="9998359" y="1967442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3ACC960-9730-4C03-8526-216D8F217B10}"/>
              </a:ext>
            </a:extLst>
          </p:cNvPr>
          <p:cNvSpPr txBox="1"/>
          <p:nvPr/>
        </p:nvSpPr>
        <p:spPr>
          <a:xfrm>
            <a:off x="5224266" y="1967441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B3B39E5-53D3-4D73-89AA-6566BC34DBF8}"/>
              </a:ext>
            </a:extLst>
          </p:cNvPr>
          <p:cNvSpPr txBox="1"/>
          <p:nvPr/>
        </p:nvSpPr>
        <p:spPr>
          <a:xfrm>
            <a:off x="7285065" y="3572799"/>
            <a:ext cx="43445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5B540D3-B077-4B05-87BB-A61101F5CD3D}"/>
              </a:ext>
            </a:extLst>
          </p:cNvPr>
          <p:cNvSpPr txBox="1"/>
          <p:nvPr/>
        </p:nvSpPr>
        <p:spPr>
          <a:xfrm>
            <a:off x="9998359" y="4972703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AEF3664-1A07-4D69-AB7B-EA26D97B6AA4}"/>
              </a:ext>
            </a:extLst>
          </p:cNvPr>
          <p:cNvSpPr txBox="1"/>
          <p:nvPr/>
        </p:nvSpPr>
        <p:spPr>
          <a:xfrm>
            <a:off x="5224266" y="4972702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41454D26-A65D-42D2-89C1-34372A47F8E8}"/>
              </a:ext>
            </a:extLst>
          </p:cNvPr>
          <p:cNvSpPr/>
          <p:nvPr/>
        </p:nvSpPr>
        <p:spPr>
          <a:xfrm flipH="1">
            <a:off x="5717635" y="3640379"/>
            <a:ext cx="841982" cy="78817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=""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DAACD18-27AB-4167-9E76-74AA27A3E7BB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504624E-C196-4A92-B21C-0E9CCDD046D7}"/>
              </a:ext>
            </a:extLst>
          </p:cNvPr>
          <p:cNvSpPr/>
          <p:nvPr/>
        </p:nvSpPr>
        <p:spPr>
          <a:xfrm>
            <a:off x="7267574" y="0"/>
            <a:ext cx="45130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E3F931E3-7E3C-4BA9-9A35-7E9E0EE6A227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2" cstate="print">
            <a:alphaModFix amt="90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360" r="10360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GB" altLang="ko-KR" dirty="0"/>
              <a:t>Social Media</a:t>
            </a:r>
            <a:r>
              <a:rPr lang="ko-KR" altLang="en-US" dirty="0"/>
              <a:t> </a:t>
            </a:r>
            <a:r>
              <a:rPr lang="en-GB" altLang="ko-KR" dirty="0">
                <a:solidFill>
                  <a:schemeClr val="tx1"/>
                </a:solidFill>
              </a:rPr>
              <a:t>M</a:t>
            </a:r>
            <a:r>
              <a:rPr lang="en-GB" altLang="ko-KR" dirty="0">
                <a:solidFill>
                  <a:schemeClr val="bg1"/>
                </a:solidFill>
              </a:rPr>
              <a:t>arketing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자유형: 도형 16">
            <a:extLst>
              <a:ext uri="{FF2B5EF4-FFF2-40B4-BE49-F238E27FC236}">
                <a16:creationId xmlns="" xmlns:a16="http://schemas.microsoft.com/office/drawing/2014/main" id="{FFF1EE78-8016-4C30-AF39-205A17B94259}"/>
              </a:ext>
            </a:extLst>
          </p:cNvPr>
          <p:cNvSpPr/>
          <p:nvPr/>
        </p:nvSpPr>
        <p:spPr>
          <a:xfrm>
            <a:off x="1875633" y="1819076"/>
            <a:ext cx="4513049" cy="2645509"/>
          </a:xfrm>
          <a:custGeom>
            <a:avLst/>
            <a:gdLst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069869 w 3313174"/>
              <a:gd name="connsiteY8" fmla="*/ 1800200 h 1972938"/>
              <a:gd name="connsiteX9" fmla="*/ 0 w 3313174"/>
              <a:gd name="connsiteY9" fmla="*/ 180020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3953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2550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0528 w 3313174"/>
              <a:gd name="connsiteY8" fmla="*/ 1793954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0528 w 3313174"/>
              <a:gd name="connsiteY8" fmla="*/ 1793954 h 1972938"/>
              <a:gd name="connsiteX9" fmla="*/ 4044 w 3313174"/>
              <a:gd name="connsiteY9" fmla="*/ 1796036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0528 w 3313174"/>
              <a:gd name="connsiteY8" fmla="*/ 1793954 h 1972938"/>
              <a:gd name="connsiteX9" fmla="*/ 4044 w 3313174"/>
              <a:gd name="connsiteY9" fmla="*/ 1796036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520716 w 3313174"/>
              <a:gd name="connsiteY5" fmla="*/ 1800200 h 1972938"/>
              <a:gd name="connsiteX6" fmla="*/ 1295292 w 3313174"/>
              <a:gd name="connsiteY6" fmla="*/ 1972938 h 1972938"/>
              <a:gd name="connsiteX7" fmla="*/ 1130528 w 3313174"/>
              <a:gd name="connsiteY7" fmla="*/ 1793954 h 1972938"/>
              <a:gd name="connsiteX8" fmla="*/ 4044 w 3313174"/>
              <a:gd name="connsiteY8" fmla="*/ 1796036 h 1972938"/>
              <a:gd name="connsiteX9" fmla="*/ 0 w 3313174"/>
              <a:gd name="connsiteY9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520716 w 3313174"/>
              <a:gd name="connsiteY4" fmla="*/ 1800200 h 1972938"/>
              <a:gd name="connsiteX5" fmla="*/ 1295292 w 3313174"/>
              <a:gd name="connsiteY5" fmla="*/ 1972938 h 1972938"/>
              <a:gd name="connsiteX6" fmla="*/ 1130528 w 3313174"/>
              <a:gd name="connsiteY6" fmla="*/ 1793954 h 1972938"/>
              <a:gd name="connsiteX7" fmla="*/ 4044 w 3313174"/>
              <a:gd name="connsiteY7" fmla="*/ 1796036 h 1972938"/>
              <a:gd name="connsiteX8" fmla="*/ 0 w 3313174"/>
              <a:gd name="connsiteY8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3313174 w 3313174"/>
              <a:gd name="connsiteY2" fmla="*/ 1800200 h 1972938"/>
              <a:gd name="connsiteX3" fmla="*/ 1520716 w 3313174"/>
              <a:gd name="connsiteY3" fmla="*/ 1800200 h 1972938"/>
              <a:gd name="connsiteX4" fmla="*/ 1295292 w 3313174"/>
              <a:gd name="connsiteY4" fmla="*/ 1972938 h 1972938"/>
              <a:gd name="connsiteX5" fmla="*/ 1130528 w 3313174"/>
              <a:gd name="connsiteY5" fmla="*/ 1793954 h 1972938"/>
              <a:gd name="connsiteX6" fmla="*/ 4044 w 3313174"/>
              <a:gd name="connsiteY6" fmla="*/ 1796036 h 1972938"/>
              <a:gd name="connsiteX7" fmla="*/ 0 w 3313174"/>
              <a:gd name="connsiteY7" fmla="*/ 0 h 1972938"/>
              <a:gd name="connsiteX0" fmla="*/ 0 w 3313174"/>
              <a:gd name="connsiteY0" fmla="*/ 0 h 2000006"/>
              <a:gd name="connsiteX1" fmla="*/ 1835352 w 3313174"/>
              <a:gd name="connsiteY1" fmla="*/ 0 h 2000006"/>
              <a:gd name="connsiteX2" fmla="*/ 3313174 w 3313174"/>
              <a:gd name="connsiteY2" fmla="*/ 1800200 h 2000006"/>
              <a:gd name="connsiteX3" fmla="*/ 1520716 w 3313174"/>
              <a:gd name="connsiteY3" fmla="*/ 1800200 h 2000006"/>
              <a:gd name="connsiteX4" fmla="*/ 1311468 w 3313174"/>
              <a:gd name="connsiteY4" fmla="*/ 2000006 h 2000006"/>
              <a:gd name="connsiteX5" fmla="*/ 1130528 w 3313174"/>
              <a:gd name="connsiteY5" fmla="*/ 1793954 h 2000006"/>
              <a:gd name="connsiteX6" fmla="*/ 4044 w 3313174"/>
              <a:gd name="connsiteY6" fmla="*/ 1796036 h 2000006"/>
              <a:gd name="connsiteX7" fmla="*/ 0 w 3313174"/>
              <a:gd name="connsiteY7" fmla="*/ 0 h 2000006"/>
              <a:gd name="connsiteX0" fmla="*/ 0 w 3313174"/>
              <a:gd name="connsiteY0" fmla="*/ 0 h 2000006"/>
              <a:gd name="connsiteX1" fmla="*/ 1835352 w 3313174"/>
              <a:gd name="connsiteY1" fmla="*/ 0 h 2000006"/>
              <a:gd name="connsiteX2" fmla="*/ 3313174 w 3313174"/>
              <a:gd name="connsiteY2" fmla="*/ 1800200 h 2000006"/>
              <a:gd name="connsiteX3" fmla="*/ 1520716 w 3313174"/>
              <a:gd name="connsiteY3" fmla="*/ 1800200 h 2000006"/>
              <a:gd name="connsiteX4" fmla="*/ 1311468 w 3313174"/>
              <a:gd name="connsiteY4" fmla="*/ 2000006 h 2000006"/>
              <a:gd name="connsiteX5" fmla="*/ 1134572 w 3313174"/>
              <a:gd name="connsiteY5" fmla="*/ 1789790 h 2000006"/>
              <a:gd name="connsiteX6" fmla="*/ 4044 w 3313174"/>
              <a:gd name="connsiteY6" fmla="*/ 1796036 h 2000006"/>
              <a:gd name="connsiteX7" fmla="*/ 0 w 3313174"/>
              <a:gd name="connsiteY7" fmla="*/ 0 h 2000006"/>
              <a:gd name="connsiteX0" fmla="*/ 0 w 3313174"/>
              <a:gd name="connsiteY0" fmla="*/ 0 h 2000006"/>
              <a:gd name="connsiteX1" fmla="*/ 1835352 w 3313174"/>
              <a:gd name="connsiteY1" fmla="*/ 0 h 2000006"/>
              <a:gd name="connsiteX2" fmla="*/ 3313174 w 3313174"/>
              <a:gd name="connsiteY2" fmla="*/ 1800200 h 2000006"/>
              <a:gd name="connsiteX3" fmla="*/ 1520716 w 3313174"/>
              <a:gd name="connsiteY3" fmla="*/ 1800200 h 2000006"/>
              <a:gd name="connsiteX4" fmla="*/ 1311468 w 3313174"/>
              <a:gd name="connsiteY4" fmla="*/ 2000006 h 2000006"/>
              <a:gd name="connsiteX5" fmla="*/ 1124461 w 3313174"/>
              <a:gd name="connsiteY5" fmla="*/ 1785626 h 2000006"/>
              <a:gd name="connsiteX6" fmla="*/ 4044 w 3313174"/>
              <a:gd name="connsiteY6" fmla="*/ 1796036 h 2000006"/>
              <a:gd name="connsiteX7" fmla="*/ 0 w 3313174"/>
              <a:gd name="connsiteY7" fmla="*/ 0 h 200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3174" h="2000006">
                <a:moveTo>
                  <a:pt x="0" y="0"/>
                </a:moveTo>
                <a:lnTo>
                  <a:pt x="1835352" y="0"/>
                </a:lnTo>
                <a:lnTo>
                  <a:pt x="3313174" y="1800200"/>
                </a:lnTo>
                <a:lnTo>
                  <a:pt x="1520716" y="1800200"/>
                </a:lnTo>
                <a:lnTo>
                  <a:pt x="1311468" y="2000006"/>
                </a:lnTo>
                <a:lnTo>
                  <a:pt x="1124461" y="1785626"/>
                </a:lnTo>
                <a:lnTo>
                  <a:pt x="4044" y="1796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1">
            <a:extLst>
              <a:ext uri="{FF2B5EF4-FFF2-40B4-BE49-F238E27FC236}">
                <a16:creationId xmlns="" xmlns:a16="http://schemas.microsoft.com/office/drawing/2014/main" id="{741BC3C8-0623-4743-8510-F9F3725A0530}"/>
              </a:ext>
            </a:extLst>
          </p:cNvPr>
          <p:cNvSpPr/>
          <p:nvPr/>
        </p:nvSpPr>
        <p:spPr>
          <a:xfrm>
            <a:off x="1792390" y="4532408"/>
            <a:ext cx="50846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Easy to change colors, photos and Text. 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="" xmlns:a16="http://schemas.microsoft.com/office/drawing/2014/main" id="{F003A9EC-C8F6-449A-A373-2A36B3657ED3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aturation sa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991" r="12991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412465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295">
            <a:extLst>
              <a:ext uri="{FF2B5EF4-FFF2-40B4-BE49-F238E27FC236}">
                <a16:creationId xmlns="" xmlns:a16="http://schemas.microsoft.com/office/drawing/2014/main" id="{7C243F53-B3EA-454F-A55F-BF258A03DCB2}"/>
              </a:ext>
            </a:extLst>
          </p:cNvPr>
          <p:cNvGrpSpPr/>
          <p:nvPr/>
        </p:nvGrpSpPr>
        <p:grpSpPr>
          <a:xfrm>
            <a:off x="2399778" y="1340131"/>
            <a:ext cx="7118690" cy="4177738"/>
            <a:chOff x="2687161" y="3731096"/>
            <a:chExt cx="5158677" cy="3027467"/>
          </a:xfrm>
        </p:grpSpPr>
        <p:sp>
          <p:nvSpPr>
            <p:cNvPr id="297" name="Freeform: Shape 296">
              <a:extLst>
                <a:ext uri="{FF2B5EF4-FFF2-40B4-BE49-F238E27FC236}">
                  <a16:creationId xmlns="" xmlns:a16="http://schemas.microsoft.com/office/drawing/2014/main" id="{C04AD0BF-B5F1-48EE-A450-A91338F811E4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="" xmlns:a16="http://schemas.microsoft.com/office/drawing/2014/main" id="{81FD08EA-E8E3-417E-8E9E-E7092E181ACE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="" xmlns:a16="http://schemas.microsoft.com/office/drawing/2014/main" id="{DBA8BBD9-AF06-4A61-8B02-11D398A0DE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="" xmlns:a16="http://schemas.microsoft.com/office/drawing/2014/main" id="{B91AD060-9654-44FA-BC72-1B772BA146C0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="" xmlns:a16="http://schemas.microsoft.com/office/drawing/2014/main" id="{1D959578-1021-4A5F-B04B-E47E3080C320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="" xmlns:a16="http://schemas.microsoft.com/office/drawing/2014/main" id="{83230649-D851-46F7-A0C6-C4C8D566BA62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="" xmlns:a16="http://schemas.microsoft.com/office/drawing/2014/main" id="{09E3AA8C-6985-4E15-8A49-7B29079D6BC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="" xmlns:a16="http://schemas.microsoft.com/office/drawing/2014/main" id="{D23CD8BD-9078-4FAB-ADE8-40779F4399C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="" xmlns:a16="http://schemas.microsoft.com/office/drawing/2014/main" id="{FFB4B88A-44C6-4E90-87A8-0EC2C564A622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="" xmlns:a16="http://schemas.microsoft.com/office/drawing/2014/main" id="{3526534B-EE3A-4461-A285-C5B47C3B00F2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="" xmlns:a16="http://schemas.microsoft.com/office/drawing/2014/main" id="{E560FE66-A223-422B-B757-4DDABE9C6DA7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="" xmlns:a16="http://schemas.microsoft.com/office/drawing/2014/main" id="{E759B62C-E464-42C8-8F0D-935200FEE84D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="" xmlns:a16="http://schemas.microsoft.com/office/drawing/2014/main" id="{12894F15-DCEC-4CE1-B06C-20527C5E3C5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="" xmlns:a16="http://schemas.microsoft.com/office/drawing/2014/main" id="{6A388670-B185-4E8D-849C-B9C97AD524F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="" xmlns:a16="http://schemas.microsoft.com/office/drawing/2014/main" id="{5453496A-5997-40ED-ADC7-509F4B7B76C3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="" xmlns:a16="http://schemas.microsoft.com/office/drawing/2014/main" id="{045C54B0-82BF-4A51-85B7-561E8C54554A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="" xmlns:a16="http://schemas.microsoft.com/office/drawing/2014/main" id="{8206003D-9D58-47CE-BCE3-00FC799A93E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="" xmlns:a16="http://schemas.microsoft.com/office/drawing/2014/main" id="{180FDBC6-8FD3-4471-9DF1-1F6E4E886EAD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="" xmlns:a16="http://schemas.microsoft.com/office/drawing/2014/main" id="{45A44D6D-E05E-42C7-ACC4-B81873E21DCC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="" xmlns:a16="http://schemas.microsoft.com/office/drawing/2014/main" id="{5B0E4DB9-BA89-4167-B39D-805CC7BAAF9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="" xmlns:a16="http://schemas.microsoft.com/office/drawing/2014/main" id="{8F7545A1-BD81-4A08-B1BD-17985E18D39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="" xmlns:a16="http://schemas.microsoft.com/office/drawing/2014/main" id="{4CA679EE-4CDA-4B5F-B161-71A446CA8CF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="" xmlns:a16="http://schemas.microsoft.com/office/drawing/2014/main" id="{6B0E18A5-2911-4F1F-AC9A-05C281670AE0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="" xmlns:a16="http://schemas.microsoft.com/office/drawing/2014/main" id="{9A7294F2-8452-4268-9D13-47BB764D75B5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="" xmlns:a16="http://schemas.microsoft.com/office/drawing/2014/main" id="{D05C21C8-8850-417D-8363-8834551E747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="" xmlns:a16="http://schemas.microsoft.com/office/drawing/2014/main" id="{F7F7A3FC-370C-40B7-879E-8D6DA1126EDD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="" xmlns:a16="http://schemas.microsoft.com/office/drawing/2014/main" id="{2C0D1536-8DCC-4CD3-BE7E-0968D5A21567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="" xmlns:a16="http://schemas.microsoft.com/office/drawing/2014/main" id="{E8C4638B-6A5B-4EC3-A8A8-40DC3EEDE3BD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="" xmlns:a16="http://schemas.microsoft.com/office/drawing/2014/main" id="{C31FB6D4-82C5-4FCB-A193-60D46021A10B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="" xmlns:a16="http://schemas.microsoft.com/office/drawing/2014/main" id="{CDCE19E8-020C-4EF7-B9F0-F0B8D658783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="" xmlns:a16="http://schemas.microsoft.com/office/drawing/2014/main" id="{1E24BE84-F290-4401-9EAD-DDD3F7AD7C39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="" xmlns:a16="http://schemas.microsoft.com/office/drawing/2014/main" id="{2D3F1037-E50D-49CB-85EB-489B7310FF9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="" xmlns:a16="http://schemas.microsoft.com/office/drawing/2014/main" id="{35A2D168-0BFD-4F40-9A47-64AFE4FF0300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="" xmlns:a16="http://schemas.microsoft.com/office/drawing/2014/main" id="{C5C1626A-08F8-44A0-B2D0-40D717751464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="" xmlns:a16="http://schemas.microsoft.com/office/drawing/2014/main" id="{8C2388CB-3B09-4F60-9E03-7043225106C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="" xmlns:a16="http://schemas.microsoft.com/office/drawing/2014/main" id="{14112ABE-5523-4458-8FFD-60122E839812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="" xmlns:a16="http://schemas.microsoft.com/office/drawing/2014/main" id="{D317C135-3550-4EE9-90D7-0B4879822445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="" xmlns:a16="http://schemas.microsoft.com/office/drawing/2014/main" id="{9E17FA7E-00DA-47E6-8C92-9EB824951F92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="" xmlns:a16="http://schemas.microsoft.com/office/drawing/2014/main" id="{7438F6E8-3831-49DD-932D-55A17E900980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="" xmlns:a16="http://schemas.microsoft.com/office/drawing/2014/main" id="{C254C07B-C539-4FB3-ADA5-05F305CA8375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="" xmlns:a16="http://schemas.microsoft.com/office/drawing/2014/main" id="{DC7A58B6-FE86-4EEC-B5E2-66EC22E71209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="" xmlns:a16="http://schemas.microsoft.com/office/drawing/2014/main" id="{FCEC6061-8E80-46F7-92AD-96C5ABF97CCD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="" xmlns:a16="http://schemas.microsoft.com/office/drawing/2014/main" id="{DF0268CD-569E-42A5-A309-2D527761F40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="" xmlns:a16="http://schemas.microsoft.com/office/drawing/2014/main" id="{A262CAEB-0150-443F-AE0E-3A759CF29E7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="" xmlns:a16="http://schemas.microsoft.com/office/drawing/2014/main" id="{FAF91C73-E4EA-40BF-B494-F56C530516E1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="" xmlns:a16="http://schemas.microsoft.com/office/drawing/2014/main" id="{88855C45-2A4D-4FF3-A03E-B8325A29F50D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="" xmlns:a16="http://schemas.microsoft.com/office/drawing/2014/main" id="{CDCB4454-2FA6-4EDC-B3AC-2B8FC9454D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="" xmlns:a16="http://schemas.microsoft.com/office/drawing/2014/main" id="{89C35367-28B7-41E4-BF0F-5FE3D4F84836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="" xmlns:a16="http://schemas.microsoft.com/office/drawing/2014/main" id="{A2806DBA-9740-4C9A-B53A-76C8E00422EA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="" xmlns:a16="http://schemas.microsoft.com/office/drawing/2014/main" id="{5AEC974F-80F7-41B3-A285-F8C982C220BB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="" xmlns:a16="http://schemas.microsoft.com/office/drawing/2014/main" id="{470BC558-DAFC-4692-B5EA-C673F3143AB2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="" xmlns:a16="http://schemas.microsoft.com/office/drawing/2014/main" id="{42F21BA3-A390-4804-AF11-8EF39E98EAE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="" xmlns:a16="http://schemas.microsoft.com/office/drawing/2014/main" id="{4B90DA61-E93F-471F-80CB-AC5A758E572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="" xmlns:a16="http://schemas.microsoft.com/office/drawing/2014/main" id="{D88B2436-0060-4C1B-9396-0B454031A8C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="" xmlns:a16="http://schemas.microsoft.com/office/drawing/2014/main" id="{3988F475-FE2A-4F7A-9F32-D9FD7EE37D75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="" xmlns:a16="http://schemas.microsoft.com/office/drawing/2014/main" id="{7E4D8A89-7D16-4834-9187-CA674B2FC62E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="" xmlns:a16="http://schemas.microsoft.com/office/drawing/2014/main" id="{1D5EA053-CF46-4224-B3CD-769E5C27A26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="" xmlns:a16="http://schemas.microsoft.com/office/drawing/2014/main" id="{516E8C10-59A0-4877-850E-ACA244C52EB9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="" xmlns:a16="http://schemas.microsoft.com/office/drawing/2014/main" id="{B21C641D-E3B4-4A65-868B-E8899933201B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="" xmlns:a16="http://schemas.microsoft.com/office/drawing/2014/main" id="{060526D9-FC2A-47D2-B38F-D8EC0E89C7DC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="" xmlns:a16="http://schemas.microsoft.com/office/drawing/2014/main" id="{F279E234-7267-4D76-9532-7C3F947B1CFC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="" xmlns:a16="http://schemas.microsoft.com/office/drawing/2014/main" id="{99DD2838-E140-485B-91ED-EF5D715EB3BD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="" xmlns:a16="http://schemas.microsoft.com/office/drawing/2014/main" id="{CEF39A73-773F-42B2-B30F-107A0FC7D2D1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="" xmlns:a16="http://schemas.microsoft.com/office/drawing/2014/main" id="{8D9B35D0-983C-4A3C-A8B3-8BCB3680DA0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="" xmlns:a16="http://schemas.microsoft.com/office/drawing/2014/main" id="{51FBF82B-680D-4564-AAAA-AD88C110535B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="" xmlns:a16="http://schemas.microsoft.com/office/drawing/2014/main" id="{91A814B3-E41E-494D-871F-C34A7495363D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="" xmlns:a16="http://schemas.microsoft.com/office/drawing/2014/main" id="{DA290FE2-3610-43BE-80CB-CEC9AA21F804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="" xmlns:a16="http://schemas.microsoft.com/office/drawing/2014/main" id="{A3B2D5A3-5D60-4388-B9C7-046C05B6EE15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="" xmlns:a16="http://schemas.microsoft.com/office/drawing/2014/main" id="{B501A388-D7F8-4D7A-BEED-46E75624972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="" xmlns:a16="http://schemas.microsoft.com/office/drawing/2014/main" id="{CC30050C-5E03-4715-99E4-61A766D7997F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="" xmlns:a16="http://schemas.microsoft.com/office/drawing/2014/main" id="{46F48CE3-AAFC-4DCA-9D7C-C9DECDECB4FB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="" xmlns:a16="http://schemas.microsoft.com/office/drawing/2014/main" id="{4BF860DE-3B91-4009-BEFE-53757696ED69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="" xmlns:a16="http://schemas.microsoft.com/office/drawing/2014/main" id="{5325ABDB-4BA4-4893-A888-F688B1747F2A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="" xmlns:a16="http://schemas.microsoft.com/office/drawing/2014/main" id="{2BD7120D-5F38-4DA5-9DCD-1B25AAE1856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="" xmlns:a16="http://schemas.microsoft.com/office/drawing/2014/main" id="{97C4952F-7D61-4B87-AD7A-3EFD188AEA54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="" xmlns:a16="http://schemas.microsoft.com/office/drawing/2014/main" id="{CE719F96-2C42-4A47-B17B-A4FB45D517F8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="" xmlns:a16="http://schemas.microsoft.com/office/drawing/2014/main" id="{2D639670-10D5-4579-8033-ACF54833968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="" xmlns:a16="http://schemas.microsoft.com/office/drawing/2014/main" id="{E258E4D3-FFC6-4C43-B967-07A5E17CC850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="" xmlns:a16="http://schemas.microsoft.com/office/drawing/2014/main" id="{94F52CD2-A80B-4430-A8B5-5A9B0073669E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="" xmlns:a16="http://schemas.microsoft.com/office/drawing/2014/main" id="{17121038-BCA3-479C-9236-C9E7B833A841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="" xmlns:a16="http://schemas.microsoft.com/office/drawing/2014/main" id="{6C2AEB65-C062-4047-B04A-4EFFE1B518FC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="" xmlns:a16="http://schemas.microsoft.com/office/drawing/2014/main" id="{2B53CFBF-E228-4342-8AFA-625DFA89BAFA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="" xmlns:a16="http://schemas.microsoft.com/office/drawing/2014/main" id="{940C5376-DE07-4875-B60D-CCA2AE93C48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="" xmlns:a16="http://schemas.microsoft.com/office/drawing/2014/main" id="{A10A4E4E-8C5C-4170-957A-A627C91CD7D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="" xmlns:a16="http://schemas.microsoft.com/office/drawing/2014/main" id="{D0B6F0E7-15FC-4F5E-98C3-FF57B813D75D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="" xmlns:a16="http://schemas.microsoft.com/office/drawing/2014/main" id="{57E1990C-8C8E-4852-B7B6-BC56E9D4756B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="" xmlns:a16="http://schemas.microsoft.com/office/drawing/2014/main" id="{23F907DA-C0B5-49FA-BC98-405EC464DA58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="" xmlns:a16="http://schemas.microsoft.com/office/drawing/2014/main" id="{E24F0AA1-AEB7-412F-948E-E2BC70CF32D2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="" xmlns:a16="http://schemas.microsoft.com/office/drawing/2014/main" id="{A6A0AEAE-13E2-474D-A3F7-DAF734E5E3D4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="" xmlns:a16="http://schemas.microsoft.com/office/drawing/2014/main" id="{802648F5-474A-4C1A-91CF-D85BAF836C24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="" xmlns:a16="http://schemas.microsoft.com/office/drawing/2014/main" id="{C22F21FB-F3D5-43D4-B723-A089EA9AF0DE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="" xmlns:a16="http://schemas.microsoft.com/office/drawing/2014/main" id="{FAD1FAD0-26AC-41B2-A66B-18A358B022AE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="" xmlns:a16="http://schemas.microsoft.com/office/drawing/2014/main" id="{D3A17A88-A00F-4255-ADB0-0CC499A7D94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="" xmlns:a16="http://schemas.microsoft.com/office/drawing/2014/main" id="{62B22402-CB70-4F64-902B-AE45C121D15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="" xmlns:a16="http://schemas.microsoft.com/office/drawing/2014/main" id="{E286CA75-73E0-4805-95DA-187E471B7E1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="" xmlns:a16="http://schemas.microsoft.com/office/drawing/2014/main" id="{ED0B27E9-6571-4B90-AA75-4F56A29872A6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="" xmlns:a16="http://schemas.microsoft.com/office/drawing/2014/main" id="{BCBDC8DB-A9DA-4EA6-B7E7-72FAB5624A10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="" xmlns:a16="http://schemas.microsoft.com/office/drawing/2014/main" id="{FB901233-4597-46D6-B2E0-DE3FED89A7A7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="" xmlns:a16="http://schemas.microsoft.com/office/drawing/2014/main" id="{7AA2B6AB-5040-451F-ACF8-DCFCA161A66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="" xmlns:a16="http://schemas.microsoft.com/office/drawing/2014/main" id="{0F88EBBF-5C5A-420B-B83B-EAC42E182D90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="" xmlns:a16="http://schemas.microsoft.com/office/drawing/2014/main" id="{C23E18BF-CE56-4533-802D-A6D620C8A920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="" xmlns:a16="http://schemas.microsoft.com/office/drawing/2014/main" id="{A0AF006A-82FE-4BF0-BCF8-C4B2D28454E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="" xmlns:a16="http://schemas.microsoft.com/office/drawing/2014/main" id="{D0BDE202-7618-44F4-ACA6-27978088EAAF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="" xmlns:a16="http://schemas.microsoft.com/office/drawing/2014/main" id="{7821B1A4-4114-475D-B178-0AB2C0B94B21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="" xmlns:a16="http://schemas.microsoft.com/office/drawing/2014/main" id="{FD20B619-8EEB-4222-ADF5-1FA493576AB4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="" xmlns:a16="http://schemas.microsoft.com/office/drawing/2014/main" id="{2BEEC9DD-7B81-4333-BC5B-248FD81ECE39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="" xmlns:a16="http://schemas.microsoft.com/office/drawing/2014/main" id="{81E7F8DA-37BF-438D-AD8C-274AC969CE9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="" xmlns:a16="http://schemas.microsoft.com/office/drawing/2014/main" id="{795F3E8B-65F6-4768-91BE-C0C12958AC6C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="" xmlns:a16="http://schemas.microsoft.com/office/drawing/2014/main" id="{6D97AE12-1686-4ECF-8556-BA2BDA1DF2F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="" xmlns:a16="http://schemas.microsoft.com/office/drawing/2014/main" id="{B18FA6A7-F5EF-4BDA-9EB4-215399AE7622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="" xmlns:a16="http://schemas.microsoft.com/office/drawing/2014/main" id="{46B2CF7B-D533-485C-99DB-68D11493CEDC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="" xmlns:a16="http://schemas.microsoft.com/office/drawing/2014/main" id="{0A825201-1682-48ED-BE4F-DCCA093501F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80" name="타원 4">
            <a:extLst>
              <a:ext uri="{FF2B5EF4-FFF2-40B4-BE49-F238E27FC236}">
                <a16:creationId xmlns="" xmlns:a16="http://schemas.microsoft.com/office/drawing/2014/main" id="{F03786DE-EB5C-49FB-9377-D110DA0EDD5B}"/>
              </a:ext>
            </a:extLst>
          </p:cNvPr>
          <p:cNvSpPr/>
          <p:nvPr/>
        </p:nvSpPr>
        <p:spPr>
          <a:xfrm>
            <a:off x="3136153" y="2444668"/>
            <a:ext cx="1038877" cy="1038877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/>
          </a:p>
        </p:txBody>
      </p:sp>
      <p:sp>
        <p:nvSpPr>
          <p:cNvPr id="281" name="타원 5">
            <a:extLst>
              <a:ext uri="{FF2B5EF4-FFF2-40B4-BE49-F238E27FC236}">
                <a16:creationId xmlns="" xmlns:a16="http://schemas.microsoft.com/office/drawing/2014/main" id="{BBA8C889-A1AF-45BE-9B75-A8A566882BFC}"/>
              </a:ext>
            </a:extLst>
          </p:cNvPr>
          <p:cNvSpPr/>
          <p:nvPr/>
        </p:nvSpPr>
        <p:spPr>
          <a:xfrm>
            <a:off x="4600000" y="1819548"/>
            <a:ext cx="1152128" cy="1152128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82" name="타원 6">
            <a:extLst>
              <a:ext uri="{FF2B5EF4-FFF2-40B4-BE49-F238E27FC236}">
                <a16:creationId xmlns="" xmlns:a16="http://schemas.microsoft.com/office/drawing/2014/main" id="{68AE57C9-453F-46C7-A7BF-74F76854D20F}"/>
              </a:ext>
            </a:extLst>
          </p:cNvPr>
          <p:cNvSpPr/>
          <p:nvPr/>
        </p:nvSpPr>
        <p:spPr>
          <a:xfrm>
            <a:off x="7118456" y="2317255"/>
            <a:ext cx="1368152" cy="1368152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83" name="타원 7">
            <a:extLst>
              <a:ext uri="{FF2B5EF4-FFF2-40B4-BE49-F238E27FC236}">
                <a16:creationId xmlns="" xmlns:a16="http://schemas.microsoft.com/office/drawing/2014/main" id="{00CCC935-141D-4CD3-A966-E0365F5DCCB5}"/>
              </a:ext>
            </a:extLst>
          </p:cNvPr>
          <p:cNvSpPr/>
          <p:nvPr/>
        </p:nvSpPr>
        <p:spPr>
          <a:xfrm>
            <a:off x="4303417" y="4028948"/>
            <a:ext cx="877281" cy="877281"/>
          </a:xfrm>
          <a:prstGeom prst="ellipse">
            <a:avLst/>
          </a:prstGeom>
          <a:solidFill>
            <a:schemeClr val="accent6">
              <a:alpha val="7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84" name="타원 8">
            <a:extLst>
              <a:ext uri="{FF2B5EF4-FFF2-40B4-BE49-F238E27FC236}">
                <a16:creationId xmlns="" xmlns:a16="http://schemas.microsoft.com/office/drawing/2014/main" id="{594BF89E-B72F-4897-94F7-AB1931987B6E}"/>
              </a:ext>
            </a:extLst>
          </p:cNvPr>
          <p:cNvSpPr/>
          <p:nvPr/>
        </p:nvSpPr>
        <p:spPr>
          <a:xfrm>
            <a:off x="8141047" y="4332011"/>
            <a:ext cx="792088" cy="792088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85" name="TextBox 284">
            <a:extLst>
              <a:ext uri="{FF2B5EF4-FFF2-40B4-BE49-F238E27FC236}">
                <a16:creationId xmlns="" xmlns:a16="http://schemas.microsoft.com/office/drawing/2014/main" id="{9D9B4EB8-03AC-4943-A5D5-6785D3082F93}"/>
              </a:ext>
            </a:extLst>
          </p:cNvPr>
          <p:cNvSpPr txBox="1"/>
          <p:nvPr/>
        </p:nvSpPr>
        <p:spPr>
          <a:xfrm>
            <a:off x="3136153" y="2702496"/>
            <a:ext cx="103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Text Here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15%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="" xmlns:a16="http://schemas.microsoft.com/office/drawing/2014/main" id="{DB932CE5-021B-40F2-AEBC-CF371FB5BFDE}"/>
              </a:ext>
            </a:extLst>
          </p:cNvPr>
          <p:cNvSpPr txBox="1"/>
          <p:nvPr/>
        </p:nvSpPr>
        <p:spPr>
          <a:xfrm>
            <a:off x="4700934" y="2134002"/>
            <a:ext cx="950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Text Here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25%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="" xmlns:a16="http://schemas.microsoft.com/office/drawing/2014/main" id="{5259F056-D138-4111-A5B5-7C22CFAD3A55}"/>
              </a:ext>
            </a:extLst>
          </p:cNvPr>
          <p:cNvSpPr txBox="1"/>
          <p:nvPr/>
        </p:nvSpPr>
        <p:spPr>
          <a:xfrm>
            <a:off x="7236677" y="2772055"/>
            <a:ext cx="115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Text Here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35%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="" xmlns:a16="http://schemas.microsoft.com/office/drawing/2014/main" id="{B867C235-B785-4CD6-9300-4083FE9F7A4A}"/>
              </a:ext>
            </a:extLst>
          </p:cNvPr>
          <p:cNvSpPr txBox="1"/>
          <p:nvPr/>
        </p:nvSpPr>
        <p:spPr>
          <a:xfrm>
            <a:off x="8061961" y="4466445"/>
            <a:ext cx="950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Text Here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15%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="" xmlns:a16="http://schemas.microsoft.com/office/drawing/2014/main" id="{DE847A4F-296E-4D4E-8488-9EDE17FD1C2B}"/>
              </a:ext>
            </a:extLst>
          </p:cNvPr>
          <p:cNvSpPr txBox="1"/>
          <p:nvPr/>
        </p:nvSpPr>
        <p:spPr>
          <a:xfrm>
            <a:off x="4266927" y="4205978"/>
            <a:ext cx="95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Text Here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10%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0" name="타원 1">
            <a:extLst>
              <a:ext uri="{FF2B5EF4-FFF2-40B4-BE49-F238E27FC236}">
                <a16:creationId xmlns="" xmlns:a16="http://schemas.microsoft.com/office/drawing/2014/main" id="{E3DC6B3D-D464-4C0E-A77E-3FEF44836D33}"/>
              </a:ext>
            </a:extLst>
          </p:cNvPr>
          <p:cNvSpPr/>
          <p:nvPr/>
        </p:nvSpPr>
        <p:spPr>
          <a:xfrm>
            <a:off x="736876" y="5160933"/>
            <a:ext cx="510635" cy="51063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291" name="자유형 16">
            <a:extLst>
              <a:ext uri="{FF2B5EF4-FFF2-40B4-BE49-F238E27FC236}">
                <a16:creationId xmlns="" xmlns:a16="http://schemas.microsoft.com/office/drawing/2014/main" id="{D9578EBC-0334-4C3F-A421-BF268F1511A0}"/>
              </a:ext>
            </a:extLst>
          </p:cNvPr>
          <p:cNvSpPr/>
          <p:nvPr/>
        </p:nvSpPr>
        <p:spPr>
          <a:xfrm flipV="1">
            <a:off x="1320669" y="5239974"/>
            <a:ext cx="10152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자유형 19">
            <a:extLst>
              <a:ext uri="{FF2B5EF4-FFF2-40B4-BE49-F238E27FC236}">
                <a16:creationId xmlns="" xmlns:a16="http://schemas.microsoft.com/office/drawing/2014/main" id="{1666BD24-03A7-4273-9B08-AE8534DFF7E3}"/>
              </a:ext>
            </a:extLst>
          </p:cNvPr>
          <p:cNvSpPr/>
          <p:nvPr/>
        </p:nvSpPr>
        <p:spPr>
          <a:xfrm flipV="1">
            <a:off x="1322303" y="5538893"/>
            <a:ext cx="10152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="" xmlns:a16="http://schemas.microsoft.com/office/drawing/2014/main" id="{C0A65042-78BD-412E-A236-485BC2CCA238}"/>
              </a:ext>
            </a:extLst>
          </p:cNvPr>
          <p:cNvSpPr txBox="1"/>
          <p:nvPr/>
        </p:nvSpPr>
        <p:spPr>
          <a:xfrm>
            <a:off x="1376679" y="5279172"/>
            <a:ext cx="232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Content Here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="" xmlns:a16="http://schemas.microsoft.com/office/drawing/2014/main" id="{171CD93E-0879-40A5-8D21-1625239B5867}"/>
              </a:ext>
            </a:extLst>
          </p:cNvPr>
          <p:cNvSpPr txBox="1"/>
          <p:nvPr/>
        </p:nvSpPr>
        <p:spPr>
          <a:xfrm>
            <a:off x="1376679" y="5628151"/>
            <a:ext cx="1030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With this many slides you are able to make a complete PowerPoint Presentation that best suit your needs. This PowerPoint Template has clean and neutral design that can be adapted to any content and meets various market segments.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5" name="Rectangle 9">
            <a:extLst>
              <a:ext uri="{FF2B5EF4-FFF2-40B4-BE49-F238E27FC236}">
                <a16:creationId xmlns="" xmlns:a16="http://schemas.microsoft.com/office/drawing/2014/main" id="{70C26EED-4EF9-4D26-BB29-A1214D0A0E7B}"/>
              </a:ext>
            </a:extLst>
          </p:cNvPr>
          <p:cNvSpPr/>
          <p:nvPr/>
        </p:nvSpPr>
        <p:spPr>
          <a:xfrm>
            <a:off x="877667" y="5286622"/>
            <a:ext cx="269495" cy="2522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="" xmlns:a16="http://schemas.microsoft.com/office/drawing/2014/main" id="{55FF8184-4275-4BBE-A5C0-3C69D60CBEBF}"/>
              </a:ext>
            </a:extLst>
          </p:cNvPr>
          <p:cNvGrpSpPr/>
          <p:nvPr/>
        </p:nvGrpSpPr>
        <p:grpSpPr>
          <a:xfrm>
            <a:off x="754479" y="1493139"/>
            <a:ext cx="3336584" cy="4958373"/>
            <a:chOff x="3788560" y="0"/>
            <a:chExt cx="4614879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AC80B36-FB3E-411F-97AE-ABBA13DB9CBF}"/>
                </a:ext>
              </a:extLst>
            </p:cNvPr>
            <p:cNvSpPr/>
            <p:nvPr/>
          </p:nvSpPr>
          <p:spPr>
            <a:xfrm>
              <a:off x="3788442" y="2321107"/>
              <a:ext cx="2973962" cy="4145773"/>
            </a:xfrm>
            <a:custGeom>
              <a:avLst/>
              <a:gdLst>
                <a:gd name="connsiteX0" fmla="*/ 2903311 w 2973962"/>
                <a:gd name="connsiteY0" fmla="*/ 1666663 h 4145773"/>
                <a:gd name="connsiteX1" fmla="*/ 2048674 w 2973962"/>
                <a:gd name="connsiteY1" fmla="*/ 1447979 h 4145773"/>
                <a:gd name="connsiteX2" fmla="*/ 1724668 w 2973962"/>
                <a:gd name="connsiteY2" fmla="*/ 1091813 h 4145773"/>
                <a:gd name="connsiteX3" fmla="*/ 1724668 w 2973962"/>
                <a:gd name="connsiteY3" fmla="*/ 0 h 4145773"/>
                <a:gd name="connsiteX4" fmla="*/ 32277 w 2973962"/>
                <a:gd name="connsiteY4" fmla="*/ 28943 h 4145773"/>
                <a:gd name="connsiteX5" fmla="*/ 17806 w 2973962"/>
                <a:gd name="connsiteY5" fmla="*/ 49043 h 4145773"/>
                <a:gd name="connsiteX6" fmla="*/ 32277 w 2973962"/>
                <a:gd name="connsiteY6" fmla="*/ 169641 h 4145773"/>
                <a:gd name="connsiteX7" fmla="*/ 19414 w 2973962"/>
                <a:gd name="connsiteY7" fmla="*/ 591733 h 4145773"/>
                <a:gd name="connsiteX8" fmla="*/ 118 w 2973962"/>
                <a:gd name="connsiteY8" fmla="*/ 1150504 h 4145773"/>
                <a:gd name="connsiteX9" fmla="*/ 45141 w 2973962"/>
                <a:gd name="connsiteY9" fmla="*/ 1610384 h 4145773"/>
                <a:gd name="connsiteX10" fmla="*/ 376383 w 2973962"/>
                <a:gd name="connsiteY10" fmla="*/ 1985845 h 4145773"/>
                <a:gd name="connsiteX11" fmla="*/ 603107 w 2973962"/>
                <a:gd name="connsiteY11" fmla="*/ 2028456 h 4145773"/>
                <a:gd name="connsiteX12" fmla="*/ 644915 w 2973962"/>
                <a:gd name="connsiteY12" fmla="*/ 2071068 h 4145773"/>
                <a:gd name="connsiteX13" fmla="*/ 781592 w 2973962"/>
                <a:gd name="connsiteY13" fmla="*/ 4093897 h 4145773"/>
                <a:gd name="connsiteX14" fmla="*/ 800888 w 2973962"/>
                <a:gd name="connsiteY14" fmla="*/ 4118016 h 4145773"/>
                <a:gd name="connsiteX15" fmla="*/ 1984355 w 2973962"/>
                <a:gd name="connsiteY15" fmla="*/ 4138116 h 4145773"/>
                <a:gd name="connsiteX16" fmla="*/ 1979531 w 2973962"/>
                <a:gd name="connsiteY16" fmla="*/ 2129759 h 4145773"/>
                <a:gd name="connsiteX17" fmla="*/ 2646036 w 2973962"/>
                <a:gd name="connsiteY17" fmla="*/ 2051772 h 4145773"/>
                <a:gd name="connsiteX18" fmla="*/ 2879996 w 2973962"/>
                <a:gd name="connsiteY18" fmla="*/ 1962530 h 4145773"/>
                <a:gd name="connsiteX19" fmla="*/ 2903311 w 2973962"/>
                <a:gd name="connsiteY19" fmla="*/ 1666663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73962" h="4145773">
                  <a:moveTo>
                    <a:pt x="2903311" y="1666663"/>
                  </a:moveTo>
                  <a:cubicBezTo>
                    <a:pt x="2645232" y="1601540"/>
                    <a:pt x="2264142" y="1468078"/>
                    <a:pt x="2048674" y="1447979"/>
                  </a:cubicBezTo>
                  <a:cubicBezTo>
                    <a:pt x="1865365" y="1431095"/>
                    <a:pt x="1724668" y="1276730"/>
                    <a:pt x="1724668" y="1091813"/>
                  </a:cubicBezTo>
                  <a:lnTo>
                    <a:pt x="1724668" y="0"/>
                  </a:lnTo>
                  <a:cubicBezTo>
                    <a:pt x="1724668" y="0"/>
                    <a:pt x="214782" y="20100"/>
                    <a:pt x="32277" y="28943"/>
                  </a:cubicBezTo>
                  <a:cubicBezTo>
                    <a:pt x="16198" y="29747"/>
                    <a:pt x="15394" y="35375"/>
                    <a:pt x="17806" y="49043"/>
                  </a:cubicBezTo>
                  <a:cubicBezTo>
                    <a:pt x="25845" y="89242"/>
                    <a:pt x="31473" y="129442"/>
                    <a:pt x="32277" y="169641"/>
                  </a:cubicBezTo>
                  <a:cubicBezTo>
                    <a:pt x="36297" y="310338"/>
                    <a:pt x="23433" y="451036"/>
                    <a:pt x="19414" y="591733"/>
                  </a:cubicBezTo>
                  <a:cubicBezTo>
                    <a:pt x="13786" y="778258"/>
                    <a:pt x="-1490" y="963979"/>
                    <a:pt x="118" y="1150504"/>
                  </a:cubicBezTo>
                  <a:cubicBezTo>
                    <a:pt x="1726" y="1305673"/>
                    <a:pt x="8158" y="1459235"/>
                    <a:pt x="45141" y="1610384"/>
                  </a:cubicBezTo>
                  <a:cubicBezTo>
                    <a:pt x="90968" y="1792889"/>
                    <a:pt x="193075" y="1925546"/>
                    <a:pt x="376383" y="1985845"/>
                  </a:cubicBezTo>
                  <a:cubicBezTo>
                    <a:pt x="450350" y="2009965"/>
                    <a:pt x="525925" y="2022025"/>
                    <a:pt x="603107" y="2028456"/>
                  </a:cubicBezTo>
                  <a:cubicBezTo>
                    <a:pt x="644111" y="2031673"/>
                    <a:pt x="642503" y="2031673"/>
                    <a:pt x="644915" y="2071068"/>
                  </a:cubicBezTo>
                  <a:cubicBezTo>
                    <a:pt x="652150" y="2198902"/>
                    <a:pt x="773552" y="3966063"/>
                    <a:pt x="781592" y="4093897"/>
                  </a:cubicBezTo>
                  <a:cubicBezTo>
                    <a:pt x="782396" y="4107564"/>
                    <a:pt x="785612" y="4115604"/>
                    <a:pt x="800888" y="4118016"/>
                  </a:cubicBezTo>
                  <a:cubicBezTo>
                    <a:pt x="828223" y="4122036"/>
                    <a:pt x="1985159" y="4162235"/>
                    <a:pt x="1984355" y="4138116"/>
                  </a:cubicBezTo>
                  <a:cubicBezTo>
                    <a:pt x="1983551" y="4102740"/>
                    <a:pt x="1979531" y="2129759"/>
                    <a:pt x="1979531" y="2129759"/>
                  </a:cubicBezTo>
                  <a:cubicBezTo>
                    <a:pt x="2043850" y="2127347"/>
                    <a:pt x="2490062" y="2087147"/>
                    <a:pt x="2646036" y="2051772"/>
                  </a:cubicBezTo>
                  <a:cubicBezTo>
                    <a:pt x="2728042" y="2033280"/>
                    <a:pt x="2810049" y="2012377"/>
                    <a:pt x="2879996" y="1962530"/>
                  </a:cubicBezTo>
                  <a:cubicBezTo>
                    <a:pt x="2966826" y="1902231"/>
                    <a:pt x="3027929" y="1677115"/>
                    <a:pt x="2903311" y="1666663"/>
                  </a:cubicBezTo>
                  <a:close/>
                </a:path>
              </a:pathLst>
            </a:custGeom>
            <a:solidFill>
              <a:srgbClr val="2D2227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47C2F16E-E99B-4ED8-9C26-3E34B6DCCB16}"/>
                </a:ext>
              </a:extLst>
            </p:cNvPr>
            <p:cNvSpPr/>
            <p:nvPr/>
          </p:nvSpPr>
          <p:spPr>
            <a:xfrm>
              <a:off x="4072852" y="3099365"/>
              <a:ext cx="4331037" cy="3760076"/>
            </a:xfrm>
            <a:custGeom>
              <a:avLst/>
              <a:gdLst>
                <a:gd name="connsiteX0" fmla="*/ 3717146 w 4331037"/>
                <a:gd name="connsiteY0" fmla="*/ 2647526 h 3760076"/>
                <a:gd name="connsiteX1" fmla="*/ 3695438 w 4331037"/>
                <a:gd name="connsiteY1" fmla="*/ 2805911 h 3760076"/>
                <a:gd name="connsiteX2" fmla="*/ 3698654 w 4331037"/>
                <a:gd name="connsiteY2" fmla="*/ 2816363 h 3760076"/>
                <a:gd name="connsiteX3" fmla="*/ 3943870 w 4331037"/>
                <a:gd name="connsiteY3" fmla="*/ 3043087 h 3760076"/>
                <a:gd name="connsiteX4" fmla="*/ 4159338 w 4331037"/>
                <a:gd name="connsiteY4" fmla="*/ 3089718 h 3760076"/>
                <a:gd name="connsiteX5" fmla="*/ 4329783 w 4331037"/>
                <a:gd name="connsiteY5" fmla="*/ 3232827 h 3760076"/>
                <a:gd name="connsiteX6" fmla="*/ 4296016 w 4331037"/>
                <a:gd name="connsiteY6" fmla="*/ 3310010 h 3760076"/>
                <a:gd name="connsiteX7" fmla="*/ 4145670 w 4331037"/>
                <a:gd name="connsiteY7" fmla="*/ 3361465 h 3760076"/>
                <a:gd name="connsiteX8" fmla="*/ 3908494 w 4331037"/>
                <a:gd name="connsiteY8" fmla="*/ 3379957 h 3760076"/>
                <a:gd name="connsiteX9" fmla="*/ 3665690 w 4331037"/>
                <a:gd name="connsiteY9" fmla="*/ 3329306 h 3760076"/>
                <a:gd name="connsiteX10" fmla="*/ 3466302 w 4331037"/>
                <a:gd name="connsiteY10" fmla="*/ 3287499 h 3760076"/>
                <a:gd name="connsiteX11" fmla="*/ 3166415 w 4331037"/>
                <a:gd name="connsiteY11" fmla="*/ 3281871 h 3760076"/>
                <a:gd name="connsiteX12" fmla="*/ 3063505 w 4331037"/>
                <a:gd name="connsiteY12" fmla="*/ 3281871 h 3760076"/>
                <a:gd name="connsiteX13" fmla="*/ 2994362 w 4331037"/>
                <a:gd name="connsiteY13" fmla="*/ 3227200 h 3760076"/>
                <a:gd name="connsiteX14" fmla="*/ 2974262 w 4331037"/>
                <a:gd name="connsiteY14" fmla="*/ 3122682 h 3760076"/>
                <a:gd name="connsiteX15" fmla="*/ 3023306 w 4331037"/>
                <a:gd name="connsiteY15" fmla="*/ 2777772 h 3760076"/>
                <a:gd name="connsiteX16" fmla="*/ 3020894 w 4331037"/>
                <a:gd name="connsiteY16" fmla="*/ 2668430 h 3760076"/>
                <a:gd name="connsiteX17" fmla="*/ 3015266 w 4331037"/>
                <a:gd name="connsiteY17" fmla="*/ 2653957 h 3760076"/>
                <a:gd name="connsiteX18" fmla="*/ 3006422 w 4331037"/>
                <a:gd name="connsiteY18" fmla="*/ 2616974 h 3760076"/>
                <a:gd name="connsiteX19" fmla="*/ 2987126 w 4331037"/>
                <a:gd name="connsiteY19" fmla="*/ 2225433 h 3760076"/>
                <a:gd name="connsiteX20" fmla="*/ 2956575 w 4331037"/>
                <a:gd name="connsiteY20" fmla="*/ 2007553 h 3760076"/>
                <a:gd name="connsiteX21" fmla="*/ 2907532 w 4331037"/>
                <a:gd name="connsiteY21" fmla="*/ 1606364 h 3760076"/>
                <a:gd name="connsiteX22" fmla="*/ 2908336 w 4331037"/>
                <a:gd name="connsiteY22" fmla="*/ 1276730 h 3760076"/>
                <a:gd name="connsiteX23" fmla="*/ 2922807 w 4331037"/>
                <a:gd name="connsiteY23" fmla="*/ 1045986 h 3760076"/>
                <a:gd name="connsiteX24" fmla="*/ 2889844 w 4331037"/>
                <a:gd name="connsiteY24" fmla="*/ 1015434 h 3760076"/>
                <a:gd name="connsiteX25" fmla="*/ 1449101 w 4331037"/>
                <a:gd name="connsiteY25" fmla="*/ 1088597 h 3760076"/>
                <a:gd name="connsiteX26" fmla="*/ 1420962 w 4331037"/>
                <a:gd name="connsiteY26" fmla="*/ 1117541 h 3760076"/>
                <a:gd name="connsiteX27" fmla="*/ 1430610 w 4331037"/>
                <a:gd name="connsiteY27" fmla="*/ 1408584 h 3760076"/>
                <a:gd name="connsiteX28" fmla="*/ 1445081 w 4331037"/>
                <a:gd name="connsiteY28" fmla="*/ 1642543 h 3760076"/>
                <a:gd name="connsiteX29" fmla="*/ 1466789 w 4331037"/>
                <a:gd name="connsiteY29" fmla="*/ 1944842 h 3760076"/>
                <a:gd name="connsiteX30" fmla="*/ 1498144 w 4331037"/>
                <a:gd name="connsiteY30" fmla="*/ 2293772 h 3760076"/>
                <a:gd name="connsiteX31" fmla="*/ 1547187 w 4331037"/>
                <a:gd name="connsiteY31" fmla="*/ 2772948 h 3760076"/>
                <a:gd name="connsiteX32" fmla="*/ 1534324 w 4331037"/>
                <a:gd name="connsiteY32" fmla="*/ 3133937 h 3760076"/>
                <a:gd name="connsiteX33" fmla="*/ 1498144 w 4331037"/>
                <a:gd name="connsiteY33" fmla="*/ 3170921 h 3760076"/>
                <a:gd name="connsiteX34" fmla="*/ 1479653 w 4331037"/>
                <a:gd name="connsiteY34" fmla="*/ 3205492 h 3760076"/>
                <a:gd name="connsiteX35" fmla="*/ 1547991 w 4331037"/>
                <a:gd name="connsiteY35" fmla="*/ 3346993 h 3760076"/>
                <a:gd name="connsiteX36" fmla="*/ 1564875 w 4331037"/>
                <a:gd name="connsiteY36" fmla="*/ 3387997 h 3760076"/>
                <a:gd name="connsiteX37" fmla="*/ 1568895 w 4331037"/>
                <a:gd name="connsiteY37" fmla="*/ 3400057 h 3760076"/>
                <a:gd name="connsiteX38" fmla="*/ 1649294 w 4331037"/>
                <a:gd name="connsiteY38" fmla="*/ 3515027 h 3760076"/>
                <a:gd name="connsiteX39" fmla="*/ 1682257 w 4331037"/>
                <a:gd name="connsiteY39" fmla="*/ 3570501 h 3760076"/>
                <a:gd name="connsiteX40" fmla="*/ 1650098 w 4331037"/>
                <a:gd name="connsiteY40" fmla="*/ 3704767 h 3760076"/>
                <a:gd name="connsiteX41" fmla="*/ 1490908 w 4331037"/>
                <a:gd name="connsiteY41" fmla="*/ 3748986 h 3760076"/>
                <a:gd name="connsiteX42" fmla="*/ 1144391 w 4331037"/>
                <a:gd name="connsiteY42" fmla="*/ 3750594 h 3760076"/>
                <a:gd name="connsiteX43" fmla="*/ 907215 w 4331037"/>
                <a:gd name="connsiteY43" fmla="*/ 3539950 h 3760076"/>
                <a:gd name="connsiteX44" fmla="*/ 879879 w 4331037"/>
                <a:gd name="connsiteY44" fmla="*/ 3416137 h 3760076"/>
                <a:gd name="connsiteX45" fmla="*/ 878271 w 4331037"/>
                <a:gd name="connsiteY45" fmla="*/ 3409704 h 3760076"/>
                <a:gd name="connsiteX46" fmla="*/ 864603 w 4331037"/>
                <a:gd name="connsiteY46" fmla="*/ 3216748 h 3760076"/>
                <a:gd name="connsiteX47" fmla="*/ 842896 w 4331037"/>
                <a:gd name="connsiteY47" fmla="*/ 3135545 h 3760076"/>
                <a:gd name="connsiteX48" fmla="*/ 792245 w 4331037"/>
                <a:gd name="connsiteY48" fmla="*/ 3041479 h 3760076"/>
                <a:gd name="connsiteX49" fmla="*/ 785009 w 4331037"/>
                <a:gd name="connsiteY49" fmla="*/ 2998064 h 3760076"/>
                <a:gd name="connsiteX50" fmla="*/ 813952 w 4331037"/>
                <a:gd name="connsiteY50" fmla="*/ 2714256 h 3760076"/>
                <a:gd name="connsiteX51" fmla="*/ 816364 w 4331037"/>
                <a:gd name="connsiteY51" fmla="*/ 2598483 h 3760076"/>
                <a:gd name="connsiteX52" fmla="*/ 772145 w 4331037"/>
                <a:gd name="connsiteY52" fmla="*/ 2033281 h 3760076"/>
                <a:gd name="connsiteX53" fmla="*/ 689334 w 4331037"/>
                <a:gd name="connsiteY53" fmla="*/ 1513905 h 3760076"/>
                <a:gd name="connsiteX54" fmla="*/ 672451 w 4331037"/>
                <a:gd name="connsiteY54" fmla="*/ 1075733 h 3760076"/>
                <a:gd name="connsiteX55" fmla="*/ 673255 w 4331037"/>
                <a:gd name="connsiteY55" fmla="*/ 1058045 h 3760076"/>
                <a:gd name="connsiteX56" fmla="*/ 638683 w 4331037"/>
                <a:gd name="connsiteY56" fmla="*/ 1009002 h 3760076"/>
                <a:gd name="connsiteX57" fmla="*/ 489946 w 4331037"/>
                <a:gd name="connsiteY57" fmla="*/ 967195 h 3760076"/>
                <a:gd name="connsiteX58" fmla="*/ 226239 w 4331037"/>
                <a:gd name="connsiteY58" fmla="*/ 909308 h 3760076"/>
                <a:gd name="connsiteX59" fmla="*/ 50166 w 4331037"/>
                <a:gd name="connsiteY59" fmla="*/ 779866 h 3760076"/>
                <a:gd name="connsiteX60" fmla="*/ 319 w 4331037"/>
                <a:gd name="connsiteY60" fmla="*/ 637561 h 3760076"/>
                <a:gd name="connsiteX61" fmla="*/ 108053 w 4331037"/>
                <a:gd name="connsiteY61" fmla="*/ 0 h 3760076"/>
                <a:gd name="connsiteX62" fmla="*/ 1875214 w 4331037"/>
                <a:gd name="connsiteY62" fmla="*/ 43415 h 3760076"/>
                <a:gd name="connsiteX63" fmla="*/ 1879234 w 4331037"/>
                <a:gd name="connsiteY63" fmla="*/ 43415 h 3760076"/>
                <a:gd name="connsiteX64" fmla="*/ 3498461 w 4331037"/>
                <a:gd name="connsiteY64" fmla="*/ 231548 h 3760076"/>
                <a:gd name="connsiteX65" fmla="*/ 3504893 w 4331037"/>
                <a:gd name="connsiteY65" fmla="*/ 234764 h 3760076"/>
                <a:gd name="connsiteX66" fmla="*/ 3660867 w 4331037"/>
                <a:gd name="connsiteY66" fmla="*/ 479980 h 3760076"/>
                <a:gd name="connsiteX67" fmla="*/ 3705086 w 4331037"/>
                <a:gd name="connsiteY67" fmla="*/ 840165 h 3760076"/>
                <a:gd name="connsiteX68" fmla="*/ 3684986 w 4331037"/>
                <a:gd name="connsiteY68" fmla="*/ 1291201 h 3760076"/>
                <a:gd name="connsiteX69" fmla="*/ 3697046 w 4331037"/>
                <a:gd name="connsiteY69" fmla="*/ 1776005 h 3760076"/>
                <a:gd name="connsiteX70" fmla="*/ 3725989 w 4331037"/>
                <a:gd name="connsiteY70" fmla="*/ 2487533 h 3760076"/>
                <a:gd name="connsiteX71" fmla="*/ 3717146 w 4331037"/>
                <a:gd name="connsiteY71" fmla="*/ 2647526 h 376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4331037" h="3760076">
                  <a:moveTo>
                    <a:pt x="3717146" y="2647526"/>
                  </a:moveTo>
                  <a:cubicBezTo>
                    <a:pt x="3714733" y="2700589"/>
                    <a:pt x="3725185" y="2756064"/>
                    <a:pt x="3695438" y="2805911"/>
                  </a:cubicBezTo>
                  <a:cubicBezTo>
                    <a:pt x="3693830" y="2808323"/>
                    <a:pt x="3696242" y="2813951"/>
                    <a:pt x="3698654" y="2816363"/>
                  </a:cubicBezTo>
                  <a:cubicBezTo>
                    <a:pt x="3774228" y="2898369"/>
                    <a:pt x="3844175" y="2986808"/>
                    <a:pt x="3943870" y="3043087"/>
                  </a:cubicBezTo>
                  <a:cubicBezTo>
                    <a:pt x="4011404" y="3081678"/>
                    <a:pt x="4084567" y="3086502"/>
                    <a:pt x="4159338" y="3089718"/>
                  </a:cubicBezTo>
                  <a:cubicBezTo>
                    <a:pt x="4241345" y="3092934"/>
                    <a:pt x="4315311" y="3153233"/>
                    <a:pt x="4329783" y="3232827"/>
                  </a:cubicBezTo>
                  <a:cubicBezTo>
                    <a:pt x="4335411" y="3265791"/>
                    <a:pt x="4321743" y="3290714"/>
                    <a:pt x="4296016" y="3310010"/>
                  </a:cubicBezTo>
                  <a:cubicBezTo>
                    <a:pt x="4251796" y="3343778"/>
                    <a:pt x="4198733" y="3352621"/>
                    <a:pt x="4145670" y="3361465"/>
                  </a:cubicBezTo>
                  <a:cubicBezTo>
                    <a:pt x="4066879" y="3374329"/>
                    <a:pt x="3988089" y="3380761"/>
                    <a:pt x="3908494" y="3379957"/>
                  </a:cubicBezTo>
                  <a:cubicBezTo>
                    <a:pt x="3824880" y="3379153"/>
                    <a:pt x="3742069" y="3369505"/>
                    <a:pt x="3665690" y="3329306"/>
                  </a:cubicBezTo>
                  <a:cubicBezTo>
                    <a:pt x="3603783" y="3296342"/>
                    <a:pt x="3534641" y="3293931"/>
                    <a:pt x="3466302" y="3287499"/>
                  </a:cubicBezTo>
                  <a:cubicBezTo>
                    <a:pt x="3366608" y="3277851"/>
                    <a:pt x="3266109" y="3281067"/>
                    <a:pt x="3166415" y="3281871"/>
                  </a:cubicBezTo>
                  <a:cubicBezTo>
                    <a:pt x="3131844" y="3281871"/>
                    <a:pt x="3098076" y="3290714"/>
                    <a:pt x="3063505" y="3281871"/>
                  </a:cubicBezTo>
                  <a:cubicBezTo>
                    <a:pt x="3031345" y="3273831"/>
                    <a:pt x="3008030" y="3258555"/>
                    <a:pt x="2994362" y="3227200"/>
                  </a:cubicBezTo>
                  <a:cubicBezTo>
                    <a:pt x="2979890" y="3194236"/>
                    <a:pt x="2975066" y="3158861"/>
                    <a:pt x="2974262" y="3122682"/>
                  </a:cubicBezTo>
                  <a:cubicBezTo>
                    <a:pt x="2970242" y="3005299"/>
                    <a:pt x="2988734" y="2890330"/>
                    <a:pt x="3023306" y="2777772"/>
                  </a:cubicBezTo>
                  <a:cubicBezTo>
                    <a:pt x="3034561" y="2742396"/>
                    <a:pt x="3020894" y="2705413"/>
                    <a:pt x="3020894" y="2668430"/>
                  </a:cubicBezTo>
                  <a:cubicBezTo>
                    <a:pt x="3020894" y="2662802"/>
                    <a:pt x="3018482" y="2657977"/>
                    <a:pt x="3015266" y="2653957"/>
                  </a:cubicBezTo>
                  <a:cubicBezTo>
                    <a:pt x="3007226" y="2643506"/>
                    <a:pt x="3006422" y="2629838"/>
                    <a:pt x="3006422" y="2616974"/>
                  </a:cubicBezTo>
                  <a:cubicBezTo>
                    <a:pt x="3002402" y="2486729"/>
                    <a:pt x="2995970" y="2355679"/>
                    <a:pt x="2987126" y="2225433"/>
                  </a:cubicBezTo>
                  <a:cubicBezTo>
                    <a:pt x="2981498" y="2152271"/>
                    <a:pt x="2967831" y="2079912"/>
                    <a:pt x="2956575" y="2007553"/>
                  </a:cubicBezTo>
                  <a:cubicBezTo>
                    <a:pt x="2936475" y="1874091"/>
                    <a:pt x="2915572" y="1740630"/>
                    <a:pt x="2907532" y="1606364"/>
                  </a:cubicBezTo>
                  <a:cubicBezTo>
                    <a:pt x="2901100" y="1497022"/>
                    <a:pt x="2902708" y="1386876"/>
                    <a:pt x="2908336" y="1276730"/>
                  </a:cubicBezTo>
                  <a:cubicBezTo>
                    <a:pt x="2912356" y="1199547"/>
                    <a:pt x="2922807" y="1123169"/>
                    <a:pt x="2922807" y="1045986"/>
                  </a:cubicBezTo>
                  <a:cubicBezTo>
                    <a:pt x="2922807" y="1013826"/>
                    <a:pt x="2922807" y="1015434"/>
                    <a:pt x="2889844" y="1015434"/>
                  </a:cubicBezTo>
                  <a:cubicBezTo>
                    <a:pt x="2811857" y="1016238"/>
                    <a:pt x="1534324" y="1082969"/>
                    <a:pt x="1449101" y="1088597"/>
                  </a:cubicBezTo>
                  <a:cubicBezTo>
                    <a:pt x="1429002" y="1089401"/>
                    <a:pt x="1420962" y="1097441"/>
                    <a:pt x="1420962" y="1117541"/>
                  </a:cubicBezTo>
                  <a:cubicBezTo>
                    <a:pt x="1421766" y="1214823"/>
                    <a:pt x="1426590" y="1311301"/>
                    <a:pt x="1430610" y="1408584"/>
                  </a:cubicBezTo>
                  <a:cubicBezTo>
                    <a:pt x="1433825" y="1486570"/>
                    <a:pt x="1441061" y="1564556"/>
                    <a:pt x="1445081" y="1642543"/>
                  </a:cubicBezTo>
                  <a:cubicBezTo>
                    <a:pt x="1449905" y="1743846"/>
                    <a:pt x="1457141" y="1844344"/>
                    <a:pt x="1466789" y="1944842"/>
                  </a:cubicBezTo>
                  <a:cubicBezTo>
                    <a:pt x="1478045" y="2061420"/>
                    <a:pt x="1486085" y="2177194"/>
                    <a:pt x="1498144" y="2293772"/>
                  </a:cubicBezTo>
                  <a:cubicBezTo>
                    <a:pt x="1514224" y="2453765"/>
                    <a:pt x="1531108" y="2612954"/>
                    <a:pt x="1547187" y="2772948"/>
                  </a:cubicBezTo>
                  <a:cubicBezTo>
                    <a:pt x="1559247" y="2893546"/>
                    <a:pt x="1556031" y="3014144"/>
                    <a:pt x="1534324" y="3133937"/>
                  </a:cubicBezTo>
                  <a:cubicBezTo>
                    <a:pt x="1530304" y="3154841"/>
                    <a:pt x="1519852" y="3169313"/>
                    <a:pt x="1498144" y="3170921"/>
                  </a:cubicBezTo>
                  <a:cubicBezTo>
                    <a:pt x="1472417" y="3172528"/>
                    <a:pt x="1472417" y="3186196"/>
                    <a:pt x="1479653" y="3205492"/>
                  </a:cubicBezTo>
                  <a:cubicBezTo>
                    <a:pt x="1498948" y="3254535"/>
                    <a:pt x="1520656" y="3301970"/>
                    <a:pt x="1547991" y="3346993"/>
                  </a:cubicBezTo>
                  <a:cubicBezTo>
                    <a:pt x="1556031" y="3359858"/>
                    <a:pt x="1564071" y="3372721"/>
                    <a:pt x="1564875" y="3387997"/>
                  </a:cubicBezTo>
                  <a:cubicBezTo>
                    <a:pt x="1564875" y="3392017"/>
                    <a:pt x="1566483" y="3396037"/>
                    <a:pt x="1568895" y="3400057"/>
                  </a:cubicBezTo>
                  <a:cubicBezTo>
                    <a:pt x="1595427" y="3438648"/>
                    <a:pt x="1622762" y="3476435"/>
                    <a:pt x="1649294" y="3515027"/>
                  </a:cubicBezTo>
                  <a:cubicBezTo>
                    <a:pt x="1661353" y="3532715"/>
                    <a:pt x="1672609" y="3551206"/>
                    <a:pt x="1682257" y="3570501"/>
                  </a:cubicBezTo>
                  <a:cubicBezTo>
                    <a:pt x="1713613" y="3637233"/>
                    <a:pt x="1706377" y="3675020"/>
                    <a:pt x="1650098" y="3704767"/>
                  </a:cubicBezTo>
                  <a:cubicBezTo>
                    <a:pt x="1600250" y="3731299"/>
                    <a:pt x="1545580" y="3742555"/>
                    <a:pt x="1490908" y="3748986"/>
                  </a:cubicBezTo>
                  <a:cubicBezTo>
                    <a:pt x="1375938" y="3762654"/>
                    <a:pt x="1259361" y="3764262"/>
                    <a:pt x="1144391" y="3750594"/>
                  </a:cubicBezTo>
                  <a:cubicBezTo>
                    <a:pt x="1017361" y="3735319"/>
                    <a:pt x="943394" y="3658136"/>
                    <a:pt x="907215" y="3539950"/>
                  </a:cubicBezTo>
                  <a:cubicBezTo>
                    <a:pt x="895155" y="3499751"/>
                    <a:pt x="884703" y="3457943"/>
                    <a:pt x="879879" y="3416137"/>
                  </a:cubicBezTo>
                  <a:cubicBezTo>
                    <a:pt x="879879" y="3413724"/>
                    <a:pt x="879075" y="3412117"/>
                    <a:pt x="878271" y="3409704"/>
                  </a:cubicBezTo>
                  <a:cubicBezTo>
                    <a:pt x="852544" y="3346993"/>
                    <a:pt x="867015" y="3281067"/>
                    <a:pt x="864603" y="3216748"/>
                  </a:cubicBezTo>
                  <a:cubicBezTo>
                    <a:pt x="863799" y="3187001"/>
                    <a:pt x="858975" y="3160469"/>
                    <a:pt x="842896" y="3135545"/>
                  </a:cubicBezTo>
                  <a:cubicBezTo>
                    <a:pt x="823600" y="3105798"/>
                    <a:pt x="810736" y="3072030"/>
                    <a:pt x="792245" y="3041479"/>
                  </a:cubicBezTo>
                  <a:cubicBezTo>
                    <a:pt x="784205" y="3027811"/>
                    <a:pt x="783401" y="3013339"/>
                    <a:pt x="785009" y="2998064"/>
                  </a:cubicBezTo>
                  <a:cubicBezTo>
                    <a:pt x="796265" y="2903997"/>
                    <a:pt x="804304" y="2809127"/>
                    <a:pt x="813952" y="2714256"/>
                  </a:cubicBezTo>
                  <a:cubicBezTo>
                    <a:pt x="817972" y="2675665"/>
                    <a:pt x="813952" y="2637074"/>
                    <a:pt x="816364" y="2598483"/>
                  </a:cubicBezTo>
                  <a:cubicBezTo>
                    <a:pt x="826012" y="2407938"/>
                    <a:pt x="801893" y="2220609"/>
                    <a:pt x="772145" y="2033281"/>
                  </a:cubicBezTo>
                  <a:cubicBezTo>
                    <a:pt x="744810" y="1860424"/>
                    <a:pt x="715062" y="1687567"/>
                    <a:pt x="689334" y="1513905"/>
                  </a:cubicBezTo>
                  <a:cubicBezTo>
                    <a:pt x="668431" y="1368384"/>
                    <a:pt x="659587" y="1222059"/>
                    <a:pt x="672451" y="1075733"/>
                  </a:cubicBezTo>
                  <a:cubicBezTo>
                    <a:pt x="673255" y="1070105"/>
                    <a:pt x="672451" y="1063673"/>
                    <a:pt x="673255" y="1058045"/>
                  </a:cubicBezTo>
                  <a:cubicBezTo>
                    <a:pt x="676471" y="1031514"/>
                    <a:pt x="666019" y="1016238"/>
                    <a:pt x="638683" y="1009002"/>
                  </a:cubicBezTo>
                  <a:cubicBezTo>
                    <a:pt x="588836" y="995335"/>
                    <a:pt x="539793" y="980059"/>
                    <a:pt x="489946" y="967195"/>
                  </a:cubicBezTo>
                  <a:cubicBezTo>
                    <a:pt x="403115" y="944684"/>
                    <a:pt x="314677" y="923780"/>
                    <a:pt x="226239" y="909308"/>
                  </a:cubicBezTo>
                  <a:cubicBezTo>
                    <a:pt x="145840" y="896444"/>
                    <a:pt x="91973" y="844989"/>
                    <a:pt x="50166" y="779866"/>
                  </a:cubicBezTo>
                  <a:cubicBezTo>
                    <a:pt x="22830" y="736451"/>
                    <a:pt x="9966" y="687408"/>
                    <a:pt x="319" y="637561"/>
                  </a:cubicBezTo>
                  <a:cubicBezTo>
                    <a:pt x="-2897" y="621481"/>
                    <a:pt x="17202" y="300691"/>
                    <a:pt x="108053" y="0"/>
                  </a:cubicBezTo>
                  <a:cubicBezTo>
                    <a:pt x="108053" y="0"/>
                    <a:pt x="1815719" y="47435"/>
                    <a:pt x="1875214" y="43415"/>
                  </a:cubicBezTo>
                  <a:cubicBezTo>
                    <a:pt x="1876822" y="43415"/>
                    <a:pt x="1877626" y="43415"/>
                    <a:pt x="1879234" y="43415"/>
                  </a:cubicBezTo>
                  <a:cubicBezTo>
                    <a:pt x="1982948" y="54671"/>
                    <a:pt x="3227518" y="131854"/>
                    <a:pt x="3498461" y="231548"/>
                  </a:cubicBezTo>
                  <a:cubicBezTo>
                    <a:pt x="3500873" y="232352"/>
                    <a:pt x="3503285" y="233960"/>
                    <a:pt x="3504893" y="234764"/>
                  </a:cubicBezTo>
                  <a:cubicBezTo>
                    <a:pt x="3586900" y="297475"/>
                    <a:pt x="3631923" y="383501"/>
                    <a:pt x="3660867" y="479980"/>
                  </a:cubicBezTo>
                  <a:cubicBezTo>
                    <a:pt x="3695438" y="597361"/>
                    <a:pt x="3704282" y="718763"/>
                    <a:pt x="3705086" y="840165"/>
                  </a:cubicBezTo>
                  <a:cubicBezTo>
                    <a:pt x="3706694" y="990511"/>
                    <a:pt x="3694634" y="1140856"/>
                    <a:pt x="3684986" y="1291201"/>
                  </a:cubicBezTo>
                  <a:cubicBezTo>
                    <a:pt x="3679358" y="1380444"/>
                    <a:pt x="3689006" y="1702842"/>
                    <a:pt x="3697046" y="1776005"/>
                  </a:cubicBezTo>
                  <a:cubicBezTo>
                    <a:pt x="3722773" y="2012377"/>
                    <a:pt x="3728401" y="2249553"/>
                    <a:pt x="3725989" y="2487533"/>
                  </a:cubicBezTo>
                  <a:cubicBezTo>
                    <a:pt x="3722773" y="2514868"/>
                    <a:pt x="3717949" y="2623406"/>
                    <a:pt x="3717146" y="2647526"/>
                  </a:cubicBez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29461D6A-45A1-4C6A-89DD-90310CB7FA0C}"/>
                </a:ext>
              </a:extLst>
            </p:cNvPr>
            <p:cNvSpPr/>
            <p:nvPr/>
          </p:nvSpPr>
          <p:spPr>
            <a:xfrm>
              <a:off x="4040779" y="844989"/>
              <a:ext cx="2945118" cy="2826723"/>
            </a:xfrm>
            <a:custGeom>
              <a:avLst/>
              <a:gdLst>
                <a:gd name="connsiteX0" fmla="*/ 573474 w 2945118"/>
                <a:gd name="connsiteY0" fmla="*/ 2284124 h 2826723"/>
                <a:gd name="connsiteX1" fmla="*/ 441620 w 2945118"/>
                <a:gd name="connsiteY1" fmla="*/ 2329147 h 2826723"/>
                <a:gd name="connsiteX2" fmla="*/ 284843 w 2945118"/>
                <a:gd name="connsiteY2" fmla="*/ 2428842 h 2826723"/>
                <a:gd name="connsiteX3" fmla="*/ 87867 w 2945118"/>
                <a:gd name="connsiteY3" fmla="*/ 2634662 h 2826723"/>
                <a:gd name="connsiteX4" fmla="*/ 67767 w 2945118"/>
                <a:gd name="connsiteY4" fmla="*/ 2717473 h 2826723"/>
                <a:gd name="connsiteX5" fmla="*/ 25960 w 2945118"/>
                <a:gd name="connsiteY5" fmla="*/ 2826011 h 2826723"/>
                <a:gd name="connsiteX6" fmla="*/ 4252 w 2945118"/>
                <a:gd name="connsiteY6" fmla="*/ 2682901 h 2826723"/>
                <a:gd name="connsiteX7" fmla="*/ 17920 w 2945118"/>
                <a:gd name="connsiteY7" fmla="*/ 2449745 h 2826723"/>
                <a:gd name="connsiteX8" fmla="*/ 75003 w 2945118"/>
                <a:gd name="connsiteY8" fmla="*/ 2255985 h 2826723"/>
                <a:gd name="connsiteX9" fmla="*/ 244644 w 2945118"/>
                <a:gd name="connsiteY9" fmla="*/ 1780829 h 2826723"/>
                <a:gd name="connsiteX10" fmla="*/ 369262 w 2945118"/>
                <a:gd name="connsiteY10" fmla="*/ 1349088 h 2826723"/>
                <a:gd name="connsiteX11" fmla="*/ 521215 w 2945118"/>
                <a:gd name="connsiteY11" fmla="*/ 793534 h 2826723"/>
                <a:gd name="connsiteX12" fmla="*/ 976271 w 2945118"/>
                <a:gd name="connsiteY12" fmla="*/ 332046 h 2826723"/>
                <a:gd name="connsiteX13" fmla="*/ 1372636 w 2945118"/>
                <a:gd name="connsiteY13" fmla="*/ 221096 h 2826723"/>
                <a:gd name="connsiteX14" fmla="*/ 1474742 w 2945118"/>
                <a:gd name="connsiteY14" fmla="*/ 159993 h 2826723"/>
                <a:gd name="connsiteX15" fmla="*/ 1625892 w 2945118"/>
                <a:gd name="connsiteY15" fmla="*/ 18492 h 2826723"/>
                <a:gd name="connsiteX16" fmla="*/ 1706290 w 2945118"/>
                <a:gd name="connsiteY16" fmla="*/ 0 h 2826723"/>
                <a:gd name="connsiteX17" fmla="*/ 1719154 w 2945118"/>
                <a:gd name="connsiteY17" fmla="*/ 18492 h 2826723"/>
                <a:gd name="connsiteX18" fmla="*/ 1645991 w 2945118"/>
                <a:gd name="connsiteY18" fmla="*/ 205016 h 2826723"/>
                <a:gd name="connsiteX19" fmla="*/ 1639559 w 2945118"/>
                <a:gd name="connsiteY19" fmla="*/ 273355 h 2826723"/>
                <a:gd name="connsiteX20" fmla="*/ 1778649 w 2945118"/>
                <a:gd name="connsiteY20" fmla="*/ 525003 h 2826723"/>
                <a:gd name="connsiteX21" fmla="*/ 1859048 w 2945118"/>
                <a:gd name="connsiteY21" fmla="*/ 608617 h 2826723"/>
                <a:gd name="connsiteX22" fmla="*/ 1884775 w 2945118"/>
                <a:gd name="connsiteY22" fmla="*/ 669720 h 2826723"/>
                <a:gd name="connsiteX23" fmla="*/ 1889599 w 2945118"/>
                <a:gd name="connsiteY23" fmla="*/ 1043574 h 2826723"/>
                <a:gd name="connsiteX24" fmla="*/ 2068084 w 2945118"/>
                <a:gd name="connsiteY24" fmla="*/ 697860 h 2826723"/>
                <a:gd name="connsiteX25" fmla="*/ 2088988 w 2945118"/>
                <a:gd name="connsiteY25" fmla="*/ 672936 h 2826723"/>
                <a:gd name="connsiteX26" fmla="*/ 2482137 w 2945118"/>
                <a:gd name="connsiteY26" fmla="*/ 487215 h 2826723"/>
                <a:gd name="connsiteX27" fmla="*/ 2716901 w 2945118"/>
                <a:gd name="connsiteY27" fmla="*/ 651229 h 2826723"/>
                <a:gd name="connsiteX28" fmla="*/ 2859206 w 2945118"/>
                <a:gd name="connsiteY28" fmla="*/ 991315 h 2826723"/>
                <a:gd name="connsiteX29" fmla="*/ 2868854 w 2945118"/>
                <a:gd name="connsiteY29" fmla="*/ 1192311 h 2826723"/>
                <a:gd name="connsiteX30" fmla="*/ 2910661 w 2945118"/>
                <a:gd name="connsiteY30" fmla="*/ 1455215 h 2826723"/>
                <a:gd name="connsiteX31" fmla="*/ 2943625 w 2945118"/>
                <a:gd name="connsiteY31" fmla="*/ 1578224 h 2826723"/>
                <a:gd name="connsiteX32" fmla="*/ 2928349 w 2945118"/>
                <a:gd name="connsiteY32" fmla="*/ 1599128 h 2826723"/>
                <a:gd name="connsiteX33" fmla="*/ 2371187 w 2945118"/>
                <a:gd name="connsiteY33" fmla="*/ 1691586 h 2826723"/>
                <a:gd name="connsiteX34" fmla="*/ 2337419 w 2945118"/>
                <a:gd name="connsiteY34" fmla="*/ 1620836 h 2826723"/>
                <a:gd name="connsiteX35" fmla="*/ 2318124 w 2945118"/>
                <a:gd name="connsiteY35" fmla="*/ 1570185 h 2826723"/>
                <a:gd name="connsiteX36" fmla="*/ 1909699 w 2945118"/>
                <a:gd name="connsiteY36" fmla="*/ 2293772 h 2826723"/>
                <a:gd name="connsiteX37" fmla="*/ 573474 w 2945118"/>
                <a:gd name="connsiteY37" fmla="*/ 2284124 h 282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45118" h="2826723">
                  <a:moveTo>
                    <a:pt x="573474" y="2284124"/>
                  </a:moveTo>
                  <a:cubicBezTo>
                    <a:pt x="522019" y="2282516"/>
                    <a:pt x="478604" y="2293772"/>
                    <a:pt x="441620" y="2329147"/>
                  </a:cubicBezTo>
                  <a:cubicBezTo>
                    <a:pt x="396597" y="2373367"/>
                    <a:pt x="338710" y="2398290"/>
                    <a:pt x="284843" y="2428842"/>
                  </a:cubicBezTo>
                  <a:cubicBezTo>
                    <a:pt x="198013" y="2477885"/>
                    <a:pt x="136910" y="2551047"/>
                    <a:pt x="87867" y="2634662"/>
                  </a:cubicBezTo>
                  <a:cubicBezTo>
                    <a:pt x="74199" y="2657978"/>
                    <a:pt x="72591" y="2689333"/>
                    <a:pt x="67767" y="2717473"/>
                  </a:cubicBezTo>
                  <a:cubicBezTo>
                    <a:pt x="60531" y="2759280"/>
                    <a:pt x="29176" y="2834855"/>
                    <a:pt x="25960" y="2826011"/>
                  </a:cubicBezTo>
                  <a:cubicBezTo>
                    <a:pt x="8272" y="2780183"/>
                    <a:pt x="9880" y="2730336"/>
                    <a:pt x="4252" y="2682901"/>
                  </a:cubicBezTo>
                  <a:cubicBezTo>
                    <a:pt x="-6200" y="2604915"/>
                    <a:pt x="4252" y="2526124"/>
                    <a:pt x="17920" y="2449745"/>
                  </a:cubicBezTo>
                  <a:cubicBezTo>
                    <a:pt x="29980" y="2383818"/>
                    <a:pt x="51687" y="2319500"/>
                    <a:pt x="75003" y="2255985"/>
                  </a:cubicBezTo>
                  <a:cubicBezTo>
                    <a:pt x="133694" y="2098403"/>
                    <a:pt x="191581" y="1940018"/>
                    <a:pt x="244644" y="1780829"/>
                  </a:cubicBezTo>
                  <a:cubicBezTo>
                    <a:pt x="274391" y="1690782"/>
                    <a:pt x="358810" y="1392504"/>
                    <a:pt x="369262" y="1349088"/>
                  </a:cubicBezTo>
                  <a:cubicBezTo>
                    <a:pt x="414285" y="1162564"/>
                    <a:pt x="448856" y="972823"/>
                    <a:pt x="521215" y="793534"/>
                  </a:cubicBezTo>
                  <a:cubicBezTo>
                    <a:pt x="609653" y="576458"/>
                    <a:pt x="764823" y="426917"/>
                    <a:pt x="976271" y="332046"/>
                  </a:cubicBezTo>
                  <a:cubicBezTo>
                    <a:pt x="1103301" y="274963"/>
                    <a:pt x="1233547" y="229136"/>
                    <a:pt x="1372636" y="221096"/>
                  </a:cubicBezTo>
                  <a:cubicBezTo>
                    <a:pt x="1422483" y="218684"/>
                    <a:pt x="1449819" y="199388"/>
                    <a:pt x="1474742" y="159993"/>
                  </a:cubicBezTo>
                  <a:cubicBezTo>
                    <a:pt x="1512530" y="100498"/>
                    <a:pt x="1560769" y="49847"/>
                    <a:pt x="1625892" y="18492"/>
                  </a:cubicBezTo>
                  <a:cubicBezTo>
                    <a:pt x="1651619" y="5628"/>
                    <a:pt x="1678151" y="1608"/>
                    <a:pt x="1706290" y="0"/>
                  </a:cubicBezTo>
                  <a:cubicBezTo>
                    <a:pt x="1713526" y="4824"/>
                    <a:pt x="1717546" y="10452"/>
                    <a:pt x="1719154" y="18492"/>
                  </a:cubicBezTo>
                  <a:cubicBezTo>
                    <a:pt x="1708702" y="86027"/>
                    <a:pt x="1682975" y="147933"/>
                    <a:pt x="1645991" y="205016"/>
                  </a:cubicBezTo>
                  <a:cubicBezTo>
                    <a:pt x="1630716" y="228332"/>
                    <a:pt x="1627500" y="248432"/>
                    <a:pt x="1639559" y="273355"/>
                  </a:cubicBezTo>
                  <a:cubicBezTo>
                    <a:pt x="1678955" y="360990"/>
                    <a:pt x="1718350" y="448624"/>
                    <a:pt x="1778649" y="525003"/>
                  </a:cubicBezTo>
                  <a:cubicBezTo>
                    <a:pt x="1802769" y="555554"/>
                    <a:pt x="1831712" y="581282"/>
                    <a:pt x="1859048" y="608617"/>
                  </a:cubicBezTo>
                  <a:cubicBezTo>
                    <a:pt x="1875931" y="625501"/>
                    <a:pt x="1882363" y="645601"/>
                    <a:pt x="1884775" y="669720"/>
                  </a:cubicBezTo>
                  <a:cubicBezTo>
                    <a:pt x="1893619" y="758963"/>
                    <a:pt x="1889599" y="1005786"/>
                    <a:pt x="1889599" y="1043574"/>
                  </a:cubicBezTo>
                  <a:cubicBezTo>
                    <a:pt x="1933818" y="958351"/>
                    <a:pt x="2051200" y="730019"/>
                    <a:pt x="2068084" y="697860"/>
                  </a:cubicBezTo>
                  <a:cubicBezTo>
                    <a:pt x="2072908" y="688212"/>
                    <a:pt x="2077732" y="678564"/>
                    <a:pt x="2088988" y="672936"/>
                  </a:cubicBezTo>
                  <a:cubicBezTo>
                    <a:pt x="2102655" y="668916"/>
                    <a:pt x="2447565" y="500079"/>
                    <a:pt x="2482137" y="487215"/>
                  </a:cubicBezTo>
                  <a:cubicBezTo>
                    <a:pt x="2569771" y="528219"/>
                    <a:pt x="2656602" y="571634"/>
                    <a:pt x="2716901" y="651229"/>
                  </a:cubicBezTo>
                  <a:cubicBezTo>
                    <a:pt x="2794083" y="751727"/>
                    <a:pt x="2838302" y="865893"/>
                    <a:pt x="2859206" y="991315"/>
                  </a:cubicBezTo>
                  <a:cubicBezTo>
                    <a:pt x="2870462" y="1058046"/>
                    <a:pt x="2868854" y="1125580"/>
                    <a:pt x="2868854" y="1192311"/>
                  </a:cubicBezTo>
                  <a:cubicBezTo>
                    <a:pt x="2868854" y="1282358"/>
                    <a:pt x="2890562" y="1368384"/>
                    <a:pt x="2910661" y="1455215"/>
                  </a:cubicBezTo>
                  <a:cubicBezTo>
                    <a:pt x="2920309" y="1496218"/>
                    <a:pt x="2930761" y="1538025"/>
                    <a:pt x="2943625" y="1578224"/>
                  </a:cubicBezTo>
                  <a:cubicBezTo>
                    <a:pt x="2950056" y="1597520"/>
                    <a:pt x="2933977" y="1592696"/>
                    <a:pt x="2928349" y="1599128"/>
                  </a:cubicBezTo>
                  <a:cubicBezTo>
                    <a:pt x="2908249" y="1618424"/>
                    <a:pt x="2393698" y="1706862"/>
                    <a:pt x="2371187" y="1691586"/>
                  </a:cubicBezTo>
                  <a:cubicBezTo>
                    <a:pt x="2354303" y="1682743"/>
                    <a:pt x="2342243" y="1636916"/>
                    <a:pt x="2337419" y="1620836"/>
                  </a:cubicBezTo>
                  <a:cubicBezTo>
                    <a:pt x="2331791" y="1603148"/>
                    <a:pt x="2325360" y="1585460"/>
                    <a:pt x="2318124" y="1570185"/>
                  </a:cubicBezTo>
                  <a:cubicBezTo>
                    <a:pt x="2294808" y="1616816"/>
                    <a:pt x="1923367" y="2289752"/>
                    <a:pt x="1909699" y="2293772"/>
                  </a:cubicBezTo>
                  <a:cubicBezTo>
                    <a:pt x="1719154" y="2295380"/>
                    <a:pt x="643421" y="2286536"/>
                    <a:pt x="573474" y="2284124"/>
                  </a:cubicBezTo>
                  <a:close/>
                </a:path>
              </a:pathLst>
            </a:custGeom>
            <a:solidFill>
              <a:srgbClr val="FD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AF545B7-688E-4BCF-8B90-ECB32838F7AA}"/>
                </a:ext>
              </a:extLst>
            </p:cNvPr>
            <p:cNvSpPr/>
            <p:nvPr/>
          </p:nvSpPr>
          <p:spPr>
            <a:xfrm>
              <a:off x="4620888" y="2362110"/>
              <a:ext cx="2605377" cy="947646"/>
            </a:xfrm>
            <a:custGeom>
              <a:avLst/>
              <a:gdLst>
                <a:gd name="connsiteX0" fmla="*/ 204009 w 2605377"/>
                <a:gd name="connsiteY0" fmla="*/ 770219 h 947646"/>
                <a:gd name="connsiteX1" fmla="*/ 104315 w 2605377"/>
                <a:gd name="connsiteY1" fmla="*/ 526611 h 947646"/>
                <a:gd name="connsiteX2" fmla="*/ 6229 w 2605377"/>
                <a:gd name="connsiteY2" fmla="*/ 260492 h 947646"/>
                <a:gd name="connsiteX3" fmla="*/ 16681 w 2605377"/>
                <a:gd name="connsiteY3" fmla="*/ 0 h 947646"/>
                <a:gd name="connsiteX4" fmla="*/ 651830 w 2605377"/>
                <a:gd name="connsiteY4" fmla="*/ 71555 h 947646"/>
                <a:gd name="connsiteX5" fmla="*/ 713737 w 2605377"/>
                <a:gd name="connsiteY5" fmla="*/ 142306 h 947646"/>
                <a:gd name="connsiteX6" fmla="*/ 714541 w 2605377"/>
                <a:gd name="connsiteY6" fmla="*/ 351342 h 947646"/>
                <a:gd name="connsiteX7" fmla="*/ 727404 w 2605377"/>
                <a:gd name="connsiteY7" fmla="*/ 373853 h 947646"/>
                <a:gd name="connsiteX8" fmla="*/ 1032919 w 2605377"/>
                <a:gd name="connsiteY8" fmla="*/ 368226 h 947646"/>
                <a:gd name="connsiteX9" fmla="*/ 1444560 w 2605377"/>
                <a:gd name="connsiteY9" fmla="*/ 258884 h 947646"/>
                <a:gd name="connsiteX10" fmla="*/ 1743643 w 2605377"/>
                <a:gd name="connsiteY10" fmla="*/ 161601 h 947646"/>
                <a:gd name="connsiteX11" fmla="*/ 2061217 w 2605377"/>
                <a:gd name="connsiteY11" fmla="*/ 82007 h 947646"/>
                <a:gd name="connsiteX12" fmla="*/ 2243722 w 2605377"/>
                <a:gd name="connsiteY12" fmla="*/ 77987 h 947646"/>
                <a:gd name="connsiteX13" fmla="*/ 2348240 w 2605377"/>
                <a:gd name="connsiteY13" fmla="*/ 82811 h 947646"/>
                <a:gd name="connsiteX14" fmla="*/ 2385223 w 2605377"/>
                <a:gd name="connsiteY14" fmla="*/ 117382 h 947646"/>
                <a:gd name="connsiteX15" fmla="*/ 2603103 w 2605377"/>
                <a:gd name="connsiteY15" fmla="*/ 250040 h 947646"/>
                <a:gd name="connsiteX16" fmla="*/ 2604712 w 2605377"/>
                <a:gd name="connsiteY16" fmla="*/ 258080 h 947646"/>
                <a:gd name="connsiteX17" fmla="*/ 2527529 w 2605377"/>
                <a:gd name="connsiteY17" fmla="*/ 336870 h 947646"/>
                <a:gd name="connsiteX18" fmla="*/ 2436679 w 2605377"/>
                <a:gd name="connsiteY18" fmla="*/ 303907 h 947646"/>
                <a:gd name="connsiteX19" fmla="*/ 2471250 w 2605377"/>
                <a:gd name="connsiteY19" fmla="*/ 390737 h 947646"/>
                <a:gd name="connsiteX20" fmla="*/ 2449542 w 2605377"/>
                <a:gd name="connsiteY20" fmla="*/ 430937 h 947646"/>
                <a:gd name="connsiteX21" fmla="*/ 2156891 w 2605377"/>
                <a:gd name="connsiteY21" fmla="*/ 742883 h 947646"/>
                <a:gd name="connsiteX22" fmla="*/ 2092572 w 2605377"/>
                <a:gd name="connsiteY22" fmla="*/ 812830 h 947646"/>
                <a:gd name="connsiteX23" fmla="*/ 2060413 w 2605377"/>
                <a:gd name="connsiteY23" fmla="*/ 832125 h 947646"/>
                <a:gd name="connsiteX24" fmla="*/ 2033881 w 2605377"/>
                <a:gd name="connsiteY24" fmla="*/ 803182 h 947646"/>
                <a:gd name="connsiteX25" fmla="*/ 1929363 w 2605377"/>
                <a:gd name="connsiteY25" fmla="*/ 583694 h 947646"/>
                <a:gd name="connsiteX26" fmla="*/ 1878712 w 2605377"/>
                <a:gd name="connsiteY26" fmla="*/ 545103 h 947646"/>
                <a:gd name="connsiteX27" fmla="*/ 1668068 w 2605377"/>
                <a:gd name="connsiteY27" fmla="*/ 512139 h 947646"/>
                <a:gd name="connsiteX28" fmla="*/ 1609377 w 2605377"/>
                <a:gd name="connsiteY28" fmla="*/ 525807 h 947646"/>
                <a:gd name="connsiteX29" fmla="*/ 1137437 w 2605377"/>
                <a:gd name="connsiteY29" fmla="*/ 832930 h 947646"/>
                <a:gd name="connsiteX30" fmla="*/ 683185 w 2605377"/>
                <a:gd name="connsiteY30" fmla="*/ 945488 h 947646"/>
                <a:gd name="connsiteX31" fmla="*/ 411438 w 2605377"/>
                <a:gd name="connsiteY31" fmla="*/ 928604 h 947646"/>
                <a:gd name="connsiteX32" fmla="*/ 309332 w 2605377"/>
                <a:gd name="connsiteY32" fmla="*/ 899660 h 947646"/>
                <a:gd name="connsiteX33" fmla="*/ 216873 w 2605377"/>
                <a:gd name="connsiteY33" fmla="*/ 798358 h 947646"/>
                <a:gd name="connsiteX34" fmla="*/ 204009 w 2605377"/>
                <a:gd name="connsiteY34" fmla="*/ 770219 h 94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605377" h="947646">
                  <a:moveTo>
                    <a:pt x="204009" y="770219"/>
                  </a:moveTo>
                  <a:cubicBezTo>
                    <a:pt x="179086" y="685800"/>
                    <a:pt x="140495" y="606206"/>
                    <a:pt x="104315" y="526611"/>
                  </a:cubicBezTo>
                  <a:cubicBezTo>
                    <a:pt x="65724" y="440584"/>
                    <a:pt x="22309" y="356166"/>
                    <a:pt x="6229" y="260492"/>
                  </a:cubicBezTo>
                  <a:cubicBezTo>
                    <a:pt x="-7439" y="181701"/>
                    <a:pt x="3817" y="0"/>
                    <a:pt x="16681" y="0"/>
                  </a:cubicBezTo>
                  <a:cubicBezTo>
                    <a:pt x="55272" y="0"/>
                    <a:pt x="572235" y="47435"/>
                    <a:pt x="651830" y="71555"/>
                  </a:cubicBezTo>
                  <a:cubicBezTo>
                    <a:pt x="684793" y="82007"/>
                    <a:pt x="704893" y="102910"/>
                    <a:pt x="713737" y="142306"/>
                  </a:cubicBezTo>
                  <a:cubicBezTo>
                    <a:pt x="729816" y="213056"/>
                    <a:pt x="726600" y="281395"/>
                    <a:pt x="714541" y="351342"/>
                  </a:cubicBezTo>
                  <a:cubicBezTo>
                    <a:pt x="712129" y="364206"/>
                    <a:pt x="711325" y="372246"/>
                    <a:pt x="727404" y="373853"/>
                  </a:cubicBezTo>
                  <a:cubicBezTo>
                    <a:pt x="829511" y="381893"/>
                    <a:pt x="931617" y="384305"/>
                    <a:pt x="1032919" y="368226"/>
                  </a:cubicBezTo>
                  <a:cubicBezTo>
                    <a:pt x="1173617" y="345714"/>
                    <a:pt x="1309490" y="303103"/>
                    <a:pt x="1444560" y="258884"/>
                  </a:cubicBezTo>
                  <a:cubicBezTo>
                    <a:pt x="1503251" y="239588"/>
                    <a:pt x="1713895" y="165621"/>
                    <a:pt x="1743643" y="161601"/>
                  </a:cubicBezTo>
                  <a:cubicBezTo>
                    <a:pt x="1760526" y="159189"/>
                    <a:pt x="2003330" y="101302"/>
                    <a:pt x="2061217" y="82007"/>
                  </a:cubicBezTo>
                  <a:cubicBezTo>
                    <a:pt x="2122320" y="61907"/>
                    <a:pt x="2182619" y="53063"/>
                    <a:pt x="2243722" y="77987"/>
                  </a:cubicBezTo>
                  <a:cubicBezTo>
                    <a:pt x="2278293" y="91655"/>
                    <a:pt x="2312865" y="90047"/>
                    <a:pt x="2348240" y="82811"/>
                  </a:cubicBezTo>
                  <a:cubicBezTo>
                    <a:pt x="2354672" y="100498"/>
                    <a:pt x="2367536" y="109342"/>
                    <a:pt x="2385223" y="117382"/>
                  </a:cubicBezTo>
                  <a:cubicBezTo>
                    <a:pt x="2464818" y="150345"/>
                    <a:pt x="2533157" y="201801"/>
                    <a:pt x="2603103" y="250040"/>
                  </a:cubicBezTo>
                  <a:cubicBezTo>
                    <a:pt x="2604712" y="252452"/>
                    <a:pt x="2606320" y="255668"/>
                    <a:pt x="2604712" y="258080"/>
                  </a:cubicBezTo>
                  <a:cubicBezTo>
                    <a:pt x="2582200" y="287023"/>
                    <a:pt x="2560492" y="317574"/>
                    <a:pt x="2527529" y="336870"/>
                  </a:cubicBezTo>
                  <a:cubicBezTo>
                    <a:pt x="2495369" y="333654"/>
                    <a:pt x="2470446" y="311143"/>
                    <a:pt x="2436679" y="303907"/>
                  </a:cubicBezTo>
                  <a:cubicBezTo>
                    <a:pt x="2439894" y="337674"/>
                    <a:pt x="2452758" y="365010"/>
                    <a:pt x="2471250" y="390737"/>
                  </a:cubicBezTo>
                  <a:cubicBezTo>
                    <a:pt x="2472858" y="409229"/>
                    <a:pt x="2460798" y="419681"/>
                    <a:pt x="2449542" y="430937"/>
                  </a:cubicBezTo>
                  <a:cubicBezTo>
                    <a:pt x="2349848" y="533043"/>
                    <a:pt x="2257390" y="641581"/>
                    <a:pt x="2156891" y="742883"/>
                  </a:cubicBezTo>
                  <a:cubicBezTo>
                    <a:pt x="2134380" y="765395"/>
                    <a:pt x="2115888" y="791122"/>
                    <a:pt x="2092572" y="812830"/>
                  </a:cubicBezTo>
                  <a:cubicBezTo>
                    <a:pt x="2082925" y="821674"/>
                    <a:pt x="2074885" y="832125"/>
                    <a:pt x="2060413" y="832125"/>
                  </a:cubicBezTo>
                  <a:cubicBezTo>
                    <a:pt x="2043529" y="829714"/>
                    <a:pt x="2040313" y="814438"/>
                    <a:pt x="2033881" y="803182"/>
                  </a:cubicBezTo>
                  <a:cubicBezTo>
                    <a:pt x="1994486" y="732431"/>
                    <a:pt x="1961523" y="658465"/>
                    <a:pt x="1929363" y="583694"/>
                  </a:cubicBezTo>
                  <a:cubicBezTo>
                    <a:pt x="1918912" y="560378"/>
                    <a:pt x="1904440" y="547515"/>
                    <a:pt x="1878712" y="545103"/>
                  </a:cubicBezTo>
                  <a:cubicBezTo>
                    <a:pt x="1807961" y="537867"/>
                    <a:pt x="1738015" y="525807"/>
                    <a:pt x="1668068" y="512139"/>
                  </a:cubicBezTo>
                  <a:cubicBezTo>
                    <a:pt x="1646360" y="508119"/>
                    <a:pt x="1627065" y="512943"/>
                    <a:pt x="1609377" y="525807"/>
                  </a:cubicBezTo>
                  <a:cubicBezTo>
                    <a:pt x="1538626" y="579674"/>
                    <a:pt x="1163969" y="816046"/>
                    <a:pt x="1137437" y="832930"/>
                  </a:cubicBezTo>
                  <a:cubicBezTo>
                    <a:pt x="997544" y="918956"/>
                    <a:pt x="847198" y="957547"/>
                    <a:pt x="683185" y="945488"/>
                  </a:cubicBezTo>
                  <a:cubicBezTo>
                    <a:pt x="592335" y="939056"/>
                    <a:pt x="501484" y="943880"/>
                    <a:pt x="411438" y="928604"/>
                  </a:cubicBezTo>
                  <a:cubicBezTo>
                    <a:pt x="376063" y="922976"/>
                    <a:pt x="342295" y="914936"/>
                    <a:pt x="309332" y="899660"/>
                  </a:cubicBezTo>
                  <a:cubicBezTo>
                    <a:pt x="264308" y="878757"/>
                    <a:pt x="229737" y="849009"/>
                    <a:pt x="216873" y="798358"/>
                  </a:cubicBezTo>
                  <a:cubicBezTo>
                    <a:pt x="213657" y="787906"/>
                    <a:pt x="208029" y="779866"/>
                    <a:pt x="204009" y="770219"/>
                  </a:cubicBezTo>
                  <a:close/>
                </a:path>
              </a:pathLst>
            </a:custGeom>
            <a:solidFill>
              <a:srgbClr val="FEBF89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BBE5D6D2-BFD7-40DD-9116-76396A32BDF5}"/>
                </a:ext>
              </a:extLst>
            </p:cNvPr>
            <p:cNvSpPr/>
            <p:nvPr/>
          </p:nvSpPr>
          <p:spPr>
            <a:xfrm>
              <a:off x="6600902" y="2394989"/>
              <a:ext cx="1510689" cy="892653"/>
            </a:xfrm>
            <a:custGeom>
              <a:avLst/>
              <a:gdLst>
                <a:gd name="connsiteX0" fmla="*/ 807202 w 1510689"/>
                <a:gd name="connsiteY0" fmla="*/ 19380 h 892653"/>
                <a:gd name="connsiteX1" fmla="*/ 855441 w 1510689"/>
                <a:gd name="connsiteY1" fmla="*/ 84 h 892653"/>
                <a:gd name="connsiteX2" fmla="*/ 1507474 w 1510689"/>
                <a:gd name="connsiteY2" fmla="*/ 37872 h 892653"/>
                <a:gd name="connsiteX3" fmla="*/ 1510690 w 1510689"/>
                <a:gd name="connsiteY3" fmla="*/ 40284 h 892653"/>
                <a:gd name="connsiteX4" fmla="*/ 732431 w 1510689"/>
                <a:gd name="connsiteY4" fmla="*/ 836230 h 892653"/>
                <a:gd name="connsiteX5" fmla="*/ 0 w 1510689"/>
                <a:gd name="connsiteY5" fmla="*/ 892509 h 892653"/>
                <a:gd name="connsiteX6" fmla="*/ 807202 w 1510689"/>
                <a:gd name="connsiteY6" fmla="*/ 19380 h 89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0689" h="892653">
                  <a:moveTo>
                    <a:pt x="807202" y="19380"/>
                  </a:moveTo>
                  <a:cubicBezTo>
                    <a:pt x="821674" y="4104"/>
                    <a:pt x="834538" y="-720"/>
                    <a:pt x="855441" y="84"/>
                  </a:cubicBezTo>
                  <a:cubicBezTo>
                    <a:pt x="1072517" y="13752"/>
                    <a:pt x="1289594" y="25812"/>
                    <a:pt x="1507474" y="37872"/>
                  </a:cubicBezTo>
                  <a:cubicBezTo>
                    <a:pt x="1509082" y="37872"/>
                    <a:pt x="1510690" y="39480"/>
                    <a:pt x="1510690" y="40284"/>
                  </a:cubicBezTo>
                  <a:cubicBezTo>
                    <a:pt x="1461646" y="90935"/>
                    <a:pt x="789514" y="783971"/>
                    <a:pt x="732431" y="836230"/>
                  </a:cubicBezTo>
                  <a:cubicBezTo>
                    <a:pt x="694644" y="844270"/>
                    <a:pt x="16080" y="895725"/>
                    <a:pt x="0" y="892509"/>
                  </a:cubicBezTo>
                  <a:cubicBezTo>
                    <a:pt x="19296" y="861153"/>
                    <a:pt x="746903" y="86111"/>
                    <a:pt x="807202" y="19380"/>
                  </a:cubicBezTo>
                  <a:close/>
                </a:path>
              </a:pathLst>
            </a:custGeom>
            <a:solidFill>
              <a:srgbClr val="6E6566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29F9F6F2-ED12-4C86-9D0C-745B42763315}"/>
                </a:ext>
              </a:extLst>
            </p:cNvPr>
            <p:cNvSpPr/>
            <p:nvPr/>
          </p:nvSpPr>
          <p:spPr>
            <a:xfrm>
              <a:off x="6755267" y="2806714"/>
              <a:ext cx="1000041" cy="547731"/>
            </a:xfrm>
            <a:custGeom>
              <a:avLst/>
              <a:gdLst>
                <a:gd name="connsiteX0" fmla="*/ 0 w 1000041"/>
                <a:gd name="connsiteY0" fmla="*/ 477568 h 547731"/>
                <a:gd name="connsiteX1" fmla="*/ 45827 w 1000041"/>
                <a:gd name="connsiteY1" fmla="*/ 466312 h 547731"/>
                <a:gd name="connsiteX2" fmla="*/ 406817 w 1000041"/>
                <a:gd name="connsiteY2" fmla="*/ 434956 h 547731"/>
                <a:gd name="connsiteX3" fmla="*/ 551534 w 1000041"/>
                <a:gd name="connsiteY3" fmla="*/ 421289 h 547731"/>
                <a:gd name="connsiteX4" fmla="*/ 496863 w 1000041"/>
                <a:gd name="connsiteY4" fmla="*/ 373853 h 547731"/>
                <a:gd name="connsiteX5" fmla="*/ 440584 w 1000041"/>
                <a:gd name="connsiteY5" fmla="*/ 308731 h 547731"/>
                <a:gd name="connsiteX6" fmla="*/ 432544 w 1000041"/>
                <a:gd name="connsiteY6" fmla="*/ 239588 h 547731"/>
                <a:gd name="connsiteX7" fmla="*/ 503295 w 1000041"/>
                <a:gd name="connsiteY7" fmla="*/ 210644 h 547731"/>
                <a:gd name="connsiteX8" fmla="*/ 520179 w 1000041"/>
                <a:gd name="connsiteY8" fmla="*/ 212252 h 547731"/>
                <a:gd name="connsiteX9" fmla="*/ 611833 w 1000041"/>
                <a:gd name="connsiteY9" fmla="*/ 134266 h 547731"/>
                <a:gd name="connsiteX10" fmla="*/ 792730 w 1000041"/>
                <a:gd name="connsiteY10" fmla="*/ 164817 h 547731"/>
                <a:gd name="connsiteX11" fmla="*/ 826497 w 1000041"/>
                <a:gd name="connsiteY11" fmla="*/ 151953 h 547731"/>
                <a:gd name="connsiteX12" fmla="*/ 758963 w 1000041"/>
                <a:gd name="connsiteY12" fmla="*/ 131854 h 547731"/>
                <a:gd name="connsiteX13" fmla="*/ 724391 w 1000041"/>
                <a:gd name="connsiteY13" fmla="*/ 92458 h 547731"/>
                <a:gd name="connsiteX14" fmla="*/ 757355 w 1000041"/>
                <a:gd name="connsiteY14" fmla="*/ 44219 h 547731"/>
                <a:gd name="connsiteX15" fmla="*/ 877149 w 1000041"/>
                <a:gd name="connsiteY15" fmla="*/ 31355 h 547731"/>
                <a:gd name="connsiteX16" fmla="*/ 888404 w 1000041"/>
                <a:gd name="connsiteY16" fmla="*/ 34571 h 547731"/>
                <a:gd name="connsiteX17" fmla="*/ 988099 w 1000041"/>
                <a:gd name="connsiteY17" fmla="*/ 0 h 547731"/>
                <a:gd name="connsiteX18" fmla="*/ 986491 w 1000041"/>
                <a:gd name="connsiteY18" fmla="*/ 30551 h 547731"/>
                <a:gd name="connsiteX19" fmla="*/ 980863 w 1000041"/>
                <a:gd name="connsiteY19" fmla="*/ 77986 h 547731"/>
                <a:gd name="connsiteX20" fmla="*/ 995334 w 1000041"/>
                <a:gd name="connsiteY20" fmla="*/ 171249 h 547731"/>
                <a:gd name="connsiteX21" fmla="*/ 965587 w 1000041"/>
                <a:gd name="connsiteY21" fmla="*/ 309535 h 547731"/>
                <a:gd name="connsiteX22" fmla="*/ 909308 w 1000041"/>
                <a:gd name="connsiteY22" fmla="*/ 404405 h 547731"/>
                <a:gd name="connsiteX23" fmla="*/ 818458 w 1000041"/>
                <a:gd name="connsiteY23" fmla="*/ 488823 h 547731"/>
                <a:gd name="connsiteX24" fmla="*/ 786298 w 1000041"/>
                <a:gd name="connsiteY24" fmla="*/ 508119 h 547731"/>
                <a:gd name="connsiteX25" fmla="*/ 559574 w 1000041"/>
                <a:gd name="connsiteY25" fmla="*/ 508923 h 547731"/>
                <a:gd name="connsiteX26" fmla="*/ 516963 w 1000041"/>
                <a:gd name="connsiteY26" fmla="*/ 483999 h 547731"/>
                <a:gd name="connsiteX27" fmla="*/ 479176 w 1000041"/>
                <a:gd name="connsiteY27" fmla="*/ 479979 h 547731"/>
                <a:gd name="connsiteX28" fmla="*/ 49043 w 1000041"/>
                <a:gd name="connsiteY28" fmla="*/ 506511 h 547731"/>
                <a:gd name="connsiteX29" fmla="*/ 0 w 1000041"/>
                <a:gd name="connsiteY29" fmla="*/ 477568 h 54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0041" h="547731">
                  <a:moveTo>
                    <a:pt x="0" y="477568"/>
                  </a:moveTo>
                  <a:cubicBezTo>
                    <a:pt x="12060" y="460684"/>
                    <a:pt x="31355" y="467920"/>
                    <a:pt x="45827" y="466312"/>
                  </a:cubicBezTo>
                  <a:cubicBezTo>
                    <a:pt x="165621" y="454252"/>
                    <a:pt x="286219" y="445408"/>
                    <a:pt x="406817" y="434956"/>
                  </a:cubicBezTo>
                  <a:cubicBezTo>
                    <a:pt x="452644" y="430937"/>
                    <a:pt x="498471" y="426113"/>
                    <a:pt x="551534" y="421289"/>
                  </a:cubicBezTo>
                  <a:cubicBezTo>
                    <a:pt x="530631" y="402797"/>
                    <a:pt x="513747" y="388325"/>
                    <a:pt x="496863" y="373853"/>
                  </a:cubicBezTo>
                  <a:cubicBezTo>
                    <a:pt x="475156" y="354558"/>
                    <a:pt x="455860" y="333654"/>
                    <a:pt x="440584" y="308731"/>
                  </a:cubicBezTo>
                  <a:cubicBezTo>
                    <a:pt x="426917" y="287023"/>
                    <a:pt x="415661" y="263707"/>
                    <a:pt x="432544" y="239588"/>
                  </a:cubicBezTo>
                  <a:cubicBezTo>
                    <a:pt x="449428" y="215468"/>
                    <a:pt x="474352" y="208232"/>
                    <a:pt x="503295" y="210644"/>
                  </a:cubicBezTo>
                  <a:cubicBezTo>
                    <a:pt x="508923" y="211448"/>
                    <a:pt x="513747" y="216272"/>
                    <a:pt x="520179" y="212252"/>
                  </a:cubicBezTo>
                  <a:cubicBezTo>
                    <a:pt x="516963" y="154365"/>
                    <a:pt x="550730" y="124618"/>
                    <a:pt x="611833" y="134266"/>
                  </a:cubicBezTo>
                  <a:cubicBezTo>
                    <a:pt x="672132" y="143913"/>
                    <a:pt x="732431" y="154365"/>
                    <a:pt x="792730" y="164817"/>
                  </a:cubicBezTo>
                  <a:cubicBezTo>
                    <a:pt x="805594" y="167229"/>
                    <a:pt x="818458" y="169641"/>
                    <a:pt x="826497" y="151953"/>
                  </a:cubicBezTo>
                  <a:cubicBezTo>
                    <a:pt x="803182" y="145522"/>
                    <a:pt x="780670" y="139089"/>
                    <a:pt x="758963" y="131854"/>
                  </a:cubicBezTo>
                  <a:cubicBezTo>
                    <a:pt x="740471" y="125422"/>
                    <a:pt x="724391" y="115774"/>
                    <a:pt x="724391" y="92458"/>
                  </a:cubicBezTo>
                  <a:cubicBezTo>
                    <a:pt x="723587" y="68339"/>
                    <a:pt x="737255" y="53867"/>
                    <a:pt x="757355" y="44219"/>
                  </a:cubicBezTo>
                  <a:cubicBezTo>
                    <a:pt x="795946" y="25727"/>
                    <a:pt x="836145" y="28140"/>
                    <a:pt x="877149" y="31355"/>
                  </a:cubicBezTo>
                  <a:cubicBezTo>
                    <a:pt x="881169" y="31355"/>
                    <a:pt x="885189" y="32963"/>
                    <a:pt x="888404" y="34571"/>
                  </a:cubicBezTo>
                  <a:cubicBezTo>
                    <a:pt x="931820" y="53063"/>
                    <a:pt x="960763" y="28140"/>
                    <a:pt x="988099" y="0"/>
                  </a:cubicBezTo>
                  <a:cubicBezTo>
                    <a:pt x="1010610" y="11256"/>
                    <a:pt x="996138" y="23316"/>
                    <a:pt x="986491" y="30551"/>
                  </a:cubicBezTo>
                  <a:cubicBezTo>
                    <a:pt x="968803" y="45023"/>
                    <a:pt x="963979" y="57083"/>
                    <a:pt x="980863" y="77986"/>
                  </a:cubicBezTo>
                  <a:cubicBezTo>
                    <a:pt x="1002571" y="104518"/>
                    <a:pt x="1003374" y="137482"/>
                    <a:pt x="995334" y="171249"/>
                  </a:cubicBezTo>
                  <a:cubicBezTo>
                    <a:pt x="984883" y="217076"/>
                    <a:pt x="976843" y="263707"/>
                    <a:pt x="965587" y="309535"/>
                  </a:cubicBezTo>
                  <a:cubicBezTo>
                    <a:pt x="955939" y="348126"/>
                    <a:pt x="935840" y="377873"/>
                    <a:pt x="909308" y="404405"/>
                  </a:cubicBezTo>
                  <a:cubicBezTo>
                    <a:pt x="879561" y="433348"/>
                    <a:pt x="847401" y="459880"/>
                    <a:pt x="818458" y="488823"/>
                  </a:cubicBezTo>
                  <a:cubicBezTo>
                    <a:pt x="808810" y="498471"/>
                    <a:pt x="793534" y="496059"/>
                    <a:pt x="786298" y="508119"/>
                  </a:cubicBezTo>
                  <a:cubicBezTo>
                    <a:pt x="710724" y="531435"/>
                    <a:pt x="635149" y="525003"/>
                    <a:pt x="559574" y="508923"/>
                  </a:cubicBezTo>
                  <a:cubicBezTo>
                    <a:pt x="543495" y="505707"/>
                    <a:pt x="527415" y="497667"/>
                    <a:pt x="516963" y="483999"/>
                  </a:cubicBezTo>
                  <a:cubicBezTo>
                    <a:pt x="504099" y="467920"/>
                    <a:pt x="495255" y="469528"/>
                    <a:pt x="479176" y="479979"/>
                  </a:cubicBezTo>
                  <a:cubicBezTo>
                    <a:pt x="340890" y="564398"/>
                    <a:pt x="196173" y="566006"/>
                    <a:pt x="49043" y="506511"/>
                  </a:cubicBezTo>
                  <a:cubicBezTo>
                    <a:pt x="30551" y="500079"/>
                    <a:pt x="15276" y="488019"/>
                    <a:pt x="0" y="477568"/>
                  </a:cubicBezTo>
                  <a:close/>
                </a:path>
              </a:pathLst>
            </a:custGeom>
            <a:solidFill>
              <a:srgbClr val="FEC28C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67D8134B-4349-4DEE-8A61-AEDE155FA4E9}"/>
                </a:ext>
              </a:extLst>
            </p:cNvPr>
            <p:cNvSpPr/>
            <p:nvPr/>
          </p:nvSpPr>
          <p:spPr>
            <a:xfrm>
              <a:off x="5837919" y="3039870"/>
              <a:ext cx="167229" cy="112662"/>
            </a:xfrm>
            <a:custGeom>
              <a:avLst/>
              <a:gdLst>
                <a:gd name="connsiteX0" fmla="*/ 167229 w 167229"/>
                <a:gd name="connsiteY0" fmla="*/ 0 h 112662"/>
                <a:gd name="connsiteX1" fmla="*/ 106930 w 167229"/>
                <a:gd name="connsiteY1" fmla="*/ 106930 h 112662"/>
                <a:gd name="connsiteX2" fmla="*/ 0 w 167229"/>
                <a:gd name="connsiteY2" fmla="*/ 106930 h 112662"/>
                <a:gd name="connsiteX3" fmla="*/ 167229 w 167229"/>
                <a:gd name="connsiteY3" fmla="*/ 0 h 11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229" h="112662">
                  <a:moveTo>
                    <a:pt x="167229" y="0"/>
                  </a:moveTo>
                  <a:cubicBezTo>
                    <a:pt x="147130" y="35375"/>
                    <a:pt x="127030" y="71555"/>
                    <a:pt x="106930" y="106930"/>
                  </a:cubicBezTo>
                  <a:cubicBezTo>
                    <a:pt x="71555" y="114970"/>
                    <a:pt x="35375" y="114166"/>
                    <a:pt x="0" y="106930"/>
                  </a:cubicBezTo>
                  <a:cubicBezTo>
                    <a:pt x="55475" y="69947"/>
                    <a:pt x="107734" y="29747"/>
                    <a:pt x="167229" y="0"/>
                  </a:cubicBezTo>
                  <a:close/>
                </a:path>
              </a:pathLst>
            </a:custGeom>
            <a:solidFill>
              <a:srgbClr val="ED0808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FE70234B-4262-4B09-9112-E510A71B1031}"/>
                </a:ext>
              </a:extLst>
            </p:cNvPr>
            <p:cNvSpPr/>
            <p:nvPr/>
          </p:nvSpPr>
          <p:spPr>
            <a:xfrm>
              <a:off x="5657412" y="72197"/>
              <a:ext cx="1182996" cy="1839681"/>
            </a:xfrm>
            <a:custGeom>
              <a:avLst/>
              <a:gdLst>
                <a:gd name="connsiteX0" fmla="*/ 156388 w 1182996"/>
                <a:gd name="connsiteY0" fmla="*/ 364367 h 1839681"/>
                <a:gd name="connsiteX1" fmla="*/ 97697 w 1182996"/>
                <a:gd name="connsiteY1" fmla="*/ 776812 h 1839681"/>
                <a:gd name="connsiteX2" fmla="*/ 96089 w 1182996"/>
                <a:gd name="connsiteY2" fmla="*/ 782440 h 1839681"/>
                <a:gd name="connsiteX3" fmla="*/ 10063 w 1182996"/>
                <a:gd name="connsiteY3" fmla="*/ 992280 h 1839681"/>
                <a:gd name="connsiteX4" fmla="*/ 2023 w 1182996"/>
                <a:gd name="connsiteY4" fmla="*/ 1023635 h 1839681"/>
                <a:gd name="connsiteX5" fmla="*/ 234375 w 1182996"/>
                <a:gd name="connsiteY5" fmla="*/ 1387841 h 1839681"/>
                <a:gd name="connsiteX6" fmla="*/ 260102 w 1182996"/>
                <a:gd name="connsiteY6" fmla="*/ 1446532 h 1839681"/>
                <a:gd name="connsiteX7" fmla="*/ 264122 w 1182996"/>
                <a:gd name="connsiteY7" fmla="*/ 1711043 h 1839681"/>
                <a:gd name="connsiteX8" fmla="*/ 264122 w 1182996"/>
                <a:gd name="connsiteY8" fmla="*/ 1838877 h 1839681"/>
                <a:gd name="connsiteX9" fmla="*/ 270554 w 1182996"/>
                <a:gd name="connsiteY9" fmla="*/ 1839681 h 1839681"/>
                <a:gd name="connsiteX10" fmla="*/ 472355 w 1182996"/>
                <a:gd name="connsiteY10" fmla="*/ 1450552 h 1839681"/>
                <a:gd name="connsiteX11" fmla="*/ 634760 w 1182996"/>
                <a:gd name="connsiteY11" fmla="*/ 1512459 h 1839681"/>
                <a:gd name="connsiteX12" fmla="*/ 752946 w 1182996"/>
                <a:gd name="connsiteY12" fmla="*/ 1446532 h 1839681"/>
                <a:gd name="connsiteX13" fmla="*/ 795557 w 1182996"/>
                <a:gd name="connsiteY13" fmla="*/ 1350054 h 1839681"/>
                <a:gd name="connsiteX14" fmla="*/ 863896 w 1182996"/>
                <a:gd name="connsiteY14" fmla="*/ 1277695 h 1839681"/>
                <a:gd name="connsiteX15" fmla="*/ 916959 w 1182996"/>
                <a:gd name="connsiteY15" fmla="*/ 1223024 h 1839681"/>
                <a:gd name="connsiteX16" fmla="*/ 1007005 w 1182996"/>
                <a:gd name="connsiteY16" fmla="*/ 1221416 h 1839681"/>
                <a:gd name="connsiteX17" fmla="*/ 1013437 w 1182996"/>
                <a:gd name="connsiteY17" fmla="*/ 1115290 h 1839681"/>
                <a:gd name="connsiteX18" fmla="*/ 1025497 w 1182996"/>
                <a:gd name="connsiteY18" fmla="*/ 977004 h 1839681"/>
                <a:gd name="connsiteX19" fmla="*/ 1047205 w 1182996"/>
                <a:gd name="connsiteY19" fmla="*/ 948061 h 1839681"/>
                <a:gd name="connsiteX20" fmla="*/ 1113935 w 1182996"/>
                <a:gd name="connsiteY20" fmla="*/ 871682 h 1839681"/>
                <a:gd name="connsiteX21" fmla="*/ 1179862 w 1182996"/>
                <a:gd name="connsiteY21" fmla="*/ 605563 h 1839681"/>
                <a:gd name="connsiteX22" fmla="*/ 156388 w 1182996"/>
                <a:gd name="connsiteY22" fmla="*/ 364367 h 183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2996" h="1839681">
                  <a:moveTo>
                    <a:pt x="156388" y="364367"/>
                  </a:moveTo>
                  <a:cubicBezTo>
                    <a:pt x="141112" y="415018"/>
                    <a:pt x="93677" y="628878"/>
                    <a:pt x="97697" y="776812"/>
                  </a:cubicBezTo>
                  <a:cubicBezTo>
                    <a:pt x="97697" y="778420"/>
                    <a:pt x="96089" y="780028"/>
                    <a:pt x="96089" y="782440"/>
                  </a:cubicBezTo>
                  <a:cubicBezTo>
                    <a:pt x="81617" y="858014"/>
                    <a:pt x="52674" y="927961"/>
                    <a:pt x="10063" y="992280"/>
                  </a:cubicBezTo>
                  <a:cubicBezTo>
                    <a:pt x="3631" y="1001928"/>
                    <a:pt x="-3605" y="1009968"/>
                    <a:pt x="2023" y="1023635"/>
                  </a:cubicBezTo>
                  <a:cubicBezTo>
                    <a:pt x="59910" y="1157901"/>
                    <a:pt x="121013" y="1289755"/>
                    <a:pt x="234375" y="1387841"/>
                  </a:cubicBezTo>
                  <a:cubicBezTo>
                    <a:pt x="253670" y="1404725"/>
                    <a:pt x="259298" y="1422412"/>
                    <a:pt x="260102" y="1446532"/>
                  </a:cubicBezTo>
                  <a:cubicBezTo>
                    <a:pt x="260906" y="1534970"/>
                    <a:pt x="262514" y="1622605"/>
                    <a:pt x="264122" y="1711043"/>
                  </a:cubicBezTo>
                  <a:cubicBezTo>
                    <a:pt x="264122" y="1753655"/>
                    <a:pt x="264122" y="1796266"/>
                    <a:pt x="264122" y="1838877"/>
                  </a:cubicBezTo>
                  <a:cubicBezTo>
                    <a:pt x="266534" y="1838877"/>
                    <a:pt x="268142" y="1839681"/>
                    <a:pt x="270554" y="1839681"/>
                  </a:cubicBezTo>
                  <a:cubicBezTo>
                    <a:pt x="338089" y="1710239"/>
                    <a:pt x="404820" y="1579994"/>
                    <a:pt x="472355" y="1450552"/>
                  </a:cubicBezTo>
                  <a:cubicBezTo>
                    <a:pt x="526222" y="1471456"/>
                    <a:pt x="578481" y="1496379"/>
                    <a:pt x="634760" y="1512459"/>
                  </a:cubicBezTo>
                  <a:cubicBezTo>
                    <a:pt x="703098" y="1531754"/>
                    <a:pt x="736866" y="1516479"/>
                    <a:pt x="752946" y="1446532"/>
                  </a:cubicBezTo>
                  <a:cubicBezTo>
                    <a:pt x="773849" y="1357290"/>
                    <a:pt x="801185" y="1364525"/>
                    <a:pt x="795557" y="1350054"/>
                  </a:cubicBezTo>
                  <a:cubicBezTo>
                    <a:pt x="786713" y="1308246"/>
                    <a:pt x="801989" y="1297794"/>
                    <a:pt x="863896" y="1277695"/>
                  </a:cubicBezTo>
                  <a:cubicBezTo>
                    <a:pt x="867111" y="1240712"/>
                    <a:pt x="886407" y="1219004"/>
                    <a:pt x="916959" y="1223024"/>
                  </a:cubicBezTo>
                  <a:cubicBezTo>
                    <a:pt x="929823" y="1224632"/>
                    <a:pt x="1001377" y="1237496"/>
                    <a:pt x="1007005" y="1221416"/>
                  </a:cubicBezTo>
                  <a:cubicBezTo>
                    <a:pt x="1017457" y="1194080"/>
                    <a:pt x="1012633" y="1126546"/>
                    <a:pt x="1013437" y="1115290"/>
                  </a:cubicBezTo>
                  <a:cubicBezTo>
                    <a:pt x="1015045" y="1068659"/>
                    <a:pt x="1027909" y="1023635"/>
                    <a:pt x="1025497" y="977004"/>
                  </a:cubicBezTo>
                  <a:cubicBezTo>
                    <a:pt x="1024693" y="960924"/>
                    <a:pt x="1032733" y="955297"/>
                    <a:pt x="1047205" y="948061"/>
                  </a:cubicBezTo>
                  <a:cubicBezTo>
                    <a:pt x="1079364" y="932785"/>
                    <a:pt x="1108307" y="912685"/>
                    <a:pt x="1113935" y="871682"/>
                  </a:cubicBezTo>
                  <a:cubicBezTo>
                    <a:pt x="1123583" y="803343"/>
                    <a:pt x="1179058" y="612798"/>
                    <a:pt x="1179862" y="605563"/>
                  </a:cubicBezTo>
                  <a:cubicBezTo>
                    <a:pt x="1241769" y="109503"/>
                    <a:pt x="368640" y="-340729"/>
                    <a:pt x="156388" y="364367"/>
                  </a:cubicBezTo>
                  <a:close/>
                </a:path>
              </a:pathLst>
            </a:custGeom>
            <a:solidFill>
              <a:srgbClr val="FEC18A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D3150F10-C67D-4C7D-9170-B4566E7378D5}"/>
                </a:ext>
              </a:extLst>
            </p:cNvPr>
            <p:cNvSpPr/>
            <p:nvPr/>
          </p:nvSpPr>
          <p:spPr>
            <a:xfrm>
              <a:off x="5922338" y="1436237"/>
              <a:ext cx="208232" cy="474837"/>
            </a:xfrm>
            <a:custGeom>
              <a:avLst/>
              <a:gdLst>
                <a:gd name="connsiteX0" fmla="*/ 29748 w 208232"/>
                <a:gd name="connsiteY0" fmla="*/ 31841 h 474837"/>
                <a:gd name="connsiteX1" fmla="*/ 70751 w 208232"/>
                <a:gd name="connsiteY1" fmla="*/ 10937 h 474837"/>
                <a:gd name="connsiteX2" fmla="*/ 208232 w 208232"/>
                <a:gd name="connsiteY2" fmla="*/ 85708 h 474837"/>
                <a:gd name="connsiteX3" fmla="*/ 6432 w 208232"/>
                <a:gd name="connsiteY3" fmla="*/ 474837 h 474837"/>
                <a:gd name="connsiteX4" fmla="*/ 0 w 208232"/>
                <a:gd name="connsiteY4" fmla="*/ 474033 h 474837"/>
                <a:gd name="connsiteX5" fmla="*/ 29748 w 208232"/>
                <a:gd name="connsiteY5" fmla="*/ 31841 h 47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8232" h="474837">
                  <a:moveTo>
                    <a:pt x="29748" y="31841"/>
                  </a:moveTo>
                  <a:cubicBezTo>
                    <a:pt x="32159" y="-5143"/>
                    <a:pt x="36983" y="-6750"/>
                    <a:pt x="70751" y="10937"/>
                  </a:cubicBezTo>
                  <a:cubicBezTo>
                    <a:pt x="116578" y="35861"/>
                    <a:pt x="162405" y="60784"/>
                    <a:pt x="208232" y="85708"/>
                  </a:cubicBezTo>
                  <a:cubicBezTo>
                    <a:pt x="140698" y="215150"/>
                    <a:pt x="73967" y="345395"/>
                    <a:pt x="6432" y="474837"/>
                  </a:cubicBezTo>
                  <a:cubicBezTo>
                    <a:pt x="4020" y="474837"/>
                    <a:pt x="2412" y="474033"/>
                    <a:pt x="0" y="474033"/>
                  </a:cubicBezTo>
                  <a:cubicBezTo>
                    <a:pt x="0" y="433030"/>
                    <a:pt x="22512" y="125907"/>
                    <a:pt x="29748" y="31841"/>
                  </a:cubicBezTo>
                  <a:close/>
                </a:path>
              </a:pathLst>
            </a:custGeom>
            <a:solidFill>
              <a:srgbClr val="FDB179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F24DDED2-2F6F-4595-B4D5-A3C9BD46DA1F}"/>
                </a:ext>
              </a:extLst>
            </p:cNvPr>
            <p:cNvSpPr/>
            <p:nvPr/>
          </p:nvSpPr>
          <p:spPr>
            <a:xfrm>
              <a:off x="5747227" y="437"/>
              <a:ext cx="1229136" cy="873094"/>
            </a:xfrm>
            <a:custGeom>
              <a:avLst/>
              <a:gdLst>
                <a:gd name="connsiteX0" fmla="*/ 1077987 w 1229136"/>
                <a:gd name="connsiteY0" fmla="*/ 719130 h 873094"/>
                <a:gd name="connsiteX1" fmla="*/ 1078791 w 1229136"/>
                <a:gd name="connsiteY1" fmla="*/ 679734 h 873094"/>
                <a:gd name="connsiteX2" fmla="*/ 622931 w 1229136"/>
                <a:gd name="connsiteY2" fmla="*/ 600140 h 873094"/>
                <a:gd name="connsiteX3" fmla="*/ 548964 w 1229136"/>
                <a:gd name="connsiteY3" fmla="*/ 634711 h 873094"/>
                <a:gd name="connsiteX4" fmla="*/ 500725 w 1229136"/>
                <a:gd name="connsiteY4" fmla="*/ 743249 h 873094"/>
                <a:gd name="connsiteX5" fmla="*/ 467762 w 1229136"/>
                <a:gd name="connsiteY5" fmla="*/ 765761 h 873094"/>
                <a:gd name="connsiteX6" fmla="*/ 316612 w 1229136"/>
                <a:gd name="connsiteY6" fmla="*/ 847767 h 873094"/>
                <a:gd name="connsiteX7" fmla="*/ 291689 w 1229136"/>
                <a:gd name="connsiteY7" fmla="*/ 871887 h 873094"/>
                <a:gd name="connsiteX8" fmla="*/ 246665 w 1229136"/>
                <a:gd name="connsiteY8" fmla="*/ 826060 h 873094"/>
                <a:gd name="connsiteX9" fmla="*/ 223350 w 1229136"/>
                <a:gd name="connsiteY9" fmla="*/ 692598 h 873094"/>
                <a:gd name="connsiteX10" fmla="*/ 114008 w 1229136"/>
                <a:gd name="connsiteY10" fmla="*/ 635515 h 873094"/>
                <a:gd name="connsiteX11" fmla="*/ 68985 w 1229136"/>
                <a:gd name="connsiteY11" fmla="*/ 686970 h 873094"/>
                <a:gd name="connsiteX12" fmla="*/ 52905 w 1229136"/>
                <a:gd name="connsiteY12" fmla="*/ 809980 h 873094"/>
                <a:gd name="connsiteX13" fmla="*/ 16726 w 1229136"/>
                <a:gd name="connsiteY13" fmla="*/ 850179 h 873094"/>
                <a:gd name="connsiteX14" fmla="*/ 646 w 1229136"/>
                <a:gd name="connsiteY14" fmla="*/ 845355 h 873094"/>
                <a:gd name="connsiteX15" fmla="*/ 117224 w 1229136"/>
                <a:gd name="connsiteY15" fmla="*/ 268898 h 873094"/>
                <a:gd name="connsiteX16" fmla="*/ 320632 w 1229136"/>
                <a:gd name="connsiteY16" fmla="*/ 37350 h 873094"/>
                <a:gd name="connsiteX17" fmla="*/ 561024 w 1229136"/>
                <a:gd name="connsiteY17" fmla="*/ 1974 h 873094"/>
                <a:gd name="connsiteX18" fmla="*/ 905130 w 1229136"/>
                <a:gd name="connsiteY18" fmla="*/ 123376 h 873094"/>
                <a:gd name="connsiteX19" fmla="*/ 1074771 w 1229136"/>
                <a:gd name="connsiteY19" fmla="*/ 366180 h 873094"/>
                <a:gd name="connsiteX20" fmla="*/ 1112558 w 1229136"/>
                <a:gd name="connsiteY20" fmla="*/ 462658 h 873094"/>
                <a:gd name="connsiteX21" fmla="*/ 1229136 w 1229136"/>
                <a:gd name="connsiteY21" fmla="*/ 677322 h 873094"/>
                <a:gd name="connsiteX22" fmla="*/ 1077987 w 1229136"/>
                <a:gd name="connsiteY22" fmla="*/ 719130 h 87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9136" h="873094">
                  <a:moveTo>
                    <a:pt x="1077987" y="719130"/>
                  </a:moveTo>
                  <a:cubicBezTo>
                    <a:pt x="1066731" y="705462"/>
                    <a:pt x="1086027" y="693402"/>
                    <a:pt x="1078791" y="679734"/>
                  </a:cubicBezTo>
                  <a:cubicBezTo>
                    <a:pt x="921210" y="692598"/>
                    <a:pt x="773276" y="637123"/>
                    <a:pt x="622931" y="600140"/>
                  </a:cubicBezTo>
                  <a:cubicBezTo>
                    <a:pt x="571476" y="587276"/>
                    <a:pt x="571476" y="585668"/>
                    <a:pt x="548964" y="634711"/>
                  </a:cubicBezTo>
                  <a:cubicBezTo>
                    <a:pt x="532080" y="670891"/>
                    <a:pt x="516001" y="707070"/>
                    <a:pt x="500725" y="743249"/>
                  </a:cubicBezTo>
                  <a:cubicBezTo>
                    <a:pt x="494293" y="758525"/>
                    <a:pt x="486253" y="767369"/>
                    <a:pt x="467762" y="765761"/>
                  </a:cubicBezTo>
                  <a:cubicBezTo>
                    <a:pt x="398619" y="758525"/>
                    <a:pt x="348772" y="785057"/>
                    <a:pt x="316612" y="847767"/>
                  </a:cubicBezTo>
                  <a:cubicBezTo>
                    <a:pt x="311788" y="857415"/>
                    <a:pt x="303749" y="878319"/>
                    <a:pt x="291689" y="871887"/>
                  </a:cubicBezTo>
                  <a:cubicBezTo>
                    <a:pt x="274001" y="861435"/>
                    <a:pt x="248274" y="853395"/>
                    <a:pt x="246665" y="826060"/>
                  </a:cubicBezTo>
                  <a:cubicBezTo>
                    <a:pt x="243450" y="781037"/>
                    <a:pt x="241038" y="735209"/>
                    <a:pt x="223350" y="692598"/>
                  </a:cubicBezTo>
                  <a:cubicBezTo>
                    <a:pt x="204054" y="645967"/>
                    <a:pt x="155815" y="621043"/>
                    <a:pt x="114008" y="635515"/>
                  </a:cubicBezTo>
                  <a:cubicBezTo>
                    <a:pt x="88280" y="644359"/>
                    <a:pt x="77025" y="663655"/>
                    <a:pt x="68985" y="686970"/>
                  </a:cubicBezTo>
                  <a:cubicBezTo>
                    <a:pt x="56121" y="727170"/>
                    <a:pt x="52905" y="768977"/>
                    <a:pt x="52905" y="809980"/>
                  </a:cubicBezTo>
                  <a:cubicBezTo>
                    <a:pt x="52905" y="836512"/>
                    <a:pt x="44865" y="850983"/>
                    <a:pt x="16726" y="850179"/>
                  </a:cubicBezTo>
                  <a:cubicBezTo>
                    <a:pt x="13510" y="850179"/>
                    <a:pt x="-962" y="850983"/>
                    <a:pt x="646" y="845355"/>
                  </a:cubicBezTo>
                  <a:cubicBezTo>
                    <a:pt x="-5786" y="644359"/>
                    <a:pt x="36021" y="452206"/>
                    <a:pt x="117224" y="268898"/>
                  </a:cubicBezTo>
                  <a:cubicBezTo>
                    <a:pt x="159835" y="170811"/>
                    <a:pt x="219330" y="85589"/>
                    <a:pt x="320632" y="37350"/>
                  </a:cubicBezTo>
                  <a:cubicBezTo>
                    <a:pt x="397815" y="1170"/>
                    <a:pt x="479018" y="-3654"/>
                    <a:pt x="561024" y="1974"/>
                  </a:cubicBezTo>
                  <a:cubicBezTo>
                    <a:pt x="686446" y="11622"/>
                    <a:pt x="804632" y="43782"/>
                    <a:pt x="905130" y="123376"/>
                  </a:cubicBezTo>
                  <a:cubicBezTo>
                    <a:pt x="985529" y="187695"/>
                    <a:pt x="1036180" y="272918"/>
                    <a:pt x="1074771" y="366180"/>
                  </a:cubicBezTo>
                  <a:cubicBezTo>
                    <a:pt x="1087635" y="398339"/>
                    <a:pt x="1100499" y="430499"/>
                    <a:pt x="1112558" y="462658"/>
                  </a:cubicBezTo>
                  <a:cubicBezTo>
                    <a:pt x="1140698" y="539037"/>
                    <a:pt x="1168837" y="614612"/>
                    <a:pt x="1229136" y="677322"/>
                  </a:cubicBezTo>
                  <a:cubicBezTo>
                    <a:pt x="1175269" y="692598"/>
                    <a:pt x="1127030" y="705462"/>
                    <a:pt x="1077987" y="719130"/>
                  </a:cubicBezTo>
                  <a:close/>
                </a:path>
              </a:pathLst>
            </a:custGeom>
            <a:solidFill>
              <a:srgbClr val="623B24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68EEA21-80B4-435C-A9B1-8C9D7E28A4C8}"/>
              </a:ext>
            </a:extLst>
          </p:cNvPr>
          <p:cNvSpPr txBox="1"/>
          <p:nvPr/>
        </p:nvSpPr>
        <p:spPr>
          <a:xfrm>
            <a:off x="5112584" y="2214742"/>
            <a:ext cx="107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Round Same Side Corner Rectangle 8">
            <a:extLst>
              <a:ext uri="{FF2B5EF4-FFF2-40B4-BE49-F238E27FC236}">
                <a16:creationId xmlns="" xmlns:a16="http://schemas.microsoft.com/office/drawing/2014/main" id="{B008367A-5F5A-406B-BF57-CF728437D2E9}"/>
              </a:ext>
            </a:extLst>
          </p:cNvPr>
          <p:cNvSpPr/>
          <p:nvPr/>
        </p:nvSpPr>
        <p:spPr>
          <a:xfrm>
            <a:off x="9916357" y="1939676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ound Same Side Corner Rectangle 20">
            <a:extLst>
              <a:ext uri="{FF2B5EF4-FFF2-40B4-BE49-F238E27FC236}">
                <a16:creationId xmlns="" xmlns:a16="http://schemas.microsoft.com/office/drawing/2014/main" id="{A120B237-CD4C-488B-9F05-EAC3C723CC01}"/>
              </a:ext>
            </a:extLst>
          </p:cNvPr>
          <p:cNvSpPr/>
          <p:nvPr/>
        </p:nvSpPr>
        <p:spPr>
          <a:xfrm rot="10800000">
            <a:off x="6903811" y="1939676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그룹 9">
            <a:extLst>
              <a:ext uri="{FF2B5EF4-FFF2-40B4-BE49-F238E27FC236}">
                <a16:creationId xmlns="" xmlns:a16="http://schemas.microsoft.com/office/drawing/2014/main" id="{DDD9329B-FCBE-45C1-8CED-4D6B9D7F1B1D}"/>
              </a:ext>
            </a:extLst>
          </p:cNvPr>
          <p:cNvGrpSpPr/>
          <p:nvPr/>
        </p:nvGrpSpPr>
        <p:grpSpPr>
          <a:xfrm>
            <a:off x="7960691" y="2104007"/>
            <a:ext cx="1629356" cy="995710"/>
            <a:chOff x="7607030" y="2007692"/>
            <a:chExt cx="1629356" cy="995710"/>
          </a:xfrm>
        </p:grpSpPr>
        <p:sp>
          <p:nvSpPr>
            <p:cNvPr id="18" name="Right Arrow 1">
              <a:extLst>
                <a:ext uri="{FF2B5EF4-FFF2-40B4-BE49-F238E27FC236}">
                  <a16:creationId xmlns="" xmlns:a16="http://schemas.microsoft.com/office/drawing/2014/main" id="{ED6C696E-3CB2-4F81-8500-A66EB4BA3A56}"/>
                </a:ext>
              </a:extLst>
            </p:cNvPr>
            <p:cNvSpPr/>
            <p:nvPr/>
          </p:nvSpPr>
          <p:spPr>
            <a:xfrm>
              <a:off x="8317749" y="2007692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Right Arrow 1">
              <a:extLst>
                <a:ext uri="{FF2B5EF4-FFF2-40B4-BE49-F238E27FC236}">
                  <a16:creationId xmlns="" xmlns:a16="http://schemas.microsoft.com/office/drawing/2014/main" id="{5A6F5B85-0CE0-4421-A745-ED72F4E0C22A}"/>
                </a:ext>
              </a:extLst>
            </p:cNvPr>
            <p:cNvSpPr/>
            <p:nvPr/>
          </p:nvSpPr>
          <p:spPr>
            <a:xfrm rot="10800000">
              <a:off x="7607030" y="2295724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2F7562A-22D2-48D2-A7F2-95FC02D102D1}"/>
              </a:ext>
            </a:extLst>
          </p:cNvPr>
          <p:cNvSpPr txBox="1"/>
          <p:nvPr/>
        </p:nvSpPr>
        <p:spPr>
          <a:xfrm>
            <a:off x="5112583" y="4175192"/>
            <a:ext cx="12603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45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8308892-281F-4535-84BF-B7B8369BDA03}"/>
              </a:ext>
            </a:extLst>
          </p:cNvPr>
          <p:cNvSpPr txBox="1"/>
          <p:nvPr/>
        </p:nvSpPr>
        <p:spPr>
          <a:xfrm>
            <a:off x="6407397" y="4090454"/>
            <a:ext cx="5304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CE8373B-22FB-4385-B51F-35A5E71FF323}"/>
              </a:ext>
            </a:extLst>
          </p:cNvPr>
          <p:cNvSpPr txBox="1"/>
          <p:nvPr/>
        </p:nvSpPr>
        <p:spPr>
          <a:xfrm>
            <a:off x="5112583" y="5034109"/>
            <a:ext cx="4974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7043300-DC5F-4786-8931-1935C9180EF0}"/>
              </a:ext>
            </a:extLst>
          </p:cNvPr>
          <p:cNvSpPr txBox="1"/>
          <p:nvPr/>
        </p:nvSpPr>
        <p:spPr>
          <a:xfrm>
            <a:off x="5112584" y="3777939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DDBAB51D-96C6-4755-92F7-264651AD8405}"/>
              </a:ext>
            </a:extLst>
          </p:cNvPr>
          <p:cNvGrpSpPr/>
          <p:nvPr/>
        </p:nvGrpSpPr>
        <p:grpSpPr>
          <a:xfrm>
            <a:off x="10294409" y="5043423"/>
            <a:ext cx="1167849" cy="1102968"/>
            <a:chOff x="8691836" y="1941813"/>
            <a:chExt cx="752541" cy="710732"/>
          </a:xfrm>
        </p:grpSpPr>
        <p:grpSp>
          <p:nvGrpSpPr>
            <p:cNvPr id="40" name="Graphic 87">
              <a:extLst>
                <a:ext uri="{FF2B5EF4-FFF2-40B4-BE49-F238E27FC236}">
                  <a16:creationId xmlns="" xmlns:a16="http://schemas.microsoft.com/office/drawing/2014/main" id="{6123632C-44CA-4893-81FF-D26D15B82EF0}"/>
                </a:ext>
              </a:extLst>
            </p:cNvPr>
            <p:cNvGrpSpPr/>
            <p:nvPr/>
          </p:nvGrpSpPr>
          <p:grpSpPr>
            <a:xfrm>
              <a:off x="8691836" y="1941813"/>
              <a:ext cx="752541" cy="710732"/>
              <a:chOff x="7058484" y="4842516"/>
              <a:chExt cx="1371600" cy="129540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3A7FA748-F2D4-4DC0-830F-586A5BE649DA}"/>
                  </a:ext>
                </a:extLst>
              </p:cNvPr>
              <p:cNvSpPr/>
              <p:nvPr/>
            </p:nvSpPr>
            <p:spPr>
              <a:xfrm>
                <a:off x="8272236" y="5859034"/>
                <a:ext cx="142875" cy="180975"/>
              </a:xfrm>
              <a:custGeom>
                <a:avLst/>
                <a:gdLst>
                  <a:gd name="connsiteX0" fmla="*/ 101650 w 142875"/>
                  <a:gd name="connsiteY0" fmla="*/ 155057 h 180975"/>
                  <a:gd name="connsiteX1" fmla="*/ 134035 w 142875"/>
                  <a:gd name="connsiteY1" fmla="*/ 69332 h 180975"/>
                  <a:gd name="connsiteX2" fmla="*/ 134035 w 142875"/>
                  <a:gd name="connsiteY2" fmla="*/ 41709 h 180975"/>
                  <a:gd name="connsiteX3" fmla="*/ 115938 w 142875"/>
                  <a:gd name="connsiteY3" fmla="*/ 16944 h 180975"/>
                  <a:gd name="connsiteX4" fmla="*/ 94983 w 142875"/>
                  <a:gd name="connsiteY4" fmla="*/ 9324 h 180975"/>
                  <a:gd name="connsiteX5" fmla="*/ 42595 w 142875"/>
                  <a:gd name="connsiteY5" fmla="*/ 34089 h 180975"/>
                  <a:gd name="connsiteX6" fmla="*/ 10210 w 142875"/>
                  <a:gd name="connsiteY6" fmla="*/ 119814 h 180975"/>
                  <a:gd name="connsiteX7" fmla="*/ 29260 w 142875"/>
                  <a:gd name="connsiteY7" fmla="*/ 172202 h 180975"/>
                  <a:gd name="connsiteX8" fmla="*/ 50215 w 142875"/>
                  <a:gd name="connsiteY8" fmla="*/ 179822 h 180975"/>
                  <a:gd name="connsiteX9" fmla="*/ 92125 w 142875"/>
                  <a:gd name="connsiteY9" fmla="*/ 169344 h 180975"/>
                  <a:gd name="connsiteX10" fmla="*/ 101650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101650" y="155057"/>
                    </a:moveTo>
                    <a:lnTo>
                      <a:pt x="134035" y="69332"/>
                    </a:lnTo>
                    <a:cubicBezTo>
                      <a:pt x="137845" y="59807"/>
                      <a:pt x="136893" y="50282"/>
                      <a:pt x="134035" y="41709"/>
                    </a:cubicBezTo>
                    <a:cubicBezTo>
                      <a:pt x="130225" y="32184"/>
                      <a:pt x="125463" y="20754"/>
                      <a:pt x="115938" y="16944"/>
                    </a:cubicBezTo>
                    <a:lnTo>
                      <a:pt x="94983" y="9324"/>
                    </a:lnTo>
                    <a:cubicBezTo>
                      <a:pt x="74980" y="1704"/>
                      <a:pt x="50215" y="15039"/>
                      <a:pt x="42595" y="34089"/>
                    </a:cubicBezTo>
                    <a:lnTo>
                      <a:pt x="10210" y="119814"/>
                    </a:lnTo>
                    <a:cubicBezTo>
                      <a:pt x="2590" y="139817"/>
                      <a:pt x="9258" y="164582"/>
                      <a:pt x="29260" y="172202"/>
                    </a:cubicBezTo>
                    <a:lnTo>
                      <a:pt x="50215" y="179822"/>
                    </a:lnTo>
                    <a:cubicBezTo>
                      <a:pt x="63550" y="184584"/>
                      <a:pt x="81648" y="178869"/>
                      <a:pt x="92125" y="169344"/>
                    </a:cubicBezTo>
                    <a:cubicBezTo>
                      <a:pt x="95935" y="165534"/>
                      <a:pt x="99745" y="160772"/>
                      <a:pt x="101650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6AC90B1C-A896-4CF0-A621-A00B899E0C73}"/>
                  </a:ext>
                </a:extLst>
              </p:cNvPr>
              <p:cNvSpPr/>
              <p:nvPr/>
            </p:nvSpPr>
            <p:spPr>
              <a:xfrm>
                <a:off x="7072640" y="5859034"/>
                <a:ext cx="142875" cy="180975"/>
              </a:xfrm>
              <a:custGeom>
                <a:avLst/>
                <a:gdLst>
                  <a:gd name="connsiteX0" fmla="*/ 42042 w 142875"/>
                  <a:gd name="connsiteY0" fmla="*/ 155057 h 180975"/>
                  <a:gd name="connsiteX1" fmla="*/ 9657 w 142875"/>
                  <a:gd name="connsiteY1" fmla="*/ 69332 h 180975"/>
                  <a:gd name="connsiteX2" fmla="*/ 9657 w 142875"/>
                  <a:gd name="connsiteY2" fmla="*/ 41709 h 180975"/>
                  <a:gd name="connsiteX3" fmla="*/ 27754 w 142875"/>
                  <a:gd name="connsiteY3" fmla="*/ 16944 h 180975"/>
                  <a:gd name="connsiteX4" fmla="*/ 48709 w 142875"/>
                  <a:gd name="connsiteY4" fmla="*/ 9324 h 180975"/>
                  <a:gd name="connsiteX5" fmla="*/ 101097 w 142875"/>
                  <a:gd name="connsiteY5" fmla="*/ 34089 h 180975"/>
                  <a:gd name="connsiteX6" fmla="*/ 133482 w 142875"/>
                  <a:gd name="connsiteY6" fmla="*/ 119814 h 180975"/>
                  <a:gd name="connsiteX7" fmla="*/ 114432 w 142875"/>
                  <a:gd name="connsiteY7" fmla="*/ 172202 h 180975"/>
                  <a:gd name="connsiteX8" fmla="*/ 93477 w 142875"/>
                  <a:gd name="connsiteY8" fmla="*/ 179822 h 180975"/>
                  <a:gd name="connsiteX9" fmla="*/ 51567 w 142875"/>
                  <a:gd name="connsiteY9" fmla="*/ 169344 h 180975"/>
                  <a:gd name="connsiteX10" fmla="*/ 42042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42042" y="155057"/>
                    </a:moveTo>
                    <a:lnTo>
                      <a:pt x="9657" y="69332"/>
                    </a:lnTo>
                    <a:cubicBezTo>
                      <a:pt x="5847" y="59807"/>
                      <a:pt x="6799" y="50282"/>
                      <a:pt x="9657" y="41709"/>
                    </a:cubicBezTo>
                    <a:cubicBezTo>
                      <a:pt x="13467" y="32184"/>
                      <a:pt x="18229" y="20754"/>
                      <a:pt x="27754" y="16944"/>
                    </a:cubicBezTo>
                    <a:lnTo>
                      <a:pt x="48709" y="9324"/>
                    </a:lnTo>
                    <a:cubicBezTo>
                      <a:pt x="68712" y="1704"/>
                      <a:pt x="93477" y="15039"/>
                      <a:pt x="101097" y="34089"/>
                    </a:cubicBezTo>
                    <a:lnTo>
                      <a:pt x="133482" y="119814"/>
                    </a:lnTo>
                    <a:cubicBezTo>
                      <a:pt x="141102" y="139817"/>
                      <a:pt x="134434" y="164582"/>
                      <a:pt x="114432" y="172202"/>
                    </a:cubicBezTo>
                    <a:lnTo>
                      <a:pt x="93477" y="179822"/>
                    </a:lnTo>
                    <a:cubicBezTo>
                      <a:pt x="80142" y="184584"/>
                      <a:pt x="62044" y="178869"/>
                      <a:pt x="51567" y="169344"/>
                    </a:cubicBezTo>
                    <a:cubicBezTo>
                      <a:pt x="47757" y="165534"/>
                      <a:pt x="43947" y="160772"/>
                      <a:pt x="42042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C9367CDC-FC56-41EC-B76C-01D42D9C0C5E}"/>
                  </a:ext>
                </a:extLst>
              </p:cNvPr>
              <p:cNvSpPr/>
              <p:nvPr/>
            </p:nvSpPr>
            <p:spPr>
              <a:xfrm>
                <a:off x="7051340" y="4835372"/>
                <a:ext cx="1381125" cy="962025"/>
              </a:xfrm>
              <a:custGeom>
                <a:avLst/>
                <a:gdLst>
                  <a:gd name="connsiteX0" fmla="*/ 1313021 w 1381125"/>
                  <a:gd name="connsiteY0" fmla="*/ 947261 h 962025"/>
                  <a:gd name="connsiteX1" fmla="*/ 1323499 w 1381125"/>
                  <a:gd name="connsiteY1" fmla="*/ 955834 h 962025"/>
                  <a:gd name="connsiteX2" fmla="*/ 1376839 w 1381125"/>
                  <a:gd name="connsiteY2" fmla="*/ 691039 h 962025"/>
                  <a:gd name="connsiteX3" fmla="*/ 691991 w 1381125"/>
                  <a:gd name="connsiteY3" fmla="*/ 7144 h 962025"/>
                  <a:gd name="connsiteX4" fmla="*/ 7144 w 1381125"/>
                  <a:gd name="connsiteY4" fmla="*/ 691991 h 962025"/>
                  <a:gd name="connsiteX5" fmla="*/ 59531 w 1381125"/>
                  <a:gd name="connsiteY5" fmla="*/ 956786 h 962025"/>
                  <a:gd name="connsiteX6" fmla="*/ 70961 w 1381125"/>
                  <a:gd name="connsiteY6" fmla="*/ 947261 h 962025"/>
                  <a:gd name="connsiteX7" fmla="*/ 110966 w 1381125"/>
                  <a:gd name="connsiteY7" fmla="*/ 892016 h 962025"/>
                  <a:gd name="connsiteX8" fmla="*/ 77629 w 1381125"/>
                  <a:gd name="connsiteY8" fmla="*/ 691991 h 962025"/>
                  <a:gd name="connsiteX9" fmla="*/ 691991 w 1381125"/>
                  <a:gd name="connsiteY9" fmla="*/ 77629 h 962025"/>
                  <a:gd name="connsiteX10" fmla="*/ 1306354 w 1381125"/>
                  <a:gd name="connsiteY10" fmla="*/ 691991 h 962025"/>
                  <a:gd name="connsiteX11" fmla="*/ 1273016 w 1381125"/>
                  <a:gd name="connsiteY11" fmla="*/ 892969 h 962025"/>
                  <a:gd name="connsiteX12" fmla="*/ 1313021 w 1381125"/>
                  <a:gd name="connsiteY12" fmla="*/ 947261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81125" h="962025">
                    <a:moveTo>
                      <a:pt x="1313021" y="947261"/>
                    </a:moveTo>
                    <a:cubicBezTo>
                      <a:pt x="1316831" y="950119"/>
                      <a:pt x="1320641" y="952976"/>
                      <a:pt x="1323499" y="955834"/>
                    </a:cubicBezTo>
                    <a:cubicBezTo>
                      <a:pt x="1358741" y="872966"/>
                      <a:pt x="1376839" y="782479"/>
                      <a:pt x="1376839" y="691039"/>
                    </a:cubicBezTo>
                    <a:cubicBezTo>
                      <a:pt x="1376839" y="313849"/>
                      <a:pt x="1069181" y="7144"/>
                      <a:pt x="691991" y="7144"/>
                    </a:cubicBezTo>
                    <a:cubicBezTo>
                      <a:pt x="313849" y="7144"/>
                      <a:pt x="7144" y="313849"/>
                      <a:pt x="7144" y="691991"/>
                    </a:cubicBezTo>
                    <a:cubicBezTo>
                      <a:pt x="7144" y="784384"/>
                      <a:pt x="25241" y="873919"/>
                      <a:pt x="59531" y="956786"/>
                    </a:cubicBezTo>
                    <a:cubicBezTo>
                      <a:pt x="63341" y="952976"/>
                      <a:pt x="66199" y="950119"/>
                      <a:pt x="70961" y="947261"/>
                    </a:cubicBezTo>
                    <a:cubicBezTo>
                      <a:pt x="76676" y="924401"/>
                      <a:pt x="90964" y="904399"/>
                      <a:pt x="110966" y="892016"/>
                    </a:cubicBezTo>
                    <a:cubicBezTo>
                      <a:pt x="89059" y="828199"/>
                      <a:pt x="77629" y="760571"/>
                      <a:pt x="77629" y="691991"/>
                    </a:cubicBezTo>
                    <a:cubicBezTo>
                      <a:pt x="77629" y="353854"/>
                      <a:pt x="352901" y="77629"/>
                      <a:pt x="691991" y="77629"/>
                    </a:cubicBezTo>
                    <a:cubicBezTo>
                      <a:pt x="1030129" y="77629"/>
                      <a:pt x="1306354" y="352901"/>
                      <a:pt x="1306354" y="691991"/>
                    </a:cubicBezTo>
                    <a:cubicBezTo>
                      <a:pt x="1306354" y="761524"/>
                      <a:pt x="1294924" y="829151"/>
                      <a:pt x="1273016" y="892969"/>
                    </a:cubicBezTo>
                    <a:cubicBezTo>
                      <a:pt x="1293019" y="905351"/>
                      <a:pt x="1307306" y="925354"/>
                      <a:pt x="1313021" y="94726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0C3A99A4-6DBF-4546-9BE4-EC96D5B9C673}"/>
                  </a:ext>
                </a:extLst>
              </p:cNvPr>
              <p:cNvSpPr/>
              <p:nvPr/>
            </p:nvSpPr>
            <p:spPr>
              <a:xfrm>
                <a:off x="8239108" y="5775490"/>
                <a:ext cx="161925" cy="323850"/>
              </a:xfrm>
              <a:custGeom>
                <a:avLst/>
                <a:gdLst>
                  <a:gd name="connsiteX0" fmla="*/ 125254 w 161925"/>
                  <a:gd name="connsiteY0" fmla="*/ 7144 h 323850"/>
                  <a:gd name="connsiteX1" fmla="*/ 122396 w 161925"/>
                  <a:gd name="connsiteY1" fmla="*/ 64294 h 323850"/>
                  <a:gd name="connsiteX2" fmla="*/ 42386 w 161925"/>
                  <a:gd name="connsiteY2" fmla="*/ 272891 h 323850"/>
                  <a:gd name="connsiteX3" fmla="*/ 7144 w 161925"/>
                  <a:gd name="connsiteY3" fmla="*/ 316706 h 323850"/>
                  <a:gd name="connsiteX4" fmla="*/ 84296 w 161925"/>
                  <a:gd name="connsiteY4" fmla="*/ 270034 h 323850"/>
                  <a:gd name="connsiteX5" fmla="*/ 151924 w 161925"/>
                  <a:gd name="connsiteY5" fmla="*/ 93821 h 323850"/>
                  <a:gd name="connsiteX6" fmla="*/ 135731 w 161925"/>
                  <a:gd name="connsiteY6" fmla="*/ 15716 h 323850"/>
                  <a:gd name="connsiteX7" fmla="*/ 125254 w 161925"/>
                  <a:gd name="connsiteY7" fmla="*/ 7144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5254" y="7144"/>
                    </a:moveTo>
                    <a:cubicBezTo>
                      <a:pt x="130016" y="25241"/>
                      <a:pt x="129064" y="45244"/>
                      <a:pt x="122396" y="64294"/>
                    </a:cubicBezTo>
                    <a:lnTo>
                      <a:pt x="42386" y="272891"/>
                    </a:lnTo>
                    <a:cubicBezTo>
                      <a:pt x="34766" y="291941"/>
                      <a:pt x="22384" y="306229"/>
                      <a:pt x="7144" y="316706"/>
                    </a:cubicBezTo>
                    <a:cubicBezTo>
                      <a:pt x="39529" y="320516"/>
                      <a:pt x="72866" y="302419"/>
                      <a:pt x="84296" y="270034"/>
                    </a:cubicBezTo>
                    <a:lnTo>
                      <a:pt x="151924" y="93821"/>
                    </a:lnTo>
                    <a:cubicBezTo>
                      <a:pt x="162401" y="66199"/>
                      <a:pt x="154781" y="35719"/>
                      <a:pt x="135731" y="15716"/>
                    </a:cubicBezTo>
                    <a:cubicBezTo>
                      <a:pt x="131921" y="12859"/>
                      <a:pt x="129064" y="10001"/>
                      <a:pt x="125254" y="714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CD5E75F1-79C3-47E3-9CED-E579DA2D4224}"/>
                  </a:ext>
                </a:extLst>
              </p:cNvPr>
              <p:cNvSpPr/>
              <p:nvPr/>
            </p:nvSpPr>
            <p:spPr>
              <a:xfrm>
                <a:off x="8147668" y="5703100"/>
                <a:ext cx="219075" cy="409575"/>
              </a:xfrm>
              <a:custGeom>
                <a:avLst/>
                <a:gdLst>
                  <a:gd name="connsiteX0" fmla="*/ 133826 w 219075"/>
                  <a:gd name="connsiteY0" fmla="*/ 345281 h 409575"/>
                  <a:gd name="connsiteX1" fmla="*/ 213836 w 219075"/>
                  <a:gd name="connsiteY1" fmla="*/ 136684 h 409575"/>
                  <a:gd name="connsiteX2" fmla="*/ 216694 w 219075"/>
                  <a:gd name="connsiteY2" fmla="*/ 79534 h 409575"/>
                  <a:gd name="connsiteX3" fmla="*/ 176689 w 219075"/>
                  <a:gd name="connsiteY3" fmla="*/ 24289 h 409575"/>
                  <a:gd name="connsiteX4" fmla="*/ 159544 w 219075"/>
                  <a:gd name="connsiteY4" fmla="*/ 15716 h 409575"/>
                  <a:gd name="connsiteX5" fmla="*/ 136684 w 219075"/>
                  <a:gd name="connsiteY5" fmla="*/ 7144 h 409575"/>
                  <a:gd name="connsiteX6" fmla="*/ 137636 w 219075"/>
                  <a:gd name="connsiteY6" fmla="*/ 90964 h 409575"/>
                  <a:gd name="connsiteX7" fmla="*/ 38576 w 219075"/>
                  <a:gd name="connsiteY7" fmla="*/ 350996 h 409575"/>
                  <a:gd name="connsiteX8" fmla="*/ 7144 w 219075"/>
                  <a:gd name="connsiteY8" fmla="*/ 395764 h 409575"/>
                  <a:gd name="connsiteX9" fmla="*/ 13811 w 219075"/>
                  <a:gd name="connsiteY9" fmla="*/ 398621 h 409575"/>
                  <a:gd name="connsiteX10" fmla="*/ 99536 w 219075"/>
                  <a:gd name="connsiteY10" fmla="*/ 389096 h 409575"/>
                  <a:gd name="connsiteX11" fmla="*/ 133826 w 219075"/>
                  <a:gd name="connsiteY11" fmla="*/ 3452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33826" y="345281"/>
                    </a:moveTo>
                    <a:lnTo>
                      <a:pt x="213836" y="136684"/>
                    </a:lnTo>
                    <a:cubicBezTo>
                      <a:pt x="221456" y="117634"/>
                      <a:pt x="221456" y="97631"/>
                      <a:pt x="216694" y="79534"/>
                    </a:cubicBezTo>
                    <a:cubicBezTo>
                      <a:pt x="210979" y="57626"/>
                      <a:pt x="196691" y="37624"/>
                      <a:pt x="176689" y="24289"/>
                    </a:cubicBezTo>
                    <a:cubicBezTo>
                      <a:pt x="171926" y="21431"/>
                      <a:pt x="166211" y="18574"/>
                      <a:pt x="159544" y="15716"/>
                    </a:cubicBezTo>
                    <a:lnTo>
                      <a:pt x="136684" y="7144"/>
                    </a:lnTo>
                    <a:cubicBezTo>
                      <a:pt x="147161" y="32861"/>
                      <a:pt x="148114" y="63341"/>
                      <a:pt x="137636" y="90964"/>
                    </a:cubicBezTo>
                    <a:lnTo>
                      <a:pt x="38576" y="350996"/>
                    </a:lnTo>
                    <a:cubicBezTo>
                      <a:pt x="31909" y="369094"/>
                      <a:pt x="20479" y="384334"/>
                      <a:pt x="7144" y="395764"/>
                    </a:cubicBezTo>
                    <a:lnTo>
                      <a:pt x="13811" y="398621"/>
                    </a:lnTo>
                    <a:cubicBezTo>
                      <a:pt x="43339" y="410051"/>
                      <a:pt x="74771" y="405289"/>
                      <a:pt x="99536" y="389096"/>
                    </a:cubicBezTo>
                    <a:cubicBezTo>
                      <a:pt x="113824" y="378619"/>
                      <a:pt x="126206" y="363379"/>
                      <a:pt x="133826" y="3452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DE1E4C72-240D-4871-8951-41B7D4D23DFD}"/>
                  </a:ext>
                </a:extLst>
              </p:cNvPr>
              <p:cNvSpPr/>
              <p:nvPr/>
            </p:nvSpPr>
            <p:spPr>
              <a:xfrm>
                <a:off x="7082810" y="5775490"/>
                <a:ext cx="161925" cy="323850"/>
              </a:xfrm>
              <a:custGeom>
                <a:avLst/>
                <a:gdLst>
                  <a:gd name="connsiteX0" fmla="*/ 122359 w 161925"/>
                  <a:gd name="connsiteY0" fmla="*/ 272891 h 323850"/>
                  <a:gd name="connsiteX1" fmla="*/ 42349 w 161925"/>
                  <a:gd name="connsiteY1" fmla="*/ 64294 h 323850"/>
                  <a:gd name="connsiteX2" fmla="*/ 39492 w 161925"/>
                  <a:gd name="connsiteY2" fmla="*/ 7144 h 323850"/>
                  <a:gd name="connsiteX3" fmla="*/ 28062 w 161925"/>
                  <a:gd name="connsiteY3" fmla="*/ 16669 h 323850"/>
                  <a:gd name="connsiteX4" fmla="*/ 11869 w 161925"/>
                  <a:gd name="connsiteY4" fmla="*/ 93821 h 323850"/>
                  <a:gd name="connsiteX5" fmla="*/ 79497 w 161925"/>
                  <a:gd name="connsiteY5" fmla="*/ 270034 h 323850"/>
                  <a:gd name="connsiteX6" fmla="*/ 156649 w 161925"/>
                  <a:gd name="connsiteY6" fmla="*/ 316706 h 323850"/>
                  <a:gd name="connsiteX7" fmla="*/ 122359 w 161925"/>
                  <a:gd name="connsiteY7" fmla="*/ 272891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2359" y="272891"/>
                    </a:moveTo>
                    <a:lnTo>
                      <a:pt x="42349" y="64294"/>
                    </a:lnTo>
                    <a:cubicBezTo>
                      <a:pt x="34729" y="45244"/>
                      <a:pt x="34729" y="25241"/>
                      <a:pt x="39492" y="7144"/>
                    </a:cubicBezTo>
                    <a:cubicBezTo>
                      <a:pt x="35682" y="10001"/>
                      <a:pt x="31872" y="12859"/>
                      <a:pt x="28062" y="16669"/>
                    </a:cubicBezTo>
                    <a:cubicBezTo>
                      <a:pt x="9012" y="36671"/>
                      <a:pt x="1392" y="66199"/>
                      <a:pt x="11869" y="93821"/>
                    </a:cubicBezTo>
                    <a:lnTo>
                      <a:pt x="79497" y="270034"/>
                    </a:lnTo>
                    <a:cubicBezTo>
                      <a:pt x="91879" y="302419"/>
                      <a:pt x="124264" y="320516"/>
                      <a:pt x="156649" y="316706"/>
                    </a:cubicBezTo>
                    <a:cubicBezTo>
                      <a:pt x="141409" y="306229"/>
                      <a:pt x="129027" y="290989"/>
                      <a:pt x="122359" y="27289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7288F02E-520E-43E0-A788-B239D6896931}"/>
                  </a:ext>
                </a:extLst>
              </p:cNvPr>
              <p:cNvSpPr/>
              <p:nvPr/>
            </p:nvSpPr>
            <p:spPr>
              <a:xfrm>
                <a:off x="7112181" y="5704052"/>
                <a:ext cx="219075" cy="409575"/>
              </a:xfrm>
              <a:custGeom>
                <a:avLst/>
                <a:gdLst>
                  <a:gd name="connsiteX0" fmla="*/ 10120 w 219075"/>
                  <a:gd name="connsiteY0" fmla="*/ 78581 h 409575"/>
                  <a:gd name="connsiteX1" fmla="*/ 12978 w 219075"/>
                  <a:gd name="connsiteY1" fmla="*/ 135731 h 409575"/>
                  <a:gd name="connsiteX2" fmla="*/ 92988 w 219075"/>
                  <a:gd name="connsiteY2" fmla="*/ 344329 h 409575"/>
                  <a:gd name="connsiteX3" fmla="*/ 128230 w 219075"/>
                  <a:gd name="connsiteY3" fmla="*/ 388144 h 409575"/>
                  <a:gd name="connsiteX4" fmla="*/ 213955 w 219075"/>
                  <a:gd name="connsiteY4" fmla="*/ 397669 h 409575"/>
                  <a:gd name="connsiteX5" fmla="*/ 220623 w 219075"/>
                  <a:gd name="connsiteY5" fmla="*/ 394811 h 409575"/>
                  <a:gd name="connsiteX6" fmla="*/ 189190 w 219075"/>
                  <a:gd name="connsiteY6" fmla="*/ 350044 h 409575"/>
                  <a:gd name="connsiteX7" fmla="*/ 89178 w 219075"/>
                  <a:gd name="connsiteY7" fmla="*/ 90964 h 409575"/>
                  <a:gd name="connsiteX8" fmla="*/ 90130 w 219075"/>
                  <a:gd name="connsiteY8" fmla="*/ 7144 h 409575"/>
                  <a:gd name="connsiteX9" fmla="*/ 67270 w 219075"/>
                  <a:gd name="connsiteY9" fmla="*/ 15716 h 409575"/>
                  <a:gd name="connsiteX10" fmla="*/ 50125 w 219075"/>
                  <a:gd name="connsiteY10" fmla="*/ 24289 h 409575"/>
                  <a:gd name="connsiteX11" fmla="*/ 10120 w 219075"/>
                  <a:gd name="connsiteY11" fmla="*/ 785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0120" y="78581"/>
                    </a:moveTo>
                    <a:cubicBezTo>
                      <a:pt x="5358" y="96679"/>
                      <a:pt x="6310" y="116681"/>
                      <a:pt x="12978" y="135731"/>
                    </a:cubicBezTo>
                    <a:lnTo>
                      <a:pt x="92988" y="344329"/>
                    </a:lnTo>
                    <a:cubicBezTo>
                      <a:pt x="99655" y="363379"/>
                      <a:pt x="112990" y="377666"/>
                      <a:pt x="128230" y="388144"/>
                    </a:cubicBezTo>
                    <a:cubicBezTo>
                      <a:pt x="152995" y="404336"/>
                      <a:pt x="184428" y="409099"/>
                      <a:pt x="213955" y="397669"/>
                    </a:cubicBezTo>
                    <a:lnTo>
                      <a:pt x="220623" y="394811"/>
                    </a:lnTo>
                    <a:cubicBezTo>
                      <a:pt x="207288" y="382429"/>
                      <a:pt x="195858" y="368141"/>
                      <a:pt x="189190" y="350044"/>
                    </a:cubicBezTo>
                    <a:lnTo>
                      <a:pt x="89178" y="90964"/>
                    </a:lnTo>
                    <a:cubicBezTo>
                      <a:pt x="78700" y="62389"/>
                      <a:pt x="79653" y="32861"/>
                      <a:pt x="90130" y="7144"/>
                    </a:cubicBezTo>
                    <a:lnTo>
                      <a:pt x="67270" y="15716"/>
                    </a:lnTo>
                    <a:cubicBezTo>
                      <a:pt x="61555" y="17621"/>
                      <a:pt x="55840" y="20479"/>
                      <a:pt x="50125" y="24289"/>
                    </a:cubicBezTo>
                    <a:cubicBezTo>
                      <a:pt x="30123" y="36671"/>
                      <a:pt x="15835" y="56674"/>
                      <a:pt x="10120" y="785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4B772C42-F473-40B8-8014-831058A8AFC9}"/>
                  </a:ext>
                </a:extLst>
              </p:cNvPr>
              <p:cNvSpPr/>
              <p:nvPr/>
            </p:nvSpPr>
            <p:spPr>
              <a:xfrm>
                <a:off x="7186441" y="5598466"/>
                <a:ext cx="400050" cy="542925"/>
              </a:xfrm>
              <a:custGeom>
                <a:avLst/>
                <a:gdLst>
                  <a:gd name="connsiteX0" fmla="*/ 14918 w 400050"/>
                  <a:gd name="connsiteY0" fmla="*/ 196550 h 542925"/>
                  <a:gd name="connsiteX1" fmla="*/ 113978 w 400050"/>
                  <a:gd name="connsiteY1" fmla="*/ 456583 h 542925"/>
                  <a:gd name="connsiteX2" fmla="*/ 145410 w 400050"/>
                  <a:gd name="connsiteY2" fmla="*/ 501350 h 542925"/>
                  <a:gd name="connsiteX3" fmla="*/ 273045 w 400050"/>
                  <a:gd name="connsiteY3" fmla="*/ 532783 h 542925"/>
                  <a:gd name="connsiteX4" fmla="*/ 335910 w 400050"/>
                  <a:gd name="connsiteY4" fmla="*/ 508970 h 542925"/>
                  <a:gd name="connsiteX5" fmla="*/ 393060 w 400050"/>
                  <a:gd name="connsiteY5" fmla="*/ 350855 h 542925"/>
                  <a:gd name="connsiteX6" fmla="*/ 293048 w 400050"/>
                  <a:gd name="connsiteY6" fmla="*/ 89870 h 542925"/>
                  <a:gd name="connsiteX7" fmla="*/ 134933 w 400050"/>
                  <a:gd name="connsiteY7" fmla="*/ 13670 h 542925"/>
                  <a:gd name="connsiteX8" fmla="*/ 72068 w 400050"/>
                  <a:gd name="connsiteY8" fmla="*/ 37483 h 542925"/>
                  <a:gd name="connsiteX9" fmla="*/ 15870 w 400050"/>
                  <a:gd name="connsiteY9" fmla="*/ 111778 h 542925"/>
                  <a:gd name="connsiteX10" fmla="*/ 14918 w 400050"/>
                  <a:gd name="connsiteY10" fmla="*/ 19655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14918" y="196550"/>
                    </a:moveTo>
                    <a:lnTo>
                      <a:pt x="113978" y="456583"/>
                    </a:lnTo>
                    <a:cubicBezTo>
                      <a:pt x="120645" y="474680"/>
                      <a:pt x="132075" y="489920"/>
                      <a:pt x="145410" y="501350"/>
                    </a:cubicBezTo>
                    <a:cubicBezTo>
                      <a:pt x="176843" y="528973"/>
                      <a:pt x="231135" y="548023"/>
                      <a:pt x="273045" y="532783"/>
                    </a:cubicBezTo>
                    <a:lnTo>
                      <a:pt x="335910" y="508970"/>
                    </a:lnTo>
                    <a:cubicBezTo>
                      <a:pt x="394965" y="486110"/>
                      <a:pt x="415920" y="409910"/>
                      <a:pt x="393060" y="350855"/>
                    </a:cubicBezTo>
                    <a:lnTo>
                      <a:pt x="293048" y="89870"/>
                    </a:lnTo>
                    <a:cubicBezTo>
                      <a:pt x="270188" y="30815"/>
                      <a:pt x="193988" y="-9190"/>
                      <a:pt x="134933" y="13670"/>
                    </a:cubicBezTo>
                    <a:lnTo>
                      <a:pt x="72068" y="37483"/>
                    </a:lnTo>
                    <a:cubicBezTo>
                      <a:pt x="40635" y="49865"/>
                      <a:pt x="27300" y="83203"/>
                      <a:pt x="15870" y="111778"/>
                    </a:cubicBezTo>
                    <a:cubicBezTo>
                      <a:pt x="5393" y="138448"/>
                      <a:pt x="3488" y="167975"/>
                      <a:pt x="14918" y="19655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96FE0A7B-52B3-45DC-87E9-7E7C30EE1102}"/>
                  </a:ext>
                </a:extLst>
              </p:cNvPr>
              <p:cNvSpPr/>
              <p:nvPr/>
            </p:nvSpPr>
            <p:spPr>
              <a:xfrm>
                <a:off x="7891771" y="5598377"/>
                <a:ext cx="400050" cy="542925"/>
              </a:xfrm>
              <a:custGeom>
                <a:avLst/>
                <a:gdLst>
                  <a:gd name="connsiteX0" fmla="*/ 294473 w 400050"/>
                  <a:gd name="connsiteY0" fmla="*/ 455719 h 542925"/>
                  <a:gd name="connsiteX1" fmla="*/ 393533 w 400050"/>
                  <a:gd name="connsiteY1" fmla="*/ 195686 h 542925"/>
                  <a:gd name="connsiteX2" fmla="*/ 392580 w 400050"/>
                  <a:gd name="connsiteY2" fmla="*/ 111866 h 542925"/>
                  <a:gd name="connsiteX3" fmla="*/ 336383 w 400050"/>
                  <a:gd name="connsiteY3" fmla="*/ 37571 h 542925"/>
                  <a:gd name="connsiteX4" fmla="*/ 273518 w 400050"/>
                  <a:gd name="connsiteY4" fmla="*/ 13759 h 542925"/>
                  <a:gd name="connsiteX5" fmla="*/ 115403 w 400050"/>
                  <a:gd name="connsiteY5" fmla="*/ 89959 h 542925"/>
                  <a:gd name="connsiteX6" fmla="*/ 16343 w 400050"/>
                  <a:gd name="connsiteY6" fmla="*/ 349991 h 542925"/>
                  <a:gd name="connsiteX7" fmla="*/ 73493 w 400050"/>
                  <a:gd name="connsiteY7" fmla="*/ 508106 h 542925"/>
                  <a:gd name="connsiteX8" fmla="*/ 136358 w 400050"/>
                  <a:gd name="connsiteY8" fmla="*/ 531919 h 542925"/>
                  <a:gd name="connsiteX9" fmla="*/ 263993 w 400050"/>
                  <a:gd name="connsiteY9" fmla="*/ 500486 h 542925"/>
                  <a:gd name="connsiteX10" fmla="*/ 294473 w 400050"/>
                  <a:gd name="connsiteY10" fmla="*/ 455719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294473" y="455719"/>
                    </a:moveTo>
                    <a:lnTo>
                      <a:pt x="393533" y="195686"/>
                    </a:lnTo>
                    <a:cubicBezTo>
                      <a:pt x="404010" y="167111"/>
                      <a:pt x="403058" y="137584"/>
                      <a:pt x="392580" y="111866"/>
                    </a:cubicBezTo>
                    <a:cubicBezTo>
                      <a:pt x="381150" y="83291"/>
                      <a:pt x="367815" y="49001"/>
                      <a:pt x="336383" y="37571"/>
                    </a:cubicBezTo>
                    <a:lnTo>
                      <a:pt x="273518" y="13759"/>
                    </a:lnTo>
                    <a:cubicBezTo>
                      <a:pt x="213510" y="-9101"/>
                      <a:pt x="138263" y="29951"/>
                      <a:pt x="115403" y="89959"/>
                    </a:cubicBezTo>
                    <a:lnTo>
                      <a:pt x="16343" y="349991"/>
                    </a:lnTo>
                    <a:cubicBezTo>
                      <a:pt x="-6517" y="409046"/>
                      <a:pt x="13485" y="485246"/>
                      <a:pt x="73493" y="508106"/>
                    </a:cubicBezTo>
                    <a:lnTo>
                      <a:pt x="136358" y="531919"/>
                    </a:lnTo>
                    <a:cubicBezTo>
                      <a:pt x="178268" y="548111"/>
                      <a:pt x="232560" y="528109"/>
                      <a:pt x="263993" y="500486"/>
                    </a:cubicBezTo>
                    <a:cubicBezTo>
                      <a:pt x="276375" y="489056"/>
                      <a:pt x="286853" y="473816"/>
                      <a:pt x="294473" y="45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41" name="Rounded Rectangle 7">
              <a:extLst>
                <a:ext uri="{FF2B5EF4-FFF2-40B4-BE49-F238E27FC236}">
                  <a16:creationId xmlns="" xmlns:a16="http://schemas.microsoft.com/office/drawing/2014/main" id="{232FBA38-16EC-4285-ADFB-A95DAACB4BB5}"/>
                </a:ext>
              </a:extLst>
            </p:cNvPr>
            <p:cNvSpPr/>
            <p:nvPr/>
          </p:nvSpPr>
          <p:spPr>
            <a:xfrm>
              <a:off x="8947491" y="2019659"/>
              <a:ext cx="244646" cy="423379"/>
            </a:xfrm>
            <a:custGeom>
              <a:avLst/>
              <a:gdLst/>
              <a:ahLst/>
              <a:cxnLst/>
              <a:rect l="l" t="t" r="r" b="b"/>
              <a:pathLst>
                <a:path w="1872208" h="3240000">
                  <a:moveTo>
                    <a:pt x="936104" y="2852499"/>
                  </a:moveTo>
                  <a:cubicBezTo>
                    <a:pt x="861605" y="2852499"/>
                    <a:pt x="801211" y="2912893"/>
                    <a:pt x="801211" y="2987392"/>
                  </a:cubicBezTo>
                  <a:cubicBezTo>
                    <a:pt x="801211" y="3061891"/>
                    <a:pt x="861605" y="3122285"/>
                    <a:pt x="936104" y="3122285"/>
                  </a:cubicBezTo>
                  <a:cubicBezTo>
                    <a:pt x="1010603" y="3122285"/>
                    <a:pt x="1070997" y="3061891"/>
                    <a:pt x="1070997" y="2987392"/>
                  </a:cubicBezTo>
                  <a:cubicBezTo>
                    <a:pt x="1070997" y="2912893"/>
                    <a:pt x="1010603" y="2852499"/>
                    <a:pt x="936104" y="2852499"/>
                  </a:cubicBezTo>
                  <a:close/>
                  <a:moveTo>
                    <a:pt x="144016" y="323096"/>
                  </a:moveTo>
                  <a:lnTo>
                    <a:pt x="144016" y="2699360"/>
                  </a:lnTo>
                  <a:lnTo>
                    <a:pt x="1728192" y="2699360"/>
                  </a:lnTo>
                  <a:lnTo>
                    <a:pt x="1728192" y="323096"/>
                  </a:lnTo>
                  <a:close/>
                  <a:moveTo>
                    <a:pt x="720104" y="107072"/>
                  </a:moveTo>
                  <a:cubicBezTo>
                    <a:pt x="690281" y="107072"/>
                    <a:pt x="666104" y="131249"/>
                    <a:pt x="666104" y="161072"/>
                  </a:cubicBezTo>
                  <a:cubicBezTo>
                    <a:pt x="666104" y="190895"/>
                    <a:pt x="690281" y="215072"/>
                    <a:pt x="720104" y="215072"/>
                  </a:cubicBezTo>
                  <a:lnTo>
                    <a:pt x="1152104" y="215072"/>
                  </a:lnTo>
                  <a:cubicBezTo>
                    <a:pt x="1181927" y="215072"/>
                    <a:pt x="1206104" y="190895"/>
                    <a:pt x="1206104" y="161072"/>
                  </a:cubicBezTo>
                  <a:cubicBezTo>
                    <a:pt x="1206104" y="131249"/>
                    <a:pt x="1181927" y="107072"/>
                    <a:pt x="1152104" y="107072"/>
                  </a:cubicBezTo>
                  <a:close/>
                  <a:moveTo>
                    <a:pt x="312041" y="0"/>
                  </a:moveTo>
                  <a:lnTo>
                    <a:pt x="1560167" y="0"/>
                  </a:lnTo>
                  <a:cubicBezTo>
                    <a:pt x="1732502" y="0"/>
                    <a:pt x="1872208" y="139706"/>
                    <a:pt x="1872208" y="312041"/>
                  </a:cubicBezTo>
                  <a:lnTo>
                    <a:pt x="1872208" y="2927959"/>
                  </a:lnTo>
                  <a:cubicBezTo>
                    <a:pt x="1872208" y="3100294"/>
                    <a:pt x="1732502" y="3240000"/>
                    <a:pt x="1560167" y="3240000"/>
                  </a:cubicBezTo>
                  <a:lnTo>
                    <a:pt x="312041" y="3240000"/>
                  </a:lnTo>
                  <a:cubicBezTo>
                    <a:pt x="139706" y="3240000"/>
                    <a:pt x="0" y="3100294"/>
                    <a:pt x="0" y="2927959"/>
                  </a:cubicBezTo>
                  <a:lnTo>
                    <a:pt x="0" y="312041"/>
                  </a:lnTo>
                  <a:cubicBezTo>
                    <a:pt x="0" y="139706"/>
                    <a:pt x="139706" y="0"/>
                    <a:pt x="31204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124074B-3781-4726-8CBE-050AF4623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14019A5-8887-4037-B86A-304EA287B666}"/>
              </a:ext>
            </a:extLst>
          </p:cNvPr>
          <p:cNvSpPr txBox="1"/>
          <p:nvPr/>
        </p:nvSpPr>
        <p:spPr>
          <a:xfrm>
            <a:off x="614671" y="404308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F73489E-C84C-47DC-B089-CDE1F22028AC}"/>
              </a:ext>
            </a:extLst>
          </p:cNvPr>
          <p:cNvSpPr txBox="1"/>
          <p:nvPr/>
        </p:nvSpPr>
        <p:spPr>
          <a:xfrm>
            <a:off x="608875" y="1284352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18">
            <a:extLst>
              <a:ext uri="{FF2B5EF4-FFF2-40B4-BE49-F238E27FC236}">
                <a16:creationId xmlns="" xmlns:a16="http://schemas.microsoft.com/office/drawing/2014/main" id="{BF9B222B-79EE-4136-9747-CFEE3BD4D5CB}"/>
              </a:ext>
            </a:extLst>
          </p:cNvPr>
          <p:cNvGrpSpPr/>
          <p:nvPr/>
        </p:nvGrpSpPr>
        <p:grpSpPr>
          <a:xfrm>
            <a:off x="608875" y="4054801"/>
            <a:ext cx="3527696" cy="2114366"/>
            <a:chOff x="4822352" y="1916832"/>
            <a:chExt cx="3422056" cy="2114366"/>
          </a:xfrm>
        </p:grpSpPr>
        <p:sp>
          <p:nvSpPr>
            <p:cNvPr id="7" name="Text Placeholder 10">
              <a:extLst>
                <a:ext uri="{FF2B5EF4-FFF2-40B4-BE49-F238E27FC236}">
                  <a16:creationId xmlns="" xmlns:a16="http://schemas.microsoft.com/office/drawing/2014/main" id="{2D251FC5-222A-4A1A-98C1-EA97B7371727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67C2C8B-2302-4094-8AA1-F44D90B39842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    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="" xmlns:a16="http://schemas.microsoft.com/office/drawing/2014/main" id="{E47C4E03-F24D-4129-B9FF-5AE6D8894F21}"/>
              </a:ext>
            </a:extLst>
          </p:cNvPr>
          <p:cNvGraphicFramePr/>
          <p:nvPr/>
        </p:nvGraphicFramePr>
        <p:xfrm>
          <a:off x="896816" y="1769302"/>
          <a:ext cx="10436469" cy="2967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406CEF4-2D18-4944-892F-5D055639777B}"/>
              </a:ext>
            </a:extLst>
          </p:cNvPr>
          <p:cNvGrpSpPr/>
          <p:nvPr/>
        </p:nvGrpSpPr>
        <p:grpSpPr>
          <a:xfrm>
            <a:off x="2435449" y="4966569"/>
            <a:ext cx="3953717" cy="1062885"/>
            <a:chOff x="910640" y="2975794"/>
            <a:chExt cx="1527408" cy="2658450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B3AE0B62-88D7-4856-91EC-FB9E8712D6F2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1BAE7097-C801-4546-BA0E-3E3D6139C173}"/>
                </a:ext>
              </a:extLst>
            </p:cNvPr>
            <p:cNvSpPr txBox="1"/>
            <p:nvPr/>
          </p:nvSpPr>
          <p:spPr>
            <a:xfrm>
              <a:off x="910640" y="3555784"/>
              <a:ext cx="1527408" cy="207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360E13B-8284-4757-8082-565B45446A3C}"/>
              </a:ext>
            </a:extLst>
          </p:cNvPr>
          <p:cNvSpPr txBox="1"/>
          <p:nvPr/>
        </p:nvSpPr>
        <p:spPr>
          <a:xfrm>
            <a:off x="1556080" y="5144013"/>
            <a:ext cx="8073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87%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50FFBEC-F173-4D5A-ACC5-5EEED5151663}"/>
              </a:ext>
            </a:extLst>
          </p:cNvPr>
          <p:cNvSpPr/>
          <p:nvPr/>
        </p:nvSpPr>
        <p:spPr>
          <a:xfrm>
            <a:off x="982100" y="5088700"/>
            <a:ext cx="569210" cy="5692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D135FAEE-C89C-40BB-9C8F-AD6CE1D3EB4C}"/>
              </a:ext>
            </a:extLst>
          </p:cNvPr>
          <p:cNvGrpSpPr/>
          <p:nvPr/>
        </p:nvGrpSpPr>
        <p:grpSpPr>
          <a:xfrm>
            <a:off x="7608168" y="4966570"/>
            <a:ext cx="3953717" cy="1062885"/>
            <a:chOff x="910640" y="2975795"/>
            <a:chExt cx="1527408" cy="2658450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9A628DF-3089-469D-8EB2-0B29FA4B1AE4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1C75E175-C513-4C9F-ACF0-14A8317F13F1}"/>
                </a:ext>
              </a:extLst>
            </p:cNvPr>
            <p:cNvSpPr txBox="1"/>
            <p:nvPr/>
          </p:nvSpPr>
          <p:spPr>
            <a:xfrm>
              <a:off x="910640" y="3555785"/>
              <a:ext cx="1527408" cy="207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A8B70-BC2E-4989-82D9-BF8C4E55E80A}"/>
              </a:ext>
            </a:extLst>
          </p:cNvPr>
          <p:cNvSpPr txBox="1"/>
          <p:nvPr/>
        </p:nvSpPr>
        <p:spPr>
          <a:xfrm>
            <a:off x="6728799" y="5144013"/>
            <a:ext cx="8073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40A605DF-3AEE-42B6-8DA3-978834DB73CB}"/>
              </a:ext>
            </a:extLst>
          </p:cNvPr>
          <p:cNvSpPr/>
          <p:nvPr/>
        </p:nvSpPr>
        <p:spPr>
          <a:xfrm>
            <a:off x="6154820" y="5088700"/>
            <a:ext cx="569210" cy="5692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Rounded Rectangle 27">
            <a:extLst>
              <a:ext uri="{FF2B5EF4-FFF2-40B4-BE49-F238E27FC236}">
                <a16:creationId xmlns="" xmlns:a16="http://schemas.microsoft.com/office/drawing/2014/main" id="{7BBA27FD-1BE2-43A8-BB23-51AE3B92DDCA}"/>
              </a:ext>
            </a:extLst>
          </p:cNvPr>
          <p:cNvSpPr/>
          <p:nvPr/>
        </p:nvSpPr>
        <p:spPr>
          <a:xfrm>
            <a:off x="1151439" y="5258024"/>
            <a:ext cx="286749" cy="2202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ounded Rectangle 7">
            <a:extLst>
              <a:ext uri="{FF2B5EF4-FFF2-40B4-BE49-F238E27FC236}">
                <a16:creationId xmlns="" xmlns:a16="http://schemas.microsoft.com/office/drawing/2014/main" id="{CB9CAD24-B9AB-4729-B6D4-E1C98740D4EE}"/>
              </a:ext>
            </a:extLst>
          </p:cNvPr>
          <p:cNvSpPr/>
          <p:nvPr/>
        </p:nvSpPr>
        <p:spPr>
          <a:xfrm>
            <a:off x="6295896" y="5242360"/>
            <a:ext cx="291534" cy="2515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35EF06-8465-4975-A286-ABB929E69D5A}"/>
              </a:ext>
            </a:extLst>
          </p:cNvPr>
          <p:cNvSpPr/>
          <p:nvPr/>
        </p:nvSpPr>
        <p:spPr>
          <a:xfrm>
            <a:off x="6677026" y="1321400"/>
            <a:ext cx="4867274" cy="4165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AB5EA0B-E810-4C68-AC0F-88E48049BC16}"/>
              </a:ext>
            </a:extLst>
          </p:cNvPr>
          <p:cNvSpPr txBox="1"/>
          <p:nvPr/>
        </p:nvSpPr>
        <p:spPr>
          <a:xfrm>
            <a:off x="6572250" y="1119606"/>
            <a:ext cx="51482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spc="600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4800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F542972-54F2-4474-B0AD-A434A2ACEFA1}"/>
              </a:ext>
            </a:extLst>
          </p:cNvPr>
          <p:cNvSpPr/>
          <p:nvPr/>
        </p:nvSpPr>
        <p:spPr>
          <a:xfrm>
            <a:off x="5334000" y="719002"/>
            <a:ext cx="6210299" cy="43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F6109CE-0E0C-4156-A4C2-6CDD4F5BA3E1}"/>
              </a:ext>
            </a:extLst>
          </p:cNvPr>
          <p:cNvSpPr/>
          <p:nvPr/>
        </p:nvSpPr>
        <p:spPr>
          <a:xfrm>
            <a:off x="9010650" y="1923796"/>
            <a:ext cx="2533649" cy="447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595F5F6-42AD-4697-AC55-AB3B878AB186}"/>
              </a:ext>
            </a:extLst>
          </p:cNvPr>
          <p:cNvSpPr txBox="1"/>
          <p:nvPr/>
        </p:nvSpPr>
        <p:spPr>
          <a:xfrm>
            <a:off x="5229225" y="518977"/>
            <a:ext cx="648719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spc="600" dirty="0">
                <a:solidFill>
                  <a:schemeClr val="bg1"/>
                </a:solidFill>
                <a:cs typeface="Arial" pitchFamily="34" charset="0"/>
              </a:rPr>
              <a:t>ONLINE LIBRARY</a:t>
            </a:r>
            <a:endParaRPr lang="ko-KR" altLang="en-US" sz="4800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E10F02E-8902-40AC-8AAD-FE3774DD6C84}"/>
              </a:ext>
            </a:extLst>
          </p:cNvPr>
          <p:cNvSpPr txBox="1"/>
          <p:nvPr/>
        </p:nvSpPr>
        <p:spPr>
          <a:xfrm>
            <a:off x="8886825" y="1720235"/>
            <a:ext cx="283844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spc="600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4800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A298110B-AA7B-4E20-B910-1E6858FE598E}"/>
              </a:ext>
            </a:extLst>
          </p:cNvPr>
          <p:cNvSpPr/>
          <p:nvPr/>
        </p:nvSpPr>
        <p:spPr>
          <a:xfrm>
            <a:off x="835307" y="857491"/>
            <a:ext cx="4923147" cy="5297554"/>
          </a:xfrm>
          <a:custGeom>
            <a:avLst/>
            <a:gdLst>
              <a:gd name="connsiteX0" fmla="*/ 3598673 w 4482092"/>
              <a:gd name="connsiteY0" fmla="*/ 3923814 h 4822957"/>
              <a:gd name="connsiteX1" fmla="*/ 3583287 w 4482092"/>
              <a:gd name="connsiteY1" fmla="*/ 3932186 h 4822957"/>
              <a:gd name="connsiteX2" fmla="*/ 3644856 w 4482092"/>
              <a:gd name="connsiteY2" fmla="*/ 4022595 h 4822957"/>
              <a:gd name="connsiteX3" fmla="*/ 3751517 w 4482092"/>
              <a:gd name="connsiteY3" fmla="*/ 4046843 h 4822957"/>
              <a:gd name="connsiteX4" fmla="*/ 3689948 w 4482092"/>
              <a:gd name="connsiteY4" fmla="*/ 3956434 h 4822957"/>
              <a:gd name="connsiteX5" fmla="*/ 3598673 w 4482092"/>
              <a:gd name="connsiteY5" fmla="*/ 3923814 h 4822957"/>
              <a:gd name="connsiteX6" fmla="*/ 1811291 w 4482092"/>
              <a:gd name="connsiteY6" fmla="*/ 3697637 h 4822957"/>
              <a:gd name="connsiteX7" fmla="*/ 2107636 w 4482092"/>
              <a:gd name="connsiteY7" fmla="*/ 3745392 h 4822957"/>
              <a:gd name="connsiteX8" fmla="*/ 2295615 w 4482092"/>
              <a:gd name="connsiteY8" fmla="*/ 3821221 h 4822957"/>
              <a:gd name="connsiteX9" fmla="*/ 2333211 w 4482092"/>
              <a:gd name="connsiteY9" fmla="*/ 3845330 h 4822957"/>
              <a:gd name="connsiteX10" fmla="*/ 2283403 w 4482092"/>
              <a:gd name="connsiteY10" fmla="*/ 3893121 h 4822957"/>
              <a:gd name="connsiteX11" fmla="*/ 2064358 w 4482092"/>
              <a:gd name="connsiteY11" fmla="*/ 3999697 h 4822957"/>
              <a:gd name="connsiteX12" fmla="*/ 1636570 w 4482092"/>
              <a:gd name="connsiteY12" fmla="*/ 4054444 h 4822957"/>
              <a:gd name="connsiteX13" fmla="*/ 1426233 w 4482092"/>
              <a:gd name="connsiteY13" fmla="*/ 3890200 h 4822957"/>
              <a:gd name="connsiteX14" fmla="*/ 1491867 w 4482092"/>
              <a:gd name="connsiteY14" fmla="*/ 3790581 h 4822957"/>
              <a:gd name="connsiteX15" fmla="*/ 1698646 w 4482092"/>
              <a:gd name="connsiteY15" fmla="*/ 3708114 h 4822957"/>
              <a:gd name="connsiteX16" fmla="*/ 1811291 w 4482092"/>
              <a:gd name="connsiteY16" fmla="*/ 3697637 h 4822957"/>
              <a:gd name="connsiteX17" fmla="*/ 707606 w 4482092"/>
              <a:gd name="connsiteY17" fmla="*/ 2309944 h 4822957"/>
              <a:gd name="connsiteX18" fmla="*/ 959999 w 4482092"/>
              <a:gd name="connsiteY18" fmla="*/ 2427512 h 4822957"/>
              <a:gd name="connsiteX19" fmla="*/ 1097958 w 4482092"/>
              <a:gd name="connsiteY19" fmla="*/ 2524528 h 4822957"/>
              <a:gd name="connsiteX20" fmla="*/ 1239581 w 4482092"/>
              <a:gd name="connsiteY20" fmla="*/ 2662487 h 4822957"/>
              <a:gd name="connsiteX21" fmla="*/ 1284823 w 4482092"/>
              <a:gd name="connsiteY21" fmla="*/ 2798215 h 4822957"/>
              <a:gd name="connsiteX22" fmla="*/ 1289071 w 4482092"/>
              <a:gd name="connsiteY22" fmla="*/ 2868043 h 4822957"/>
              <a:gd name="connsiteX23" fmla="*/ 1254608 w 4482092"/>
              <a:gd name="connsiteY23" fmla="*/ 2836820 h 4822957"/>
              <a:gd name="connsiteX24" fmla="*/ 740902 w 4482092"/>
              <a:gd name="connsiteY24" fmla="*/ 2349292 h 4822957"/>
              <a:gd name="connsiteX25" fmla="*/ 704952 w 4482092"/>
              <a:gd name="connsiteY25" fmla="*/ 2314191 h 4822957"/>
              <a:gd name="connsiteX26" fmla="*/ 707606 w 4482092"/>
              <a:gd name="connsiteY26" fmla="*/ 2309944 h 4822957"/>
              <a:gd name="connsiteX27" fmla="*/ 786516 w 4482092"/>
              <a:gd name="connsiteY27" fmla="*/ 1152378 h 4822957"/>
              <a:gd name="connsiteX28" fmla="*/ 2091758 w 4482092"/>
              <a:gd name="connsiteY28" fmla="*/ 1275786 h 4822957"/>
              <a:gd name="connsiteX29" fmla="*/ 2138593 w 4482092"/>
              <a:gd name="connsiteY29" fmla="*/ 1309878 h 4822957"/>
              <a:gd name="connsiteX30" fmla="*/ 2142151 w 4482092"/>
              <a:gd name="connsiteY30" fmla="*/ 1507630 h 4822957"/>
              <a:gd name="connsiteX31" fmla="*/ 2114911 w 4482092"/>
              <a:gd name="connsiteY31" fmla="*/ 1546022 h 4822957"/>
              <a:gd name="connsiteX32" fmla="*/ 821776 w 4482092"/>
              <a:gd name="connsiteY32" fmla="*/ 1425905 h 4822957"/>
              <a:gd name="connsiteX33" fmla="*/ 767346 w 4482092"/>
              <a:gd name="connsiteY33" fmla="*/ 1415126 h 4822957"/>
              <a:gd name="connsiteX34" fmla="*/ 755558 w 4482092"/>
              <a:gd name="connsiteY34" fmla="*/ 1388203 h 4822957"/>
              <a:gd name="connsiteX35" fmla="*/ 755611 w 4482092"/>
              <a:gd name="connsiteY35" fmla="*/ 1179937 h 4822957"/>
              <a:gd name="connsiteX36" fmla="*/ 786516 w 4482092"/>
              <a:gd name="connsiteY36" fmla="*/ 1152378 h 4822957"/>
              <a:gd name="connsiteX37" fmla="*/ 1230553 w 4482092"/>
              <a:gd name="connsiteY37" fmla="*/ 228 h 4822957"/>
              <a:gd name="connsiteX38" fmla="*/ 1149042 w 4482092"/>
              <a:gd name="connsiteY38" fmla="*/ 46427 h 4822957"/>
              <a:gd name="connsiteX39" fmla="*/ 707395 w 4482092"/>
              <a:gd name="connsiteY39" fmla="*/ 934501 h 4822957"/>
              <a:gd name="connsiteX40" fmla="*/ 588340 w 4482092"/>
              <a:gd name="connsiteY40" fmla="*/ 1122482 h 4822957"/>
              <a:gd name="connsiteX41" fmla="*/ 266278 w 4482092"/>
              <a:gd name="connsiteY41" fmla="*/ 1412205 h 4822957"/>
              <a:gd name="connsiteX42" fmla="*/ 270208 w 4482092"/>
              <a:gd name="connsiteY42" fmla="*/ 1453944 h 4822957"/>
              <a:gd name="connsiteX43" fmla="*/ 1131943 w 4482092"/>
              <a:gd name="connsiteY43" fmla="*/ 1772607 h 4822957"/>
              <a:gd name="connsiteX44" fmla="*/ 1487035 w 4482092"/>
              <a:gd name="connsiteY44" fmla="*/ 1900264 h 4822957"/>
              <a:gd name="connsiteX45" fmla="*/ 1507055 w 4482092"/>
              <a:gd name="connsiteY45" fmla="*/ 2004237 h 4822957"/>
              <a:gd name="connsiteX46" fmla="*/ 1504293 w 4482092"/>
              <a:gd name="connsiteY46" fmla="*/ 2023247 h 4822957"/>
              <a:gd name="connsiteX47" fmla="*/ 1472272 w 4482092"/>
              <a:gd name="connsiteY47" fmla="*/ 2048737 h 4822957"/>
              <a:gd name="connsiteX48" fmla="*/ 302759 w 4482092"/>
              <a:gd name="connsiteY48" fmla="*/ 1639109 h 4822957"/>
              <a:gd name="connsiteX49" fmla="*/ 287944 w 4482092"/>
              <a:gd name="connsiteY49" fmla="*/ 1639799 h 4822957"/>
              <a:gd name="connsiteX50" fmla="*/ 282846 w 4482092"/>
              <a:gd name="connsiteY50" fmla="*/ 1688281 h 4822957"/>
              <a:gd name="connsiteX51" fmla="*/ 1332031 w 4482092"/>
              <a:gd name="connsiteY51" fmla="*/ 2106670 h 4822957"/>
              <a:gd name="connsiteX52" fmla="*/ 1382478 w 4482092"/>
              <a:gd name="connsiteY52" fmla="*/ 2201138 h 4822957"/>
              <a:gd name="connsiteX53" fmla="*/ 1390921 w 4482092"/>
              <a:gd name="connsiteY53" fmla="*/ 2446894 h 4822957"/>
              <a:gd name="connsiteX54" fmla="*/ 1358104 w 4482092"/>
              <a:gd name="connsiteY54" fmla="*/ 2459160 h 4822957"/>
              <a:gd name="connsiteX55" fmla="*/ 557382 w 4482092"/>
              <a:gd name="connsiteY55" fmla="*/ 1868615 h 4822957"/>
              <a:gd name="connsiteX56" fmla="*/ 542142 w 4482092"/>
              <a:gd name="connsiteY56" fmla="*/ 1863730 h 4822957"/>
              <a:gd name="connsiteX57" fmla="*/ 550957 w 4482092"/>
              <a:gd name="connsiteY57" fmla="*/ 2028239 h 4822957"/>
              <a:gd name="connsiteX58" fmla="*/ 604802 w 4482092"/>
              <a:gd name="connsiteY58" fmla="*/ 2103484 h 4822957"/>
              <a:gd name="connsiteX59" fmla="*/ 1062646 w 4482092"/>
              <a:gd name="connsiteY59" fmla="*/ 2340902 h 4822957"/>
              <a:gd name="connsiteX60" fmla="*/ 1111233 w 4482092"/>
              <a:gd name="connsiteY60" fmla="*/ 2382481 h 4822957"/>
              <a:gd name="connsiteX61" fmla="*/ 975984 w 4482092"/>
              <a:gd name="connsiteY61" fmla="*/ 2345947 h 4822957"/>
              <a:gd name="connsiteX62" fmla="*/ 674205 w 4482092"/>
              <a:gd name="connsiteY62" fmla="*/ 2236291 h 4822957"/>
              <a:gd name="connsiteX63" fmla="*/ 627794 w 4482092"/>
              <a:gd name="connsiteY63" fmla="*/ 2164020 h 4822957"/>
              <a:gd name="connsiteX64" fmla="*/ 626839 w 4482092"/>
              <a:gd name="connsiteY64" fmla="*/ 2162533 h 4822957"/>
              <a:gd name="connsiteX65" fmla="*/ 582446 w 4482092"/>
              <a:gd name="connsiteY65" fmla="*/ 2277552 h 4822957"/>
              <a:gd name="connsiteX66" fmla="*/ 631352 w 4482092"/>
              <a:gd name="connsiteY66" fmla="*/ 2340530 h 4822957"/>
              <a:gd name="connsiteX67" fmla="*/ 725237 w 4482092"/>
              <a:gd name="connsiteY67" fmla="*/ 2436910 h 4822957"/>
              <a:gd name="connsiteX68" fmla="*/ 728316 w 4482092"/>
              <a:gd name="connsiteY68" fmla="*/ 2455708 h 4822957"/>
              <a:gd name="connsiteX69" fmla="*/ 573843 w 4482092"/>
              <a:gd name="connsiteY69" fmla="*/ 2564779 h 4822957"/>
              <a:gd name="connsiteX70" fmla="*/ 401899 w 4482092"/>
              <a:gd name="connsiteY70" fmla="*/ 2618093 h 4822957"/>
              <a:gd name="connsiteX71" fmla="*/ 74103 w 4482092"/>
              <a:gd name="connsiteY71" fmla="*/ 2747290 h 4822957"/>
              <a:gd name="connsiteX72" fmla="*/ 2893 w 4482092"/>
              <a:gd name="connsiteY72" fmla="*/ 2900011 h 4822957"/>
              <a:gd name="connsiteX73" fmla="*/ 44152 w 4482092"/>
              <a:gd name="connsiteY73" fmla="*/ 2973717 h 4822957"/>
              <a:gd name="connsiteX74" fmla="*/ 537681 w 4482092"/>
              <a:gd name="connsiteY74" fmla="*/ 3442871 h 4822957"/>
              <a:gd name="connsiteX75" fmla="*/ 564072 w 4482092"/>
              <a:gd name="connsiteY75" fmla="*/ 3630851 h 4822957"/>
              <a:gd name="connsiteX76" fmla="*/ 520263 w 4482092"/>
              <a:gd name="connsiteY76" fmla="*/ 3697600 h 4822957"/>
              <a:gd name="connsiteX77" fmla="*/ 422981 w 4482092"/>
              <a:gd name="connsiteY77" fmla="*/ 3822070 h 4822957"/>
              <a:gd name="connsiteX78" fmla="*/ 376623 w 4482092"/>
              <a:gd name="connsiteY78" fmla="*/ 4129105 h 4822957"/>
              <a:gd name="connsiteX79" fmla="*/ 714138 w 4482092"/>
              <a:gd name="connsiteY79" fmla="*/ 4397800 h 4822957"/>
              <a:gd name="connsiteX80" fmla="*/ 1166299 w 4482092"/>
              <a:gd name="connsiteY80" fmla="*/ 4516643 h 4822957"/>
              <a:gd name="connsiteX81" fmla="*/ 1481778 w 4482092"/>
              <a:gd name="connsiteY81" fmla="*/ 4549247 h 4822957"/>
              <a:gd name="connsiteX82" fmla="*/ 1738366 w 4482092"/>
              <a:gd name="connsiteY82" fmla="*/ 4540432 h 4822957"/>
              <a:gd name="connsiteX83" fmla="*/ 1985607 w 4482092"/>
              <a:gd name="connsiteY83" fmla="*/ 4527369 h 4822957"/>
              <a:gd name="connsiteX84" fmla="*/ 2210653 w 4482092"/>
              <a:gd name="connsiteY84" fmla="*/ 4495508 h 4822957"/>
              <a:gd name="connsiteX85" fmla="*/ 2462621 w 4482092"/>
              <a:gd name="connsiteY85" fmla="*/ 4401146 h 4822957"/>
              <a:gd name="connsiteX86" fmla="*/ 2560700 w 4482092"/>
              <a:gd name="connsiteY86" fmla="*/ 4328503 h 4822957"/>
              <a:gd name="connsiteX87" fmla="*/ 2601004 w 4482092"/>
              <a:gd name="connsiteY87" fmla="*/ 4066021 h 4822957"/>
              <a:gd name="connsiteX88" fmla="*/ 2560700 w 4482092"/>
              <a:gd name="connsiteY88" fmla="*/ 3992633 h 4822957"/>
              <a:gd name="connsiteX89" fmla="*/ 2437079 w 4482092"/>
              <a:gd name="connsiteY89" fmla="*/ 3839222 h 4822957"/>
              <a:gd name="connsiteX90" fmla="*/ 2676515 w 4482092"/>
              <a:gd name="connsiteY90" fmla="*/ 3426302 h 4822957"/>
              <a:gd name="connsiteX91" fmla="*/ 2764346 w 4482092"/>
              <a:gd name="connsiteY91" fmla="*/ 3271565 h 4822957"/>
              <a:gd name="connsiteX92" fmla="*/ 3015091 w 4482092"/>
              <a:gd name="connsiteY92" fmla="*/ 3248996 h 4822957"/>
              <a:gd name="connsiteX93" fmla="*/ 3301841 w 4482092"/>
              <a:gd name="connsiteY93" fmla="*/ 3326684 h 4822957"/>
              <a:gd name="connsiteX94" fmla="*/ 3556730 w 4482092"/>
              <a:gd name="connsiteY94" fmla="*/ 3484025 h 4822957"/>
              <a:gd name="connsiteX95" fmla="*/ 3348146 w 4482092"/>
              <a:gd name="connsiteY95" fmla="*/ 3678377 h 4822957"/>
              <a:gd name="connsiteX96" fmla="*/ 3238119 w 4482092"/>
              <a:gd name="connsiteY96" fmla="*/ 3892218 h 4822957"/>
              <a:gd name="connsiteX97" fmla="*/ 3339703 w 4482092"/>
              <a:gd name="connsiteY97" fmla="*/ 4025663 h 4822957"/>
              <a:gd name="connsiteX98" fmla="*/ 3379636 w 4482092"/>
              <a:gd name="connsiteY98" fmla="*/ 4067401 h 4822957"/>
              <a:gd name="connsiteX99" fmla="*/ 3410487 w 4482092"/>
              <a:gd name="connsiteY99" fmla="*/ 4150665 h 4822957"/>
              <a:gd name="connsiteX100" fmla="*/ 3395407 w 4482092"/>
              <a:gd name="connsiteY100" fmla="*/ 4194739 h 4822957"/>
              <a:gd name="connsiteX101" fmla="*/ 3420684 w 4482092"/>
              <a:gd name="connsiteY101" fmla="*/ 4228299 h 4822957"/>
              <a:gd name="connsiteX102" fmla="*/ 3766535 w 4482092"/>
              <a:gd name="connsiteY102" fmla="*/ 4441502 h 4822957"/>
              <a:gd name="connsiteX103" fmla="*/ 3964977 w 4482092"/>
              <a:gd name="connsiteY103" fmla="*/ 4652370 h 4822957"/>
              <a:gd name="connsiteX104" fmla="*/ 4200377 w 4482092"/>
              <a:gd name="connsiteY104" fmla="*/ 4814491 h 4822957"/>
              <a:gd name="connsiteX105" fmla="*/ 4455956 w 4482092"/>
              <a:gd name="connsiteY105" fmla="*/ 4727296 h 4822957"/>
              <a:gd name="connsiteX106" fmla="*/ 4466046 w 4482092"/>
              <a:gd name="connsiteY106" fmla="*/ 4534697 h 4822957"/>
              <a:gd name="connsiteX107" fmla="*/ 4361063 w 4482092"/>
              <a:gd name="connsiteY107" fmla="*/ 4366683 h 4822957"/>
              <a:gd name="connsiteX108" fmla="*/ 3855003 w 4482092"/>
              <a:gd name="connsiteY108" fmla="*/ 3987429 h 4822957"/>
              <a:gd name="connsiteX109" fmla="*/ 3786236 w 4482092"/>
              <a:gd name="connsiteY109" fmla="*/ 4002458 h 4822957"/>
              <a:gd name="connsiteX110" fmla="*/ 3799777 w 4482092"/>
              <a:gd name="connsiteY110" fmla="*/ 4055453 h 4822957"/>
              <a:gd name="connsiteX111" fmla="*/ 3702176 w 4482092"/>
              <a:gd name="connsiteY111" fmla="*/ 4087315 h 4822957"/>
              <a:gd name="connsiteX112" fmla="*/ 3583865 w 4482092"/>
              <a:gd name="connsiteY112" fmla="*/ 4022848 h 4822957"/>
              <a:gd name="connsiteX113" fmla="*/ 3506390 w 4482092"/>
              <a:gd name="connsiteY113" fmla="*/ 4041063 h 4822957"/>
              <a:gd name="connsiteX114" fmla="*/ 3327808 w 4482092"/>
              <a:gd name="connsiteY114" fmla="*/ 3920044 h 4822957"/>
              <a:gd name="connsiteX115" fmla="*/ 3295947 w 4482092"/>
              <a:gd name="connsiteY115" fmla="*/ 3838373 h 4822957"/>
              <a:gd name="connsiteX116" fmla="*/ 3339490 w 4482092"/>
              <a:gd name="connsiteY116" fmla="*/ 3757976 h 4822957"/>
              <a:gd name="connsiteX117" fmla="*/ 3550465 w 4482092"/>
              <a:gd name="connsiteY117" fmla="*/ 3586511 h 4822957"/>
              <a:gd name="connsiteX118" fmla="*/ 3614982 w 4482092"/>
              <a:gd name="connsiteY118" fmla="*/ 3507283 h 4822957"/>
              <a:gd name="connsiteX119" fmla="*/ 3492158 w 4482092"/>
              <a:gd name="connsiteY119" fmla="*/ 3343198 h 4822957"/>
              <a:gd name="connsiteX120" fmla="*/ 2946855 w 4482092"/>
              <a:gd name="connsiteY120" fmla="*/ 3184637 h 4822957"/>
              <a:gd name="connsiteX121" fmla="*/ 2761265 w 4482092"/>
              <a:gd name="connsiteY121" fmla="*/ 3203381 h 4822957"/>
              <a:gd name="connsiteX122" fmla="*/ 2602757 w 4482092"/>
              <a:gd name="connsiteY122" fmla="*/ 3470856 h 4822957"/>
              <a:gd name="connsiteX123" fmla="*/ 2446106 w 4482092"/>
              <a:gd name="connsiteY123" fmla="*/ 3748259 h 4822957"/>
              <a:gd name="connsiteX124" fmla="*/ 2401447 w 4482092"/>
              <a:gd name="connsiteY124" fmla="*/ 3786651 h 4822957"/>
              <a:gd name="connsiteX125" fmla="*/ 2300289 w 4482092"/>
              <a:gd name="connsiteY125" fmla="*/ 3769978 h 4822957"/>
              <a:gd name="connsiteX126" fmla="*/ 1502434 w 4482092"/>
              <a:gd name="connsiteY126" fmla="*/ 3724257 h 4822957"/>
              <a:gd name="connsiteX127" fmla="*/ 1377751 w 4482092"/>
              <a:gd name="connsiteY127" fmla="*/ 3926629 h 4822957"/>
              <a:gd name="connsiteX128" fmla="*/ 1442695 w 4482092"/>
              <a:gd name="connsiteY128" fmla="*/ 4013927 h 4822957"/>
              <a:gd name="connsiteX129" fmla="*/ 1880785 w 4482092"/>
              <a:gd name="connsiteY129" fmla="*/ 4112644 h 4822957"/>
              <a:gd name="connsiteX130" fmla="*/ 2302997 w 4482092"/>
              <a:gd name="connsiteY130" fmla="*/ 3930611 h 4822957"/>
              <a:gd name="connsiteX131" fmla="*/ 2400385 w 4482092"/>
              <a:gd name="connsiteY131" fmla="*/ 3888076 h 4822957"/>
              <a:gd name="connsiteX132" fmla="*/ 2564629 w 4482092"/>
              <a:gd name="connsiteY132" fmla="*/ 4113121 h 4822957"/>
              <a:gd name="connsiteX133" fmla="*/ 2565214 w 4482092"/>
              <a:gd name="connsiteY133" fmla="*/ 4115193 h 4822957"/>
              <a:gd name="connsiteX134" fmla="*/ 2563621 w 4482092"/>
              <a:gd name="connsiteY134" fmla="*/ 4200527 h 4822957"/>
              <a:gd name="connsiteX135" fmla="*/ 2448708 w 4482092"/>
              <a:gd name="connsiteY135" fmla="*/ 4342150 h 4822957"/>
              <a:gd name="connsiteX136" fmla="*/ 2180757 w 4482092"/>
              <a:gd name="connsiteY136" fmla="*/ 4439220 h 4822957"/>
              <a:gd name="connsiteX137" fmla="*/ 1688821 w 4482092"/>
              <a:gd name="connsiteY137" fmla="*/ 4489825 h 4822957"/>
              <a:gd name="connsiteX138" fmla="*/ 1526755 w 4482092"/>
              <a:gd name="connsiteY138" fmla="*/ 4490835 h 4822957"/>
              <a:gd name="connsiteX139" fmla="*/ 1048839 w 4482092"/>
              <a:gd name="connsiteY139" fmla="*/ 4442830 h 4822957"/>
              <a:gd name="connsiteX140" fmla="*/ 677286 w 4482092"/>
              <a:gd name="connsiteY140" fmla="*/ 4312412 h 4822957"/>
              <a:gd name="connsiteX141" fmla="*/ 432327 w 4482092"/>
              <a:gd name="connsiteY141" fmla="*/ 4121247 h 4822957"/>
              <a:gd name="connsiteX142" fmla="*/ 408431 w 4482092"/>
              <a:gd name="connsiteY142" fmla="*/ 4021681 h 4822957"/>
              <a:gd name="connsiteX143" fmla="*/ 430363 w 4482092"/>
              <a:gd name="connsiteY143" fmla="*/ 3934063 h 4822957"/>
              <a:gd name="connsiteX144" fmla="*/ 533911 w 4482092"/>
              <a:gd name="connsiteY144" fmla="*/ 3772739 h 4822957"/>
              <a:gd name="connsiteX145" fmla="*/ 647442 w 4482092"/>
              <a:gd name="connsiteY145" fmla="*/ 3587520 h 4822957"/>
              <a:gd name="connsiteX146" fmla="*/ 583720 w 4482092"/>
              <a:gd name="connsiteY146" fmla="*/ 3418232 h 4822957"/>
              <a:gd name="connsiteX147" fmla="*/ 330797 w 4482092"/>
              <a:gd name="connsiteY147" fmla="*/ 3177256 h 4822957"/>
              <a:gd name="connsiteX148" fmla="*/ 118071 w 4482092"/>
              <a:gd name="connsiteY148" fmla="*/ 2971274 h 4822957"/>
              <a:gd name="connsiteX149" fmla="*/ 67943 w 4482092"/>
              <a:gd name="connsiteY149" fmla="*/ 2882541 h 4822957"/>
              <a:gd name="connsiteX150" fmla="*/ 78510 w 4482092"/>
              <a:gd name="connsiteY150" fmla="*/ 2820306 h 4822957"/>
              <a:gd name="connsiteX151" fmla="*/ 159384 w 4482092"/>
              <a:gd name="connsiteY151" fmla="*/ 2754990 h 4822957"/>
              <a:gd name="connsiteX152" fmla="*/ 516175 w 4482092"/>
              <a:gd name="connsiteY152" fmla="*/ 2640238 h 4822957"/>
              <a:gd name="connsiteX153" fmla="*/ 555948 w 4482092"/>
              <a:gd name="connsiteY153" fmla="*/ 2639069 h 4822957"/>
              <a:gd name="connsiteX154" fmla="*/ 1695565 w 4482092"/>
              <a:gd name="connsiteY154" fmla="*/ 3060167 h 4822957"/>
              <a:gd name="connsiteX155" fmla="*/ 1764810 w 4482092"/>
              <a:gd name="connsiteY155" fmla="*/ 3134243 h 4822957"/>
              <a:gd name="connsiteX156" fmla="*/ 1784087 w 4482092"/>
              <a:gd name="connsiteY156" fmla="*/ 3316595 h 4822957"/>
              <a:gd name="connsiteX157" fmla="*/ 1765979 w 4482092"/>
              <a:gd name="connsiteY157" fmla="*/ 3326207 h 4822957"/>
              <a:gd name="connsiteX158" fmla="*/ 698951 w 4482092"/>
              <a:gd name="connsiteY158" fmla="*/ 2934846 h 4822957"/>
              <a:gd name="connsiteX159" fmla="*/ 670967 w 4482092"/>
              <a:gd name="connsiteY159" fmla="*/ 2895604 h 4822957"/>
              <a:gd name="connsiteX160" fmla="*/ 655195 w 4482092"/>
              <a:gd name="connsiteY160" fmla="*/ 2891144 h 4822957"/>
              <a:gd name="connsiteX161" fmla="*/ 617015 w 4482092"/>
              <a:gd name="connsiteY161" fmla="*/ 2930119 h 4822957"/>
              <a:gd name="connsiteX162" fmla="*/ 617547 w 4482092"/>
              <a:gd name="connsiteY162" fmla="*/ 2962300 h 4822957"/>
              <a:gd name="connsiteX163" fmla="*/ 663161 w 4482092"/>
              <a:gd name="connsiteY163" fmla="*/ 2994586 h 4822957"/>
              <a:gd name="connsiteX164" fmla="*/ 1739640 w 4482092"/>
              <a:gd name="connsiteY164" fmla="*/ 3424072 h 4822957"/>
              <a:gd name="connsiteX165" fmla="*/ 1867668 w 4482092"/>
              <a:gd name="connsiteY165" fmla="*/ 3395345 h 4822957"/>
              <a:gd name="connsiteX166" fmla="*/ 2981531 w 4482092"/>
              <a:gd name="connsiteY166" fmla="*/ 2249143 h 4822957"/>
              <a:gd name="connsiteX167" fmla="*/ 3015570 w 4482092"/>
              <a:gd name="connsiteY167" fmla="*/ 2193438 h 4822957"/>
              <a:gd name="connsiteX168" fmla="*/ 3017693 w 4482092"/>
              <a:gd name="connsiteY168" fmla="*/ 2014167 h 4822957"/>
              <a:gd name="connsiteX169" fmla="*/ 2964327 w 4482092"/>
              <a:gd name="connsiteY169" fmla="*/ 1907910 h 4822957"/>
              <a:gd name="connsiteX170" fmla="*/ 2966291 w 4482092"/>
              <a:gd name="connsiteY170" fmla="*/ 1829426 h 4822957"/>
              <a:gd name="connsiteX171" fmla="*/ 3066707 w 4482092"/>
              <a:gd name="connsiteY171" fmla="*/ 1778873 h 4822957"/>
              <a:gd name="connsiteX172" fmla="*/ 3072283 w 4482092"/>
              <a:gd name="connsiteY172" fmla="*/ 1759651 h 4822957"/>
              <a:gd name="connsiteX173" fmla="*/ 3070955 w 4482092"/>
              <a:gd name="connsiteY173" fmla="*/ 1404930 h 4822957"/>
              <a:gd name="connsiteX174" fmla="*/ 3055609 w 4482092"/>
              <a:gd name="connsiteY174" fmla="*/ 1321189 h 4822957"/>
              <a:gd name="connsiteX175" fmla="*/ 3003940 w 4482092"/>
              <a:gd name="connsiteY175" fmla="*/ 1263626 h 4822957"/>
              <a:gd name="connsiteX176" fmla="*/ 2714589 w 4482092"/>
              <a:gd name="connsiteY176" fmla="*/ 1083186 h 4822957"/>
              <a:gd name="connsiteX177" fmla="*/ 2676515 w 4482092"/>
              <a:gd name="connsiteY177" fmla="*/ 1030775 h 4822957"/>
              <a:gd name="connsiteX178" fmla="*/ 2664461 w 4482092"/>
              <a:gd name="connsiteY178" fmla="*/ 868124 h 4822957"/>
              <a:gd name="connsiteX179" fmla="*/ 2616298 w 4482092"/>
              <a:gd name="connsiteY179" fmla="*/ 817518 h 4822957"/>
              <a:gd name="connsiteX180" fmla="*/ 2542592 w 4482092"/>
              <a:gd name="connsiteY180" fmla="*/ 782524 h 4822957"/>
              <a:gd name="connsiteX181" fmla="*/ 2502925 w 4482092"/>
              <a:gd name="connsiteY181" fmla="*/ 715722 h 4822957"/>
              <a:gd name="connsiteX182" fmla="*/ 2574560 w 4482092"/>
              <a:gd name="connsiteY182" fmla="*/ 145462 h 4822957"/>
              <a:gd name="connsiteX183" fmla="*/ 2504199 w 4482092"/>
              <a:gd name="connsiteY183" fmla="*/ 90289 h 4822957"/>
              <a:gd name="connsiteX184" fmla="*/ 2168384 w 4482092"/>
              <a:gd name="connsiteY184" fmla="*/ 62145 h 4822957"/>
              <a:gd name="connsiteX185" fmla="*/ 1230553 w 4482092"/>
              <a:gd name="connsiteY185" fmla="*/ 228 h 482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4482092" h="4822957">
                <a:moveTo>
                  <a:pt x="3598673" y="3923814"/>
                </a:moveTo>
                <a:cubicBezTo>
                  <a:pt x="3591720" y="3924871"/>
                  <a:pt x="3586400" y="3927618"/>
                  <a:pt x="3583287" y="3932186"/>
                </a:cubicBezTo>
                <a:cubicBezTo>
                  <a:pt x="3570835" y="3950456"/>
                  <a:pt x="3598400" y="3990933"/>
                  <a:pt x="3644856" y="4022595"/>
                </a:cubicBezTo>
                <a:cubicBezTo>
                  <a:pt x="3691311" y="4054256"/>
                  <a:pt x="3739065" y="4065113"/>
                  <a:pt x="3751517" y="4046843"/>
                </a:cubicBezTo>
                <a:cubicBezTo>
                  <a:pt x="3763969" y="4028572"/>
                  <a:pt x="3736403" y="3988095"/>
                  <a:pt x="3689948" y="3956434"/>
                </a:cubicBezTo>
                <a:cubicBezTo>
                  <a:pt x="3655107" y="3932687"/>
                  <a:pt x="3619535" y="3920644"/>
                  <a:pt x="3598673" y="3923814"/>
                </a:cubicBezTo>
                <a:close/>
                <a:moveTo>
                  <a:pt x="1811291" y="3697637"/>
                </a:moveTo>
                <a:cubicBezTo>
                  <a:pt x="1925052" y="3696754"/>
                  <a:pt x="2037582" y="3721655"/>
                  <a:pt x="2107636" y="3745392"/>
                </a:cubicBezTo>
                <a:cubicBezTo>
                  <a:pt x="2171729" y="3767110"/>
                  <a:pt x="2235664" y="3789307"/>
                  <a:pt x="2295615" y="3821221"/>
                </a:cubicBezTo>
                <a:cubicBezTo>
                  <a:pt x="2302254" y="3824726"/>
                  <a:pt x="2328220" y="3828390"/>
                  <a:pt x="2333211" y="3845330"/>
                </a:cubicBezTo>
                <a:cubicBezTo>
                  <a:pt x="2333318" y="3873208"/>
                  <a:pt x="2298377" y="3883084"/>
                  <a:pt x="2283403" y="3893121"/>
                </a:cubicBezTo>
                <a:cubicBezTo>
                  <a:pt x="2235770" y="3925088"/>
                  <a:pt x="2075509" y="3994386"/>
                  <a:pt x="2064358" y="3999697"/>
                </a:cubicBezTo>
                <a:cubicBezTo>
                  <a:pt x="1931178" y="4063206"/>
                  <a:pt x="1781696" y="4083332"/>
                  <a:pt x="1636570" y="4054444"/>
                </a:cubicBezTo>
                <a:cubicBezTo>
                  <a:pt x="1579538" y="4043080"/>
                  <a:pt x="1426233" y="3982756"/>
                  <a:pt x="1426233" y="3890200"/>
                </a:cubicBezTo>
                <a:cubicBezTo>
                  <a:pt x="1426233" y="3833434"/>
                  <a:pt x="1470839" y="3805078"/>
                  <a:pt x="1491867" y="3790581"/>
                </a:cubicBezTo>
                <a:cubicBezTo>
                  <a:pt x="1554102" y="3747781"/>
                  <a:pt x="1625365" y="3724257"/>
                  <a:pt x="1698646" y="3708114"/>
                </a:cubicBezTo>
                <a:cubicBezTo>
                  <a:pt x="1735313" y="3701091"/>
                  <a:pt x="1773370" y="3697932"/>
                  <a:pt x="1811291" y="3697637"/>
                </a:cubicBezTo>
                <a:close/>
                <a:moveTo>
                  <a:pt x="707606" y="2309944"/>
                </a:moveTo>
                <a:cubicBezTo>
                  <a:pt x="793260" y="2345734"/>
                  <a:pt x="878329" y="2382959"/>
                  <a:pt x="959999" y="2427512"/>
                </a:cubicBezTo>
                <a:cubicBezTo>
                  <a:pt x="1001737" y="2454753"/>
                  <a:pt x="1093179" y="2520280"/>
                  <a:pt x="1097958" y="2524528"/>
                </a:cubicBezTo>
                <a:cubicBezTo>
                  <a:pt x="1150529" y="2564992"/>
                  <a:pt x="1198161" y="2610606"/>
                  <a:pt x="1239581" y="2662487"/>
                </a:cubicBezTo>
                <a:cubicBezTo>
                  <a:pt x="1271176" y="2702048"/>
                  <a:pt x="1279089" y="2749840"/>
                  <a:pt x="1284823" y="2798215"/>
                </a:cubicBezTo>
                <a:cubicBezTo>
                  <a:pt x="1286629" y="2813508"/>
                  <a:pt x="1295709" y="2860504"/>
                  <a:pt x="1289071" y="2868043"/>
                </a:cubicBezTo>
                <a:cubicBezTo>
                  <a:pt x="1278717" y="2856095"/>
                  <a:pt x="1254396" y="2836767"/>
                  <a:pt x="1254608" y="2836820"/>
                </a:cubicBezTo>
                <a:cubicBezTo>
                  <a:pt x="1242289" y="2824023"/>
                  <a:pt x="740902" y="2349292"/>
                  <a:pt x="740902" y="2349292"/>
                </a:cubicBezTo>
                <a:cubicBezTo>
                  <a:pt x="728954" y="2337610"/>
                  <a:pt x="716953" y="2325875"/>
                  <a:pt x="704952" y="2314191"/>
                </a:cubicBezTo>
                <a:cubicBezTo>
                  <a:pt x="705855" y="2312758"/>
                  <a:pt x="706704" y="2311378"/>
                  <a:pt x="707606" y="2309944"/>
                </a:cubicBezTo>
                <a:close/>
                <a:moveTo>
                  <a:pt x="786516" y="1152378"/>
                </a:moveTo>
                <a:cubicBezTo>
                  <a:pt x="859107" y="1162414"/>
                  <a:pt x="1993361" y="1266229"/>
                  <a:pt x="2091758" y="1275786"/>
                </a:cubicBezTo>
                <a:cubicBezTo>
                  <a:pt x="2130363" y="1279557"/>
                  <a:pt x="2138223" y="1305365"/>
                  <a:pt x="2138593" y="1309878"/>
                </a:cubicBezTo>
                <a:cubicBezTo>
                  <a:pt x="2144063" y="1375724"/>
                  <a:pt x="2142523" y="1441676"/>
                  <a:pt x="2142151" y="1507630"/>
                </a:cubicBezTo>
                <a:cubicBezTo>
                  <a:pt x="2142045" y="1526746"/>
                  <a:pt x="2132487" y="1539171"/>
                  <a:pt x="2114911" y="1546022"/>
                </a:cubicBezTo>
                <a:cubicBezTo>
                  <a:pt x="2113583" y="1547030"/>
                  <a:pt x="832661" y="1425746"/>
                  <a:pt x="821776" y="1425905"/>
                </a:cubicBezTo>
                <a:cubicBezTo>
                  <a:pt x="802712" y="1426224"/>
                  <a:pt x="784445" y="1424312"/>
                  <a:pt x="767346" y="1415126"/>
                </a:cubicBezTo>
                <a:cubicBezTo>
                  <a:pt x="756460" y="1409231"/>
                  <a:pt x="755611" y="1398823"/>
                  <a:pt x="755558" y="1388203"/>
                </a:cubicBezTo>
                <a:cubicBezTo>
                  <a:pt x="755345" y="1318800"/>
                  <a:pt x="755186" y="1249342"/>
                  <a:pt x="755611" y="1179937"/>
                </a:cubicBezTo>
                <a:cubicBezTo>
                  <a:pt x="755770" y="1155723"/>
                  <a:pt x="763204" y="1149139"/>
                  <a:pt x="786516" y="1152378"/>
                </a:cubicBezTo>
                <a:close/>
                <a:moveTo>
                  <a:pt x="1230553" y="228"/>
                </a:moveTo>
                <a:cubicBezTo>
                  <a:pt x="1190408" y="-2002"/>
                  <a:pt x="1168265" y="12017"/>
                  <a:pt x="1149042" y="46427"/>
                </a:cubicBezTo>
                <a:cubicBezTo>
                  <a:pt x="987507" y="335354"/>
                  <a:pt x="842220" y="632352"/>
                  <a:pt x="707395" y="934501"/>
                </a:cubicBezTo>
                <a:cubicBezTo>
                  <a:pt x="676648" y="1003375"/>
                  <a:pt x="643035" y="1068796"/>
                  <a:pt x="588340" y="1122482"/>
                </a:cubicBezTo>
                <a:cubicBezTo>
                  <a:pt x="525043" y="1184558"/>
                  <a:pt x="305201" y="1371901"/>
                  <a:pt x="266278" y="1412205"/>
                </a:cubicBezTo>
                <a:cubicBezTo>
                  <a:pt x="248276" y="1430791"/>
                  <a:pt x="249073" y="1438649"/>
                  <a:pt x="270208" y="1453944"/>
                </a:cubicBezTo>
                <a:cubicBezTo>
                  <a:pt x="278598" y="1460050"/>
                  <a:pt x="1115906" y="1764270"/>
                  <a:pt x="1131943" y="1772607"/>
                </a:cubicBezTo>
                <a:cubicBezTo>
                  <a:pt x="1171238" y="1785988"/>
                  <a:pt x="1410568" y="1864048"/>
                  <a:pt x="1487035" y="1900264"/>
                </a:cubicBezTo>
                <a:cubicBezTo>
                  <a:pt x="1496381" y="1919061"/>
                  <a:pt x="1500841" y="1989847"/>
                  <a:pt x="1507055" y="2004237"/>
                </a:cubicBezTo>
                <a:cubicBezTo>
                  <a:pt x="1507055" y="2004237"/>
                  <a:pt x="1504823" y="2016876"/>
                  <a:pt x="1504293" y="2023247"/>
                </a:cubicBezTo>
                <a:cubicBezTo>
                  <a:pt x="1501903" y="2053038"/>
                  <a:pt x="1501054" y="2053781"/>
                  <a:pt x="1472272" y="2048737"/>
                </a:cubicBezTo>
                <a:cubicBezTo>
                  <a:pt x="1420445" y="2033656"/>
                  <a:pt x="381243" y="1680263"/>
                  <a:pt x="302759" y="1639109"/>
                </a:cubicBezTo>
                <a:cubicBezTo>
                  <a:pt x="297767" y="1636507"/>
                  <a:pt x="292828" y="1636879"/>
                  <a:pt x="287944" y="1639799"/>
                </a:cubicBezTo>
                <a:cubicBezTo>
                  <a:pt x="270898" y="1650049"/>
                  <a:pt x="267658" y="1675378"/>
                  <a:pt x="282846" y="1688281"/>
                </a:cubicBezTo>
                <a:cubicBezTo>
                  <a:pt x="293148" y="1696990"/>
                  <a:pt x="1326083" y="2104333"/>
                  <a:pt x="1332031" y="2106670"/>
                </a:cubicBezTo>
                <a:cubicBezTo>
                  <a:pt x="1364051" y="2130036"/>
                  <a:pt x="1377114" y="2163648"/>
                  <a:pt x="1382478" y="2201138"/>
                </a:cubicBezTo>
                <a:cubicBezTo>
                  <a:pt x="1391663" y="2265339"/>
                  <a:pt x="1395221" y="2429689"/>
                  <a:pt x="1390921" y="2446894"/>
                </a:cubicBezTo>
                <a:cubicBezTo>
                  <a:pt x="1386354" y="2472488"/>
                  <a:pt x="1379132" y="2475090"/>
                  <a:pt x="1358104" y="2459160"/>
                </a:cubicBezTo>
                <a:cubicBezTo>
                  <a:pt x="1322898" y="2432450"/>
                  <a:pt x="706704" y="1967969"/>
                  <a:pt x="557382" y="1868615"/>
                </a:cubicBezTo>
                <a:cubicBezTo>
                  <a:pt x="553346" y="1865906"/>
                  <a:pt x="549894" y="1861022"/>
                  <a:pt x="542142" y="1863730"/>
                </a:cubicBezTo>
                <a:cubicBezTo>
                  <a:pt x="545434" y="1918318"/>
                  <a:pt x="552072" y="1973385"/>
                  <a:pt x="550957" y="2028239"/>
                </a:cubicBezTo>
                <a:cubicBezTo>
                  <a:pt x="550107" y="2070190"/>
                  <a:pt x="565241" y="2082084"/>
                  <a:pt x="604802" y="2103484"/>
                </a:cubicBezTo>
                <a:cubicBezTo>
                  <a:pt x="704845" y="2152390"/>
                  <a:pt x="1038590" y="2330282"/>
                  <a:pt x="1062646" y="2340902"/>
                </a:cubicBezTo>
                <a:cubicBezTo>
                  <a:pt x="1078682" y="2352319"/>
                  <a:pt x="1094241" y="2364267"/>
                  <a:pt x="1111233" y="2382481"/>
                </a:cubicBezTo>
                <a:cubicBezTo>
                  <a:pt x="1061265" y="2375472"/>
                  <a:pt x="974549" y="2346213"/>
                  <a:pt x="975984" y="2345947"/>
                </a:cubicBezTo>
                <a:cubicBezTo>
                  <a:pt x="932280" y="2331291"/>
                  <a:pt x="729113" y="2263320"/>
                  <a:pt x="674205" y="2236291"/>
                </a:cubicBezTo>
                <a:cubicBezTo>
                  <a:pt x="644469" y="2221636"/>
                  <a:pt x="614520" y="2206555"/>
                  <a:pt x="627794" y="2164020"/>
                </a:cubicBezTo>
                <a:cubicBezTo>
                  <a:pt x="627901" y="2163648"/>
                  <a:pt x="627158" y="2163012"/>
                  <a:pt x="626839" y="2162533"/>
                </a:cubicBezTo>
                <a:cubicBezTo>
                  <a:pt x="573737" y="2180800"/>
                  <a:pt x="554461" y="2230769"/>
                  <a:pt x="582446" y="2277552"/>
                </a:cubicBezTo>
                <a:cubicBezTo>
                  <a:pt x="596199" y="2300545"/>
                  <a:pt x="612926" y="2321307"/>
                  <a:pt x="631352" y="2340530"/>
                </a:cubicBezTo>
                <a:cubicBezTo>
                  <a:pt x="662417" y="2372922"/>
                  <a:pt x="693907" y="2404837"/>
                  <a:pt x="725237" y="2436910"/>
                </a:cubicBezTo>
                <a:cubicBezTo>
                  <a:pt x="730600" y="2442433"/>
                  <a:pt x="737185" y="2446628"/>
                  <a:pt x="728316" y="2455708"/>
                </a:cubicBezTo>
                <a:cubicBezTo>
                  <a:pt x="683499" y="2501588"/>
                  <a:pt x="636025" y="2542954"/>
                  <a:pt x="573843" y="2564779"/>
                </a:cubicBezTo>
                <a:cubicBezTo>
                  <a:pt x="517130" y="2584692"/>
                  <a:pt x="459940" y="2602587"/>
                  <a:pt x="401899" y="2618093"/>
                </a:cubicBezTo>
                <a:cubicBezTo>
                  <a:pt x="362233" y="2625528"/>
                  <a:pt x="137825" y="2700348"/>
                  <a:pt x="74103" y="2747290"/>
                </a:cubicBezTo>
                <a:cubicBezTo>
                  <a:pt x="22912" y="2784993"/>
                  <a:pt x="-10277" y="2831457"/>
                  <a:pt x="2893" y="2900011"/>
                </a:cubicBezTo>
                <a:cubicBezTo>
                  <a:pt x="8574" y="2929589"/>
                  <a:pt x="24983" y="2952157"/>
                  <a:pt x="44152" y="2973717"/>
                </a:cubicBezTo>
                <a:cubicBezTo>
                  <a:pt x="117912" y="3056502"/>
                  <a:pt x="457763" y="3357907"/>
                  <a:pt x="537681" y="3442871"/>
                </a:cubicBezTo>
                <a:cubicBezTo>
                  <a:pt x="591314" y="3499849"/>
                  <a:pt x="599704" y="3561446"/>
                  <a:pt x="564072" y="3630851"/>
                </a:cubicBezTo>
                <a:cubicBezTo>
                  <a:pt x="551859" y="3654588"/>
                  <a:pt x="536619" y="3676572"/>
                  <a:pt x="520263" y="3697600"/>
                </a:cubicBezTo>
                <a:cubicBezTo>
                  <a:pt x="487977" y="3739179"/>
                  <a:pt x="453780" y="3779271"/>
                  <a:pt x="422981" y="3822070"/>
                </a:cubicBezTo>
                <a:cubicBezTo>
                  <a:pt x="356763" y="3914043"/>
                  <a:pt x="333824" y="4024388"/>
                  <a:pt x="376623" y="4129105"/>
                </a:cubicBezTo>
                <a:cubicBezTo>
                  <a:pt x="434398" y="4270356"/>
                  <a:pt x="640486" y="4367160"/>
                  <a:pt x="714138" y="4397800"/>
                </a:cubicBezTo>
                <a:cubicBezTo>
                  <a:pt x="858151" y="4457700"/>
                  <a:pt x="1012623" y="4492747"/>
                  <a:pt x="1166299" y="4516643"/>
                </a:cubicBezTo>
                <a:cubicBezTo>
                  <a:pt x="1271494" y="4532998"/>
                  <a:pt x="1375308" y="4550150"/>
                  <a:pt x="1481778" y="4549247"/>
                </a:cubicBezTo>
                <a:cubicBezTo>
                  <a:pt x="1563130" y="4548556"/>
                  <a:pt x="1656536" y="4543777"/>
                  <a:pt x="1738366" y="4540432"/>
                </a:cubicBezTo>
                <a:cubicBezTo>
                  <a:pt x="1820621" y="4537086"/>
                  <a:pt x="1903884" y="4537246"/>
                  <a:pt x="1985607" y="4527369"/>
                </a:cubicBezTo>
                <a:cubicBezTo>
                  <a:pt x="2062021" y="4518130"/>
                  <a:pt x="2135036" y="4510376"/>
                  <a:pt x="2210653" y="4495508"/>
                </a:cubicBezTo>
                <a:cubicBezTo>
                  <a:pt x="2299863" y="4477984"/>
                  <a:pt x="2381747" y="4443255"/>
                  <a:pt x="2462621" y="4401146"/>
                </a:cubicBezTo>
                <a:cubicBezTo>
                  <a:pt x="2499049" y="4382135"/>
                  <a:pt x="2532343" y="4358824"/>
                  <a:pt x="2560700" y="4328503"/>
                </a:cubicBezTo>
                <a:cubicBezTo>
                  <a:pt x="2606792" y="4279277"/>
                  <a:pt x="2640778" y="4162985"/>
                  <a:pt x="2601004" y="4066021"/>
                </a:cubicBezTo>
                <a:cubicBezTo>
                  <a:pt x="2590384" y="4040107"/>
                  <a:pt x="2575197" y="4016052"/>
                  <a:pt x="2560700" y="3992633"/>
                </a:cubicBezTo>
                <a:cubicBezTo>
                  <a:pt x="2526131" y="3936611"/>
                  <a:pt x="2484499" y="3884890"/>
                  <a:pt x="2437079" y="3839222"/>
                </a:cubicBezTo>
                <a:cubicBezTo>
                  <a:pt x="2558735" y="3733869"/>
                  <a:pt x="2622404" y="3577908"/>
                  <a:pt x="2676515" y="3426302"/>
                </a:cubicBezTo>
                <a:cubicBezTo>
                  <a:pt x="2696694" y="3369696"/>
                  <a:pt x="2718147" y="3309957"/>
                  <a:pt x="2764346" y="3271565"/>
                </a:cubicBezTo>
                <a:cubicBezTo>
                  <a:pt x="2833590" y="3214055"/>
                  <a:pt x="2926519" y="3233012"/>
                  <a:pt x="3015091" y="3248996"/>
                </a:cubicBezTo>
                <a:cubicBezTo>
                  <a:pt x="3111366" y="3266307"/>
                  <a:pt x="3208011" y="3299124"/>
                  <a:pt x="3301841" y="3326684"/>
                </a:cubicBezTo>
                <a:cubicBezTo>
                  <a:pt x="3399549" y="3355359"/>
                  <a:pt x="3553119" y="3404053"/>
                  <a:pt x="3556730" y="3484025"/>
                </a:cubicBezTo>
                <a:cubicBezTo>
                  <a:pt x="3558748" y="3527834"/>
                  <a:pt x="3408151" y="3634037"/>
                  <a:pt x="3348146" y="3678377"/>
                </a:cubicBezTo>
                <a:cubicBezTo>
                  <a:pt x="3275184" y="3732329"/>
                  <a:pt x="3215551" y="3804335"/>
                  <a:pt x="3238119" y="3892218"/>
                </a:cubicBezTo>
                <a:cubicBezTo>
                  <a:pt x="3251820" y="3945691"/>
                  <a:pt x="3298178" y="3989235"/>
                  <a:pt x="3339703" y="4025663"/>
                </a:cubicBezTo>
                <a:cubicBezTo>
                  <a:pt x="3351969" y="4036283"/>
                  <a:pt x="3369493" y="4053966"/>
                  <a:pt x="3379636" y="4067401"/>
                </a:cubicBezTo>
                <a:cubicBezTo>
                  <a:pt x="3404116" y="4099793"/>
                  <a:pt x="3425675" y="4114715"/>
                  <a:pt x="3410487" y="4150665"/>
                </a:cubicBezTo>
                <a:cubicBezTo>
                  <a:pt x="3404329" y="4165161"/>
                  <a:pt x="3393442" y="4179074"/>
                  <a:pt x="3395407" y="4194739"/>
                </a:cubicBezTo>
                <a:cubicBezTo>
                  <a:pt x="3397213" y="4209024"/>
                  <a:pt x="3409213" y="4219591"/>
                  <a:pt x="3420684" y="4228299"/>
                </a:cubicBezTo>
                <a:cubicBezTo>
                  <a:pt x="3528746" y="4310236"/>
                  <a:pt x="3661234" y="4356009"/>
                  <a:pt x="3766535" y="4441502"/>
                </a:cubicBezTo>
                <a:cubicBezTo>
                  <a:pt x="3841568" y="4502411"/>
                  <a:pt x="3899715" y="4581108"/>
                  <a:pt x="3964977" y="4652370"/>
                </a:cubicBezTo>
                <a:cubicBezTo>
                  <a:pt x="4030239" y="4723633"/>
                  <a:pt x="4106919" y="4790010"/>
                  <a:pt x="4200377" y="4814491"/>
                </a:cubicBezTo>
                <a:cubicBezTo>
                  <a:pt x="4293837" y="4838970"/>
                  <a:pt x="4406784" y="4810508"/>
                  <a:pt x="4455956" y="4727296"/>
                </a:cubicBezTo>
                <a:cubicBezTo>
                  <a:pt x="4489729" y="4670159"/>
                  <a:pt x="4488189" y="4597304"/>
                  <a:pt x="4466046" y="4534697"/>
                </a:cubicBezTo>
                <a:cubicBezTo>
                  <a:pt x="4443902" y="4472089"/>
                  <a:pt x="4403279" y="4417926"/>
                  <a:pt x="4361063" y="4366683"/>
                </a:cubicBezTo>
                <a:cubicBezTo>
                  <a:pt x="4225070" y="4201695"/>
                  <a:pt x="4058914" y="4051789"/>
                  <a:pt x="3855003" y="3987429"/>
                </a:cubicBezTo>
                <a:cubicBezTo>
                  <a:pt x="3830099" y="3979571"/>
                  <a:pt x="3794839" y="3977818"/>
                  <a:pt x="3786236" y="4002458"/>
                </a:cubicBezTo>
                <a:cubicBezTo>
                  <a:pt x="3782466" y="4013343"/>
                  <a:pt x="3801158" y="4043983"/>
                  <a:pt x="3799777" y="4055453"/>
                </a:cubicBezTo>
                <a:cubicBezTo>
                  <a:pt x="3795157" y="4094005"/>
                  <a:pt x="3737808" y="4102767"/>
                  <a:pt x="3702176" y="4087315"/>
                </a:cubicBezTo>
                <a:cubicBezTo>
                  <a:pt x="3666545" y="4071861"/>
                  <a:pt x="3622683" y="4024070"/>
                  <a:pt x="3583865" y="4022848"/>
                </a:cubicBezTo>
                <a:cubicBezTo>
                  <a:pt x="3552323" y="4021840"/>
                  <a:pt x="3537666" y="4036974"/>
                  <a:pt x="3506390" y="4041063"/>
                </a:cubicBezTo>
                <a:cubicBezTo>
                  <a:pt x="3429286" y="4051204"/>
                  <a:pt x="3371989" y="3984032"/>
                  <a:pt x="3327808" y="3920044"/>
                </a:cubicBezTo>
                <a:cubicBezTo>
                  <a:pt x="3309701" y="3893812"/>
                  <a:pt x="3289734" y="3869649"/>
                  <a:pt x="3295947" y="3838373"/>
                </a:cubicBezTo>
                <a:cubicBezTo>
                  <a:pt x="3301310" y="3811397"/>
                  <a:pt x="3318197" y="3775288"/>
                  <a:pt x="3339490" y="3757976"/>
                </a:cubicBezTo>
                <a:cubicBezTo>
                  <a:pt x="3413409" y="3697866"/>
                  <a:pt x="3476546" y="3646569"/>
                  <a:pt x="3550465" y="3586511"/>
                </a:cubicBezTo>
                <a:cubicBezTo>
                  <a:pt x="3577333" y="3564686"/>
                  <a:pt x="3605690" y="3540631"/>
                  <a:pt x="3614982" y="3507283"/>
                </a:cubicBezTo>
                <a:cubicBezTo>
                  <a:pt x="3634949" y="3435543"/>
                  <a:pt x="3559226" y="3375591"/>
                  <a:pt x="3492158" y="3343198"/>
                </a:cubicBezTo>
                <a:cubicBezTo>
                  <a:pt x="3320905" y="3260519"/>
                  <a:pt x="3135739" y="3206728"/>
                  <a:pt x="2946855" y="3184637"/>
                </a:cubicBezTo>
                <a:cubicBezTo>
                  <a:pt x="2884143" y="3177308"/>
                  <a:pt x="2817288" y="3174176"/>
                  <a:pt x="2761265" y="3203381"/>
                </a:cubicBezTo>
                <a:cubicBezTo>
                  <a:pt x="2666903" y="3252660"/>
                  <a:pt x="2638707" y="3370706"/>
                  <a:pt x="2602757" y="3470856"/>
                </a:cubicBezTo>
                <a:cubicBezTo>
                  <a:pt x="2566700" y="3571271"/>
                  <a:pt x="2513493" y="3665526"/>
                  <a:pt x="2446106" y="3748259"/>
                </a:cubicBezTo>
                <a:cubicBezTo>
                  <a:pt x="2433574" y="3763659"/>
                  <a:pt x="2419821" y="3779165"/>
                  <a:pt x="2401447" y="3786651"/>
                </a:cubicBezTo>
                <a:cubicBezTo>
                  <a:pt x="2368843" y="3799927"/>
                  <a:pt x="2332362" y="3784421"/>
                  <a:pt x="2300289" y="3769978"/>
                </a:cubicBezTo>
                <a:cubicBezTo>
                  <a:pt x="2048533" y="3656234"/>
                  <a:pt x="1745269" y="3592512"/>
                  <a:pt x="1502434" y="3724257"/>
                </a:cubicBezTo>
                <a:cubicBezTo>
                  <a:pt x="1427083" y="3765146"/>
                  <a:pt x="1354387" y="3844108"/>
                  <a:pt x="1377751" y="3926629"/>
                </a:cubicBezTo>
                <a:cubicBezTo>
                  <a:pt x="1387787" y="3962100"/>
                  <a:pt x="1414179" y="3990615"/>
                  <a:pt x="1442695" y="4013927"/>
                </a:cubicBezTo>
                <a:cubicBezTo>
                  <a:pt x="1562174" y="4111635"/>
                  <a:pt x="1728595" y="4138292"/>
                  <a:pt x="1880785" y="4112644"/>
                </a:cubicBezTo>
                <a:cubicBezTo>
                  <a:pt x="2032974" y="4086995"/>
                  <a:pt x="2173270" y="4014193"/>
                  <a:pt x="2302997" y="3930611"/>
                </a:cubicBezTo>
                <a:cubicBezTo>
                  <a:pt x="2330609" y="3912822"/>
                  <a:pt x="2366507" y="3881438"/>
                  <a:pt x="2400385" y="3888076"/>
                </a:cubicBezTo>
                <a:cubicBezTo>
                  <a:pt x="2446585" y="3897157"/>
                  <a:pt x="2545885" y="4045947"/>
                  <a:pt x="2564629" y="4113121"/>
                </a:cubicBezTo>
                <a:cubicBezTo>
                  <a:pt x="2564842" y="4113812"/>
                  <a:pt x="2565001" y="4114503"/>
                  <a:pt x="2565214" y="4115193"/>
                </a:cubicBezTo>
                <a:cubicBezTo>
                  <a:pt x="2567869" y="4143708"/>
                  <a:pt x="2570737" y="4172011"/>
                  <a:pt x="2563621" y="4200527"/>
                </a:cubicBezTo>
                <a:cubicBezTo>
                  <a:pt x="2547372" y="4265789"/>
                  <a:pt x="2503031" y="4308324"/>
                  <a:pt x="2448708" y="4342150"/>
                </a:cubicBezTo>
                <a:cubicBezTo>
                  <a:pt x="2366348" y="4393393"/>
                  <a:pt x="2274534" y="4419466"/>
                  <a:pt x="2180757" y="4439220"/>
                </a:cubicBezTo>
                <a:cubicBezTo>
                  <a:pt x="2018583" y="4473311"/>
                  <a:pt x="1854021" y="4485206"/>
                  <a:pt x="1688821" y="4489825"/>
                </a:cubicBezTo>
                <a:cubicBezTo>
                  <a:pt x="1634817" y="4491312"/>
                  <a:pt x="1580813" y="4490569"/>
                  <a:pt x="1526755" y="4490835"/>
                </a:cubicBezTo>
                <a:cubicBezTo>
                  <a:pt x="1366175" y="4491737"/>
                  <a:pt x="1206286" y="4472993"/>
                  <a:pt x="1048839" y="4442830"/>
                </a:cubicBezTo>
                <a:cubicBezTo>
                  <a:pt x="1042467" y="4441609"/>
                  <a:pt x="790180" y="4372630"/>
                  <a:pt x="677286" y="4312412"/>
                </a:cubicBezTo>
                <a:cubicBezTo>
                  <a:pt x="527910" y="4232759"/>
                  <a:pt x="442257" y="4148222"/>
                  <a:pt x="432327" y="4121247"/>
                </a:cubicBezTo>
                <a:cubicBezTo>
                  <a:pt x="422716" y="4095120"/>
                  <a:pt x="411511" y="4049346"/>
                  <a:pt x="408431" y="4021681"/>
                </a:cubicBezTo>
                <a:cubicBezTo>
                  <a:pt x="405616" y="3996404"/>
                  <a:pt x="421282" y="3957852"/>
                  <a:pt x="430363" y="3934063"/>
                </a:cubicBezTo>
                <a:cubicBezTo>
                  <a:pt x="453514" y="3873526"/>
                  <a:pt x="492173" y="3821698"/>
                  <a:pt x="533911" y="3772739"/>
                </a:cubicBezTo>
                <a:cubicBezTo>
                  <a:pt x="582605" y="3715708"/>
                  <a:pt x="623387" y="3660056"/>
                  <a:pt x="647442" y="3587520"/>
                </a:cubicBezTo>
                <a:cubicBezTo>
                  <a:pt x="651849" y="3528205"/>
                  <a:pt x="622431" y="3459598"/>
                  <a:pt x="583720" y="3418232"/>
                </a:cubicBezTo>
                <a:cubicBezTo>
                  <a:pt x="576711" y="3409735"/>
                  <a:pt x="411989" y="3244377"/>
                  <a:pt x="330797" y="3177256"/>
                </a:cubicBezTo>
                <a:cubicBezTo>
                  <a:pt x="256614" y="3115976"/>
                  <a:pt x="121469" y="2977221"/>
                  <a:pt x="118071" y="2971274"/>
                </a:cubicBezTo>
                <a:cubicBezTo>
                  <a:pt x="102777" y="2944510"/>
                  <a:pt x="71288" y="2915145"/>
                  <a:pt x="67943" y="2882541"/>
                </a:cubicBezTo>
                <a:cubicBezTo>
                  <a:pt x="54933" y="2853282"/>
                  <a:pt x="63429" y="2842873"/>
                  <a:pt x="78510" y="2820306"/>
                </a:cubicBezTo>
                <a:cubicBezTo>
                  <a:pt x="98476" y="2790515"/>
                  <a:pt x="128691" y="2771717"/>
                  <a:pt x="159384" y="2754990"/>
                </a:cubicBezTo>
                <a:cubicBezTo>
                  <a:pt x="230752" y="2716173"/>
                  <a:pt x="491535" y="2647778"/>
                  <a:pt x="516175" y="2640238"/>
                </a:cubicBezTo>
                <a:cubicBezTo>
                  <a:pt x="529504" y="2636148"/>
                  <a:pt x="542567" y="2635245"/>
                  <a:pt x="555948" y="2639069"/>
                </a:cubicBezTo>
                <a:cubicBezTo>
                  <a:pt x="599598" y="2652238"/>
                  <a:pt x="1651491" y="3049174"/>
                  <a:pt x="1695565" y="3060167"/>
                </a:cubicBezTo>
                <a:cubicBezTo>
                  <a:pt x="1736136" y="3070256"/>
                  <a:pt x="1757589" y="3094683"/>
                  <a:pt x="1764810" y="3134243"/>
                </a:cubicBezTo>
                <a:cubicBezTo>
                  <a:pt x="1765182" y="3136155"/>
                  <a:pt x="1786741" y="3304700"/>
                  <a:pt x="1784087" y="3316595"/>
                </a:cubicBezTo>
                <a:cubicBezTo>
                  <a:pt x="1782227" y="3324879"/>
                  <a:pt x="1778192" y="3330348"/>
                  <a:pt x="1765979" y="3326207"/>
                </a:cubicBezTo>
                <a:cubicBezTo>
                  <a:pt x="1682130" y="3297743"/>
                  <a:pt x="745150" y="2963892"/>
                  <a:pt x="698951" y="2934846"/>
                </a:cubicBezTo>
                <a:cubicBezTo>
                  <a:pt x="684401" y="2925659"/>
                  <a:pt x="671444" y="2915676"/>
                  <a:pt x="670967" y="2895604"/>
                </a:cubicBezTo>
                <a:cubicBezTo>
                  <a:pt x="670648" y="2881903"/>
                  <a:pt x="661461" y="2885302"/>
                  <a:pt x="655195" y="2891144"/>
                </a:cubicBezTo>
                <a:cubicBezTo>
                  <a:pt x="641920" y="2903516"/>
                  <a:pt x="628804" y="2916313"/>
                  <a:pt x="617015" y="2930119"/>
                </a:cubicBezTo>
                <a:cubicBezTo>
                  <a:pt x="608625" y="2939996"/>
                  <a:pt x="609475" y="2951201"/>
                  <a:pt x="617547" y="2962300"/>
                </a:cubicBezTo>
                <a:cubicBezTo>
                  <a:pt x="629229" y="2978389"/>
                  <a:pt x="646646" y="2985717"/>
                  <a:pt x="663161" y="2994586"/>
                </a:cubicBezTo>
                <a:cubicBezTo>
                  <a:pt x="667355" y="3005365"/>
                  <a:pt x="1613576" y="3379414"/>
                  <a:pt x="1739640" y="3424072"/>
                </a:cubicBezTo>
                <a:cubicBezTo>
                  <a:pt x="1808141" y="3448340"/>
                  <a:pt x="1817912" y="3447119"/>
                  <a:pt x="1867668" y="3395345"/>
                </a:cubicBezTo>
                <a:cubicBezTo>
                  <a:pt x="1869050" y="3393911"/>
                  <a:pt x="2906870" y="2321732"/>
                  <a:pt x="2981531" y="2249143"/>
                </a:cubicBezTo>
                <a:cubicBezTo>
                  <a:pt x="2999374" y="2231778"/>
                  <a:pt x="3013127" y="2217441"/>
                  <a:pt x="3015570" y="2193438"/>
                </a:cubicBezTo>
                <a:cubicBezTo>
                  <a:pt x="3021571" y="2133753"/>
                  <a:pt x="3019074" y="2073959"/>
                  <a:pt x="3017693" y="2014167"/>
                </a:cubicBezTo>
                <a:cubicBezTo>
                  <a:pt x="3016632" y="1970145"/>
                  <a:pt x="3003463" y="1932603"/>
                  <a:pt x="2964327" y="1907910"/>
                </a:cubicBezTo>
                <a:cubicBezTo>
                  <a:pt x="2915367" y="1875518"/>
                  <a:pt x="2915473" y="1856933"/>
                  <a:pt x="2966291" y="1829426"/>
                </a:cubicBezTo>
                <a:cubicBezTo>
                  <a:pt x="2999215" y="1811584"/>
                  <a:pt x="3033199" y="1795653"/>
                  <a:pt x="3066707" y="1778873"/>
                </a:cubicBezTo>
                <a:cubicBezTo>
                  <a:pt x="3074885" y="1774306"/>
                  <a:pt x="3072335" y="1766341"/>
                  <a:pt x="3072283" y="1759651"/>
                </a:cubicBezTo>
                <a:cubicBezTo>
                  <a:pt x="3071433" y="1641393"/>
                  <a:pt x="3074460" y="1523134"/>
                  <a:pt x="3070955" y="1404930"/>
                </a:cubicBezTo>
                <a:cubicBezTo>
                  <a:pt x="3070105" y="1376096"/>
                  <a:pt x="3066495" y="1348059"/>
                  <a:pt x="3055609" y="1321189"/>
                </a:cubicBezTo>
                <a:cubicBezTo>
                  <a:pt x="3043395" y="1297558"/>
                  <a:pt x="3025553" y="1278548"/>
                  <a:pt x="3003940" y="1263626"/>
                </a:cubicBezTo>
                <a:cubicBezTo>
                  <a:pt x="2975106" y="1243713"/>
                  <a:pt x="2781657" y="1124180"/>
                  <a:pt x="2714589" y="1083186"/>
                </a:cubicBezTo>
                <a:cubicBezTo>
                  <a:pt x="2689737" y="1074531"/>
                  <a:pt x="2677099" y="1059768"/>
                  <a:pt x="2676515" y="1030775"/>
                </a:cubicBezTo>
                <a:cubicBezTo>
                  <a:pt x="2675453" y="976452"/>
                  <a:pt x="2673275" y="921969"/>
                  <a:pt x="2664461" y="868124"/>
                </a:cubicBezTo>
                <a:cubicBezTo>
                  <a:pt x="2656495" y="843538"/>
                  <a:pt x="2639078" y="828457"/>
                  <a:pt x="2616298" y="817518"/>
                </a:cubicBezTo>
                <a:cubicBezTo>
                  <a:pt x="2591817" y="805730"/>
                  <a:pt x="2565373" y="797924"/>
                  <a:pt x="2542592" y="782524"/>
                </a:cubicBezTo>
                <a:cubicBezTo>
                  <a:pt x="2511846" y="770682"/>
                  <a:pt x="2498252" y="748645"/>
                  <a:pt x="2502925" y="715722"/>
                </a:cubicBezTo>
                <a:cubicBezTo>
                  <a:pt x="2507173" y="701650"/>
                  <a:pt x="2581569" y="178704"/>
                  <a:pt x="2574560" y="145462"/>
                </a:cubicBezTo>
                <a:cubicBezTo>
                  <a:pt x="2561922" y="113283"/>
                  <a:pt x="2536486" y="97936"/>
                  <a:pt x="2504199" y="90289"/>
                </a:cubicBezTo>
                <a:cubicBezTo>
                  <a:pt x="2463471" y="80677"/>
                  <a:pt x="2239063" y="66977"/>
                  <a:pt x="2168384" y="62145"/>
                </a:cubicBezTo>
                <a:cubicBezTo>
                  <a:pt x="2067385" y="55189"/>
                  <a:pt x="1344191" y="6494"/>
                  <a:pt x="1230553" y="228"/>
                </a:cubicBezTo>
                <a:close/>
              </a:path>
            </a:pathLst>
          </a:custGeom>
          <a:solidFill>
            <a:schemeClr val="accent1"/>
          </a:solidFill>
          <a:ln w="463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238271D-BBE2-4475-A822-943E71B18029}"/>
              </a:ext>
            </a:extLst>
          </p:cNvPr>
          <p:cNvSpPr txBox="1"/>
          <p:nvPr/>
        </p:nvSpPr>
        <p:spPr>
          <a:xfrm>
            <a:off x="5600701" y="3496280"/>
            <a:ext cx="6048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D324BC3-F469-4586-B155-2568D8E24BF1}"/>
              </a:ext>
            </a:extLst>
          </p:cNvPr>
          <p:cNvSpPr txBox="1"/>
          <p:nvPr/>
        </p:nvSpPr>
        <p:spPr>
          <a:xfrm>
            <a:off x="6896101" y="2921493"/>
            <a:ext cx="475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en-US" altLang="ko-KR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BC4D0A7-20FD-43F4-A817-927843028A77}"/>
              </a:ext>
            </a:extLst>
          </p:cNvPr>
          <p:cNvSpPr txBox="1"/>
          <p:nvPr/>
        </p:nvSpPr>
        <p:spPr>
          <a:xfrm>
            <a:off x="7900506" y="5654198"/>
            <a:ext cx="174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839543E-3621-44D5-832E-4741B52DD6C0}"/>
              </a:ext>
            </a:extLst>
          </p:cNvPr>
          <p:cNvSpPr txBox="1"/>
          <p:nvPr/>
        </p:nvSpPr>
        <p:spPr>
          <a:xfrm>
            <a:off x="9978561" y="5654198"/>
            <a:ext cx="174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7F0E9EF-31E1-47C4-94FA-2CA3F5AB8AA4}"/>
              </a:ext>
            </a:extLst>
          </p:cNvPr>
          <p:cNvSpPr txBox="1"/>
          <p:nvPr/>
        </p:nvSpPr>
        <p:spPr>
          <a:xfrm>
            <a:off x="5822452" y="5654197"/>
            <a:ext cx="174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="" xmlns:a16="http://schemas.microsoft.com/office/drawing/2014/main" id="{C9B64F56-2B77-491D-B796-54A686E758C9}"/>
              </a:ext>
            </a:extLst>
          </p:cNvPr>
          <p:cNvSpPr/>
          <p:nvPr/>
        </p:nvSpPr>
        <p:spPr>
          <a:xfrm>
            <a:off x="6403467" y="5019029"/>
            <a:ext cx="512139" cy="47940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20B436AA-33F7-4EBF-809B-12A8D0D016D9}"/>
              </a:ext>
            </a:extLst>
          </p:cNvPr>
          <p:cNvGrpSpPr/>
          <p:nvPr/>
        </p:nvGrpSpPr>
        <p:grpSpPr>
          <a:xfrm>
            <a:off x="8473275" y="4889172"/>
            <a:ext cx="596412" cy="710732"/>
            <a:chOff x="5683857" y="1993534"/>
            <a:chExt cx="596412" cy="710732"/>
          </a:xfrm>
        </p:grpSpPr>
        <p:sp>
          <p:nvSpPr>
            <p:cNvPr id="37" name="Rounded Rectangle 12">
              <a:extLst>
                <a:ext uri="{FF2B5EF4-FFF2-40B4-BE49-F238E27FC236}">
                  <a16:creationId xmlns="" xmlns:a16="http://schemas.microsoft.com/office/drawing/2014/main" id="{16231DB1-CB76-48B1-8DA3-90A9464BE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3857" y="1993534"/>
              <a:ext cx="596412" cy="710732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" name="Frame 1">
              <a:extLst>
                <a:ext uri="{FF2B5EF4-FFF2-40B4-BE49-F238E27FC236}">
                  <a16:creationId xmlns="" xmlns:a16="http://schemas.microsoft.com/office/drawing/2014/main" id="{988BDF80-647E-4B2C-97D4-89DA4EACD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0945" y="2188975"/>
              <a:ext cx="301638" cy="30163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0" y="2700080"/>
                  </a:moveTo>
                  <a:lnTo>
                    <a:pt x="569408" y="2700080"/>
                  </a:lnTo>
                  <a:lnTo>
                    <a:pt x="569408" y="3390592"/>
                  </a:lnTo>
                  <a:lnTo>
                    <a:pt x="3390592" y="3390592"/>
                  </a:lnTo>
                  <a:lnTo>
                    <a:pt x="3390592" y="2700080"/>
                  </a:lnTo>
                  <a:lnTo>
                    <a:pt x="3960000" y="2700080"/>
                  </a:lnTo>
                  <a:lnTo>
                    <a:pt x="3960000" y="3960000"/>
                  </a:lnTo>
                  <a:lnTo>
                    <a:pt x="0" y="3960000"/>
                  </a:lnTo>
                  <a:close/>
                  <a:moveTo>
                    <a:pt x="1530791" y="0"/>
                  </a:moveTo>
                  <a:lnTo>
                    <a:pt x="2429209" y="0"/>
                  </a:lnTo>
                  <a:lnTo>
                    <a:pt x="2429209" y="2108456"/>
                  </a:lnTo>
                  <a:lnTo>
                    <a:pt x="2772088" y="2108456"/>
                  </a:lnTo>
                  <a:lnTo>
                    <a:pt x="1980000" y="3198242"/>
                  </a:lnTo>
                  <a:lnTo>
                    <a:pt x="1187912" y="2108456"/>
                  </a:lnTo>
                  <a:lnTo>
                    <a:pt x="1530791" y="210845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F6BC3356-8BC9-4B58-AA53-842409DF4A4B}"/>
              </a:ext>
            </a:extLst>
          </p:cNvPr>
          <p:cNvGrpSpPr/>
          <p:nvPr/>
        </p:nvGrpSpPr>
        <p:grpSpPr>
          <a:xfrm>
            <a:off x="10473265" y="4839122"/>
            <a:ext cx="752541" cy="710732"/>
            <a:chOff x="8691836" y="1941813"/>
            <a:chExt cx="752541" cy="710732"/>
          </a:xfrm>
        </p:grpSpPr>
        <p:grpSp>
          <p:nvGrpSpPr>
            <p:cNvPr id="40" name="Graphic 87">
              <a:extLst>
                <a:ext uri="{FF2B5EF4-FFF2-40B4-BE49-F238E27FC236}">
                  <a16:creationId xmlns="" xmlns:a16="http://schemas.microsoft.com/office/drawing/2014/main" id="{B4BDFE7F-5D85-4150-9306-D8E565B58A5A}"/>
                </a:ext>
              </a:extLst>
            </p:cNvPr>
            <p:cNvGrpSpPr/>
            <p:nvPr/>
          </p:nvGrpSpPr>
          <p:grpSpPr>
            <a:xfrm>
              <a:off x="8691836" y="1941813"/>
              <a:ext cx="752541" cy="710732"/>
              <a:chOff x="7058484" y="4842516"/>
              <a:chExt cx="1371600" cy="129540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96BBD986-130D-4031-8BB6-8232CA43A211}"/>
                  </a:ext>
                </a:extLst>
              </p:cNvPr>
              <p:cNvSpPr/>
              <p:nvPr/>
            </p:nvSpPr>
            <p:spPr>
              <a:xfrm>
                <a:off x="8272236" y="5859034"/>
                <a:ext cx="142875" cy="180975"/>
              </a:xfrm>
              <a:custGeom>
                <a:avLst/>
                <a:gdLst>
                  <a:gd name="connsiteX0" fmla="*/ 101650 w 142875"/>
                  <a:gd name="connsiteY0" fmla="*/ 155057 h 180975"/>
                  <a:gd name="connsiteX1" fmla="*/ 134035 w 142875"/>
                  <a:gd name="connsiteY1" fmla="*/ 69332 h 180975"/>
                  <a:gd name="connsiteX2" fmla="*/ 134035 w 142875"/>
                  <a:gd name="connsiteY2" fmla="*/ 41709 h 180975"/>
                  <a:gd name="connsiteX3" fmla="*/ 115938 w 142875"/>
                  <a:gd name="connsiteY3" fmla="*/ 16944 h 180975"/>
                  <a:gd name="connsiteX4" fmla="*/ 94983 w 142875"/>
                  <a:gd name="connsiteY4" fmla="*/ 9324 h 180975"/>
                  <a:gd name="connsiteX5" fmla="*/ 42595 w 142875"/>
                  <a:gd name="connsiteY5" fmla="*/ 34089 h 180975"/>
                  <a:gd name="connsiteX6" fmla="*/ 10210 w 142875"/>
                  <a:gd name="connsiteY6" fmla="*/ 119814 h 180975"/>
                  <a:gd name="connsiteX7" fmla="*/ 29260 w 142875"/>
                  <a:gd name="connsiteY7" fmla="*/ 172202 h 180975"/>
                  <a:gd name="connsiteX8" fmla="*/ 50215 w 142875"/>
                  <a:gd name="connsiteY8" fmla="*/ 179822 h 180975"/>
                  <a:gd name="connsiteX9" fmla="*/ 92125 w 142875"/>
                  <a:gd name="connsiteY9" fmla="*/ 169344 h 180975"/>
                  <a:gd name="connsiteX10" fmla="*/ 101650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101650" y="155057"/>
                    </a:moveTo>
                    <a:lnTo>
                      <a:pt x="134035" y="69332"/>
                    </a:lnTo>
                    <a:cubicBezTo>
                      <a:pt x="137845" y="59807"/>
                      <a:pt x="136893" y="50282"/>
                      <a:pt x="134035" y="41709"/>
                    </a:cubicBezTo>
                    <a:cubicBezTo>
                      <a:pt x="130225" y="32184"/>
                      <a:pt x="125463" y="20754"/>
                      <a:pt x="115938" y="16944"/>
                    </a:cubicBezTo>
                    <a:lnTo>
                      <a:pt x="94983" y="9324"/>
                    </a:lnTo>
                    <a:cubicBezTo>
                      <a:pt x="74980" y="1704"/>
                      <a:pt x="50215" y="15039"/>
                      <a:pt x="42595" y="34089"/>
                    </a:cubicBezTo>
                    <a:lnTo>
                      <a:pt x="10210" y="119814"/>
                    </a:lnTo>
                    <a:cubicBezTo>
                      <a:pt x="2590" y="139817"/>
                      <a:pt x="9258" y="164582"/>
                      <a:pt x="29260" y="172202"/>
                    </a:cubicBezTo>
                    <a:lnTo>
                      <a:pt x="50215" y="179822"/>
                    </a:lnTo>
                    <a:cubicBezTo>
                      <a:pt x="63550" y="184584"/>
                      <a:pt x="81648" y="178869"/>
                      <a:pt x="92125" y="169344"/>
                    </a:cubicBezTo>
                    <a:cubicBezTo>
                      <a:pt x="95935" y="165534"/>
                      <a:pt x="99745" y="160772"/>
                      <a:pt x="101650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7035F440-A087-42E9-B816-D96FFE0CE533}"/>
                  </a:ext>
                </a:extLst>
              </p:cNvPr>
              <p:cNvSpPr/>
              <p:nvPr/>
            </p:nvSpPr>
            <p:spPr>
              <a:xfrm>
                <a:off x="7072640" y="5859034"/>
                <a:ext cx="142875" cy="180975"/>
              </a:xfrm>
              <a:custGeom>
                <a:avLst/>
                <a:gdLst>
                  <a:gd name="connsiteX0" fmla="*/ 42042 w 142875"/>
                  <a:gd name="connsiteY0" fmla="*/ 155057 h 180975"/>
                  <a:gd name="connsiteX1" fmla="*/ 9657 w 142875"/>
                  <a:gd name="connsiteY1" fmla="*/ 69332 h 180975"/>
                  <a:gd name="connsiteX2" fmla="*/ 9657 w 142875"/>
                  <a:gd name="connsiteY2" fmla="*/ 41709 h 180975"/>
                  <a:gd name="connsiteX3" fmla="*/ 27754 w 142875"/>
                  <a:gd name="connsiteY3" fmla="*/ 16944 h 180975"/>
                  <a:gd name="connsiteX4" fmla="*/ 48709 w 142875"/>
                  <a:gd name="connsiteY4" fmla="*/ 9324 h 180975"/>
                  <a:gd name="connsiteX5" fmla="*/ 101097 w 142875"/>
                  <a:gd name="connsiteY5" fmla="*/ 34089 h 180975"/>
                  <a:gd name="connsiteX6" fmla="*/ 133482 w 142875"/>
                  <a:gd name="connsiteY6" fmla="*/ 119814 h 180975"/>
                  <a:gd name="connsiteX7" fmla="*/ 114432 w 142875"/>
                  <a:gd name="connsiteY7" fmla="*/ 172202 h 180975"/>
                  <a:gd name="connsiteX8" fmla="*/ 93477 w 142875"/>
                  <a:gd name="connsiteY8" fmla="*/ 179822 h 180975"/>
                  <a:gd name="connsiteX9" fmla="*/ 51567 w 142875"/>
                  <a:gd name="connsiteY9" fmla="*/ 169344 h 180975"/>
                  <a:gd name="connsiteX10" fmla="*/ 42042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42042" y="155057"/>
                    </a:moveTo>
                    <a:lnTo>
                      <a:pt x="9657" y="69332"/>
                    </a:lnTo>
                    <a:cubicBezTo>
                      <a:pt x="5847" y="59807"/>
                      <a:pt x="6799" y="50282"/>
                      <a:pt x="9657" y="41709"/>
                    </a:cubicBezTo>
                    <a:cubicBezTo>
                      <a:pt x="13467" y="32184"/>
                      <a:pt x="18229" y="20754"/>
                      <a:pt x="27754" y="16944"/>
                    </a:cubicBezTo>
                    <a:lnTo>
                      <a:pt x="48709" y="9324"/>
                    </a:lnTo>
                    <a:cubicBezTo>
                      <a:pt x="68712" y="1704"/>
                      <a:pt x="93477" y="15039"/>
                      <a:pt x="101097" y="34089"/>
                    </a:cubicBezTo>
                    <a:lnTo>
                      <a:pt x="133482" y="119814"/>
                    </a:lnTo>
                    <a:cubicBezTo>
                      <a:pt x="141102" y="139817"/>
                      <a:pt x="134434" y="164582"/>
                      <a:pt x="114432" y="172202"/>
                    </a:cubicBezTo>
                    <a:lnTo>
                      <a:pt x="93477" y="179822"/>
                    </a:lnTo>
                    <a:cubicBezTo>
                      <a:pt x="80142" y="184584"/>
                      <a:pt x="62044" y="178869"/>
                      <a:pt x="51567" y="169344"/>
                    </a:cubicBezTo>
                    <a:cubicBezTo>
                      <a:pt x="47757" y="165534"/>
                      <a:pt x="43947" y="160772"/>
                      <a:pt x="42042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9B2E1C35-B51D-4542-A0A9-E1451293818D}"/>
                  </a:ext>
                </a:extLst>
              </p:cNvPr>
              <p:cNvSpPr/>
              <p:nvPr/>
            </p:nvSpPr>
            <p:spPr>
              <a:xfrm>
                <a:off x="7051340" y="4835372"/>
                <a:ext cx="1381125" cy="962025"/>
              </a:xfrm>
              <a:custGeom>
                <a:avLst/>
                <a:gdLst>
                  <a:gd name="connsiteX0" fmla="*/ 1313021 w 1381125"/>
                  <a:gd name="connsiteY0" fmla="*/ 947261 h 962025"/>
                  <a:gd name="connsiteX1" fmla="*/ 1323499 w 1381125"/>
                  <a:gd name="connsiteY1" fmla="*/ 955834 h 962025"/>
                  <a:gd name="connsiteX2" fmla="*/ 1376839 w 1381125"/>
                  <a:gd name="connsiteY2" fmla="*/ 691039 h 962025"/>
                  <a:gd name="connsiteX3" fmla="*/ 691991 w 1381125"/>
                  <a:gd name="connsiteY3" fmla="*/ 7144 h 962025"/>
                  <a:gd name="connsiteX4" fmla="*/ 7144 w 1381125"/>
                  <a:gd name="connsiteY4" fmla="*/ 691991 h 962025"/>
                  <a:gd name="connsiteX5" fmla="*/ 59531 w 1381125"/>
                  <a:gd name="connsiteY5" fmla="*/ 956786 h 962025"/>
                  <a:gd name="connsiteX6" fmla="*/ 70961 w 1381125"/>
                  <a:gd name="connsiteY6" fmla="*/ 947261 h 962025"/>
                  <a:gd name="connsiteX7" fmla="*/ 110966 w 1381125"/>
                  <a:gd name="connsiteY7" fmla="*/ 892016 h 962025"/>
                  <a:gd name="connsiteX8" fmla="*/ 77629 w 1381125"/>
                  <a:gd name="connsiteY8" fmla="*/ 691991 h 962025"/>
                  <a:gd name="connsiteX9" fmla="*/ 691991 w 1381125"/>
                  <a:gd name="connsiteY9" fmla="*/ 77629 h 962025"/>
                  <a:gd name="connsiteX10" fmla="*/ 1306354 w 1381125"/>
                  <a:gd name="connsiteY10" fmla="*/ 691991 h 962025"/>
                  <a:gd name="connsiteX11" fmla="*/ 1273016 w 1381125"/>
                  <a:gd name="connsiteY11" fmla="*/ 892969 h 962025"/>
                  <a:gd name="connsiteX12" fmla="*/ 1313021 w 1381125"/>
                  <a:gd name="connsiteY12" fmla="*/ 947261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81125" h="962025">
                    <a:moveTo>
                      <a:pt x="1313021" y="947261"/>
                    </a:moveTo>
                    <a:cubicBezTo>
                      <a:pt x="1316831" y="950119"/>
                      <a:pt x="1320641" y="952976"/>
                      <a:pt x="1323499" y="955834"/>
                    </a:cubicBezTo>
                    <a:cubicBezTo>
                      <a:pt x="1358741" y="872966"/>
                      <a:pt x="1376839" y="782479"/>
                      <a:pt x="1376839" y="691039"/>
                    </a:cubicBezTo>
                    <a:cubicBezTo>
                      <a:pt x="1376839" y="313849"/>
                      <a:pt x="1069181" y="7144"/>
                      <a:pt x="691991" y="7144"/>
                    </a:cubicBezTo>
                    <a:cubicBezTo>
                      <a:pt x="313849" y="7144"/>
                      <a:pt x="7144" y="313849"/>
                      <a:pt x="7144" y="691991"/>
                    </a:cubicBezTo>
                    <a:cubicBezTo>
                      <a:pt x="7144" y="784384"/>
                      <a:pt x="25241" y="873919"/>
                      <a:pt x="59531" y="956786"/>
                    </a:cubicBezTo>
                    <a:cubicBezTo>
                      <a:pt x="63341" y="952976"/>
                      <a:pt x="66199" y="950119"/>
                      <a:pt x="70961" y="947261"/>
                    </a:cubicBezTo>
                    <a:cubicBezTo>
                      <a:pt x="76676" y="924401"/>
                      <a:pt x="90964" y="904399"/>
                      <a:pt x="110966" y="892016"/>
                    </a:cubicBezTo>
                    <a:cubicBezTo>
                      <a:pt x="89059" y="828199"/>
                      <a:pt x="77629" y="760571"/>
                      <a:pt x="77629" y="691991"/>
                    </a:cubicBezTo>
                    <a:cubicBezTo>
                      <a:pt x="77629" y="353854"/>
                      <a:pt x="352901" y="77629"/>
                      <a:pt x="691991" y="77629"/>
                    </a:cubicBezTo>
                    <a:cubicBezTo>
                      <a:pt x="1030129" y="77629"/>
                      <a:pt x="1306354" y="352901"/>
                      <a:pt x="1306354" y="691991"/>
                    </a:cubicBezTo>
                    <a:cubicBezTo>
                      <a:pt x="1306354" y="761524"/>
                      <a:pt x="1294924" y="829151"/>
                      <a:pt x="1273016" y="892969"/>
                    </a:cubicBezTo>
                    <a:cubicBezTo>
                      <a:pt x="1293019" y="905351"/>
                      <a:pt x="1307306" y="925354"/>
                      <a:pt x="1313021" y="94726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6AB0033A-290F-4D04-86BC-BC6622E27AFE}"/>
                  </a:ext>
                </a:extLst>
              </p:cNvPr>
              <p:cNvSpPr/>
              <p:nvPr/>
            </p:nvSpPr>
            <p:spPr>
              <a:xfrm>
                <a:off x="8239108" y="5775490"/>
                <a:ext cx="161925" cy="323850"/>
              </a:xfrm>
              <a:custGeom>
                <a:avLst/>
                <a:gdLst>
                  <a:gd name="connsiteX0" fmla="*/ 125254 w 161925"/>
                  <a:gd name="connsiteY0" fmla="*/ 7144 h 323850"/>
                  <a:gd name="connsiteX1" fmla="*/ 122396 w 161925"/>
                  <a:gd name="connsiteY1" fmla="*/ 64294 h 323850"/>
                  <a:gd name="connsiteX2" fmla="*/ 42386 w 161925"/>
                  <a:gd name="connsiteY2" fmla="*/ 272891 h 323850"/>
                  <a:gd name="connsiteX3" fmla="*/ 7144 w 161925"/>
                  <a:gd name="connsiteY3" fmla="*/ 316706 h 323850"/>
                  <a:gd name="connsiteX4" fmla="*/ 84296 w 161925"/>
                  <a:gd name="connsiteY4" fmla="*/ 270034 h 323850"/>
                  <a:gd name="connsiteX5" fmla="*/ 151924 w 161925"/>
                  <a:gd name="connsiteY5" fmla="*/ 93821 h 323850"/>
                  <a:gd name="connsiteX6" fmla="*/ 135731 w 161925"/>
                  <a:gd name="connsiteY6" fmla="*/ 15716 h 323850"/>
                  <a:gd name="connsiteX7" fmla="*/ 125254 w 161925"/>
                  <a:gd name="connsiteY7" fmla="*/ 7144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5254" y="7144"/>
                    </a:moveTo>
                    <a:cubicBezTo>
                      <a:pt x="130016" y="25241"/>
                      <a:pt x="129064" y="45244"/>
                      <a:pt x="122396" y="64294"/>
                    </a:cubicBezTo>
                    <a:lnTo>
                      <a:pt x="42386" y="272891"/>
                    </a:lnTo>
                    <a:cubicBezTo>
                      <a:pt x="34766" y="291941"/>
                      <a:pt x="22384" y="306229"/>
                      <a:pt x="7144" y="316706"/>
                    </a:cubicBezTo>
                    <a:cubicBezTo>
                      <a:pt x="39529" y="320516"/>
                      <a:pt x="72866" y="302419"/>
                      <a:pt x="84296" y="270034"/>
                    </a:cubicBezTo>
                    <a:lnTo>
                      <a:pt x="151924" y="93821"/>
                    </a:lnTo>
                    <a:cubicBezTo>
                      <a:pt x="162401" y="66199"/>
                      <a:pt x="154781" y="35719"/>
                      <a:pt x="135731" y="15716"/>
                    </a:cubicBezTo>
                    <a:cubicBezTo>
                      <a:pt x="131921" y="12859"/>
                      <a:pt x="129064" y="10001"/>
                      <a:pt x="125254" y="714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5EA111D2-4B2B-4AF2-BECD-ACFA69D5B4AE}"/>
                  </a:ext>
                </a:extLst>
              </p:cNvPr>
              <p:cNvSpPr/>
              <p:nvPr/>
            </p:nvSpPr>
            <p:spPr>
              <a:xfrm>
                <a:off x="8147668" y="5703100"/>
                <a:ext cx="219075" cy="409575"/>
              </a:xfrm>
              <a:custGeom>
                <a:avLst/>
                <a:gdLst>
                  <a:gd name="connsiteX0" fmla="*/ 133826 w 219075"/>
                  <a:gd name="connsiteY0" fmla="*/ 345281 h 409575"/>
                  <a:gd name="connsiteX1" fmla="*/ 213836 w 219075"/>
                  <a:gd name="connsiteY1" fmla="*/ 136684 h 409575"/>
                  <a:gd name="connsiteX2" fmla="*/ 216694 w 219075"/>
                  <a:gd name="connsiteY2" fmla="*/ 79534 h 409575"/>
                  <a:gd name="connsiteX3" fmla="*/ 176689 w 219075"/>
                  <a:gd name="connsiteY3" fmla="*/ 24289 h 409575"/>
                  <a:gd name="connsiteX4" fmla="*/ 159544 w 219075"/>
                  <a:gd name="connsiteY4" fmla="*/ 15716 h 409575"/>
                  <a:gd name="connsiteX5" fmla="*/ 136684 w 219075"/>
                  <a:gd name="connsiteY5" fmla="*/ 7144 h 409575"/>
                  <a:gd name="connsiteX6" fmla="*/ 137636 w 219075"/>
                  <a:gd name="connsiteY6" fmla="*/ 90964 h 409575"/>
                  <a:gd name="connsiteX7" fmla="*/ 38576 w 219075"/>
                  <a:gd name="connsiteY7" fmla="*/ 350996 h 409575"/>
                  <a:gd name="connsiteX8" fmla="*/ 7144 w 219075"/>
                  <a:gd name="connsiteY8" fmla="*/ 395764 h 409575"/>
                  <a:gd name="connsiteX9" fmla="*/ 13811 w 219075"/>
                  <a:gd name="connsiteY9" fmla="*/ 398621 h 409575"/>
                  <a:gd name="connsiteX10" fmla="*/ 99536 w 219075"/>
                  <a:gd name="connsiteY10" fmla="*/ 389096 h 409575"/>
                  <a:gd name="connsiteX11" fmla="*/ 133826 w 219075"/>
                  <a:gd name="connsiteY11" fmla="*/ 3452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33826" y="345281"/>
                    </a:moveTo>
                    <a:lnTo>
                      <a:pt x="213836" y="136684"/>
                    </a:lnTo>
                    <a:cubicBezTo>
                      <a:pt x="221456" y="117634"/>
                      <a:pt x="221456" y="97631"/>
                      <a:pt x="216694" y="79534"/>
                    </a:cubicBezTo>
                    <a:cubicBezTo>
                      <a:pt x="210979" y="57626"/>
                      <a:pt x="196691" y="37624"/>
                      <a:pt x="176689" y="24289"/>
                    </a:cubicBezTo>
                    <a:cubicBezTo>
                      <a:pt x="171926" y="21431"/>
                      <a:pt x="166211" y="18574"/>
                      <a:pt x="159544" y="15716"/>
                    </a:cubicBezTo>
                    <a:lnTo>
                      <a:pt x="136684" y="7144"/>
                    </a:lnTo>
                    <a:cubicBezTo>
                      <a:pt x="147161" y="32861"/>
                      <a:pt x="148114" y="63341"/>
                      <a:pt x="137636" y="90964"/>
                    </a:cubicBezTo>
                    <a:lnTo>
                      <a:pt x="38576" y="350996"/>
                    </a:lnTo>
                    <a:cubicBezTo>
                      <a:pt x="31909" y="369094"/>
                      <a:pt x="20479" y="384334"/>
                      <a:pt x="7144" y="395764"/>
                    </a:cubicBezTo>
                    <a:lnTo>
                      <a:pt x="13811" y="398621"/>
                    </a:lnTo>
                    <a:cubicBezTo>
                      <a:pt x="43339" y="410051"/>
                      <a:pt x="74771" y="405289"/>
                      <a:pt x="99536" y="389096"/>
                    </a:cubicBezTo>
                    <a:cubicBezTo>
                      <a:pt x="113824" y="378619"/>
                      <a:pt x="126206" y="363379"/>
                      <a:pt x="133826" y="3452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CF8DAFF7-3010-49B0-9510-4CCFE86FC646}"/>
                  </a:ext>
                </a:extLst>
              </p:cNvPr>
              <p:cNvSpPr/>
              <p:nvPr/>
            </p:nvSpPr>
            <p:spPr>
              <a:xfrm>
                <a:off x="7082810" y="5775490"/>
                <a:ext cx="161925" cy="323850"/>
              </a:xfrm>
              <a:custGeom>
                <a:avLst/>
                <a:gdLst>
                  <a:gd name="connsiteX0" fmla="*/ 122359 w 161925"/>
                  <a:gd name="connsiteY0" fmla="*/ 272891 h 323850"/>
                  <a:gd name="connsiteX1" fmla="*/ 42349 w 161925"/>
                  <a:gd name="connsiteY1" fmla="*/ 64294 h 323850"/>
                  <a:gd name="connsiteX2" fmla="*/ 39492 w 161925"/>
                  <a:gd name="connsiteY2" fmla="*/ 7144 h 323850"/>
                  <a:gd name="connsiteX3" fmla="*/ 28062 w 161925"/>
                  <a:gd name="connsiteY3" fmla="*/ 16669 h 323850"/>
                  <a:gd name="connsiteX4" fmla="*/ 11869 w 161925"/>
                  <a:gd name="connsiteY4" fmla="*/ 93821 h 323850"/>
                  <a:gd name="connsiteX5" fmla="*/ 79497 w 161925"/>
                  <a:gd name="connsiteY5" fmla="*/ 270034 h 323850"/>
                  <a:gd name="connsiteX6" fmla="*/ 156649 w 161925"/>
                  <a:gd name="connsiteY6" fmla="*/ 316706 h 323850"/>
                  <a:gd name="connsiteX7" fmla="*/ 122359 w 161925"/>
                  <a:gd name="connsiteY7" fmla="*/ 272891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2359" y="272891"/>
                    </a:moveTo>
                    <a:lnTo>
                      <a:pt x="42349" y="64294"/>
                    </a:lnTo>
                    <a:cubicBezTo>
                      <a:pt x="34729" y="45244"/>
                      <a:pt x="34729" y="25241"/>
                      <a:pt x="39492" y="7144"/>
                    </a:cubicBezTo>
                    <a:cubicBezTo>
                      <a:pt x="35682" y="10001"/>
                      <a:pt x="31872" y="12859"/>
                      <a:pt x="28062" y="16669"/>
                    </a:cubicBezTo>
                    <a:cubicBezTo>
                      <a:pt x="9012" y="36671"/>
                      <a:pt x="1392" y="66199"/>
                      <a:pt x="11869" y="93821"/>
                    </a:cubicBezTo>
                    <a:lnTo>
                      <a:pt x="79497" y="270034"/>
                    </a:lnTo>
                    <a:cubicBezTo>
                      <a:pt x="91879" y="302419"/>
                      <a:pt x="124264" y="320516"/>
                      <a:pt x="156649" y="316706"/>
                    </a:cubicBezTo>
                    <a:cubicBezTo>
                      <a:pt x="141409" y="306229"/>
                      <a:pt x="129027" y="290989"/>
                      <a:pt x="122359" y="27289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6650593F-E917-4438-9D12-AABC43928F5D}"/>
                  </a:ext>
                </a:extLst>
              </p:cNvPr>
              <p:cNvSpPr/>
              <p:nvPr/>
            </p:nvSpPr>
            <p:spPr>
              <a:xfrm>
                <a:off x="7112181" y="5704052"/>
                <a:ext cx="219075" cy="409575"/>
              </a:xfrm>
              <a:custGeom>
                <a:avLst/>
                <a:gdLst>
                  <a:gd name="connsiteX0" fmla="*/ 10120 w 219075"/>
                  <a:gd name="connsiteY0" fmla="*/ 78581 h 409575"/>
                  <a:gd name="connsiteX1" fmla="*/ 12978 w 219075"/>
                  <a:gd name="connsiteY1" fmla="*/ 135731 h 409575"/>
                  <a:gd name="connsiteX2" fmla="*/ 92988 w 219075"/>
                  <a:gd name="connsiteY2" fmla="*/ 344329 h 409575"/>
                  <a:gd name="connsiteX3" fmla="*/ 128230 w 219075"/>
                  <a:gd name="connsiteY3" fmla="*/ 388144 h 409575"/>
                  <a:gd name="connsiteX4" fmla="*/ 213955 w 219075"/>
                  <a:gd name="connsiteY4" fmla="*/ 397669 h 409575"/>
                  <a:gd name="connsiteX5" fmla="*/ 220623 w 219075"/>
                  <a:gd name="connsiteY5" fmla="*/ 394811 h 409575"/>
                  <a:gd name="connsiteX6" fmla="*/ 189190 w 219075"/>
                  <a:gd name="connsiteY6" fmla="*/ 350044 h 409575"/>
                  <a:gd name="connsiteX7" fmla="*/ 89178 w 219075"/>
                  <a:gd name="connsiteY7" fmla="*/ 90964 h 409575"/>
                  <a:gd name="connsiteX8" fmla="*/ 90130 w 219075"/>
                  <a:gd name="connsiteY8" fmla="*/ 7144 h 409575"/>
                  <a:gd name="connsiteX9" fmla="*/ 67270 w 219075"/>
                  <a:gd name="connsiteY9" fmla="*/ 15716 h 409575"/>
                  <a:gd name="connsiteX10" fmla="*/ 50125 w 219075"/>
                  <a:gd name="connsiteY10" fmla="*/ 24289 h 409575"/>
                  <a:gd name="connsiteX11" fmla="*/ 10120 w 219075"/>
                  <a:gd name="connsiteY11" fmla="*/ 785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0120" y="78581"/>
                    </a:moveTo>
                    <a:cubicBezTo>
                      <a:pt x="5358" y="96679"/>
                      <a:pt x="6310" y="116681"/>
                      <a:pt x="12978" y="135731"/>
                    </a:cubicBezTo>
                    <a:lnTo>
                      <a:pt x="92988" y="344329"/>
                    </a:lnTo>
                    <a:cubicBezTo>
                      <a:pt x="99655" y="363379"/>
                      <a:pt x="112990" y="377666"/>
                      <a:pt x="128230" y="388144"/>
                    </a:cubicBezTo>
                    <a:cubicBezTo>
                      <a:pt x="152995" y="404336"/>
                      <a:pt x="184428" y="409099"/>
                      <a:pt x="213955" y="397669"/>
                    </a:cubicBezTo>
                    <a:lnTo>
                      <a:pt x="220623" y="394811"/>
                    </a:lnTo>
                    <a:cubicBezTo>
                      <a:pt x="207288" y="382429"/>
                      <a:pt x="195858" y="368141"/>
                      <a:pt x="189190" y="350044"/>
                    </a:cubicBezTo>
                    <a:lnTo>
                      <a:pt x="89178" y="90964"/>
                    </a:lnTo>
                    <a:cubicBezTo>
                      <a:pt x="78700" y="62389"/>
                      <a:pt x="79653" y="32861"/>
                      <a:pt x="90130" y="7144"/>
                    </a:cubicBezTo>
                    <a:lnTo>
                      <a:pt x="67270" y="15716"/>
                    </a:lnTo>
                    <a:cubicBezTo>
                      <a:pt x="61555" y="17621"/>
                      <a:pt x="55840" y="20479"/>
                      <a:pt x="50125" y="24289"/>
                    </a:cubicBezTo>
                    <a:cubicBezTo>
                      <a:pt x="30123" y="36671"/>
                      <a:pt x="15835" y="56674"/>
                      <a:pt x="10120" y="785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7F7D4BA2-3774-4325-8282-D5313AD40915}"/>
                  </a:ext>
                </a:extLst>
              </p:cNvPr>
              <p:cNvSpPr/>
              <p:nvPr/>
            </p:nvSpPr>
            <p:spPr>
              <a:xfrm>
                <a:off x="7186441" y="5598466"/>
                <a:ext cx="400050" cy="542925"/>
              </a:xfrm>
              <a:custGeom>
                <a:avLst/>
                <a:gdLst>
                  <a:gd name="connsiteX0" fmla="*/ 14918 w 400050"/>
                  <a:gd name="connsiteY0" fmla="*/ 196550 h 542925"/>
                  <a:gd name="connsiteX1" fmla="*/ 113978 w 400050"/>
                  <a:gd name="connsiteY1" fmla="*/ 456583 h 542925"/>
                  <a:gd name="connsiteX2" fmla="*/ 145410 w 400050"/>
                  <a:gd name="connsiteY2" fmla="*/ 501350 h 542925"/>
                  <a:gd name="connsiteX3" fmla="*/ 273045 w 400050"/>
                  <a:gd name="connsiteY3" fmla="*/ 532783 h 542925"/>
                  <a:gd name="connsiteX4" fmla="*/ 335910 w 400050"/>
                  <a:gd name="connsiteY4" fmla="*/ 508970 h 542925"/>
                  <a:gd name="connsiteX5" fmla="*/ 393060 w 400050"/>
                  <a:gd name="connsiteY5" fmla="*/ 350855 h 542925"/>
                  <a:gd name="connsiteX6" fmla="*/ 293048 w 400050"/>
                  <a:gd name="connsiteY6" fmla="*/ 89870 h 542925"/>
                  <a:gd name="connsiteX7" fmla="*/ 134933 w 400050"/>
                  <a:gd name="connsiteY7" fmla="*/ 13670 h 542925"/>
                  <a:gd name="connsiteX8" fmla="*/ 72068 w 400050"/>
                  <a:gd name="connsiteY8" fmla="*/ 37483 h 542925"/>
                  <a:gd name="connsiteX9" fmla="*/ 15870 w 400050"/>
                  <a:gd name="connsiteY9" fmla="*/ 111778 h 542925"/>
                  <a:gd name="connsiteX10" fmla="*/ 14918 w 400050"/>
                  <a:gd name="connsiteY10" fmla="*/ 19655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14918" y="196550"/>
                    </a:moveTo>
                    <a:lnTo>
                      <a:pt x="113978" y="456583"/>
                    </a:lnTo>
                    <a:cubicBezTo>
                      <a:pt x="120645" y="474680"/>
                      <a:pt x="132075" y="489920"/>
                      <a:pt x="145410" y="501350"/>
                    </a:cubicBezTo>
                    <a:cubicBezTo>
                      <a:pt x="176843" y="528973"/>
                      <a:pt x="231135" y="548023"/>
                      <a:pt x="273045" y="532783"/>
                    </a:cubicBezTo>
                    <a:lnTo>
                      <a:pt x="335910" y="508970"/>
                    </a:lnTo>
                    <a:cubicBezTo>
                      <a:pt x="394965" y="486110"/>
                      <a:pt x="415920" y="409910"/>
                      <a:pt x="393060" y="350855"/>
                    </a:cubicBezTo>
                    <a:lnTo>
                      <a:pt x="293048" y="89870"/>
                    </a:lnTo>
                    <a:cubicBezTo>
                      <a:pt x="270188" y="30815"/>
                      <a:pt x="193988" y="-9190"/>
                      <a:pt x="134933" y="13670"/>
                    </a:cubicBezTo>
                    <a:lnTo>
                      <a:pt x="72068" y="37483"/>
                    </a:lnTo>
                    <a:cubicBezTo>
                      <a:pt x="40635" y="49865"/>
                      <a:pt x="27300" y="83203"/>
                      <a:pt x="15870" y="111778"/>
                    </a:cubicBezTo>
                    <a:cubicBezTo>
                      <a:pt x="5393" y="138448"/>
                      <a:pt x="3488" y="167975"/>
                      <a:pt x="14918" y="19655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2A279D47-8BDF-4EAC-A0B3-B12E1C14D724}"/>
                  </a:ext>
                </a:extLst>
              </p:cNvPr>
              <p:cNvSpPr/>
              <p:nvPr/>
            </p:nvSpPr>
            <p:spPr>
              <a:xfrm>
                <a:off x="7891771" y="5598377"/>
                <a:ext cx="400050" cy="542925"/>
              </a:xfrm>
              <a:custGeom>
                <a:avLst/>
                <a:gdLst>
                  <a:gd name="connsiteX0" fmla="*/ 294473 w 400050"/>
                  <a:gd name="connsiteY0" fmla="*/ 455719 h 542925"/>
                  <a:gd name="connsiteX1" fmla="*/ 393533 w 400050"/>
                  <a:gd name="connsiteY1" fmla="*/ 195686 h 542925"/>
                  <a:gd name="connsiteX2" fmla="*/ 392580 w 400050"/>
                  <a:gd name="connsiteY2" fmla="*/ 111866 h 542925"/>
                  <a:gd name="connsiteX3" fmla="*/ 336383 w 400050"/>
                  <a:gd name="connsiteY3" fmla="*/ 37571 h 542925"/>
                  <a:gd name="connsiteX4" fmla="*/ 273518 w 400050"/>
                  <a:gd name="connsiteY4" fmla="*/ 13759 h 542925"/>
                  <a:gd name="connsiteX5" fmla="*/ 115403 w 400050"/>
                  <a:gd name="connsiteY5" fmla="*/ 89959 h 542925"/>
                  <a:gd name="connsiteX6" fmla="*/ 16343 w 400050"/>
                  <a:gd name="connsiteY6" fmla="*/ 349991 h 542925"/>
                  <a:gd name="connsiteX7" fmla="*/ 73493 w 400050"/>
                  <a:gd name="connsiteY7" fmla="*/ 508106 h 542925"/>
                  <a:gd name="connsiteX8" fmla="*/ 136358 w 400050"/>
                  <a:gd name="connsiteY8" fmla="*/ 531919 h 542925"/>
                  <a:gd name="connsiteX9" fmla="*/ 263993 w 400050"/>
                  <a:gd name="connsiteY9" fmla="*/ 500486 h 542925"/>
                  <a:gd name="connsiteX10" fmla="*/ 294473 w 400050"/>
                  <a:gd name="connsiteY10" fmla="*/ 455719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294473" y="455719"/>
                    </a:moveTo>
                    <a:lnTo>
                      <a:pt x="393533" y="195686"/>
                    </a:lnTo>
                    <a:cubicBezTo>
                      <a:pt x="404010" y="167111"/>
                      <a:pt x="403058" y="137584"/>
                      <a:pt x="392580" y="111866"/>
                    </a:cubicBezTo>
                    <a:cubicBezTo>
                      <a:pt x="381150" y="83291"/>
                      <a:pt x="367815" y="49001"/>
                      <a:pt x="336383" y="37571"/>
                    </a:cubicBezTo>
                    <a:lnTo>
                      <a:pt x="273518" y="13759"/>
                    </a:lnTo>
                    <a:cubicBezTo>
                      <a:pt x="213510" y="-9101"/>
                      <a:pt x="138263" y="29951"/>
                      <a:pt x="115403" y="89959"/>
                    </a:cubicBezTo>
                    <a:lnTo>
                      <a:pt x="16343" y="349991"/>
                    </a:lnTo>
                    <a:cubicBezTo>
                      <a:pt x="-6517" y="409046"/>
                      <a:pt x="13485" y="485246"/>
                      <a:pt x="73493" y="508106"/>
                    </a:cubicBezTo>
                    <a:lnTo>
                      <a:pt x="136358" y="531919"/>
                    </a:lnTo>
                    <a:cubicBezTo>
                      <a:pt x="178268" y="548111"/>
                      <a:pt x="232560" y="528109"/>
                      <a:pt x="263993" y="500486"/>
                    </a:cubicBezTo>
                    <a:cubicBezTo>
                      <a:pt x="276375" y="489056"/>
                      <a:pt x="286853" y="473816"/>
                      <a:pt x="294473" y="45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41" name="Rounded Rectangle 7">
              <a:extLst>
                <a:ext uri="{FF2B5EF4-FFF2-40B4-BE49-F238E27FC236}">
                  <a16:creationId xmlns="" xmlns:a16="http://schemas.microsoft.com/office/drawing/2014/main" id="{8EE03EE9-1763-4D4F-B692-40966CCE96A9}"/>
                </a:ext>
              </a:extLst>
            </p:cNvPr>
            <p:cNvSpPr/>
            <p:nvPr/>
          </p:nvSpPr>
          <p:spPr>
            <a:xfrm>
              <a:off x="8947491" y="2019659"/>
              <a:ext cx="244646" cy="423379"/>
            </a:xfrm>
            <a:custGeom>
              <a:avLst/>
              <a:gdLst/>
              <a:ahLst/>
              <a:cxnLst/>
              <a:rect l="l" t="t" r="r" b="b"/>
              <a:pathLst>
                <a:path w="1872208" h="3240000">
                  <a:moveTo>
                    <a:pt x="936104" y="2852499"/>
                  </a:moveTo>
                  <a:cubicBezTo>
                    <a:pt x="861605" y="2852499"/>
                    <a:pt x="801211" y="2912893"/>
                    <a:pt x="801211" y="2987392"/>
                  </a:cubicBezTo>
                  <a:cubicBezTo>
                    <a:pt x="801211" y="3061891"/>
                    <a:pt x="861605" y="3122285"/>
                    <a:pt x="936104" y="3122285"/>
                  </a:cubicBezTo>
                  <a:cubicBezTo>
                    <a:pt x="1010603" y="3122285"/>
                    <a:pt x="1070997" y="3061891"/>
                    <a:pt x="1070997" y="2987392"/>
                  </a:cubicBezTo>
                  <a:cubicBezTo>
                    <a:pt x="1070997" y="2912893"/>
                    <a:pt x="1010603" y="2852499"/>
                    <a:pt x="936104" y="2852499"/>
                  </a:cubicBezTo>
                  <a:close/>
                  <a:moveTo>
                    <a:pt x="144016" y="323096"/>
                  </a:moveTo>
                  <a:lnTo>
                    <a:pt x="144016" y="2699360"/>
                  </a:lnTo>
                  <a:lnTo>
                    <a:pt x="1728192" y="2699360"/>
                  </a:lnTo>
                  <a:lnTo>
                    <a:pt x="1728192" y="323096"/>
                  </a:lnTo>
                  <a:close/>
                  <a:moveTo>
                    <a:pt x="720104" y="107072"/>
                  </a:moveTo>
                  <a:cubicBezTo>
                    <a:pt x="690281" y="107072"/>
                    <a:pt x="666104" y="131249"/>
                    <a:pt x="666104" y="161072"/>
                  </a:cubicBezTo>
                  <a:cubicBezTo>
                    <a:pt x="666104" y="190895"/>
                    <a:pt x="690281" y="215072"/>
                    <a:pt x="720104" y="215072"/>
                  </a:cubicBezTo>
                  <a:lnTo>
                    <a:pt x="1152104" y="215072"/>
                  </a:lnTo>
                  <a:cubicBezTo>
                    <a:pt x="1181927" y="215072"/>
                    <a:pt x="1206104" y="190895"/>
                    <a:pt x="1206104" y="161072"/>
                  </a:cubicBezTo>
                  <a:cubicBezTo>
                    <a:pt x="1206104" y="131249"/>
                    <a:pt x="1181927" y="107072"/>
                    <a:pt x="1152104" y="107072"/>
                  </a:cubicBezTo>
                  <a:close/>
                  <a:moveTo>
                    <a:pt x="312041" y="0"/>
                  </a:moveTo>
                  <a:lnTo>
                    <a:pt x="1560167" y="0"/>
                  </a:lnTo>
                  <a:cubicBezTo>
                    <a:pt x="1732502" y="0"/>
                    <a:pt x="1872208" y="139706"/>
                    <a:pt x="1872208" y="312041"/>
                  </a:cubicBezTo>
                  <a:lnTo>
                    <a:pt x="1872208" y="2927959"/>
                  </a:lnTo>
                  <a:cubicBezTo>
                    <a:pt x="1872208" y="3100294"/>
                    <a:pt x="1732502" y="3240000"/>
                    <a:pt x="1560167" y="3240000"/>
                  </a:cubicBezTo>
                  <a:lnTo>
                    <a:pt x="312041" y="3240000"/>
                  </a:lnTo>
                  <a:cubicBezTo>
                    <a:pt x="139706" y="3240000"/>
                    <a:pt x="0" y="3100294"/>
                    <a:pt x="0" y="2927959"/>
                  </a:cubicBezTo>
                  <a:lnTo>
                    <a:pt x="0" y="312041"/>
                  </a:lnTo>
                  <a:cubicBezTo>
                    <a:pt x="0" y="139706"/>
                    <a:pt x="139706" y="0"/>
                    <a:pt x="31204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="" xmlns:p14="http://schemas.microsoft.com/office/powerpoint/2010/main" val="223753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813031" y="2857629"/>
            <a:ext cx="4803636" cy="834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_tradnl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Modernizando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137778E-F8AA-41EB-894B-96CF5229B5A1}"/>
              </a:ext>
            </a:extLst>
          </p:cNvPr>
          <p:cNvSpPr txBox="1"/>
          <p:nvPr/>
        </p:nvSpPr>
        <p:spPr>
          <a:xfrm>
            <a:off x="1559669" y="3856807"/>
            <a:ext cx="331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Una manera de estudiar creada por </a:t>
            </a:r>
            <a:r>
              <a:rPr lang="es-ES_tradnl" dirty="0" smtClean="0">
                <a:solidFill>
                  <a:schemeClr val="bg1"/>
                </a:solidFill>
              </a:rPr>
              <a:t>un encierro  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9764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67565C18-A4F8-485B-AF6E-EBB3E2A00A5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9" name="Trapezoid 18">
            <a:extLst>
              <a:ext uri="{FF2B5EF4-FFF2-40B4-BE49-F238E27FC236}">
                <a16:creationId xmlns="" xmlns:a16="http://schemas.microsoft.com/office/drawing/2014/main" id="{12EE96DA-B8E1-4988-8CD3-FA2608EE4E35}"/>
              </a:ext>
            </a:extLst>
          </p:cNvPr>
          <p:cNvSpPr/>
          <p:nvPr/>
        </p:nvSpPr>
        <p:spPr>
          <a:xfrm rot="18835027">
            <a:off x="-299887" y="226245"/>
            <a:ext cx="1229012" cy="247273"/>
          </a:xfrm>
          <a:prstGeom prst="trapezoid">
            <a:avLst>
              <a:gd name="adj" fmla="val 10405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apezoid 17">
            <a:extLst>
              <a:ext uri="{FF2B5EF4-FFF2-40B4-BE49-F238E27FC236}">
                <a16:creationId xmlns="" xmlns:a16="http://schemas.microsoft.com/office/drawing/2014/main" id="{D3569421-D400-4086-A2F8-B171AAA6482E}"/>
              </a:ext>
            </a:extLst>
          </p:cNvPr>
          <p:cNvSpPr/>
          <p:nvPr/>
        </p:nvSpPr>
        <p:spPr>
          <a:xfrm rot="18840000">
            <a:off x="-387953" y="713782"/>
            <a:ext cx="2268150" cy="87944"/>
          </a:xfrm>
          <a:prstGeom prst="trapezoid">
            <a:avLst>
              <a:gd name="adj" fmla="val 117003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apezoid 16">
            <a:extLst>
              <a:ext uri="{FF2B5EF4-FFF2-40B4-BE49-F238E27FC236}">
                <a16:creationId xmlns="" xmlns:a16="http://schemas.microsoft.com/office/drawing/2014/main" id="{1A4E1692-19ED-4EAD-9B6C-049FE34FEF6C}"/>
              </a:ext>
            </a:extLst>
          </p:cNvPr>
          <p:cNvSpPr/>
          <p:nvPr/>
        </p:nvSpPr>
        <p:spPr>
          <a:xfrm rot="18840000">
            <a:off x="-665493" y="1059597"/>
            <a:ext cx="3645757" cy="255185"/>
          </a:xfrm>
          <a:prstGeom prst="trapezoid">
            <a:avLst>
              <a:gd name="adj" fmla="val 117003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B0B05C6-6196-48A6-B238-990381A2D096}"/>
              </a:ext>
            </a:extLst>
          </p:cNvPr>
          <p:cNvCxnSpPr>
            <a:cxnSpLocks/>
          </p:cNvCxnSpPr>
          <p:nvPr/>
        </p:nvCxnSpPr>
        <p:spPr>
          <a:xfrm flipH="1">
            <a:off x="1485901" y="1143000"/>
            <a:ext cx="4143374" cy="454342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>
            <a:extLst>
              <a:ext uri="{FF2B5EF4-FFF2-40B4-BE49-F238E27FC236}">
                <a16:creationId xmlns="" xmlns:a16="http://schemas.microsoft.com/office/drawing/2014/main" id="{5172D5DD-6B30-428E-9C8A-1241563235E4}"/>
              </a:ext>
            </a:extLst>
          </p:cNvPr>
          <p:cNvSpPr/>
          <p:nvPr/>
        </p:nvSpPr>
        <p:spPr>
          <a:xfrm rot="18840000">
            <a:off x="-1060794" y="2003303"/>
            <a:ext cx="6202264" cy="241295"/>
          </a:xfrm>
          <a:prstGeom prst="trapezoid">
            <a:avLst>
              <a:gd name="adj" fmla="val 117003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apezoid 15">
            <a:extLst>
              <a:ext uri="{FF2B5EF4-FFF2-40B4-BE49-F238E27FC236}">
                <a16:creationId xmlns="" xmlns:a16="http://schemas.microsoft.com/office/drawing/2014/main" id="{0D991AFB-9ADC-4E92-AB46-508C89D5383B}"/>
              </a:ext>
            </a:extLst>
          </p:cNvPr>
          <p:cNvSpPr/>
          <p:nvPr/>
        </p:nvSpPr>
        <p:spPr>
          <a:xfrm rot="18840000">
            <a:off x="-887233" y="1317047"/>
            <a:ext cx="4753844" cy="442209"/>
          </a:xfrm>
          <a:prstGeom prst="trapezoid">
            <a:avLst>
              <a:gd name="adj" fmla="val 10019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BA646F24-D90A-4811-BC05-192DCE971A63}"/>
              </a:ext>
            </a:extLst>
          </p:cNvPr>
          <p:cNvSpPr txBox="1">
            <a:spLocks/>
          </p:cNvSpPr>
          <p:nvPr/>
        </p:nvSpPr>
        <p:spPr>
          <a:xfrm>
            <a:off x="8692435" y="5610907"/>
            <a:ext cx="1459223" cy="288032"/>
          </a:xfrm>
          <a:prstGeom prst="rect">
            <a:avLst/>
          </a:prstGeom>
          <a:solidFill>
            <a:schemeClr val="accent2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Modern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="" xmlns:a16="http://schemas.microsoft.com/office/drawing/2014/main" id="{E89DE817-BE46-4DD4-9104-1D9FC823F7A1}"/>
              </a:ext>
            </a:extLst>
          </p:cNvPr>
          <p:cNvSpPr txBox="1">
            <a:spLocks/>
          </p:cNvSpPr>
          <p:nvPr/>
        </p:nvSpPr>
        <p:spPr>
          <a:xfrm>
            <a:off x="7442305" y="5265749"/>
            <a:ext cx="2724615" cy="288032"/>
          </a:xfrm>
          <a:prstGeom prst="rect">
            <a:avLst/>
          </a:prstGeom>
          <a:solidFill>
            <a:schemeClr val="accent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Portfolio Presentation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="" xmlns:a16="http://schemas.microsoft.com/office/drawing/2014/main" id="{70388831-2A01-4BA8-ACC4-F259E84A9C20}"/>
              </a:ext>
            </a:extLst>
          </p:cNvPr>
          <p:cNvSpPr txBox="1">
            <a:spLocks/>
          </p:cNvSpPr>
          <p:nvPr/>
        </p:nvSpPr>
        <p:spPr>
          <a:xfrm>
            <a:off x="6301403" y="4401189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Placeholder 11">
            <a:extLst>
              <a:ext uri="{FF2B5EF4-FFF2-40B4-BE49-F238E27FC236}">
                <a16:creationId xmlns="" xmlns:a16="http://schemas.microsoft.com/office/drawing/2014/main" id="{66360EA3-A14B-4070-BE51-21C11BC75D20}"/>
              </a:ext>
            </a:extLst>
          </p:cNvPr>
          <p:cNvSpPr txBox="1">
            <a:spLocks/>
          </p:cNvSpPr>
          <p:nvPr/>
        </p:nvSpPr>
        <p:spPr>
          <a:xfrm>
            <a:off x="6339155" y="1489332"/>
            <a:ext cx="1459223" cy="288032"/>
          </a:xfrm>
          <a:prstGeom prst="rect">
            <a:avLst/>
          </a:prstGeom>
          <a:solidFill>
            <a:schemeClr val="accent2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Get Modern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="" xmlns:a16="http://schemas.microsoft.com/office/drawing/2014/main" id="{4D449ACB-F85E-49CD-A33E-0CC6834D4039}"/>
              </a:ext>
            </a:extLst>
          </p:cNvPr>
          <p:cNvSpPr txBox="1">
            <a:spLocks/>
          </p:cNvSpPr>
          <p:nvPr/>
        </p:nvSpPr>
        <p:spPr>
          <a:xfrm>
            <a:off x="6339155" y="1841942"/>
            <a:ext cx="2724615" cy="288032"/>
          </a:xfrm>
          <a:prstGeom prst="rect">
            <a:avLst/>
          </a:prstGeom>
          <a:solidFill>
            <a:schemeClr val="accent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Portfolio Presentation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="" xmlns:a16="http://schemas.microsoft.com/office/drawing/2014/main" id="{362DFBF9-4DBC-4819-996E-419C0988ABBC}"/>
              </a:ext>
            </a:extLst>
          </p:cNvPr>
          <p:cNvSpPr txBox="1">
            <a:spLocks/>
          </p:cNvSpPr>
          <p:nvPr/>
        </p:nvSpPr>
        <p:spPr>
          <a:xfrm>
            <a:off x="6910035" y="2187101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FCFAF45D-ED89-43E6-8DFB-D9DA1C280184}"/>
              </a:ext>
            </a:extLst>
          </p:cNvPr>
          <p:cNvSpPr txBox="1">
            <a:spLocks/>
          </p:cNvSpPr>
          <p:nvPr/>
        </p:nvSpPr>
        <p:spPr>
          <a:xfrm rot="16200000">
            <a:off x="7658286" y="2456777"/>
            <a:ext cx="7435579" cy="163184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3334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</p:txBody>
      </p:sp>
    </p:spTree>
    <p:extLst>
      <p:ext uri="{BB962C8B-B14F-4D97-AF65-F5344CB8AC3E}">
        <p14:creationId xmlns="" xmlns:p14="http://schemas.microsoft.com/office/powerpoint/2010/main" val="247358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BE06061-A028-4E9A-88A2-FF642457DCF5}"/>
              </a:ext>
            </a:extLst>
          </p:cNvPr>
          <p:cNvGrpSpPr/>
          <p:nvPr/>
        </p:nvGrpSpPr>
        <p:grpSpPr>
          <a:xfrm>
            <a:off x="4213030" y="2089514"/>
            <a:ext cx="3765942" cy="3743763"/>
            <a:chOff x="2670753" y="2114334"/>
            <a:chExt cx="3765942" cy="3743763"/>
          </a:xfrm>
        </p:grpSpPr>
        <p:sp>
          <p:nvSpPr>
            <p:cNvPr id="4" name="Block Arc 3">
              <a:extLst>
                <a:ext uri="{FF2B5EF4-FFF2-40B4-BE49-F238E27FC236}">
                  <a16:creationId xmlns="" xmlns:a16="http://schemas.microsoft.com/office/drawing/2014/main" id="{318C2E1B-EC3B-4D1F-AD14-B959940C5018}"/>
                </a:ext>
              </a:extLst>
            </p:cNvPr>
            <p:cNvSpPr/>
            <p:nvPr/>
          </p:nvSpPr>
          <p:spPr>
            <a:xfrm>
              <a:off x="2680279" y="2119944"/>
              <a:ext cx="3619171" cy="3619170"/>
            </a:xfrm>
            <a:prstGeom prst="blockArc">
              <a:avLst>
                <a:gd name="adj1" fmla="val 11665054"/>
                <a:gd name="adj2" fmla="val 16188267"/>
                <a:gd name="adj3" fmla="val 29857"/>
              </a:avLst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="" xmlns:a16="http://schemas.microsoft.com/office/drawing/2014/main" id="{F6358D7B-2B4C-4AA4-8E0A-5D0973949947}"/>
                </a:ext>
              </a:extLst>
            </p:cNvPr>
            <p:cNvSpPr/>
            <p:nvPr/>
          </p:nvSpPr>
          <p:spPr>
            <a:xfrm rot="4500000">
              <a:off x="2784252" y="2114333"/>
              <a:ext cx="3619170" cy="3619171"/>
            </a:xfrm>
            <a:prstGeom prst="blockArc">
              <a:avLst>
                <a:gd name="adj1" fmla="val 11684609"/>
                <a:gd name="adj2" fmla="val 16173964"/>
                <a:gd name="adj3" fmla="val 29814"/>
              </a:avLst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="" xmlns:a16="http://schemas.microsoft.com/office/drawing/2014/main" id="{806655E9-FEA6-4806-99F0-D464E1809E80}"/>
                </a:ext>
              </a:extLst>
            </p:cNvPr>
            <p:cNvSpPr/>
            <p:nvPr/>
          </p:nvSpPr>
          <p:spPr>
            <a:xfrm rot="9180000">
              <a:off x="2817524" y="2209409"/>
              <a:ext cx="3619171" cy="3619170"/>
            </a:xfrm>
            <a:prstGeom prst="blockArc">
              <a:avLst>
                <a:gd name="adj1" fmla="val 11508045"/>
                <a:gd name="adj2" fmla="val 16173964"/>
                <a:gd name="adj3" fmla="val 29814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="" xmlns:a16="http://schemas.microsoft.com/office/drawing/2014/main" id="{78578029-514C-4001-9A86-AA76B3684E9B}"/>
                </a:ext>
              </a:extLst>
            </p:cNvPr>
            <p:cNvSpPr/>
            <p:nvPr/>
          </p:nvSpPr>
          <p:spPr>
            <a:xfrm rot="17100000">
              <a:off x="2670754" y="2238926"/>
              <a:ext cx="3619170" cy="3619171"/>
            </a:xfrm>
            <a:prstGeom prst="blockArc">
              <a:avLst>
                <a:gd name="adj1" fmla="val 11665054"/>
                <a:gd name="adj2" fmla="val 16173964"/>
                <a:gd name="adj3" fmla="val 29814"/>
              </a:avLst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ardrop 7">
            <a:extLst>
              <a:ext uri="{FF2B5EF4-FFF2-40B4-BE49-F238E27FC236}">
                <a16:creationId xmlns="" xmlns:a16="http://schemas.microsoft.com/office/drawing/2014/main" id="{9E216DA0-B739-4BB5-AC55-76518F73D15E}"/>
              </a:ext>
            </a:extLst>
          </p:cNvPr>
          <p:cNvSpPr/>
          <p:nvPr/>
        </p:nvSpPr>
        <p:spPr>
          <a:xfrm rot="8100000">
            <a:off x="5484340" y="3395848"/>
            <a:ext cx="1195410" cy="1195410"/>
          </a:xfrm>
          <a:prstGeom prst="teardrop">
            <a:avLst>
              <a:gd name="adj" fmla="val 182889"/>
            </a:avLst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12">
            <a:extLst>
              <a:ext uri="{FF2B5EF4-FFF2-40B4-BE49-F238E27FC236}">
                <a16:creationId xmlns="" xmlns:a16="http://schemas.microsoft.com/office/drawing/2014/main" id="{CB09F203-AAD7-435D-AA58-7513D16D43AC}"/>
              </a:ext>
            </a:extLst>
          </p:cNvPr>
          <p:cNvSpPr/>
          <p:nvPr/>
        </p:nvSpPr>
        <p:spPr>
          <a:xfrm>
            <a:off x="5830169" y="3641288"/>
            <a:ext cx="537236" cy="64021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050CC93A-C114-4E09-9C5C-01CBC3241985}"/>
              </a:ext>
            </a:extLst>
          </p:cNvPr>
          <p:cNvGrpSpPr/>
          <p:nvPr/>
        </p:nvGrpSpPr>
        <p:grpSpPr>
          <a:xfrm>
            <a:off x="9131568" y="1768905"/>
            <a:ext cx="2194813" cy="1107996"/>
            <a:chOff x="3017860" y="4283314"/>
            <a:chExt cx="1624783" cy="1107996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3983EA5-752F-476E-B71A-1620C5A16D65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D6292BA-2824-4125-BF9C-D13443F38F08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CA66BE1-5DBC-4A7B-BB26-E1DA4ED1197E}"/>
              </a:ext>
            </a:extLst>
          </p:cNvPr>
          <p:cNvGrpSpPr/>
          <p:nvPr/>
        </p:nvGrpSpPr>
        <p:grpSpPr>
          <a:xfrm>
            <a:off x="9131568" y="4964733"/>
            <a:ext cx="2194813" cy="1107996"/>
            <a:chOff x="3017860" y="4283314"/>
            <a:chExt cx="1624783" cy="1107996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465A1A29-52BE-4AC9-AF81-521240F87180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9C4B452-5B4B-4945-A14C-54F0BA34D565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667EC8A8-8430-4E01-9F9B-EB8020BB4272}"/>
              </a:ext>
            </a:extLst>
          </p:cNvPr>
          <p:cNvGrpSpPr/>
          <p:nvPr/>
        </p:nvGrpSpPr>
        <p:grpSpPr>
          <a:xfrm>
            <a:off x="879966" y="1768905"/>
            <a:ext cx="2194813" cy="1107996"/>
            <a:chOff x="3017860" y="4283314"/>
            <a:chExt cx="1624783" cy="1107996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7324D5F1-228C-4872-A00C-F3DBBF0C0D9E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463E48A-3C15-48FF-B515-99D504E50DF2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96C2604-63AC-4DE8-B3DC-57D9E186AA77}"/>
              </a:ext>
            </a:extLst>
          </p:cNvPr>
          <p:cNvGrpSpPr/>
          <p:nvPr/>
        </p:nvGrpSpPr>
        <p:grpSpPr>
          <a:xfrm>
            <a:off x="879968" y="4964733"/>
            <a:ext cx="2194811" cy="1107996"/>
            <a:chOff x="3017861" y="4283314"/>
            <a:chExt cx="1624782" cy="1107996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508484C-5B6D-4ACE-B90F-625F32E35582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E5F0C59-37A5-400F-B7F9-28A578DDE1E7}"/>
                </a:ext>
              </a:extLst>
            </p:cNvPr>
            <p:cNvSpPr txBox="1"/>
            <p:nvPr/>
          </p:nvSpPr>
          <p:spPr>
            <a:xfrm>
              <a:off x="3017861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F8F9FD5-7F2E-4335-9900-623EBB7CF35C}"/>
              </a:ext>
            </a:extLst>
          </p:cNvPr>
          <p:cNvSpPr txBox="1"/>
          <p:nvPr/>
        </p:nvSpPr>
        <p:spPr>
          <a:xfrm>
            <a:off x="8004814" y="1768906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454FCFA-1ED9-44CC-A2C0-9D24CD1B4B58}"/>
              </a:ext>
            </a:extLst>
          </p:cNvPr>
          <p:cNvSpPr txBox="1"/>
          <p:nvPr/>
        </p:nvSpPr>
        <p:spPr>
          <a:xfrm>
            <a:off x="8004814" y="496473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C2B28A4-D950-4F65-B73D-688C1F141670}"/>
              </a:ext>
            </a:extLst>
          </p:cNvPr>
          <p:cNvSpPr txBox="1"/>
          <p:nvPr/>
        </p:nvSpPr>
        <p:spPr>
          <a:xfrm>
            <a:off x="3163961" y="1768906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95C1CD1-2676-432C-944A-277AF71727B5}"/>
              </a:ext>
            </a:extLst>
          </p:cNvPr>
          <p:cNvSpPr txBox="1"/>
          <p:nvPr/>
        </p:nvSpPr>
        <p:spPr>
          <a:xfrm>
            <a:off x="3163961" y="496473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52%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Rounded Rectangle 10">
            <a:extLst>
              <a:ext uri="{FF2B5EF4-FFF2-40B4-BE49-F238E27FC236}">
                <a16:creationId xmlns="" xmlns:a16="http://schemas.microsoft.com/office/drawing/2014/main" id="{8D105139-2C83-462B-8141-623B1CAA0CF8}"/>
              </a:ext>
            </a:extLst>
          </p:cNvPr>
          <p:cNvSpPr/>
          <p:nvPr/>
        </p:nvSpPr>
        <p:spPr>
          <a:xfrm>
            <a:off x="7141726" y="4203095"/>
            <a:ext cx="362252" cy="47940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6">
            <a:extLst>
              <a:ext uri="{FF2B5EF4-FFF2-40B4-BE49-F238E27FC236}">
                <a16:creationId xmlns="" xmlns:a16="http://schemas.microsoft.com/office/drawing/2014/main" id="{24BEE717-A09F-4978-9ECA-470B331686BA}"/>
              </a:ext>
            </a:extLst>
          </p:cNvPr>
          <p:cNvSpPr/>
          <p:nvPr/>
        </p:nvSpPr>
        <p:spPr>
          <a:xfrm>
            <a:off x="6672754" y="2669920"/>
            <a:ext cx="493148" cy="50137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="" xmlns:a16="http://schemas.microsoft.com/office/drawing/2014/main" id="{8454E16A-3740-462D-AC5A-F64B6D4C51AB}"/>
              </a:ext>
            </a:extLst>
          </p:cNvPr>
          <p:cNvSpPr/>
          <p:nvPr/>
        </p:nvSpPr>
        <p:spPr>
          <a:xfrm>
            <a:off x="4650881" y="4253175"/>
            <a:ext cx="493715" cy="3792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="" xmlns:a16="http://schemas.microsoft.com/office/drawing/2014/main" id="{AF162714-ECBB-4E40-990F-2FF863660954}"/>
              </a:ext>
            </a:extLst>
          </p:cNvPr>
          <p:cNvSpPr/>
          <p:nvPr/>
        </p:nvSpPr>
        <p:spPr>
          <a:xfrm>
            <a:off x="5025521" y="2690423"/>
            <a:ext cx="501953" cy="43318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aphic 3">
            <a:extLst>
              <a:ext uri="{FF2B5EF4-FFF2-40B4-BE49-F238E27FC236}">
                <a16:creationId xmlns="" xmlns:a16="http://schemas.microsoft.com/office/drawing/2014/main" id="{30D9B7EE-0E1F-4246-9CE5-61A2384A266B}"/>
              </a:ext>
            </a:extLst>
          </p:cNvPr>
          <p:cNvGrpSpPr/>
          <p:nvPr/>
        </p:nvGrpSpPr>
        <p:grpSpPr>
          <a:xfrm flipH="1">
            <a:off x="5258500" y="2304378"/>
            <a:ext cx="3096860" cy="2829502"/>
            <a:chOff x="4772025" y="2219325"/>
            <a:chExt cx="2647950" cy="2419350"/>
          </a:xfrm>
        </p:grpSpPr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6712ACC1-52B7-431E-A4A7-D478B547EECF}"/>
                </a:ext>
              </a:extLst>
            </p:cNvPr>
            <p:cNvSpPr/>
            <p:nvPr/>
          </p:nvSpPr>
          <p:spPr>
            <a:xfrm>
              <a:off x="4765834" y="2208978"/>
              <a:ext cx="2657475" cy="2438400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061D9401-88E7-4AA8-8370-02E1D8EA6AE9}"/>
                </a:ext>
              </a:extLst>
            </p:cNvPr>
            <p:cNvSpPr/>
            <p:nvPr/>
          </p:nvSpPr>
          <p:spPr>
            <a:xfrm>
              <a:off x="4843939" y="3376136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59C7EFE3-0B8D-4B0B-9F81-3DE718C013B4}"/>
                </a:ext>
              </a:extLst>
            </p:cNvPr>
            <p:cNvSpPr/>
            <p:nvPr/>
          </p:nvSpPr>
          <p:spPr>
            <a:xfrm>
              <a:off x="5838190" y="2226801"/>
              <a:ext cx="571500" cy="533400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7A9A349C-1EB0-425A-BAB9-130D2299B423}"/>
                </a:ext>
              </a:extLst>
            </p:cNvPr>
            <p:cNvSpPr/>
            <p:nvPr/>
          </p:nvSpPr>
          <p:spPr>
            <a:xfrm>
              <a:off x="5834438" y="2749257"/>
              <a:ext cx="123825" cy="400050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C12392E-1FA2-4F9C-B0E3-3D05DED91585}"/>
                </a:ext>
              </a:extLst>
            </p:cNvPr>
            <p:cNvSpPr/>
            <p:nvPr/>
          </p:nvSpPr>
          <p:spPr>
            <a:xfrm>
              <a:off x="5833482" y="3499857"/>
              <a:ext cx="590550" cy="1123950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A16A053-8541-40FA-A518-FBEFD3832510}"/>
                </a:ext>
              </a:extLst>
            </p:cNvPr>
            <p:cNvSpPr/>
            <p:nvPr/>
          </p:nvSpPr>
          <p:spPr>
            <a:xfrm>
              <a:off x="6435078" y="3090825"/>
              <a:ext cx="304800" cy="419100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EA1DAC5-EEA0-4A83-9726-3216F3B5940F}"/>
              </a:ext>
            </a:extLst>
          </p:cNvPr>
          <p:cNvSpPr txBox="1"/>
          <p:nvPr/>
        </p:nvSpPr>
        <p:spPr>
          <a:xfrm>
            <a:off x="602255" y="668491"/>
            <a:ext cx="4326335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altLang="ko-KR" sz="3600" dirty="0">
                <a:solidFill>
                  <a:schemeClr val="accent4"/>
                </a:solidFill>
              </a:rPr>
              <a:t>Create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altLang="ko-KR" sz="3600" dirty="0">
                <a:solidFill>
                  <a:schemeClr val="accent3"/>
                </a:solidFill>
              </a:rPr>
              <a:t>Professional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PPT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F12818D0-A9AD-486C-AD14-2787647D1376}"/>
              </a:ext>
            </a:extLst>
          </p:cNvPr>
          <p:cNvGrpSpPr/>
          <p:nvPr/>
        </p:nvGrpSpPr>
        <p:grpSpPr>
          <a:xfrm>
            <a:off x="4774516" y="5531298"/>
            <a:ext cx="2640552" cy="871879"/>
            <a:chOff x="-475010" y="1114178"/>
            <a:chExt cx="4241713" cy="871879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1C12F488-9919-4B3F-87F1-B4514F441CE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130B9A0B-0EBC-4683-8E77-5CC73EDF8623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2B401C4D-B778-4D49-ACF6-193B2D794AB6}"/>
              </a:ext>
            </a:extLst>
          </p:cNvPr>
          <p:cNvGrpSpPr/>
          <p:nvPr/>
        </p:nvGrpSpPr>
        <p:grpSpPr>
          <a:xfrm>
            <a:off x="870972" y="4608456"/>
            <a:ext cx="2640552" cy="1056545"/>
            <a:chOff x="-475010" y="1114178"/>
            <a:chExt cx="4241713" cy="1056545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7F67E4BE-C496-481F-8092-7FF506C3047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B01E782-139E-4367-AC2A-983F1C6B914A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70ADA9BB-D4D5-4E02-90F4-4B6DE488D6C3}"/>
              </a:ext>
            </a:extLst>
          </p:cNvPr>
          <p:cNvGrpSpPr/>
          <p:nvPr/>
        </p:nvGrpSpPr>
        <p:grpSpPr>
          <a:xfrm>
            <a:off x="8590089" y="4608456"/>
            <a:ext cx="2702143" cy="1056545"/>
            <a:chOff x="-475010" y="1114178"/>
            <a:chExt cx="4241713" cy="1056545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27A773F9-2C39-47D0-8141-0ED7D7ACCF97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F8DA0269-1888-4696-AE98-8782696DCC52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B532CB0-61B1-4855-86F2-23ED889B4844}"/>
              </a:ext>
            </a:extLst>
          </p:cNvPr>
          <p:cNvSpPr txBox="1"/>
          <p:nvPr/>
        </p:nvSpPr>
        <p:spPr>
          <a:xfrm>
            <a:off x="7925670" y="658072"/>
            <a:ext cx="3513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Modern  PowerPoint  Presentation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6E19853-8E38-431E-8C4D-4AFA31640BB7}"/>
              </a:ext>
            </a:extLst>
          </p:cNvPr>
          <p:cNvSpPr txBox="1"/>
          <p:nvPr/>
        </p:nvSpPr>
        <p:spPr>
          <a:xfrm>
            <a:off x="7925670" y="1411365"/>
            <a:ext cx="351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939931C3-A0EF-46F4-8640-E2F0D5480505}"/>
              </a:ext>
            </a:extLst>
          </p:cNvPr>
          <p:cNvGrpSpPr/>
          <p:nvPr/>
        </p:nvGrpSpPr>
        <p:grpSpPr>
          <a:xfrm>
            <a:off x="1890504" y="2831918"/>
            <a:ext cx="3656443" cy="1275103"/>
            <a:chOff x="7560197" y="2929518"/>
            <a:chExt cx="5090067" cy="17750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="" xmlns:a16="http://schemas.microsoft.com/office/drawing/2014/main" id="{15086F52-24D8-4E07-9C3D-557E0DAA5148}"/>
                </a:ext>
              </a:extLst>
            </p:cNvPr>
            <p:cNvSpPr/>
            <p:nvPr/>
          </p:nvSpPr>
          <p:spPr>
            <a:xfrm>
              <a:off x="8204538" y="3349467"/>
              <a:ext cx="4445726" cy="7242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="" xmlns:a16="http://schemas.microsoft.com/office/drawing/2014/main" id="{4ECC62DA-8E05-4FF7-A86E-ABC7B90B7EE5}"/>
                </a:ext>
              </a:extLst>
            </p:cNvPr>
            <p:cNvSpPr/>
            <p:nvPr/>
          </p:nvSpPr>
          <p:spPr>
            <a:xfrm>
              <a:off x="8245904" y="3394625"/>
              <a:ext cx="4345577" cy="61830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D8A99A12-DA15-41FE-A277-8A7F0E8DC020}"/>
                </a:ext>
              </a:extLst>
            </p:cNvPr>
            <p:cNvGrpSpPr/>
            <p:nvPr/>
          </p:nvGrpSpPr>
          <p:grpSpPr>
            <a:xfrm>
              <a:off x="7560197" y="2929518"/>
              <a:ext cx="1871287" cy="1317493"/>
              <a:chOff x="5593173" y="3641479"/>
              <a:chExt cx="1871287" cy="131749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2546C104-864F-4012-9C3D-FC9E62732992}"/>
                  </a:ext>
                </a:extLst>
              </p:cNvPr>
              <p:cNvSpPr/>
              <p:nvPr/>
            </p:nvSpPr>
            <p:spPr>
              <a:xfrm>
                <a:off x="5593173" y="3641479"/>
                <a:ext cx="1871287" cy="1317493"/>
              </a:xfrm>
              <a:custGeom>
                <a:avLst/>
                <a:gdLst>
                  <a:gd name="connsiteX0" fmla="*/ 1732078 w 1871287"/>
                  <a:gd name="connsiteY0" fmla="*/ 286684 h 1317493"/>
                  <a:gd name="connsiteX1" fmla="*/ 1732364 w 1871287"/>
                  <a:gd name="connsiteY1" fmla="*/ 241453 h 1317493"/>
                  <a:gd name="connsiteX2" fmla="*/ 1718918 w 1871287"/>
                  <a:gd name="connsiteY2" fmla="*/ 220976 h 1317493"/>
                  <a:gd name="connsiteX3" fmla="*/ 1604605 w 1871287"/>
                  <a:gd name="connsiteY3" fmla="*/ 179023 h 1317493"/>
                  <a:gd name="connsiteX4" fmla="*/ 1592775 w 1871287"/>
                  <a:gd name="connsiteY4" fmla="*/ 163249 h 1317493"/>
                  <a:gd name="connsiteX5" fmla="*/ 1592870 w 1871287"/>
                  <a:gd name="connsiteY5" fmla="*/ 47226 h 1317493"/>
                  <a:gd name="connsiteX6" fmla="*/ 1581847 w 1871287"/>
                  <a:gd name="connsiteY6" fmla="*/ 32688 h 1317493"/>
                  <a:gd name="connsiteX7" fmla="*/ 1460645 w 1871287"/>
                  <a:gd name="connsiteY7" fmla="*/ 9645 h 1317493"/>
                  <a:gd name="connsiteX8" fmla="*/ 1376028 w 1871287"/>
                  <a:gd name="connsiteY8" fmla="*/ 0 h 1317493"/>
                  <a:gd name="connsiteX9" fmla="*/ 1235583 w 1871287"/>
                  <a:gd name="connsiteY9" fmla="*/ 0 h 1317493"/>
                  <a:gd name="connsiteX10" fmla="*/ 1216104 w 1871287"/>
                  <a:gd name="connsiteY10" fmla="*/ 2803 h 1317493"/>
                  <a:gd name="connsiteX11" fmla="*/ 941487 w 1871287"/>
                  <a:gd name="connsiteY11" fmla="*/ 61575 h 1317493"/>
                  <a:gd name="connsiteX12" fmla="*/ 925809 w 1871287"/>
                  <a:gd name="connsiteY12" fmla="*/ 61717 h 1317493"/>
                  <a:gd name="connsiteX13" fmla="*/ 624966 w 1871287"/>
                  <a:gd name="connsiteY13" fmla="*/ 3136 h 1317493"/>
                  <a:gd name="connsiteX14" fmla="*/ 284689 w 1871287"/>
                  <a:gd name="connsiteY14" fmla="*/ 36536 h 1317493"/>
                  <a:gd name="connsiteX15" fmla="*/ 271148 w 1871287"/>
                  <a:gd name="connsiteY15" fmla="*/ 54021 h 1317493"/>
                  <a:gd name="connsiteX16" fmla="*/ 272621 w 1871287"/>
                  <a:gd name="connsiteY16" fmla="*/ 167003 h 1317493"/>
                  <a:gd name="connsiteX17" fmla="*/ 260268 w 1871287"/>
                  <a:gd name="connsiteY17" fmla="*/ 184059 h 1317493"/>
                  <a:gd name="connsiteX18" fmla="*/ 149091 w 1871287"/>
                  <a:gd name="connsiteY18" fmla="*/ 225775 h 1317493"/>
                  <a:gd name="connsiteX19" fmla="*/ 133697 w 1871287"/>
                  <a:gd name="connsiteY19" fmla="*/ 249530 h 1317493"/>
                  <a:gd name="connsiteX20" fmla="*/ 134030 w 1871287"/>
                  <a:gd name="connsiteY20" fmla="*/ 293526 h 1317493"/>
                  <a:gd name="connsiteX21" fmla="*/ 0 w 1871287"/>
                  <a:gd name="connsiteY21" fmla="*/ 293526 h 1317493"/>
                  <a:gd name="connsiteX22" fmla="*/ 0 w 1871287"/>
                  <a:gd name="connsiteY22" fmla="*/ 1317493 h 1317493"/>
                  <a:gd name="connsiteX23" fmla="*/ 1871287 w 1871287"/>
                  <a:gd name="connsiteY23" fmla="*/ 1310557 h 1317493"/>
                  <a:gd name="connsiteX24" fmla="*/ 1871287 w 1871287"/>
                  <a:gd name="connsiteY24" fmla="*/ 286684 h 1317493"/>
                  <a:gd name="connsiteX25" fmla="*/ 1732078 w 1871287"/>
                  <a:gd name="connsiteY25" fmla="*/ 286684 h 131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871287" h="1317493">
                    <a:moveTo>
                      <a:pt x="1732078" y="286684"/>
                    </a:moveTo>
                    <a:cubicBezTo>
                      <a:pt x="1732078" y="270768"/>
                      <a:pt x="1731223" y="256039"/>
                      <a:pt x="1732364" y="241453"/>
                    </a:cubicBezTo>
                    <a:cubicBezTo>
                      <a:pt x="1733219" y="230241"/>
                      <a:pt x="1728658" y="224539"/>
                      <a:pt x="1718918" y="220976"/>
                    </a:cubicBezTo>
                    <a:cubicBezTo>
                      <a:pt x="1680813" y="207007"/>
                      <a:pt x="1642947" y="192374"/>
                      <a:pt x="1604605" y="179023"/>
                    </a:cubicBezTo>
                    <a:cubicBezTo>
                      <a:pt x="1595816" y="175935"/>
                      <a:pt x="1592680" y="172562"/>
                      <a:pt x="1592775" y="163249"/>
                    </a:cubicBezTo>
                    <a:cubicBezTo>
                      <a:pt x="1593155" y="124575"/>
                      <a:pt x="1592537" y="85901"/>
                      <a:pt x="1592870" y="47226"/>
                    </a:cubicBezTo>
                    <a:cubicBezTo>
                      <a:pt x="1592965" y="38627"/>
                      <a:pt x="1590732" y="34351"/>
                      <a:pt x="1581847" y="32688"/>
                    </a:cubicBezTo>
                    <a:cubicBezTo>
                      <a:pt x="1541415" y="25181"/>
                      <a:pt x="1501220" y="16344"/>
                      <a:pt x="1460645" y="9645"/>
                    </a:cubicBezTo>
                    <a:cubicBezTo>
                      <a:pt x="1432661" y="5036"/>
                      <a:pt x="1404249" y="3136"/>
                      <a:pt x="1376028" y="0"/>
                    </a:cubicBezTo>
                    <a:cubicBezTo>
                      <a:pt x="1329228" y="0"/>
                      <a:pt x="1282382" y="0"/>
                      <a:pt x="1235583" y="0"/>
                    </a:cubicBezTo>
                    <a:cubicBezTo>
                      <a:pt x="1229122" y="950"/>
                      <a:pt x="1222660" y="2328"/>
                      <a:pt x="1216104" y="2803"/>
                    </a:cubicBezTo>
                    <a:cubicBezTo>
                      <a:pt x="1121841" y="9740"/>
                      <a:pt x="1029526" y="25466"/>
                      <a:pt x="941487" y="61575"/>
                    </a:cubicBezTo>
                    <a:cubicBezTo>
                      <a:pt x="936926" y="63428"/>
                      <a:pt x="930370" y="63523"/>
                      <a:pt x="925809" y="61717"/>
                    </a:cubicBezTo>
                    <a:cubicBezTo>
                      <a:pt x="829218" y="23091"/>
                      <a:pt x="728113" y="7554"/>
                      <a:pt x="624966" y="3136"/>
                    </a:cubicBezTo>
                    <a:cubicBezTo>
                      <a:pt x="510036" y="-1805"/>
                      <a:pt x="396293" y="6842"/>
                      <a:pt x="284689" y="36536"/>
                    </a:cubicBezTo>
                    <a:cubicBezTo>
                      <a:pt x="274569" y="39244"/>
                      <a:pt x="270815" y="43188"/>
                      <a:pt x="271148" y="54021"/>
                    </a:cubicBezTo>
                    <a:cubicBezTo>
                      <a:pt x="272193" y="91650"/>
                      <a:pt x="271813" y="129326"/>
                      <a:pt x="272621" y="167003"/>
                    </a:cubicBezTo>
                    <a:cubicBezTo>
                      <a:pt x="272811" y="176743"/>
                      <a:pt x="269818" y="180686"/>
                      <a:pt x="260268" y="184059"/>
                    </a:cubicBezTo>
                    <a:cubicBezTo>
                      <a:pt x="222971" y="197220"/>
                      <a:pt x="186197" y="211996"/>
                      <a:pt x="149091" y="225775"/>
                    </a:cubicBezTo>
                    <a:cubicBezTo>
                      <a:pt x="137593" y="230051"/>
                      <a:pt x="132414" y="236560"/>
                      <a:pt x="133697" y="249530"/>
                    </a:cubicBezTo>
                    <a:cubicBezTo>
                      <a:pt x="135075" y="263499"/>
                      <a:pt x="134030" y="277705"/>
                      <a:pt x="134030" y="293526"/>
                    </a:cubicBezTo>
                    <a:cubicBezTo>
                      <a:pt x="87706" y="293526"/>
                      <a:pt x="42760" y="293526"/>
                      <a:pt x="0" y="293526"/>
                    </a:cubicBezTo>
                    <a:cubicBezTo>
                      <a:pt x="0" y="635513"/>
                      <a:pt x="0" y="975648"/>
                      <a:pt x="0" y="1317493"/>
                    </a:cubicBezTo>
                    <a:cubicBezTo>
                      <a:pt x="626534" y="1315165"/>
                      <a:pt x="1249600" y="1312885"/>
                      <a:pt x="1871287" y="1310557"/>
                    </a:cubicBezTo>
                    <a:cubicBezTo>
                      <a:pt x="1871287" y="968331"/>
                      <a:pt x="1871287" y="628149"/>
                      <a:pt x="1871287" y="286684"/>
                    </a:cubicBezTo>
                    <a:cubicBezTo>
                      <a:pt x="1823395" y="286684"/>
                      <a:pt x="1778402" y="286684"/>
                      <a:pt x="1732078" y="286684"/>
                    </a:cubicBezTo>
                    <a:close/>
                  </a:path>
                </a:pathLst>
              </a:custGeom>
              <a:solidFill>
                <a:schemeClr val="tx1"/>
              </a:solidFill>
              <a:ln w="47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0126A914-A3C2-4E86-A06F-7AA5C746A75E}"/>
                  </a:ext>
                </a:extLst>
              </p:cNvPr>
              <p:cNvSpPr/>
              <p:nvPr/>
            </p:nvSpPr>
            <p:spPr>
              <a:xfrm>
                <a:off x="5649283" y="3698607"/>
                <a:ext cx="1759350" cy="1204254"/>
              </a:xfrm>
              <a:custGeom>
                <a:avLst/>
                <a:gdLst>
                  <a:gd name="connsiteX0" fmla="*/ 1213568 w 1759350"/>
                  <a:gd name="connsiteY0" fmla="*/ 1106284 h 1204254"/>
                  <a:gd name="connsiteX1" fmla="*/ 1323670 w 1759350"/>
                  <a:gd name="connsiteY1" fmla="*/ 1107996 h 1204254"/>
                  <a:gd name="connsiteX2" fmla="*/ 1599284 w 1759350"/>
                  <a:gd name="connsiteY2" fmla="*/ 1162159 h 1204254"/>
                  <a:gd name="connsiteX3" fmla="*/ 1673165 w 1759350"/>
                  <a:gd name="connsiteY3" fmla="*/ 1193659 h 1204254"/>
                  <a:gd name="connsiteX4" fmla="*/ 1672262 w 1759350"/>
                  <a:gd name="connsiteY4" fmla="*/ 1198172 h 1204254"/>
                  <a:gd name="connsiteX5" fmla="*/ 90320 w 1759350"/>
                  <a:gd name="connsiteY5" fmla="*/ 1204254 h 1204254"/>
                  <a:gd name="connsiteX6" fmla="*/ 88942 w 1759350"/>
                  <a:gd name="connsiteY6" fmla="*/ 1199598 h 1204254"/>
                  <a:gd name="connsiteX7" fmla="*/ 171992 w 1759350"/>
                  <a:gd name="connsiteY7" fmla="*/ 1164154 h 1204254"/>
                  <a:gd name="connsiteX8" fmla="*/ 427889 w 1759350"/>
                  <a:gd name="connsiteY8" fmla="*/ 1111512 h 1204254"/>
                  <a:gd name="connsiteX9" fmla="*/ 764460 w 1759350"/>
                  <a:gd name="connsiteY9" fmla="*/ 1133699 h 1204254"/>
                  <a:gd name="connsiteX10" fmla="*/ 871218 w 1759350"/>
                  <a:gd name="connsiteY10" fmla="*/ 1164439 h 1204254"/>
                  <a:gd name="connsiteX11" fmla="*/ 891268 w 1759350"/>
                  <a:gd name="connsiteY11" fmla="*/ 1164344 h 1204254"/>
                  <a:gd name="connsiteX12" fmla="*/ 1213568 w 1759350"/>
                  <a:gd name="connsiteY12" fmla="*/ 1106284 h 1204254"/>
                  <a:gd name="connsiteX13" fmla="*/ 0 w 1759350"/>
                  <a:gd name="connsiteY13" fmla="*/ 295169 h 1204254"/>
                  <a:gd name="connsiteX14" fmla="*/ 79820 w 1759350"/>
                  <a:gd name="connsiteY14" fmla="*/ 295169 h 1204254"/>
                  <a:gd name="connsiteX15" fmla="*/ 79820 w 1759350"/>
                  <a:gd name="connsiteY15" fmla="*/ 1203826 h 1204254"/>
                  <a:gd name="connsiteX16" fmla="*/ 0 w 1759350"/>
                  <a:gd name="connsiteY16" fmla="*/ 1203826 h 1204254"/>
                  <a:gd name="connsiteX17" fmla="*/ 0 w 1759350"/>
                  <a:gd name="connsiteY17" fmla="*/ 295169 h 1204254"/>
                  <a:gd name="connsiteX18" fmla="*/ 1679435 w 1759350"/>
                  <a:gd name="connsiteY18" fmla="*/ 285952 h 1204254"/>
                  <a:gd name="connsiteX19" fmla="*/ 1759350 w 1759350"/>
                  <a:gd name="connsiteY19" fmla="*/ 285952 h 1204254"/>
                  <a:gd name="connsiteX20" fmla="*/ 1759350 w 1759350"/>
                  <a:gd name="connsiteY20" fmla="*/ 1197175 h 1204254"/>
                  <a:gd name="connsiteX21" fmla="*/ 1679435 w 1759350"/>
                  <a:gd name="connsiteY21" fmla="*/ 1197175 h 1204254"/>
                  <a:gd name="connsiteX22" fmla="*/ 1679435 w 1759350"/>
                  <a:gd name="connsiteY22" fmla="*/ 285952 h 1204254"/>
                  <a:gd name="connsiteX23" fmla="*/ 1538565 w 1759350"/>
                  <a:gd name="connsiteY23" fmla="*/ 174490 h 1204254"/>
                  <a:gd name="connsiteX24" fmla="*/ 1617671 w 1759350"/>
                  <a:gd name="connsiteY24" fmla="*/ 204280 h 1204254"/>
                  <a:gd name="connsiteX25" fmla="*/ 1621899 w 1759350"/>
                  <a:gd name="connsiteY25" fmla="*/ 212879 h 1204254"/>
                  <a:gd name="connsiteX26" fmla="*/ 1622090 w 1759350"/>
                  <a:gd name="connsiteY26" fmla="*/ 225042 h 1204254"/>
                  <a:gd name="connsiteX27" fmla="*/ 1623657 w 1759350"/>
                  <a:gd name="connsiteY27" fmla="*/ 1092174 h 1204254"/>
                  <a:gd name="connsiteX28" fmla="*/ 1623657 w 1759350"/>
                  <a:gd name="connsiteY28" fmla="*/ 1111226 h 1204254"/>
                  <a:gd name="connsiteX29" fmla="*/ 1540607 w 1759350"/>
                  <a:gd name="connsiteY29" fmla="*/ 1085570 h 1204254"/>
                  <a:gd name="connsiteX30" fmla="*/ 1191398 w 1759350"/>
                  <a:gd name="connsiteY30" fmla="*/ 1051077 h 1204254"/>
                  <a:gd name="connsiteX31" fmla="*/ 889748 w 1759350"/>
                  <a:gd name="connsiteY31" fmla="*/ 1107093 h 1204254"/>
                  <a:gd name="connsiteX32" fmla="*/ 872501 w 1759350"/>
                  <a:gd name="connsiteY32" fmla="*/ 1107140 h 1204254"/>
                  <a:gd name="connsiteX33" fmla="*/ 410452 w 1759350"/>
                  <a:gd name="connsiteY33" fmla="*/ 1056778 h 1204254"/>
                  <a:gd name="connsiteX34" fmla="*/ 148094 w 1759350"/>
                  <a:gd name="connsiteY34" fmla="*/ 1115597 h 1204254"/>
                  <a:gd name="connsiteX35" fmla="*/ 138259 w 1759350"/>
                  <a:gd name="connsiteY35" fmla="*/ 1118163 h 1204254"/>
                  <a:gd name="connsiteX36" fmla="*/ 138259 w 1759350"/>
                  <a:gd name="connsiteY36" fmla="*/ 1103577 h 1204254"/>
                  <a:gd name="connsiteX37" fmla="*/ 132082 w 1759350"/>
                  <a:gd name="connsiteY37" fmla="*/ 228796 h 1204254"/>
                  <a:gd name="connsiteX38" fmla="*/ 149281 w 1759350"/>
                  <a:gd name="connsiteY38" fmla="*/ 203567 h 1204254"/>
                  <a:gd name="connsiteX39" fmla="*/ 218601 w 1759350"/>
                  <a:gd name="connsiteY39" fmla="*/ 178291 h 1204254"/>
                  <a:gd name="connsiteX40" fmla="*/ 218458 w 1759350"/>
                  <a:gd name="connsiteY40" fmla="*/ 1002520 h 1204254"/>
                  <a:gd name="connsiteX41" fmla="*/ 323268 w 1759350"/>
                  <a:gd name="connsiteY41" fmla="*/ 983230 h 1204254"/>
                  <a:gd name="connsiteX42" fmla="*/ 632188 w 1759350"/>
                  <a:gd name="connsiteY42" fmla="*/ 973633 h 1204254"/>
                  <a:gd name="connsiteX43" fmla="*/ 846845 w 1759350"/>
                  <a:gd name="connsiteY43" fmla="*/ 1015538 h 1204254"/>
                  <a:gd name="connsiteX44" fmla="*/ 916449 w 1759350"/>
                  <a:gd name="connsiteY44" fmla="*/ 1015443 h 1204254"/>
                  <a:gd name="connsiteX45" fmla="*/ 1134004 w 1759350"/>
                  <a:gd name="connsiteY45" fmla="*/ 972160 h 1204254"/>
                  <a:gd name="connsiteX46" fmla="*/ 1380731 w 1759350"/>
                  <a:gd name="connsiteY46" fmla="*/ 975248 h 1204254"/>
                  <a:gd name="connsiteX47" fmla="*/ 1538565 w 1759350"/>
                  <a:gd name="connsiteY47" fmla="*/ 1002615 h 1204254"/>
                  <a:gd name="connsiteX48" fmla="*/ 1538565 w 1759350"/>
                  <a:gd name="connsiteY48" fmla="*/ 174490 h 1204254"/>
                  <a:gd name="connsiteX49" fmla="*/ 529277 w 1759350"/>
                  <a:gd name="connsiteY49" fmla="*/ 836 h 1204254"/>
                  <a:gd name="connsiteX50" fmla="*/ 829645 w 1759350"/>
                  <a:gd name="connsiteY50" fmla="*/ 46209 h 1204254"/>
                  <a:gd name="connsiteX51" fmla="*/ 848365 w 1759350"/>
                  <a:gd name="connsiteY51" fmla="*/ 71675 h 1204254"/>
                  <a:gd name="connsiteX52" fmla="*/ 852878 w 1759350"/>
                  <a:gd name="connsiteY52" fmla="*/ 949307 h 1204254"/>
                  <a:gd name="connsiteX53" fmla="*/ 852878 w 1759350"/>
                  <a:gd name="connsiteY53" fmla="*/ 965081 h 1204254"/>
                  <a:gd name="connsiteX54" fmla="*/ 275091 w 1759350"/>
                  <a:gd name="connsiteY54" fmla="*/ 936432 h 1204254"/>
                  <a:gd name="connsiteX55" fmla="*/ 275091 w 1759350"/>
                  <a:gd name="connsiteY55" fmla="*/ 25779 h 1204254"/>
                  <a:gd name="connsiteX56" fmla="*/ 529277 w 1759350"/>
                  <a:gd name="connsiteY56" fmla="*/ 836 h 1204254"/>
                  <a:gd name="connsiteX57" fmla="*/ 1221225 w 1759350"/>
                  <a:gd name="connsiteY57" fmla="*/ 238 h 1204254"/>
                  <a:gd name="connsiteX58" fmla="*/ 1323670 w 1759350"/>
                  <a:gd name="connsiteY58" fmla="*/ 2593 h 1204254"/>
                  <a:gd name="connsiteX59" fmla="*/ 1464446 w 1759350"/>
                  <a:gd name="connsiteY59" fmla="*/ 18890 h 1204254"/>
                  <a:gd name="connsiteX60" fmla="*/ 1481456 w 1759350"/>
                  <a:gd name="connsiteY60" fmla="*/ 37562 h 1204254"/>
                  <a:gd name="connsiteX61" fmla="*/ 1484734 w 1759350"/>
                  <a:gd name="connsiteY61" fmla="*/ 918329 h 1204254"/>
                  <a:gd name="connsiteX62" fmla="*/ 1484021 w 1759350"/>
                  <a:gd name="connsiteY62" fmla="*/ 932868 h 1204254"/>
                  <a:gd name="connsiteX63" fmla="*/ 1193108 w 1759350"/>
                  <a:gd name="connsiteY63" fmla="*/ 912343 h 1204254"/>
                  <a:gd name="connsiteX64" fmla="*/ 908562 w 1759350"/>
                  <a:gd name="connsiteY64" fmla="*/ 966839 h 1204254"/>
                  <a:gd name="connsiteX65" fmla="*/ 907755 w 1759350"/>
                  <a:gd name="connsiteY65" fmla="*/ 950827 h 1204254"/>
                  <a:gd name="connsiteX66" fmla="*/ 904428 w 1759350"/>
                  <a:gd name="connsiteY66" fmla="*/ 73100 h 1204254"/>
                  <a:gd name="connsiteX67" fmla="*/ 920392 w 1759350"/>
                  <a:gd name="connsiteY67" fmla="*/ 50675 h 1204254"/>
                  <a:gd name="connsiteX68" fmla="*/ 1221225 w 1759350"/>
                  <a:gd name="connsiteY68" fmla="*/ 238 h 120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759350" h="1204254">
                    <a:moveTo>
                      <a:pt x="1213568" y="1106284"/>
                    </a:moveTo>
                    <a:cubicBezTo>
                      <a:pt x="1250087" y="1105392"/>
                      <a:pt x="1286801" y="1106060"/>
                      <a:pt x="1323670" y="1107996"/>
                    </a:cubicBezTo>
                    <a:cubicBezTo>
                      <a:pt x="1418028" y="1112937"/>
                      <a:pt x="1510438" y="1129091"/>
                      <a:pt x="1599284" y="1162159"/>
                    </a:cubicBezTo>
                    <a:cubicBezTo>
                      <a:pt x="1624323" y="1171471"/>
                      <a:pt x="1648553" y="1183111"/>
                      <a:pt x="1673165" y="1193659"/>
                    </a:cubicBezTo>
                    <a:cubicBezTo>
                      <a:pt x="1672879" y="1195179"/>
                      <a:pt x="1672547" y="1196652"/>
                      <a:pt x="1672262" y="1198172"/>
                    </a:cubicBezTo>
                    <a:cubicBezTo>
                      <a:pt x="1144932" y="1200216"/>
                      <a:pt x="617650" y="1202259"/>
                      <a:pt x="90320" y="1204254"/>
                    </a:cubicBezTo>
                    <a:cubicBezTo>
                      <a:pt x="89892" y="1202734"/>
                      <a:pt x="89417" y="1201166"/>
                      <a:pt x="88942" y="1199598"/>
                    </a:cubicBezTo>
                    <a:cubicBezTo>
                      <a:pt x="116594" y="1187720"/>
                      <a:pt x="143770" y="1174559"/>
                      <a:pt x="171992" y="1164154"/>
                    </a:cubicBezTo>
                    <a:cubicBezTo>
                      <a:pt x="254519" y="1133604"/>
                      <a:pt x="340278" y="1118116"/>
                      <a:pt x="427889" y="1111512"/>
                    </a:cubicBezTo>
                    <a:cubicBezTo>
                      <a:pt x="541156" y="1102959"/>
                      <a:pt x="653568" y="1108376"/>
                      <a:pt x="764460" y="1133699"/>
                    </a:cubicBezTo>
                    <a:cubicBezTo>
                      <a:pt x="800521" y="1141919"/>
                      <a:pt x="835537" y="1154509"/>
                      <a:pt x="871218" y="1164439"/>
                    </a:cubicBezTo>
                    <a:cubicBezTo>
                      <a:pt x="877490" y="1166197"/>
                      <a:pt x="885329" y="1166577"/>
                      <a:pt x="891268" y="1164344"/>
                    </a:cubicBezTo>
                    <a:cubicBezTo>
                      <a:pt x="996210" y="1125682"/>
                      <a:pt x="1104010" y="1108961"/>
                      <a:pt x="1213568" y="1106284"/>
                    </a:cubicBezTo>
                    <a:close/>
                    <a:moveTo>
                      <a:pt x="0" y="295169"/>
                    </a:moveTo>
                    <a:cubicBezTo>
                      <a:pt x="24611" y="295169"/>
                      <a:pt x="50790" y="295169"/>
                      <a:pt x="79820" y="295169"/>
                    </a:cubicBezTo>
                    <a:cubicBezTo>
                      <a:pt x="79820" y="597294"/>
                      <a:pt x="79820" y="899705"/>
                      <a:pt x="79820" y="1203826"/>
                    </a:cubicBezTo>
                    <a:cubicBezTo>
                      <a:pt x="54496" y="1203826"/>
                      <a:pt x="28650" y="1203826"/>
                      <a:pt x="0" y="1203826"/>
                    </a:cubicBezTo>
                    <a:cubicBezTo>
                      <a:pt x="0" y="901178"/>
                      <a:pt x="0" y="598862"/>
                      <a:pt x="0" y="295169"/>
                    </a:cubicBezTo>
                    <a:close/>
                    <a:moveTo>
                      <a:pt x="1679435" y="285952"/>
                    </a:moveTo>
                    <a:cubicBezTo>
                      <a:pt x="1704711" y="285952"/>
                      <a:pt x="1730510" y="285952"/>
                      <a:pt x="1759350" y="285952"/>
                    </a:cubicBezTo>
                    <a:cubicBezTo>
                      <a:pt x="1759350" y="589978"/>
                      <a:pt x="1759350" y="893006"/>
                      <a:pt x="1759350" y="1197175"/>
                    </a:cubicBezTo>
                    <a:cubicBezTo>
                      <a:pt x="1734881" y="1197175"/>
                      <a:pt x="1708702" y="1197175"/>
                      <a:pt x="1679435" y="1197175"/>
                    </a:cubicBezTo>
                    <a:cubicBezTo>
                      <a:pt x="1679435" y="893719"/>
                      <a:pt x="1679435" y="590263"/>
                      <a:pt x="1679435" y="285952"/>
                    </a:cubicBezTo>
                    <a:close/>
                    <a:moveTo>
                      <a:pt x="1538565" y="174490"/>
                    </a:moveTo>
                    <a:cubicBezTo>
                      <a:pt x="1565219" y="184420"/>
                      <a:pt x="1591587" y="194065"/>
                      <a:pt x="1617671" y="204280"/>
                    </a:cubicBezTo>
                    <a:cubicBezTo>
                      <a:pt x="1619904" y="205135"/>
                      <a:pt x="1621329" y="209744"/>
                      <a:pt x="1621899" y="212879"/>
                    </a:cubicBezTo>
                    <a:cubicBezTo>
                      <a:pt x="1622612" y="216823"/>
                      <a:pt x="1622090" y="221004"/>
                      <a:pt x="1622090" y="225042"/>
                    </a:cubicBezTo>
                    <a:cubicBezTo>
                      <a:pt x="1622612" y="514102"/>
                      <a:pt x="1623135" y="803162"/>
                      <a:pt x="1623657" y="1092174"/>
                    </a:cubicBezTo>
                    <a:cubicBezTo>
                      <a:pt x="1623657" y="1098161"/>
                      <a:pt x="1623657" y="1104147"/>
                      <a:pt x="1623657" y="1111226"/>
                    </a:cubicBezTo>
                    <a:cubicBezTo>
                      <a:pt x="1594723" y="1102199"/>
                      <a:pt x="1567926" y="1092887"/>
                      <a:pt x="1540607" y="1085570"/>
                    </a:cubicBezTo>
                    <a:cubicBezTo>
                      <a:pt x="1426152" y="1054925"/>
                      <a:pt x="1309511" y="1045565"/>
                      <a:pt x="1191398" y="1051077"/>
                    </a:cubicBezTo>
                    <a:cubicBezTo>
                      <a:pt x="1088251" y="1055875"/>
                      <a:pt x="987289" y="1072077"/>
                      <a:pt x="889748" y="1107093"/>
                    </a:cubicBezTo>
                    <a:cubicBezTo>
                      <a:pt x="884617" y="1108946"/>
                      <a:pt x="877680" y="1108898"/>
                      <a:pt x="872501" y="1107140"/>
                    </a:cubicBezTo>
                    <a:cubicBezTo>
                      <a:pt x="722270" y="1055400"/>
                      <a:pt x="567762" y="1043095"/>
                      <a:pt x="410452" y="1056778"/>
                    </a:cubicBezTo>
                    <a:cubicBezTo>
                      <a:pt x="320418" y="1064618"/>
                      <a:pt x="232664" y="1083147"/>
                      <a:pt x="148094" y="1115597"/>
                    </a:cubicBezTo>
                    <a:cubicBezTo>
                      <a:pt x="145338" y="1116643"/>
                      <a:pt x="142392" y="1117118"/>
                      <a:pt x="138259" y="1118163"/>
                    </a:cubicBezTo>
                    <a:cubicBezTo>
                      <a:pt x="138259" y="1112604"/>
                      <a:pt x="138306" y="1108090"/>
                      <a:pt x="138259" y="1103577"/>
                    </a:cubicBezTo>
                    <a:cubicBezTo>
                      <a:pt x="136311" y="811999"/>
                      <a:pt x="134553" y="520421"/>
                      <a:pt x="132082" y="228796"/>
                    </a:cubicBezTo>
                    <a:cubicBezTo>
                      <a:pt x="131940" y="214447"/>
                      <a:pt x="136358" y="207843"/>
                      <a:pt x="149281" y="203567"/>
                    </a:cubicBezTo>
                    <a:cubicBezTo>
                      <a:pt x="171279" y="196298"/>
                      <a:pt x="192897" y="187746"/>
                      <a:pt x="218601" y="178291"/>
                    </a:cubicBezTo>
                    <a:cubicBezTo>
                      <a:pt x="218458" y="455283"/>
                      <a:pt x="218458" y="728664"/>
                      <a:pt x="218458" y="1002520"/>
                    </a:cubicBezTo>
                    <a:cubicBezTo>
                      <a:pt x="255469" y="995631"/>
                      <a:pt x="289203" y="988362"/>
                      <a:pt x="323268" y="983230"/>
                    </a:cubicBezTo>
                    <a:cubicBezTo>
                      <a:pt x="425798" y="967837"/>
                      <a:pt x="528850" y="965033"/>
                      <a:pt x="632188" y="973633"/>
                    </a:cubicBezTo>
                    <a:cubicBezTo>
                      <a:pt x="705308" y="979714"/>
                      <a:pt x="778096" y="988837"/>
                      <a:pt x="846845" y="1015538"/>
                    </a:cubicBezTo>
                    <a:cubicBezTo>
                      <a:pt x="871599" y="1025183"/>
                      <a:pt x="891506" y="1025325"/>
                      <a:pt x="916449" y="1015443"/>
                    </a:cubicBezTo>
                    <a:cubicBezTo>
                      <a:pt x="986006" y="988029"/>
                      <a:pt x="1059887" y="978527"/>
                      <a:pt x="1134004" y="972160"/>
                    </a:cubicBezTo>
                    <a:cubicBezTo>
                      <a:pt x="1216294" y="965081"/>
                      <a:pt x="1298774" y="963846"/>
                      <a:pt x="1380731" y="975248"/>
                    </a:cubicBezTo>
                    <a:cubicBezTo>
                      <a:pt x="1433469" y="982565"/>
                      <a:pt x="1485684" y="993303"/>
                      <a:pt x="1538565" y="1002615"/>
                    </a:cubicBezTo>
                    <a:cubicBezTo>
                      <a:pt x="1538565" y="728901"/>
                      <a:pt x="1538565" y="453430"/>
                      <a:pt x="1538565" y="174490"/>
                    </a:cubicBezTo>
                    <a:close/>
                    <a:moveTo>
                      <a:pt x="529277" y="836"/>
                    </a:moveTo>
                    <a:cubicBezTo>
                      <a:pt x="631379" y="2499"/>
                      <a:pt x="732009" y="14186"/>
                      <a:pt x="829645" y="46209"/>
                    </a:cubicBezTo>
                    <a:cubicBezTo>
                      <a:pt x="843233" y="50675"/>
                      <a:pt x="848317" y="56662"/>
                      <a:pt x="848365" y="71675"/>
                    </a:cubicBezTo>
                    <a:cubicBezTo>
                      <a:pt x="849457" y="364203"/>
                      <a:pt x="851263" y="656732"/>
                      <a:pt x="852878" y="949307"/>
                    </a:cubicBezTo>
                    <a:cubicBezTo>
                      <a:pt x="852878" y="954248"/>
                      <a:pt x="852878" y="959237"/>
                      <a:pt x="852878" y="965081"/>
                    </a:cubicBezTo>
                    <a:cubicBezTo>
                      <a:pt x="663117" y="901986"/>
                      <a:pt x="471408" y="901226"/>
                      <a:pt x="275091" y="936432"/>
                    </a:cubicBezTo>
                    <a:cubicBezTo>
                      <a:pt x="275091" y="632643"/>
                      <a:pt x="275091" y="329805"/>
                      <a:pt x="275091" y="25779"/>
                    </a:cubicBezTo>
                    <a:cubicBezTo>
                      <a:pt x="357999" y="9150"/>
                      <a:pt x="443139" y="-590"/>
                      <a:pt x="529277" y="836"/>
                    </a:cubicBezTo>
                    <a:close/>
                    <a:moveTo>
                      <a:pt x="1221225" y="238"/>
                    </a:moveTo>
                    <a:cubicBezTo>
                      <a:pt x="1255212" y="-454"/>
                      <a:pt x="1289367" y="372"/>
                      <a:pt x="1323670" y="2593"/>
                    </a:cubicBezTo>
                    <a:cubicBezTo>
                      <a:pt x="1370754" y="5634"/>
                      <a:pt x="1417505" y="13616"/>
                      <a:pt x="1464446" y="18890"/>
                    </a:cubicBezTo>
                    <a:cubicBezTo>
                      <a:pt x="1476324" y="20220"/>
                      <a:pt x="1481408" y="23926"/>
                      <a:pt x="1481456" y="37562"/>
                    </a:cubicBezTo>
                    <a:cubicBezTo>
                      <a:pt x="1482215" y="331135"/>
                      <a:pt x="1483546" y="624756"/>
                      <a:pt x="1484734" y="918329"/>
                    </a:cubicBezTo>
                    <a:cubicBezTo>
                      <a:pt x="1484734" y="922890"/>
                      <a:pt x="1484306" y="927309"/>
                      <a:pt x="1484021" y="932868"/>
                    </a:cubicBezTo>
                    <a:cubicBezTo>
                      <a:pt x="1387145" y="913721"/>
                      <a:pt x="1290412" y="907497"/>
                      <a:pt x="1193108" y="912343"/>
                    </a:cubicBezTo>
                    <a:cubicBezTo>
                      <a:pt x="1096327" y="917189"/>
                      <a:pt x="1001257" y="932108"/>
                      <a:pt x="908562" y="966839"/>
                    </a:cubicBezTo>
                    <a:cubicBezTo>
                      <a:pt x="908230" y="960472"/>
                      <a:pt x="907755" y="955673"/>
                      <a:pt x="907755" y="950827"/>
                    </a:cubicBezTo>
                    <a:cubicBezTo>
                      <a:pt x="906709" y="658252"/>
                      <a:pt x="905854" y="365676"/>
                      <a:pt x="904428" y="73100"/>
                    </a:cubicBezTo>
                    <a:cubicBezTo>
                      <a:pt x="904381" y="60177"/>
                      <a:pt x="908277" y="54713"/>
                      <a:pt x="920392" y="50675"/>
                    </a:cubicBezTo>
                    <a:cubicBezTo>
                      <a:pt x="1018812" y="18034"/>
                      <a:pt x="1119263" y="2311"/>
                      <a:pt x="1221225" y="2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7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Arrow: Down 7">
              <a:extLst>
                <a:ext uri="{FF2B5EF4-FFF2-40B4-BE49-F238E27FC236}">
                  <a16:creationId xmlns="" xmlns:a16="http://schemas.microsoft.com/office/drawing/2014/main" id="{8270AFDB-192F-45A5-8A86-35C9192DDF58}"/>
                </a:ext>
              </a:extLst>
            </p:cNvPr>
            <p:cNvSpPr/>
            <p:nvPr/>
          </p:nvSpPr>
          <p:spPr>
            <a:xfrm rot="9900000">
              <a:off x="11982774" y="3677236"/>
              <a:ext cx="600891" cy="1027330"/>
            </a:xfrm>
            <a:prstGeom prst="downArrow">
              <a:avLst>
                <a:gd name="adj1" fmla="val 55600"/>
                <a:gd name="adj2" fmla="val 83536"/>
              </a:avLst>
            </a:prstGeom>
            <a:solidFill>
              <a:schemeClr val="accent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40D6E7D0-CCDF-4A56-9311-92A848516B4B}"/>
                </a:ext>
              </a:extLst>
            </p:cNvPr>
            <p:cNvSpPr/>
            <p:nvPr/>
          </p:nvSpPr>
          <p:spPr>
            <a:xfrm>
              <a:off x="9620374" y="3579318"/>
              <a:ext cx="2282223" cy="253826"/>
            </a:xfrm>
            <a:custGeom>
              <a:avLst/>
              <a:gdLst/>
              <a:ahLst/>
              <a:cxnLst/>
              <a:rect l="l" t="t" r="r" b="b"/>
              <a:pathLst>
                <a:path w="2282223" h="253826">
                  <a:moveTo>
                    <a:pt x="1896666" y="61447"/>
                  </a:moveTo>
                  <a:lnTo>
                    <a:pt x="1863514" y="152530"/>
                  </a:lnTo>
                  <a:lnTo>
                    <a:pt x="1930487" y="152530"/>
                  </a:lnTo>
                  <a:close/>
                  <a:moveTo>
                    <a:pt x="2126010" y="45708"/>
                  </a:moveTo>
                  <a:lnTo>
                    <a:pt x="2126010" y="208285"/>
                  </a:lnTo>
                  <a:lnTo>
                    <a:pt x="2163012" y="208285"/>
                  </a:lnTo>
                  <a:cubicBezTo>
                    <a:pt x="2176853" y="208285"/>
                    <a:pt x="2186843" y="207503"/>
                    <a:pt x="2192982" y="205940"/>
                  </a:cubicBezTo>
                  <a:cubicBezTo>
                    <a:pt x="2201019" y="203931"/>
                    <a:pt x="2207688" y="200527"/>
                    <a:pt x="2212990" y="195727"/>
                  </a:cubicBezTo>
                  <a:cubicBezTo>
                    <a:pt x="2218292" y="190927"/>
                    <a:pt x="2222618" y="183030"/>
                    <a:pt x="2225966" y="172036"/>
                  </a:cubicBezTo>
                  <a:cubicBezTo>
                    <a:pt x="2229315" y="161041"/>
                    <a:pt x="2230989" y="146056"/>
                    <a:pt x="2230989" y="127080"/>
                  </a:cubicBezTo>
                  <a:cubicBezTo>
                    <a:pt x="2230989" y="108105"/>
                    <a:pt x="2229315" y="93538"/>
                    <a:pt x="2225966" y="83381"/>
                  </a:cubicBezTo>
                  <a:cubicBezTo>
                    <a:pt x="2222618" y="73223"/>
                    <a:pt x="2217930" y="65298"/>
                    <a:pt x="2211902" y="59605"/>
                  </a:cubicBezTo>
                  <a:cubicBezTo>
                    <a:pt x="2205874" y="53913"/>
                    <a:pt x="2198228" y="50062"/>
                    <a:pt x="2188964" y="48052"/>
                  </a:cubicBezTo>
                  <a:cubicBezTo>
                    <a:pt x="2182044" y="46490"/>
                    <a:pt x="2168482" y="45708"/>
                    <a:pt x="2148278" y="45708"/>
                  </a:cubicBezTo>
                  <a:close/>
                  <a:moveTo>
                    <a:pt x="49560" y="45708"/>
                  </a:moveTo>
                  <a:lnTo>
                    <a:pt x="49560" y="208285"/>
                  </a:lnTo>
                  <a:lnTo>
                    <a:pt x="86562" y="208285"/>
                  </a:lnTo>
                  <a:cubicBezTo>
                    <a:pt x="100403" y="208285"/>
                    <a:pt x="110393" y="207503"/>
                    <a:pt x="116532" y="205940"/>
                  </a:cubicBezTo>
                  <a:cubicBezTo>
                    <a:pt x="124569" y="203931"/>
                    <a:pt x="131238" y="200527"/>
                    <a:pt x="136540" y="195727"/>
                  </a:cubicBezTo>
                  <a:cubicBezTo>
                    <a:pt x="141842" y="190927"/>
                    <a:pt x="146168" y="183030"/>
                    <a:pt x="149516" y="172036"/>
                  </a:cubicBezTo>
                  <a:cubicBezTo>
                    <a:pt x="152865" y="161041"/>
                    <a:pt x="154539" y="146056"/>
                    <a:pt x="154539" y="127080"/>
                  </a:cubicBezTo>
                  <a:cubicBezTo>
                    <a:pt x="154539" y="108105"/>
                    <a:pt x="152865" y="93538"/>
                    <a:pt x="149516" y="83381"/>
                  </a:cubicBezTo>
                  <a:cubicBezTo>
                    <a:pt x="146168" y="73223"/>
                    <a:pt x="141480" y="65298"/>
                    <a:pt x="135452" y="59605"/>
                  </a:cubicBezTo>
                  <a:cubicBezTo>
                    <a:pt x="129425" y="53913"/>
                    <a:pt x="121779" y="50062"/>
                    <a:pt x="112514" y="48052"/>
                  </a:cubicBezTo>
                  <a:cubicBezTo>
                    <a:pt x="105593" y="46490"/>
                    <a:pt x="92032" y="45708"/>
                    <a:pt x="71828" y="45708"/>
                  </a:cubicBezTo>
                  <a:close/>
                  <a:moveTo>
                    <a:pt x="1604758" y="42360"/>
                  </a:moveTo>
                  <a:cubicBezTo>
                    <a:pt x="1584331" y="42360"/>
                    <a:pt x="1567867" y="49364"/>
                    <a:pt x="1555365" y="63372"/>
                  </a:cubicBezTo>
                  <a:cubicBezTo>
                    <a:pt x="1542864" y="77381"/>
                    <a:pt x="1536613" y="98505"/>
                    <a:pt x="1536613" y="126745"/>
                  </a:cubicBezTo>
                  <a:cubicBezTo>
                    <a:pt x="1536613" y="154539"/>
                    <a:pt x="1543031" y="175607"/>
                    <a:pt x="1555868" y="189951"/>
                  </a:cubicBezTo>
                  <a:cubicBezTo>
                    <a:pt x="1568704" y="204294"/>
                    <a:pt x="1585001" y="211466"/>
                    <a:pt x="1604758" y="211466"/>
                  </a:cubicBezTo>
                  <a:cubicBezTo>
                    <a:pt x="1624515" y="211466"/>
                    <a:pt x="1640728" y="204350"/>
                    <a:pt x="1653397" y="190118"/>
                  </a:cubicBezTo>
                  <a:cubicBezTo>
                    <a:pt x="1666066" y="175886"/>
                    <a:pt x="1672400" y="154539"/>
                    <a:pt x="1672400" y="126076"/>
                  </a:cubicBezTo>
                  <a:cubicBezTo>
                    <a:pt x="1672400" y="97947"/>
                    <a:pt x="1666233" y="76962"/>
                    <a:pt x="1653899" y="63121"/>
                  </a:cubicBezTo>
                  <a:cubicBezTo>
                    <a:pt x="1641565" y="49280"/>
                    <a:pt x="1625184" y="42360"/>
                    <a:pt x="1604758" y="42360"/>
                  </a:cubicBezTo>
                  <a:close/>
                  <a:moveTo>
                    <a:pt x="395083" y="42360"/>
                  </a:moveTo>
                  <a:cubicBezTo>
                    <a:pt x="374656" y="42360"/>
                    <a:pt x="358192" y="49364"/>
                    <a:pt x="345690" y="63372"/>
                  </a:cubicBezTo>
                  <a:cubicBezTo>
                    <a:pt x="333189" y="77381"/>
                    <a:pt x="326938" y="98505"/>
                    <a:pt x="326938" y="126745"/>
                  </a:cubicBezTo>
                  <a:cubicBezTo>
                    <a:pt x="326938" y="154539"/>
                    <a:pt x="333356" y="175607"/>
                    <a:pt x="346193" y="189951"/>
                  </a:cubicBezTo>
                  <a:cubicBezTo>
                    <a:pt x="359029" y="204294"/>
                    <a:pt x="375326" y="211466"/>
                    <a:pt x="395083" y="211466"/>
                  </a:cubicBezTo>
                  <a:cubicBezTo>
                    <a:pt x="414840" y="211466"/>
                    <a:pt x="431053" y="204350"/>
                    <a:pt x="443722" y="190118"/>
                  </a:cubicBezTo>
                  <a:cubicBezTo>
                    <a:pt x="456391" y="175886"/>
                    <a:pt x="462725" y="154539"/>
                    <a:pt x="462725" y="126076"/>
                  </a:cubicBezTo>
                  <a:cubicBezTo>
                    <a:pt x="462725" y="97947"/>
                    <a:pt x="456558" y="76962"/>
                    <a:pt x="444224" y="63121"/>
                  </a:cubicBezTo>
                  <a:cubicBezTo>
                    <a:pt x="431890" y="49280"/>
                    <a:pt x="415509" y="42360"/>
                    <a:pt x="395083" y="42360"/>
                  </a:cubicBezTo>
                  <a:close/>
                  <a:moveTo>
                    <a:pt x="1249282" y="6195"/>
                  </a:moveTo>
                  <a:lnTo>
                    <a:pt x="1298842" y="6195"/>
                  </a:lnTo>
                  <a:lnTo>
                    <a:pt x="1298842" y="208285"/>
                  </a:lnTo>
                  <a:lnTo>
                    <a:pt x="1422071" y="208285"/>
                  </a:lnTo>
                  <a:lnTo>
                    <a:pt x="1422071" y="249640"/>
                  </a:lnTo>
                  <a:lnTo>
                    <a:pt x="1249282" y="249640"/>
                  </a:lnTo>
                  <a:close/>
                  <a:moveTo>
                    <a:pt x="2076450" y="4185"/>
                  </a:moveTo>
                  <a:lnTo>
                    <a:pt x="2167030" y="4185"/>
                  </a:lnTo>
                  <a:cubicBezTo>
                    <a:pt x="2187457" y="4185"/>
                    <a:pt x="2203028" y="5748"/>
                    <a:pt x="2213744" y="8873"/>
                  </a:cubicBezTo>
                  <a:cubicBezTo>
                    <a:pt x="2228143" y="13115"/>
                    <a:pt x="2240477" y="20649"/>
                    <a:pt x="2250746" y="31477"/>
                  </a:cubicBezTo>
                  <a:cubicBezTo>
                    <a:pt x="2261015" y="42304"/>
                    <a:pt x="2268829" y="55559"/>
                    <a:pt x="2274186" y="71242"/>
                  </a:cubicBezTo>
                  <a:cubicBezTo>
                    <a:pt x="2279544" y="86924"/>
                    <a:pt x="2282223" y="106263"/>
                    <a:pt x="2282223" y="129257"/>
                  </a:cubicBezTo>
                  <a:cubicBezTo>
                    <a:pt x="2282223" y="149460"/>
                    <a:pt x="2279712" y="166873"/>
                    <a:pt x="2274689" y="181495"/>
                  </a:cubicBezTo>
                  <a:cubicBezTo>
                    <a:pt x="2268550" y="199355"/>
                    <a:pt x="2259788" y="213810"/>
                    <a:pt x="2248402" y="224860"/>
                  </a:cubicBezTo>
                  <a:cubicBezTo>
                    <a:pt x="2239807" y="233232"/>
                    <a:pt x="2228199" y="239762"/>
                    <a:pt x="2213576" y="244450"/>
                  </a:cubicBezTo>
                  <a:cubicBezTo>
                    <a:pt x="2202638" y="247910"/>
                    <a:pt x="2188015" y="249640"/>
                    <a:pt x="2169709" y="249640"/>
                  </a:cubicBezTo>
                  <a:lnTo>
                    <a:pt x="2076450" y="249640"/>
                  </a:lnTo>
                  <a:close/>
                  <a:moveTo>
                    <a:pt x="1871048" y="4185"/>
                  </a:moveTo>
                  <a:lnTo>
                    <a:pt x="1923454" y="4185"/>
                  </a:lnTo>
                  <a:lnTo>
                    <a:pt x="2021737" y="249640"/>
                  </a:lnTo>
                  <a:lnTo>
                    <a:pt x="1967824" y="249640"/>
                  </a:lnTo>
                  <a:lnTo>
                    <a:pt x="1946393" y="193885"/>
                  </a:lnTo>
                  <a:lnTo>
                    <a:pt x="1848278" y="193885"/>
                  </a:lnTo>
                  <a:lnTo>
                    <a:pt x="1828018" y="249640"/>
                  </a:lnTo>
                  <a:lnTo>
                    <a:pt x="1775445" y="249640"/>
                  </a:lnTo>
                  <a:close/>
                  <a:moveTo>
                    <a:pt x="962695" y="4185"/>
                  </a:moveTo>
                  <a:lnTo>
                    <a:pt x="1010915" y="4185"/>
                  </a:lnTo>
                  <a:lnTo>
                    <a:pt x="1111374" y="168101"/>
                  </a:lnTo>
                  <a:lnTo>
                    <a:pt x="1111374" y="4185"/>
                  </a:lnTo>
                  <a:lnTo>
                    <a:pt x="1157418" y="4185"/>
                  </a:lnTo>
                  <a:lnTo>
                    <a:pt x="1157418" y="249640"/>
                  </a:lnTo>
                  <a:lnTo>
                    <a:pt x="1107690" y="249640"/>
                  </a:lnTo>
                  <a:lnTo>
                    <a:pt x="1008738" y="89575"/>
                  </a:lnTo>
                  <a:lnTo>
                    <a:pt x="1008738" y="249640"/>
                  </a:lnTo>
                  <a:lnTo>
                    <a:pt x="962695" y="249640"/>
                  </a:lnTo>
                  <a:close/>
                  <a:moveTo>
                    <a:pt x="566942" y="4185"/>
                  </a:moveTo>
                  <a:lnTo>
                    <a:pt x="617674" y="4185"/>
                  </a:lnTo>
                  <a:lnTo>
                    <a:pt x="654676" y="172789"/>
                  </a:lnTo>
                  <a:lnTo>
                    <a:pt x="699548" y="4185"/>
                  </a:lnTo>
                  <a:lnTo>
                    <a:pt x="758484" y="4185"/>
                  </a:lnTo>
                  <a:lnTo>
                    <a:pt x="801514" y="175635"/>
                  </a:lnTo>
                  <a:lnTo>
                    <a:pt x="839186" y="4185"/>
                  </a:lnTo>
                  <a:lnTo>
                    <a:pt x="889080" y="4185"/>
                  </a:lnTo>
                  <a:lnTo>
                    <a:pt x="829475" y="249640"/>
                  </a:lnTo>
                  <a:lnTo>
                    <a:pt x="776901" y="249640"/>
                  </a:lnTo>
                  <a:lnTo>
                    <a:pt x="728011" y="66135"/>
                  </a:lnTo>
                  <a:lnTo>
                    <a:pt x="679289" y="249640"/>
                  </a:lnTo>
                  <a:lnTo>
                    <a:pt x="625543" y="249640"/>
                  </a:lnTo>
                  <a:close/>
                  <a:moveTo>
                    <a:pt x="0" y="4185"/>
                  </a:moveTo>
                  <a:lnTo>
                    <a:pt x="90580" y="4185"/>
                  </a:lnTo>
                  <a:cubicBezTo>
                    <a:pt x="111007" y="4185"/>
                    <a:pt x="126578" y="5748"/>
                    <a:pt x="137294" y="8873"/>
                  </a:cubicBezTo>
                  <a:cubicBezTo>
                    <a:pt x="151693" y="13115"/>
                    <a:pt x="164027" y="20649"/>
                    <a:pt x="174296" y="31477"/>
                  </a:cubicBezTo>
                  <a:cubicBezTo>
                    <a:pt x="184565" y="42304"/>
                    <a:pt x="192379" y="55559"/>
                    <a:pt x="197737" y="71242"/>
                  </a:cubicBezTo>
                  <a:cubicBezTo>
                    <a:pt x="203094" y="86924"/>
                    <a:pt x="205773" y="106263"/>
                    <a:pt x="205773" y="129257"/>
                  </a:cubicBezTo>
                  <a:cubicBezTo>
                    <a:pt x="205773" y="149460"/>
                    <a:pt x="203262" y="166873"/>
                    <a:pt x="198239" y="181495"/>
                  </a:cubicBezTo>
                  <a:cubicBezTo>
                    <a:pt x="192100" y="199355"/>
                    <a:pt x="183338" y="213810"/>
                    <a:pt x="171952" y="224860"/>
                  </a:cubicBezTo>
                  <a:cubicBezTo>
                    <a:pt x="163357" y="233232"/>
                    <a:pt x="151749" y="239762"/>
                    <a:pt x="137126" y="244450"/>
                  </a:cubicBezTo>
                  <a:cubicBezTo>
                    <a:pt x="126188" y="247910"/>
                    <a:pt x="111565" y="249640"/>
                    <a:pt x="93259" y="249640"/>
                  </a:cubicBezTo>
                  <a:lnTo>
                    <a:pt x="0" y="249640"/>
                  </a:lnTo>
                  <a:close/>
                  <a:moveTo>
                    <a:pt x="1604255" y="0"/>
                  </a:moveTo>
                  <a:cubicBezTo>
                    <a:pt x="1640421" y="0"/>
                    <a:pt x="1669358" y="11217"/>
                    <a:pt x="1691069" y="33653"/>
                  </a:cubicBezTo>
                  <a:cubicBezTo>
                    <a:pt x="1712779" y="56089"/>
                    <a:pt x="1723634" y="87287"/>
                    <a:pt x="1723634" y="127248"/>
                  </a:cubicBezTo>
                  <a:cubicBezTo>
                    <a:pt x="1723634" y="166873"/>
                    <a:pt x="1712863" y="197876"/>
                    <a:pt x="1691320" y="220256"/>
                  </a:cubicBezTo>
                  <a:cubicBezTo>
                    <a:pt x="1669777" y="242636"/>
                    <a:pt x="1640979" y="253826"/>
                    <a:pt x="1604925" y="253826"/>
                  </a:cubicBezTo>
                  <a:cubicBezTo>
                    <a:pt x="1568425" y="253826"/>
                    <a:pt x="1539404" y="242692"/>
                    <a:pt x="1517861" y="220423"/>
                  </a:cubicBezTo>
                  <a:cubicBezTo>
                    <a:pt x="1496318" y="198155"/>
                    <a:pt x="1485546" y="167487"/>
                    <a:pt x="1485546" y="128420"/>
                  </a:cubicBezTo>
                  <a:cubicBezTo>
                    <a:pt x="1485546" y="103416"/>
                    <a:pt x="1489286" y="82432"/>
                    <a:pt x="1496764" y="65465"/>
                  </a:cubicBezTo>
                  <a:cubicBezTo>
                    <a:pt x="1502345" y="52964"/>
                    <a:pt x="1509964" y="41746"/>
                    <a:pt x="1519619" y="31812"/>
                  </a:cubicBezTo>
                  <a:cubicBezTo>
                    <a:pt x="1529274" y="21877"/>
                    <a:pt x="1539850" y="14510"/>
                    <a:pt x="1551347" y="9711"/>
                  </a:cubicBezTo>
                  <a:cubicBezTo>
                    <a:pt x="1566639" y="3237"/>
                    <a:pt x="1584275" y="0"/>
                    <a:pt x="1604255" y="0"/>
                  </a:cubicBezTo>
                  <a:close/>
                  <a:moveTo>
                    <a:pt x="394580" y="0"/>
                  </a:moveTo>
                  <a:cubicBezTo>
                    <a:pt x="430746" y="0"/>
                    <a:pt x="459684" y="11217"/>
                    <a:pt x="481394" y="33653"/>
                  </a:cubicBezTo>
                  <a:cubicBezTo>
                    <a:pt x="503104" y="56089"/>
                    <a:pt x="513959" y="87287"/>
                    <a:pt x="513959" y="127248"/>
                  </a:cubicBezTo>
                  <a:cubicBezTo>
                    <a:pt x="513959" y="166873"/>
                    <a:pt x="503188" y="197876"/>
                    <a:pt x="481645" y="220256"/>
                  </a:cubicBezTo>
                  <a:cubicBezTo>
                    <a:pt x="460102" y="242636"/>
                    <a:pt x="431304" y="253826"/>
                    <a:pt x="395250" y="253826"/>
                  </a:cubicBezTo>
                  <a:cubicBezTo>
                    <a:pt x="358750" y="253826"/>
                    <a:pt x="329729" y="242692"/>
                    <a:pt x="308186" y="220423"/>
                  </a:cubicBezTo>
                  <a:cubicBezTo>
                    <a:pt x="286643" y="198155"/>
                    <a:pt x="275871" y="167487"/>
                    <a:pt x="275871" y="128420"/>
                  </a:cubicBezTo>
                  <a:cubicBezTo>
                    <a:pt x="275871" y="103416"/>
                    <a:pt x="279611" y="82432"/>
                    <a:pt x="287089" y="65465"/>
                  </a:cubicBezTo>
                  <a:cubicBezTo>
                    <a:pt x="292670" y="52964"/>
                    <a:pt x="300289" y="41746"/>
                    <a:pt x="309944" y="31812"/>
                  </a:cubicBezTo>
                  <a:cubicBezTo>
                    <a:pt x="319599" y="21877"/>
                    <a:pt x="330175" y="14510"/>
                    <a:pt x="341672" y="9711"/>
                  </a:cubicBezTo>
                  <a:cubicBezTo>
                    <a:pt x="356964" y="3237"/>
                    <a:pt x="374600" y="0"/>
                    <a:pt x="39458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20127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FE390B64-1F78-49D1-A15B-452147D90F13}"/>
              </a:ext>
            </a:extLst>
          </p:cNvPr>
          <p:cNvSpPr txBox="1">
            <a:spLocks/>
          </p:cNvSpPr>
          <p:nvPr/>
        </p:nvSpPr>
        <p:spPr>
          <a:xfrm>
            <a:off x="6096000" y="385932"/>
            <a:ext cx="5558840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EDE9F33-C9ED-479D-A35C-A88F83FB1A71}"/>
              </a:ext>
            </a:extLst>
          </p:cNvPr>
          <p:cNvSpPr txBox="1"/>
          <p:nvPr/>
        </p:nvSpPr>
        <p:spPr>
          <a:xfrm>
            <a:off x="7296139" y="1975154"/>
            <a:ext cx="435870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="" xmlns:a16="http://schemas.microsoft.com/office/drawing/2014/main" id="{91107E1D-9CA7-4D81-9D06-7B8388E99CFE}"/>
              </a:ext>
            </a:extLst>
          </p:cNvPr>
          <p:cNvGraphicFramePr>
            <a:graphicFrameLocks noGrp="1"/>
          </p:cNvGraphicFramePr>
          <p:nvPr/>
        </p:nvGraphicFramePr>
        <p:xfrm>
          <a:off x="5236061" y="1947259"/>
          <a:ext cx="2124000" cy="395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79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18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79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30C0155A-8A5F-432C-BEB1-2D9DF1AEA273}"/>
              </a:ext>
            </a:extLst>
          </p:cNvPr>
          <p:cNvGraphicFramePr>
            <a:graphicFrameLocks noGrp="1"/>
          </p:cNvGraphicFramePr>
          <p:nvPr/>
        </p:nvGraphicFramePr>
        <p:xfrm>
          <a:off x="957555" y="1947259"/>
          <a:ext cx="2124000" cy="395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79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18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79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C845AEAA-80B9-42BB-A85D-0C6386D49DFC}"/>
              </a:ext>
            </a:extLst>
          </p:cNvPr>
          <p:cNvGraphicFramePr>
            <a:graphicFrameLocks noGrp="1"/>
          </p:cNvGraphicFramePr>
          <p:nvPr/>
        </p:nvGraphicFramePr>
        <p:xfrm>
          <a:off x="2880809" y="1764977"/>
          <a:ext cx="2556000" cy="4320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0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79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186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051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</a:t>
                      </a: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186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79B2133-905D-4CDB-97F9-0D47CFC38466}"/>
              </a:ext>
            </a:extLst>
          </p:cNvPr>
          <p:cNvSpPr txBox="1"/>
          <p:nvPr/>
        </p:nvSpPr>
        <p:spPr>
          <a:xfrm>
            <a:off x="7933509" y="2031802"/>
            <a:ext cx="337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97F67B4-E383-499A-9ACE-C4E535442036}"/>
              </a:ext>
            </a:extLst>
          </p:cNvPr>
          <p:cNvSpPr txBox="1"/>
          <p:nvPr/>
        </p:nvSpPr>
        <p:spPr>
          <a:xfrm>
            <a:off x="7933509" y="2866482"/>
            <a:ext cx="3375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Get a modern PowerPoint  Presentation that is beautifully designed. Easy to change colors, photos and Text.  </a:t>
            </a:r>
          </a:p>
        </p:txBody>
      </p:sp>
    </p:spTree>
    <p:extLst>
      <p:ext uri="{BB962C8B-B14F-4D97-AF65-F5344CB8AC3E}">
        <p14:creationId xmlns=""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31">
            <a:extLst>
              <a:ext uri="{FF2B5EF4-FFF2-40B4-BE49-F238E27FC236}">
                <a16:creationId xmlns="" xmlns:a16="http://schemas.microsoft.com/office/drawing/2014/main" id="{49BC53E2-EF47-47E3-91D1-9906702A675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477907" y="2495056"/>
            <a:ext cx="1539119" cy="1137700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7EEC74D-AFED-4B4B-B22D-87C132F66466}"/>
              </a:ext>
            </a:extLst>
          </p:cNvPr>
          <p:cNvGrpSpPr/>
          <p:nvPr/>
        </p:nvGrpSpPr>
        <p:grpSpPr>
          <a:xfrm>
            <a:off x="4017026" y="1856554"/>
            <a:ext cx="1277005" cy="1277005"/>
            <a:chOff x="899591" y="1902000"/>
            <a:chExt cx="1250671" cy="1250671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E4A6122D-37ED-4846-A4E3-CFEDD4A0C795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53B8814E-949C-455E-8907-2465482F4343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2ABA969-94E4-48E9-8EB8-313D2F1FD1B0}"/>
              </a:ext>
            </a:extLst>
          </p:cNvPr>
          <p:cNvGrpSpPr/>
          <p:nvPr/>
        </p:nvGrpSpPr>
        <p:grpSpPr>
          <a:xfrm>
            <a:off x="4017026" y="3300216"/>
            <a:ext cx="1277005" cy="1277005"/>
            <a:chOff x="899591" y="1902000"/>
            <a:chExt cx="1250671" cy="1250671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C139630A-FF9C-4BE5-8E13-07E17594E534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9D6C3CE1-2554-4436-98AC-2EE8C96B567C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965350E-9472-4815-9297-2800645B06F1}"/>
              </a:ext>
            </a:extLst>
          </p:cNvPr>
          <p:cNvGrpSpPr/>
          <p:nvPr/>
        </p:nvGrpSpPr>
        <p:grpSpPr>
          <a:xfrm>
            <a:off x="4017026" y="4743877"/>
            <a:ext cx="1277005" cy="1277005"/>
            <a:chOff x="899591" y="1902000"/>
            <a:chExt cx="1250671" cy="1250671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FB821AD1-150E-40F3-9FFE-C40DF07E60F9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61B8277D-29FF-4433-A024-D3C56CF111A6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3" name="Elbow Connector 51">
            <a:extLst>
              <a:ext uri="{FF2B5EF4-FFF2-40B4-BE49-F238E27FC236}">
                <a16:creationId xmlns="" xmlns:a16="http://schemas.microsoft.com/office/drawing/2014/main" id="{5F5A382E-DABC-4842-828B-2DC5C2A8E63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77907" y="4223267"/>
            <a:ext cx="1539119" cy="1159113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F1986C2-D3E3-4277-8E08-C16505DE81AA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32188" y="3928012"/>
            <a:ext cx="1484838" cy="10707"/>
          </a:xfrm>
          <a:prstGeom prst="line">
            <a:avLst/>
          </a:prstGeom>
          <a:ln w="2222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FFDFC3A-FE80-40C6-92E4-23B32F45C6D6}"/>
              </a:ext>
            </a:extLst>
          </p:cNvPr>
          <p:cNvSpPr txBox="1"/>
          <p:nvPr/>
        </p:nvSpPr>
        <p:spPr>
          <a:xfrm>
            <a:off x="4136119" y="2182750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43A378D-0F39-45E9-8F53-53E19984CBB2}"/>
              </a:ext>
            </a:extLst>
          </p:cNvPr>
          <p:cNvSpPr txBox="1"/>
          <p:nvPr/>
        </p:nvSpPr>
        <p:spPr>
          <a:xfrm>
            <a:off x="4159195" y="3619854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0C89658-710F-4531-9F5D-5946312B65CF}"/>
              </a:ext>
            </a:extLst>
          </p:cNvPr>
          <p:cNvSpPr txBox="1"/>
          <p:nvPr/>
        </p:nvSpPr>
        <p:spPr>
          <a:xfrm>
            <a:off x="4134078" y="5060378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87BC03FB-7842-4D4B-8F60-AD67E6802EFA}"/>
              </a:ext>
            </a:extLst>
          </p:cNvPr>
          <p:cNvSpPr/>
          <p:nvPr/>
        </p:nvSpPr>
        <p:spPr>
          <a:xfrm>
            <a:off x="4907996" y="1761929"/>
            <a:ext cx="522312" cy="522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E0929CA-6BE2-4242-9660-67A7FE971A12}"/>
              </a:ext>
            </a:extLst>
          </p:cNvPr>
          <p:cNvSpPr/>
          <p:nvPr/>
        </p:nvSpPr>
        <p:spPr>
          <a:xfrm>
            <a:off x="4915611" y="3195101"/>
            <a:ext cx="522312" cy="5223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93FECE9-43A2-4B0A-8B67-B9B144D231ED}"/>
              </a:ext>
            </a:extLst>
          </p:cNvPr>
          <p:cNvSpPr/>
          <p:nvPr/>
        </p:nvSpPr>
        <p:spPr>
          <a:xfrm>
            <a:off x="4915611" y="4624639"/>
            <a:ext cx="522312" cy="522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7848961-64E5-4350-8A7A-81EFB7D070C4}"/>
              </a:ext>
            </a:extLst>
          </p:cNvPr>
          <p:cNvSpPr txBox="1"/>
          <p:nvPr/>
        </p:nvSpPr>
        <p:spPr>
          <a:xfrm>
            <a:off x="6336284" y="2263068"/>
            <a:ext cx="50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F1BC24C4-33F9-47A1-886C-1C148A6D06DC}"/>
              </a:ext>
            </a:extLst>
          </p:cNvPr>
          <p:cNvSpPr/>
          <p:nvPr/>
        </p:nvSpPr>
        <p:spPr>
          <a:xfrm>
            <a:off x="6394003" y="1838325"/>
            <a:ext cx="475484" cy="4754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01</a:t>
            </a:r>
            <a:endParaRPr lang="ko-KR" altLang="en-US" sz="1050" b="1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CAA4F84-4EAA-45B7-8522-14AB39EF9362}"/>
              </a:ext>
            </a:extLst>
          </p:cNvPr>
          <p:cNvSpPr txBox="1"/>
          <p:nvPr/>
        </p:nvSpPr>
        <p:spPr>
          <a:xfrm>
            <a:off x="6336284" y="3706730"/>
            <a:ext cx="50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EE3C6B34-14E4-4E9E-BCCB-E9B887ABD59C}"/>
              </a:ext>
            </a:extLst>
          </p:cNvPr>
          <p:cNvSpPr/>
          <p:nvPr/>
        </p:nvSpPr>
        <p:spPr>
          <a:xfrm>
            <a:off x="6394003" y="3281987"/>
            <a:ext cx="475484" cy="4754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02</a:t>
            </a:r>
            <a:endParaRPr lang="ko-KR" altLang="en-US" sz="1050" b="1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FD7E776-6FF1-490E-8BA8-02F3FA4724B3}"/>
              </a:ext>
            </a:extLst>
          </p:cNvPr>
          <p:cNvSpPr txBox="1"/>
          <p:nvPr/>
        </p:nvSpPr>
        <p:spPr>
          <a:xfrm>
            <a:off x="6336284" y="5150391"/>
            <a:ext cx="50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9345E747-CE46-4FE2-8FE0-F9DBA40C0BFF}"/>
              </a:ext>
            </a:extLst>
          </p:cNvPr>
          <p:cNvSpPr/>
          <p:nvPr/>
        </p:nvSpPr>
        <p:spPr>
          <a:xfrm>
            <a:off x="6394003" y="4725648"/>
            <a:ext cx="475484" cy="4754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03</a:t>
            </a:r>
            <a:endParaRPr lang="ko-KR" altLang="en-US" sz="1050" b="1" dirty="0"/>
          </a:p>
        </p:txBody>
      </p:sp>
      <p:cxnSp>
        <p:nvCxnSpPr>
          <p:cNvPr id="27" name="Straight Connector 16">
            <a:extLst>
              <a:ext uri="{FF2B5EF4-FFF2-40B4-BE49-F238E27FC236}">
                <a16:creationId xmlns="" xmlns:a16="http://schemas.microsoft.com/office/drawing/2014/main" id="{8B6B36A9-CCB7-458F-A95F-831E9C433E3D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294030" y="5382380"/>
            <a:ext cx="936000" cy="2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7">
            <a:extLst>
              <a:ext uri="{FF2B5EF4-FFF2-40B4-BE49-F238E27FC236}">
                <a16:creationId xmlns="" xmlns:a16="http://schemas.microsoft.com/office/drawing/2014/main" id="{2B3A76FE-A02E-40CC-B498-20A3074DA075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5294030" y="3938718"/>
            <a:ext cx="936000" cy="944"/>
          </a:xfrm>
          <a:prstGeom prst="line">
            <a:avLst/>
          </a:prstGeom>
          <a:ln w="1905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8">
            <a:extLst>
              <a:ext uri="{FF2B5EF4-FFF2-40B4-BE49-F238E27FC236}">
                <a16:creationId xmlns="" xmlns:a16="http://schemas.microsoft.com/office/drawing/2014/main" id="{A63BA0BC-10F3-4903-BEA9-4E634391E387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5294030" y="2495056"/>
            <a:ext cx="936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">
            <a:extLst>
              <a:ext uri="{FF2B5EF4-FFF2-40B4-BE49-F238E27FC236}">
                <a16:creationId xmlns="" xmlns:a16="http://schemas.microsoft.com/office/drawing/2014/main" id="{2FB89ECD-8312-4BC5-94D4-212D75FDBF50}"/>
              </a:ext>
            </a:extLst>
          </p:cNvPr>
          <p:cNvSpPr/>
          <p:nvPr/>
        </p:nvSpPr>
        <p:spPr>
          <a:xfrm flipH="1">
            <a:off x="5047708" y="4778338"/>
            <a:ext cx="271065" cy="22361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 Same Side Corner Rectangle 11">
            <a:extLst>
              <a:ext uri="{FF2B5EF4-FFF2-40B4-BE49-F238E27FC236}">
                <a16:creationId xmlns="" xmlns:a16="http://schemas.microsoft.com/office/drawing/2014/main" id="{A174726E-AAF0-4236-9DAD-E919282446A9}"/>
              </a:ext>
            </a:extLst>
          </p:cNvPr>
          <p:cNvSpPr>
            <a:spLocks noChangeAspect="1"/>
          </p:cNvSpPr>
          <p:nvPr/>
        </p:nvSpPr>
        <p:spPr>
          <a:xfrm rot="9900000">
            <a:off x="5060712" y="3343309"/>
            <a:ext cx="274052" cy="23275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1DE1B836-7A3F-47E1-A2C7-94AE02597804}"/>
              </a:ext>
            </a:extLst>
          </p:cNvPr>
          <p:cNvGrpSpPr/>
          <p:nvPr/>
        </p:nvGrpSpPr>
        <p:grpSpPr>
          <a:xfrm>
            <a:off x="779991" y="2915252"/>
            <a:ext cx="1369129" cy="2616029"/>
            <a:chOff x="3688167" y="3417317"/>
            <a:chExt cx="1152686" cy="2202466"/>
          </a:xfrm>
        </p:grpSpPr>
        <p:sp>
          <p:nvSpPr>
            <p:cNvPr id="34" name="Rounded Rectangle 17">
              <a:extLst>
                <a:ext uri="{FF2B5EF4-FFF2-40B4-BE49-F238E27FC236}">
                  <a16:creationId xmlns="" xmlns:a16="http://schemas.microsoft.com/office/drawing/2014/main" id="{46BCC5E9-8B65-4DE7-BF9F-D622C0672D28}"/>
                </a:ext>
              </a:extLst>
            </p:cNvPr>
            <p:cNvSpPr/>
            <p:nvPr/>
          </p:nvSpPr>
          <p:spPr>
            <a:xfrm>
              <a:off x="3688167" y="3417317"/>
              <a:ext cx="1152686" cy="2202466"/>
            </a:xfrm>
            <a:prstGeom prst="roundRect">
              <a:avLst>
                <a:gd name="adj" fmla="val 12305"/>
              </a:avLst>
            </a:prstGeom>
            <a:solidFill>
              <a:srgbClr val="2626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AFA9E3F9-54ED-474A-819C-FF2AC1697620}"/>
                </a:ext>
              </a:extLst>
            </p:cNvPr>
            <p:cNvSpPr/>
            <p:nvPr/>
          </p:nvSpPr>
          <p:spPr>
            <a:xfrm>
              <a:off x="3749651" y="3637564"/>
              <a:ext cx="1035739" cy="17069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6" name="Rounded Rectangle 20">
              <a:extLst>
                <a:ext uri="{FF2B5EF4-FFF2-40B4-BE49-F238E27FC236}">
                  <a16:creationId xmlns="" xmlns:a16="http://schemas.microsoft.com/office/drawing/2014/main" id="{B4AEF287-A98B-4E4C-A413-07F3DFEC0E5A}"/>
                </a:ext>
              </a:extLst>
            </p:cNvPr>
            <p:cNvSpPr/>
            <p:nvPr/>
          </p:nvSpPr>
          <p:spPr>
            <a:xfrm>
              <a:off x="4106841" y="3505590"/>
              <a:ext cx="315337" cy="55062"/>
            </a:xfrm>
            <a:prstGeom prst="roundRect">
              <a:avLst>
                <a:gd name="adj" fmla="val 50000"/>
              </a:avLst>
            </a:prstGeom>
            <a:solidFill>
              <a:srgbClr val="ECECEC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A8EB5B4-3CE3-4B27-A2DE-8DF3DA7A7966}"/>
                </a:ext>
              </a:extLst>
            </p:cNvPr>
            <p:cNvSpPr/>
            <p:nvPr/>
          </p:nvSpPr>
          <p:spPr>
            <a:xfrm>
              <a:off x="4165418" y="5378702"/>
              <a:ext cx="190033" cy="192694"/>
            </a:xfrm>
            <a:prstGeom prst="ellipse">
              <a:avLst/>
            </a:prstGeom>
            <a:solidFill>
              <a:srgbClr val="ECECE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85F2C11A-4E10-45A1-9BA6-C2B70BFAB128}"/>
                </a:ext>
              </a:extLst>
            </p:cNvPr>
            <p:cNvSpPr/>
            <p:nvPr/>
          </p:nvSpPr>
          <p:spPr>
            <a:xfrm>
              <a:off x="4219713" y="5433757"/>
              <a:ext cx="81443" cy="82583"/>
            </a:xfrm>
            <a:prstGeom prst="rect">
              <a:avLst/>
            </a:prstGeom>
            <a:noFill/>
            <a:ln w="12700">
              <a:solidFill>
                <a:srgbClr val="262626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9" name="Rectangle 58">
              <a:extLst>
                <a:ext uri="{FF2B5EF4-FFF2-40B4-BE49-F238E27FC236}">
                  <a16:creationId xmlns="" xmlns:a16="http://schemas.microsoft.com/office/drawing/2014/main" id="{7751B047-3BBC-43A7-9087-585F8E0AB0E0}"/>
                </a:ext>
              </a:extLst>
            </p:cNvPr>
            <p:cNvSpPr/>
            <p:nvPr/>
          </p:nvSpPr>
          <p:spPr>
            <a:xfrm>
              <a:off x="3751673" y="3640769"/>
              <a:ext cx="1017329" cy="408218"/>
            </a:xfrm>
            <a:custGeom>
              <a:avLst/>
              <a:gdLst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069" h="533856">
                  <a:moveTo>
                    <a:pt x="0" y="0"/>
                  </a:moveTo>
                  <a:lnTo>
                    <a:pt x="1349069" y="0"/>
                  </a:lnTo>
                  <a:cubicBezTo>
                    <a:pt x="899379" y="16027"/>
                    <a:pt x="182990" y="213029"/>
                    <a:pt x="0" y="5338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915798A2-8CE2-42A9-AB16-9EF18862209D}"/>
              </a:ext>
            </a:extLst>
          </p:cNvPr>
          <p:cNvGrpSpPr/>
          <p:nvPr/>
        </p:nvGrpSpPr>
        <p:grpSpPr>
          <a:xfrm>
            <a:off x="1199467" y="4170266"/>
            <a:ext cx="786996" cy="786996"/>
            <a:chOff x="3924417" y="4453570"/>
            <a:chExt cx="754422" cy="754422"/>
          </a:xfrm>
        </p:grpSpPr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3D33CAF3-990D-421B-A840-086649E98778}"/>
                </a:ext>
              </a:extLst>
            </p:cNvPr>
            <p:cNvSpPr/>
            <p:nvPr/>
          </p:nvSpPr>
          <p:spPr>
            <a:xfrm>
              <a:off x="4063248" y="4592401"/>
              <a:ext cx="476761" cy="476761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07F79442-3FA7-4AFC-BC3B-DC8576FBBCC8}"/>
                </a:ext>
              </a:extLst>
            </p:cNvPr>
            <p:cNvSpPr/>
            <p:nvPr/>
          </p:nvSpPr>
          <p:spPr>
            <a:xfrm>
              <a:off x="3924417" y="4453570"/>
              <a:ext cx="754422" cy="754422"/>
            </a:xfrm>
            <a:prstGeom prst="ellipse">
              <a:avLst/>
            </a:prstGeom>
            <a:noFill/>
            <a:ln w="130175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3" name="Oval 68">
            <a:extLst>
              <a:ext uri="{FF2B5EF4-FFF2-40B4-BE49-F238E27FC236}">
                <a16:creationId xmlns="" xmlns:a16="http://schemas.microsoft.com/office/drawing/2014/main" id="{241A48BD-C4E3-4E15-BCD3-92CA551BF00F}"/>
              </a:ext>
            </a:extLst>
          </p:cNvPr>
          <p:cNvSpPr/>
          <p:nvPr/>
        </p:nvSpPr>
        <p:spPr>
          <a:xfrm rot="3052891" flipH="1">
            <a:off x="966319" y="1504731"/>
            <a:ext cx="1102721" cy="961622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45" name="Graphic 21">
            <a:extLst>
              <a:ext uri="{FF2B5EF4-FFF2-40B4-BE49-F238E27FC236}">
                <a16:creationId xmlns="" xmlns:a16="http://schemas.microsoft.com/office/drawing/2014/main" id="{EDD7258F-3072-4764-BC31-E387AC4F7B6E}"/>
              </a:ext>
            </a:extLst>
          </p:cNvPr>
          <p:cNvGrpSpPr/>
          <p:nvPr/>
        </p:nvGrpSpPr>
        <p:grpSpPr>
          <a:xfrm>
            <a:off x="1497364" y="4097018"/>
            <a:ext cx="1318798" cy="2357993"/>
            <a:chOff x="4170900" y="0"/>
            <a:chExt cx="3835079" cy="6857067"/>
          </a:xfrm>
        </p:grpSpPr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AA576D43-5E0C-4BD3-96D5-525BBC1D50EE}"/>
                </a:ext>
              </a:extLst>
            </p:cNvPr>
            <p:cNvSpPr/>
            <p:nvPr/>
          </p:nvSpPr>
          <p:spPr>
            <a:xfrm>
              <a:off x="4170900" y="0"/>
              <a:ext cx="3835079" cy="6857067"/>
            </a:xfrm>
            <a:custGeom>
              <a:avLst/>
              <a:gdLst>
                <a:gd name="connsiteX0" fmla="*/ 1859688 w 3816220"/>
                <a:gd name="connsiteY0" fmla="*/ 0 h 6848669"/>
                <a:gd name="connsiteX1" fmla="*/ 2719037 w 3816220"/>
                <a:gd name="connsiteY1" fmla="*/ 937727 h 6848669"/>
                <a:gd name="connsiteX2" fmla="*/ 3404837 w 3816220"/>
                <a:gd name="connsiteY2" fmla="*/ 2455817 h 6848669"/>
                <a:gd name="connsiteX3" fmla="*/ 3397373 w 3816220"/>
                <a:gd name="connsiteY3" fmla="*/ 4784738 h 6848669"/>
                <a:gd name="connsiteX4" fmla="*/ 3818184 w 3816220"/>
                <a:gd name="connsiteY4" fmla="*/ 6857067 h 6848669"/>
                <a:gd name="connsiteX5" fmla="*/ 1609628 w 3816220"/>
                <a:gd name="connsiteY5" fmla="*/ 6857067 h 6848669"/>
                <a:gd name="connsiteX6" fmla="*/ 1469669 w 3816220"/>
                <a:gd name="connsiteY6" fmla="*/ 6241247 h 6848669"/>
                <a:gd name="connsiteX7" fmla="*/ 555269 w 3816220"/>
                <a:gd name="connsiteY7" fmla="*/ 4011230 h 6848669"/>
                <a:gd name="connsiteX8" fmla="*/ 316405 w 3816220"/>
                <a:gd name="connsiteY8" fmla="*/ 2427826 h 6848669"/>
                <a:gd name="connsiteX9" fmla="*/ 255756 w 3816220"/>
                <a:gd name="connsiteY9" fmla="*/ 1045029 h 6848669"/>
                <a:gd name="connsiteX10" fmla="*/ 1686139 w 3816220"/>
                <a:gd name="connsiteY10" fmla="*/ 2580848 h 6848669"/>
                <a:gd name="connsiteX11" fmla="*/ 1859688 w 3816220"/>
                <a:gd name="connsiteY11" fmla="*/ 0 h 6848669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69 w 3818183"/>
                <a:gd name="connsiteY7" fmla="*/ 4011230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70 w 3818183"/>
                <a:gd name="connsiteY7" fmla="*/ 4152778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79877 w 3835079"/>
                <a:gd name="connsiteY10" fmla="*/ 1844225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35079" h="6857067">
                  <a:moveTo>
                    <a:pt x="1876584" y="0"/>
                  </a:moveTo>
                  <a:cubicBezTo>
                    <a:pt x="2380437" y="78377"/>
                    <a:pt x="2558652" y="523447"/>
                    <a:pt x="2735933" y="937727"/>
                  </a:cubicBezTo>
                  <a:cubicBezTo>
                    <a:pt x="2956136" y="1453709"/>
                    <a:pt x="3344289" y="1891315"/>
                    <a:pt x="3421733" y="2455817"/>
                  </a:cubicBezTo>
                  <a:cubicBezTo>
                    <a:pt x="3527169" y="3221860"/>
                    <a:pt x="3383478" y="4014030"/>
                    <a:pt x="3414269" y="4784738"/>
                  </a:cubicBezTo>
                  <a:cubicBezTo>
                    <a:pt x="3443194" y="5498530"/>
                    <a:pt x="3721246" y="6157271"/>
                    <a:pt x="3835080" y="6857067"/>
                  </a:cubicBezTo>
                  <a:lnTo>
                    <a:pt x="1626524" y="6857067"/>
                  </a:lnTo>
                  <a:cubicBezTo>
                    <a:pt x="1579871" y="6623802"/>
                    <a:pt x="1662291" y="6691962"/>
                    <a:pt x="1486565" y="6241247"/>
                  </a:cubicBezTo>
                  <a:cubicBezTo>
                    <a:pt x="1310839" y="5790532"/>
                    <a:pt x="535776" y="4930019"/>
                    <a:pt x="572166" y="4152778"/>
                  </a:cubicBezTo>
                  <a:cubicBezTo>
                    <a:pt x="599224" y="3570548"/>
                    <a:pt x="661157" y="3044425"/>
                    <a:pt x="333301" y="2427826"/>
                  </a:cubicBezTo>
                  <a:cubicBezTo>
                    <a:pt x="160822" y="2079489"/>
                    <a:pt x="-287185" y="1240971"/>
                    <a:pt x="272652" y="1045029"/>
                  </a:cubicBezTo>
                  <a:cubicBezTo>
                    <a:pt x="811062" y="816322"/>
                    <a:pt x="1111150" y="1517480"/>
                    <a:pt x="1349547" y="1773450"/>
                  </a:cubicBezTo>
                  <a:cubicBezTo>
                    <a:pt x="1587944" y="2029420"/>
                    <a:pt x="1620251" y="2888219"/>
                    <a:pt x="1703035" y="2580848"/>
                  </a:cubicBezTo>
                  <a:cubicBezTo>
                    <a:pt x="2060397" y="1828800"/>
                    <a:pt x="1874718" y="807098"/>
                    <a:pt x="1876584" y="0"/>
                  </a:cubicBezTo>
                  <a:close/>
                </a:path>
              </a:pathLst>
            </a:custGeom>
            <a:solidFill>
              <a:srgbClr val="D9D9D9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5091DDC4-3663-413F-9ABD-CE468EADD051}"/>
                </a:ext>
              </a:extLst>
            </p:cNvPr>
            <p:cNvSpPr/>
            <p:nvPr/>
          </p:nvSpPr>
          <p:spPr>
            <a:xfrm>
              <a:off x="4430993" y="974000"/>
              <a:ext cx="846423" cy="721829"/>
            </a:xfrm>
            <a:custGeom>
              <a:avLst/>
              <a:gdLst>
                <a:gd name="connsiteX0" fmla="*/ 201811 w 867746"/>
                <a:gd name="connsiteY0" fmla="*/ 15957 h 662473"/>
                <a:gd name="connsiteX1" fmla="*/ 876414 w 867746"/>
                <a:gd name="connsiteY1" fmla="*/ 373320 h 662473"/>
                <a:gd name="connsiteX2" fmla="*/ 105705 w 867746"/>
                <a:gd name="connsiteY2" fmla="*/ 664435 h 662473"/>
                <a:gd name="connsiteX3" fmla="*/ 201811 w 867746"/>
                <a:gd name="connsiteY3" fmla="*/ 15957 h 662473"/>
                <a:gd name="connsiteX0" fmla="*/ 288539 w 841815"/>
                <a:gd name="connsiteY0" fmla="*/ 17995 h 626033"/>
                <a:gd name="connsiteX1" fmla="*/ 841815 w 841815"/>
                <a:gd name="connsiteY1" fmla="*/ 334917 h 626033"/>
                <a:gd name="connsiteX2" fmla="*/ 71106 w 841815"/>
                <a:gd name="connsiteY2" fmla="*/ 626032 h 626033"/>
                <a:gd name="connsiteX3" fmla="*/ 288539 w 841815"/>
                <a:gd name="connsiteY3" fmla="*/ 17995 h 626033"/>
                <a:gd name="connsiteX0" fmla="*/ 288539 w 922701"/>
                <a:gd name="connsiteY0" fmla="*/ 17995 h 626033"/>
                <a:gd name="connsiteX1" fmla="*/ 922701 w 922701"/>
                <a:gd name="connsiteY1" fmla="*/ 334918 h 626033"/>
                <a:gd name="connsiteX2" fmla="*/ 71106 w 922701"/>
                <a:gd name="connsiteY2" fmla="*/ 626032 h 626033"/>
                <a:gd name="connsiteX3" fmla="*/ 288539 w 922701"/>
                <a:gd name="connsiteY3" fmla="*/ 17995 h 626033"/>
                <a:gd name="connsiteX0" fmla="*/ 329797 w 913407"/>
                <a:gd name="connsiteY0" fmla="*/ 14324 h 703246"/>
                <a:gd name="connsiteX1" fmla="*/ 913407 w 913407"/>
                <a:gd name="connsiteY1" fmla="*/ 412131 h 703246"/>
                <a:gd name="connsiteX2" fmla="*/ 61812 w 913407"/>
                <a:gd name="connsiteY2" fmla="*/ 703245 h 703246"/>
                <a:gd name="connsiteX3" fmla="*/ 329797 w 913407"/>
                <a:gd name="connsiteY3" fmla="*/ 14324 h 703246"/>
                <a:gd name="connsiteX0" fmla="*/ 201810 w 785420"/>
                <a:gd name="connsiteY0" fmla="*/ 14324 h 662804"/>
                <a:gd name="connsiteX1" fmla="*/ 785420 w 785420"/>
                <a:gd name="connsiteY1" fmla="*/ 412131 h 662804"/>
                <a:gd name="connsiteX2" fmla="*/ 105706 w 785420"/>
                <a:gd name="connsiteY2" fmla="*/ 662804 h 662804"/>
                <a:gd name="connsiteX3" fmla="*/ 201810 w 785420"/>
                <a:gd name="connsiteY3" fmla="*/ 14324 h 662804"/>
                <a:gd name="connsiteX0" fmla="*/ 167496 w 751106"/>
                <a:gd name="connsiteY0" fmla="*/ 14324 h 672912"/>
                <a:gd name="connsiteX1" fmla="*/ 751106 w 751106"/>
                <a:gd name="connsiteY1" fmla="*/ 412131 h 672912"/>
                <a:gd name="connsiteX2" fmla="*/ 132056 w 751106"/>
                <a:gd name="connsiteY2" fmla="*/ 672912 h 672912"/>
                <a:gd name="connsiteX3" fmla="*/ 167496 w 751106"/>
                <a:gd name="connsiteY3" fmla="*/ 14324 h 672912"/>
                <a:gd name="connsiteX0" fmla="*/ 132271 w 796768"/>
                <a:gd name="connsiteY0" fmla="*/ 12987 h 712016"/>
                <a:gd name="connsiteX1" fmla="*/ 796768 w 796768"/>
                <a:gd name="connsiteY1" fmla="*/ 451235 h 712016"/>
                <a:gd name="connsiteX2" fmla="*/ 177718 w 796768"/>
                <a:gd name="connsiteY2" fmla="*/ 712016 h 712016"/>
                <a:gd name="connsiteX3" fmla="*/ 132271 w 796768"/>
                <a:gd name="connsiteY3" fmla="*/ 12987 h 712016"/>
                <a:gd name="connsiteX0" fmla="*/ 152924 w 766868"/>
                <a:gd name="connsiteY0" fmla="*/ 12135 h 741494"/>
                <a:gd name="connsiteX1" fmla="*/ 766868 w 766868"/>
                <a:gd name="connsiteY1" fmla="*/ 480713 h 741494"/>
                <a:gd name="connsiteX2" fmla="*/ 147818 w 766868"/>
                <a:gd name="connsiteY2" fmla="*/ 741494 h 741494"/>
                <a:gd name="connsiteX3" fmla="*/ 152924 w 766868"/>
                <a:gd name="connsiteY3" fmla="*/ 12135 h 741494"/>
                <a:gd name="connsiteX0" fmla="*/ 172736 w 786680"/>
                <a:gd name="connsiteY0" fmla="*/ 12135 h 741494"/>
                <a:gd name="connsiteX1" fmla="*/ 786680 w 786680"/>
                <a:gd name="connsiteY1" fmla="*/ 480713 h 741494"/>
                <a:gd name="connsiteX2" fmla="*/ 127187 w 786680"/>
                <a:gd name="connsiteY2" fmla="*/ 741494 h 741494"/>
                <a:gd name="connsiteX3" fmla="*/ 172736 w 786680"/>
                <a:gd name="connsiteY3" fmla="*/ 12135 h 741494"/>
                <a:gd name="connsiteX0" fmla="*/ 148439 w 812936"/>
                <a:gd name="connsiteY0" fmla="*/ 12690 h 721827"/>
                <a:gd name="connsiteX1" fmla="*/ 812936 w 812936"/>
                <a:gd name="connsiteY1" fmla="*/ 461046 h 721827"/>
                <a:gd name="connsiteX2" fmla="*/ 153443 w 812936"/>
                <a:gd name="connsiteY2" fmla="*/ 721827 h 721827"/>
                <a:gd name="connsiteX3" fmla="*/ 148439 w 812936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22" h="721827">
                  <a:moveTo>
                    <a:pt x="181925" y="12690"/>
                  </a:moveTo>
                  <a:cubicBezTo>
                    <a:pt x="568699" y="-73151"/>
                    <a:pt x="767112" y="298693"/>
                    <a:pt x="846422" y="461046"/>
                  </a:cubicBezTo>
                  <a:cubicBezTo>
                    <a:pt x="676940" y="439722"/>
                    <a:pt x="430013" y="516522"/>
                    <a:pt x="186930" y="721827"/>
                  </a:cubicBezTo>
                  <a:cubicBezTo>
                    <a:pt x="18046" y="360732"/>
                    <a:pt x="-129423" y="90762"/>
                    <a:pt x="181925" y="12690"/>
                  </a:cubicBezTo>
                  <a:close/>
                </a:path>
              </a:pathLst>
            </a:custGeom>
            <a:solidFill>
              <a:srgbClr val="BFBFBF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Rectangle 9">
            <a:extLst>
              <a:ext uri="{FF2B5EF4-FFF2-40B4-BE49-F238E27FC236}">
                <a16:creationId xmlns="" xmlns:a16="http://schemas.microsoft.com/office/drawing/2014/main" id="{CC39B6D1-D6E7-4D5B-A397-AFCD1926F33D}"/>
              </a:ext>
            </a:extLst>
          </p:cNvPr>
          <p:cNvSpPr/>
          <p:nvPr/>
        </p:nvSpPr>
        <p:spPr>
          <a:xfrm flipH="1">
            <a:off x="1242066" y="1733981"/>
            <a:ext cx="435067" cy="4072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Rounded Rectangle 12">
            <a:extLst>
              <a:ext uri="{FF2B5EF4-FFF2-40B4-BE49-F238E27FC236}">
                <a16:creationId xmlns="" xmlns:a16="http://schemas.microsoft.com/office/drawing/2014/main" id="{4D4FC8FE-8D00-4A10-A313-D94CE4ACBD0A}"/>
              </a:ext>
            </a:extLst>
          </p:cNvPr>
          <p:cNvSpPr/>
          <p:nvPr/>
        </p:nvSpPr>
        <p:spPr>
          <a:xfrm>
            <a:off x="4915611" y="1785164"/>
            <a:ext cx="241455" cy="287737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E9FEB07C-B72A-4026-BE6B-9820CC440F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192B0691-3B85-401D-A42E-B42F5578C9C9}"/>
              </a:ext>
            </a:extLst>
          </p:cNvPr>
          <p:cNvSpPr/>
          <p:nvPr/>
        </p:nvSpPr>
        <p:spPr>
          <a:xfrm rot="10800000" flipV="1">
            <a:off x="4836268" y="1213492"/>
            <a:ext cx="2519464" cy="221550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 Placeholder 13">
            <a:extLst>
              <a:ext uri="{FF2B5EF4-FFF2-40B4-BE49-F238E27FC236}">
                <a16:creationId xmlns="" xmlns:a16="http://schemas.microsoft.com/office/drawing/2014/main" id="{6C626160-9F51-4944-BCE5-7A9737F74504}"/>
              </a:ext>
            </a:extLst>
          </p:cNvPr>
          <p:cNvSpPr txBox="1">
            <a:spLocks/>
          </p:cNvSpPr>
          <p:nvPr/>
        </p:nvSpPr>
        <p:spPr>
          <a:xfrm>
            <a:off x="4191754" y="4054790"/>
            <a:ext cx="3808492" cy="10716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3275E94-5226-4A00-94D9-EB3113442F01}"/>
              </a:ext>
            </a:extLst>
          </p:cNvPr>
          <p:cNvSpPr txBox="1"/>
          <p:nvPr/>
        </p:nvSpPr>
        <p:spPr>
          <a:xfrm>
            <a:off x="1104524" y="5246972"/>
            <a:ext cx="9982954" cy="958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7660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3F712FD1-6E8E-42DB-B010-52CA07079800}"/>
              </a:ext>
            </a:extLst>
          </p:cNvPr>
          <p:cNvSpPr/>
          <p:nvPr/>
        </p:nvSpPr>
        <p:spPr>
          <a:xfrm>
            <a:off x="-14308" y="-41329"/>
            <a:ext cx="6244627" cy="6912244"/>
          </a:xfrm>
          <a:custGeom>
            <a:avLst/>
            <a:gdLst>
              <a:gd name="connsiteX0" fmla="*/ 5965 w 9366941"/>
              <a:gd name="connsiteY0" fmla="*/ 0 h 10368366"/>
              <a:gd name="connsiteX1" fmla="*/ 4221504 w 9366941"/>
              <a:gd name="connsiteY1" fmla="*/ 15498 h 10368366"/>
              <a:gd name="connsiteX2" fmla="*/ 9366941 w 9366941"/>
              <a:gd name="connsiteY2" fmla="*/ 5160935 h 10368366"/>
              <a:gd name="connsiteX3" fmla="*/ 4175009 w 9366941"/>
              <a:gd name="connsiteY3" fmla="*/ 10321871 h 10368366"/>
              <a:gd name="connsiteX4" fmla="*/ 5965 w 9366941"/>
              <a:gd name="connsiteY4" fmla="*/ 10368366 h 10368366"/>
              <a:gd name="connsiteX5" fmla="*/ 5965 w 9366941"/>
              <a:gd name="connsiteY5" fmla="*/ 0 h 10368366"/>
              <a:gd name="connsiteX0" fmla="*/ 5965 w 9366941"/>
              <a:gd name="connsiteY0" fmla="*/ 0 h 10368366"/>
              <a:gd name="connsiteX1" fmla="*/ 4221504 w 9366941"/>
              <a:gd name="connsiteY1" fmla="*/ 15498 h 10368366"/>
              <a:gd name="connsiteX2" fmla="*/ 9366941 w 9366941"/>
              <a:gd name="connsiteY2" fmla="*/ 5160935 h 10368366"/>
              <a:gd name="connsiteX3" fmla="*/ 4113016 w 9366941"/>
              <a:gd name="connsiteY3" fmla="*/ 10352867 h 10368366"/>
              <a:gd name="connsiteX4" fmla="*/ 5965 w 9366941"/>
              <a:gd name="connsiteY4" fmla="*/ 10368366 h 10368366"/>
              <a:gd name="connsiteX5" fmla="*/ 5965 w 9366941"/>
              <a:gd name="connsiteY5" fmla="*/ 0 h 1036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6941" h="10368366">
                <a:moveTo>
                  <a:pt x="5965" y="0"/>
                </a:moveTo>
                <a:lnTo>
                  <a:pt x="4221504" y="15498"/>
                </a:lnTo>
                <a:lnTo>
                  <a:pt x="9366941" y="5160935"/>
                </a:lnTo>
                <a:lnTo>
                  <a:pt x="4113016" y="10352867"/>
                </a:lnTo>
                <a:lnTo>
                  <a:pt x="5965" y="10368366"/>
                </a:lnTo>
                <a:cubicBezTo>
                  <a:pt x="799" y="6917410"/>
                  <a:pt x="-4368" y="3466454"/>
                  <a:pt x="596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1" name="자유형: 도형 47">
            <a:extLst>
              <a:ext uri="{FF2B5EF4-FFF2-40B4-BE49-F238E27FC236}">
                <a16:creationId xmlns="" xmlns:a16="http://schemas.microsoft.com/office/drawing/2014/main" id="{7FBDAABA-2329-4B57-80C3-E336C8211FAC}"/>
              </a:ext>
            </a:extLst>
          </p:cNvPr>
          <p:cNvSpPr/>
          <p:nvPr/>
        </p:nvSpPr>
        <p:spPr>
          <a:xfrm rot="13500000">
            <a:off x="-2228558" y="486194"/>
            <a:ext cx="5882683" cy="5882683"/>
          </a:xfrm>
          <a:custGeom>
            <a:avLst/>
            <a:gdLst>
              <a:gd name="connsiteX0" fmla="*/ 4856856 w 5882683"/>
              <a:gd name="connsiteY0" fmla="*/ 5882683 h 5882683"/>
              <a:gd name="connsiteX1" fmla="*/ 5641 w 5882683"/>
              <a:gd name="connsiteY1" fmla="*/ 5882683 h 5882683"/>
              <a:gd name="connsiteX2" fmla="*/ 5641 w 5882683"/>
              <a:gd name="connsiteY2" fmla="*/ 1031468 h 5882683"/>
              <a:gd name="connsiteX3" fmla="*/ 5882683 w 5882683"/>
              <a:gd name="connsiteY3" fmla="*/ 4856856 h 5882683"/>
              <a:gd name="connsiteX4" fmla="*/ 4856857 w 5882683"/>
              <a:gd name="connsiteY4" fmla="*/ 5882683 h 5882683"/>
              <a:gd name="connsiteX5" fmla="*/ 0 w 5882683"/>
              <a:gd name="connsiteY5" fmla="*/ 1025827 h 5882683"/>
              <a:gd name="connsiteX6" fmla="*/ 1025827 w 5882683"/>
              <a:gd name="connsiteY6" fmla="*/ 0 h 5882683"/>
              <a:gd name="connsiteX0" fmla="*/ 4856856 w 5882683"/>
              <a:gd name="connsiteY0" fmla="*/ 5882683 h 5882683"/>
              <a:gd name="connsiteX1" fmla="*/ 5641 w 5882683"/>
              <a:gd name="connsiteY1" fmla="*/ 5882683 h 5882683"/>
              <a:gd name="connsiteX2" fmla="*/ 5641 w 5882683"/>
              <a:gd name="connsiteY2" fmla="*/ 1031468 h 5882683"/>
              <a:gd name="connsiteX3" fmla="*/ 4856856 w 5882683"/>
              <a:gd name="connsiteY3" fmla="*/ 5882683 h 5882683"/>
              <a:gd name="connsiteX4" fmla="*/ 5882683 w 5882683"/>
              <a:gd name="connsiteY4" fmla="*/ 4856856 h 5882683"/>
              <a:gd name="connsiteX5" fmla="*/ 4856857 w 5882683"/>
              <a:gd name="connsiteY5" fmla="*/ 5882683 h 5882683"/>
              <a:gd name="connsiteX6" fmla="*/ 0 w 5882683"/>
              <a:gd name="connsiteY6" fmla="*/ 1025827 h 5882683"/>
              <a:gd name="connsiteX7" fmla="*/ 1025827 w 5882683"/>
              <a:gd name="connsiteY7" fmla="*/ 0 h 5882683"/>
              <a:gd name="connsiteX8" fmla="*/ 5882683 w 5882683"/>
              <a:gd name="connsiteY8" fmla="*/ 4856856 h 588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82683" h="5882683">
                <a:moveTo>
                  <a:pt x="4856856" y="5882683"/>
                </a:moveTo>
                <a:lnTo>
                  <a:pt x="5641" y="5882683"/>
                </a:lnTo>
                <a:lnTo>
                  <a:pt x="5641" y="1031468"/>
                </a:lnTo>
                <a:lnTo>
                  <a:pt x="4856856" y="5882683"/>
                </a:lnTo>
                <a:close/>
                <a:moveTo>
                  <a:pt x="5882683" y="4856856"/>
                </a:moveTo>
                <a:lnTo>
                  <a:pt x="4856857" y="5882683"/>
                </a:lnTo>
                <a:lnTo>
                  <a:pt x="0" y="1025827"/>
                </a:lnTo>
                <a:lnTo>
                  <a:pt x="1025827" y="0"/>
                </a:lnTo>
                <a:lnTo>
                  <a:pt x="5882683" y="48568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직각 삼각형 3">
            <a:extLst>
              <a:ext uri="{FF2B5EF4-FFF2-40B4-BE49-F238E27FC236}">
                <a16:creationId xmlns="" xmlns:a16="http://schemas.microsoft.com/office/drawing/2014/main" id="{04344260-6AA5-47CC-B8A9-5E0C72B0BE8E}"/>
              </a:ext>
            </a:extLst>
          </p:cNvPr>
          <p:cNvSpPr/>
          <p:nvPr/>
        </p:nvSpPr>
        <p:spPr>
          <a:xfrm rot="13500000">
            <a:off x="-2425608" y="989895"/>
            <a:ext cx="4851215" cy="485121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직각 삼각형 45">
            <a:extLst>
              <a:ext uri="{FF2B5EF4-FFF2-40B4-BE49-F238E27FC236}">
                <a16:creationId xmlns="" xmlns:a16="http://schemas.microsoft.com/office/drawing/2014/main" id="{DA37EEE4-6DB7-493A-96BE-C1FD716179EC}"/>
              </a:ext>
            </a:extLst>
          </p:cNvPr>
          <p:cNvSpPr/>
          <p:nvPr/>
        </p:nvSpPr>
        <p:spPr>
          <a:xfrm rot="13500000">
            <a:off x="-1497592" y="1931273"/>
            <a:ext cx="2968459" cy="29684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1675" y="339509"/>
            <a:ext cx="9925051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90D677B-96EF-4127-A51C-68B241092BB3}"/>
              </a:ext>
            </a:extLst>
          </p:cNvPr>
          <p:cNvSpPr txBox="1"/>
          <p:nvPr/>
        </p:nvSpPr>
        <p:spPr>
          <a:xfrm rot="18900000">
            <a:off x="5139884" y="3127120"/>
            <a:ext cx="9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A1D2BA0-07E9-4015-81DB-5FEE9309D49C}"/>
              </a:ext>
            </a:extLst>
          </p:cNvPr>
          <p:cNvSpPr txBox="1"/>
          <p:nvPr/>
        </p:nvSpPr>
        <p:spPr>
          <a:xfrm rot="18900000">
            <a:off x="3763994" y="3127120"/>
            <a:ext cx="9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그룹 6">
            <a:extLst>
              <a:ext uri="{FF2B5EF4-FFF2-40B4-BE49-F238E27FC236}">
                <a16:creationId xmlns="" xmlns:a16="http://schemas.microsoft.com/office/drawing/2014/main" id="{74CFF1EE-893A-4F0E-96CF-E7E37596625B}"/>
              </a:ext>
            </a:extLst>
          </p:cNvPr>
          <p:cNvGrpSpPr/>
          <p:nvPr/>
        </p:nvGrpSpPr>
        <p:grpSpPr>
          <a:xfrm rot="18900000">
            <a:off x="2639008" y="4404401"/>
            <a:ext cx="2922430" cy="868932"/>
            <a:chOff x="2658056" y="4528224"/>
            <a:chExt cx="2922430" cy="868932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1C6A767-5CD9-4C2B-9A0E-408EE807DB61}"/>
                </a:ext>
              </a:extLst>
            </p:cNvPr>
            <p:cNvSpPr txBox="1"/>
            <p:nvPr/>
          </p:nvSpPr>
          <p:spPr>
            <a:xfrm>
              <a:off x="2658057" y="4528224"/>
              <a:ext cx="292242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1FC6F64D-10FD-4E44-9FD4-8D44C064C883}"/>
                </a:ext>
              </a:extLst>
            </p:cNvPr>
            <p:cNvSpPr txBox="1"/>
            <p:nvPr/>
          </p:nvSpPr>
          <p:spPr>
            <a:xfrm>
              <a:off x="2658056" y="4750825"/>
              <a:ext cx="2911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9" name="그룹 8">
            <a:extLst>
              <a:ext uri="{FF2B5EF4-FFF2-40B4-BE49-F238E27FC236}">
                <a16:creationId xmlns="" xmlns:a16="http://schemas.microsoft.com/office/drawing/2014/main" id="{D09181F8-3F9A-4E4B-A20C-CEA2D8BDCF6F}"/>
              </a:ext>
            </a:extLst>
          </p:cNvPr>
          <p:cNvGrpSpPr/>
          <p:nvPr/>
        </p:nvGrpSpPr>
        <p:grpSpPr>
          <a:xfrm rot="18900000">
            <a:off x="1257780" y="4404401"/>
            <a:ext cx="2922429" cy="868934"/>
            <a:chOff x="1403331" y="4528222"/>
            <a:chExt cx="2922429" cy="868934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94FC787F-4582-4891-AE09-5BBE59F84E52}"/>
                </a:ext>
              </a:extLst>
            </p:cNvPr>
            <p:cNvSpPr txBox="1"/>
            <p:nvPr/>
          </p:nvSpPr>
          <p:spPr>
            <a:xfrm>
              <a:off x="1403331" y="4528222"/>
              <a:ext cx="292242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6423A82F-ECDC-458A-BA53-EF264702226E}"/>
                </a:ext>
              </a:extLst>
            </p:cNvPr>
            <p:cNvSpPr txBox="1"/>
            <p:nvPr/>
          </p:nvSpPr>
          <p:spPr>
            <a:xfrm>
              <a:off x="1403333" y="4750825"/>
              <a:ext cx="2911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5F838BF5-9349-4F30-A4CD-43B4258C9F92}"/>
              </a:ext>
            </a:extLst>
          </p:cNvPr>
          <p:cNvGrpSpPr/>
          <p:nvPr/>
        </p:nvGrpSpPr>
        <p:grpSpPr>
          <a:xfrm>
            <a:off x="7771843" y="3092876"/>
            <a:ext cx="2882659" cy="920864"/>
            <a:chOff x="803640" y="3362835"/>
            <a:chExt cx="2059657" cy="920864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FAF37F2F-3580-43B1-87C0-763D334A3A34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223926C-6078-480E-A351-8EA9C958688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9749C762-5791-4214-9AF2-79F6B1EE6AF3}"/>
              </a:ext>
            </a:extLst>
          </p:cNvPr>
          <p:cNvGrpSpPr/>
          <p:nvPr/>
        </p:nvGrpSpPr>
        <p:grpSpPr>
          <a:xfrm>
            <a:off x="7292562" y="4195782"/>
            <a:ext cx="3361942" cy="920864"/>
            <a:chOff x="803640" y="3362835"/>
            <a:chExt cx="2059657" cy="920864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2D515814-DFCE-43BB-844B-90C9722EB349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AF4E276E-C4F6-4EA5-AF3A-E682C45F39C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38B9A973-C9BD-4867-AC0E-08D491E5D570}"/>
              </a:ext>
            </a:extLst>
          </p:cNvPr>
          <p:cNvGrpSpPr/>
          <p:nvPr/>
        </p:nvGrpSpPr>
        <p:grpSpPr>
          <a:xfrm>
            <a:off x="6190416" y="5298688"/>
            <a:ext cx="4464086" cy="920864"/>
            <a:chOff x="803640" y="3362835"/>
            <a:chExt cx="2059657" cy="920864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75118007-E0D6-4925-891C-9E861CA299A6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407F8248-D6E4-4C91-A441-D5F87C4F596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618733D-8FF2-424E-B9EF-DD485444AF2F}"/>
              </a:ext>
            </a:extLst>
          </p:cNvPr>
          <p:cNvSpPr txBox="1"/>
          <p:nvPr/>
        </p:nvSpPr>
        <p:spPr>
          <a:xfrm>
            <a:off x="7325956" y="1316484"/>
            <a:ext cx="3941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7663E8D0-3F16-46A7-8A89-83BF1AE9718D}"/>
              </a:ext>
            </a:extLst>
          </p:cNvPr>
          <p:cNvSpPr txBox="1"/>
          <p:nvPr/>
        </p:nvSpPr>
        <p:spPr>
          <a:xfrm rot="18900000">
            <a:off x="2341727" y="3127120"/>
            <a:ext cx="9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그룹 7">
            <a:extLst>
              <a:ext uri="{FF2B5EF4-FFF2-40B4-BE49-F238E27FC236}">
                <a16:creationId xmlns="" xmlns:a16="http://schemas.microsoft.com/office/drawing/2014/main" id="{472B17E9-FF73-4154-A237-C2B09546237D}"/>
              </a:ext>
            </a:extLst>
          </p:cNvPr>
          <p:cNvGrpSpPr/>
          <p:nvPr/>
        </p:nvGrpSpPr>
        <p:grpSpPr>
          <a:xfrm rot="18900000">
            <a:off x="-123445" y="4404401"/>
            <a:ext cx="2922431" cy="868932"/>
            <a:chOff x="-104396" y="4528224"/>
            <a:chExt cx="2922431" cy="868932"/>
          </a:xfrm>
        </p:grpSpPr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2DF811C-5E57-4F83-87E9-0D577E7CEC8F}"/>
                </a:ext>
              </a:extLst>
            </p:cNvPr>
            <p:cNvSpPr txBox="1"/>
            <p:nvPr/>
          </p:nvSpPr>
          <p:spPr>
            <a:xfrm>
              <a:off x="-104396" y="4528224"/>
              <a:ext cx="292242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5018129C-5484-4E53-99CB-5618EA0305DB}"/>
                </a:ext>
              </a:extLst>
            </p:cNvPr>
            <p:cNvSpPr txBox="1"/>
            <p:nvPr/>
          </p:nvSpPr>
          <p:spPr>
            <a:xfrm>
              <a:off x="-93768" y="4750825"/>
              <a:ext cx="2911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56" name="Block Arc 14">
            <a:extLst>
              <a:ext uri="{FF2B5EF4-FFF2-40B4-BE49-F238E27FC236}">
                <a16:creationId xmlns="" xmlns:a16="http://schemas.microsoft.com/office/drawing/2014/main" id="{7B787DEE-54FC-4403-AB72-813655A4BE4E}"/>
              </a:ext>
            </a:extLst>
          </p:cNvPr>
          <p:cNvSpPr/>
          <p:nvPr/>
        </p:nvSpPr>
        <p:spPr>
          <a:xfrm rot="16200000">
            <a:off x="713013" y="3063588"/>
            <a:ext cx="703364" cy="7038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Parallelogram 15">
            <a:extLst>
              <a:ext uri="{FF2B5EF4-FFF2-40B4-BE49-F238E27FC236}">
                <a16:creationId xmlns="" xmlns:a16="http://schemas.microsoft.com/office/drawing/2014/main" id="{688688C7-8E9C-4635-8CDD-63462AE44225}"/>
              </a:ext>
            </a:extLst>
          </p:cNvPr>
          <p:cNvSpPr/>
          <p:nvPr/>
        </p:nvSpPr>
        <p:spPr>
          <a:xfrm flipH="1">
            <a:off x="10942116" y="3455372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Chord 15">
            <a:extLst>
              <a:ext uri="{FF2B5EF4-FFF2-40B4-BE49-F238E27FC236}">
                <a16:creationId xmlns="" xmlns:a16="http://schemas.microsoft.com/office/drawing/2014/main" id="{7DDB6BD4-100A-4A6C-B523-8598944D974E}"/>
              </a:ext>
            </a:extLst>
          </p:cNvPr>
          <p:cNvSpPr/>
          <p:nvPr/>
        </p:nvSpPr>
        <p:spPr>
          <a:xfrm>
            <a:off x="11043000" y="4412510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ectangle 16">
            <a:extLst>
              <a:ext uri="{FF2B5EF4-FFF2-40B4-BE49-F238E27FC236}">
                <a16:creationId xmlns="" xmlns:a16="http://schemas.microsoft.com/office/drawing/2014/main" id="{2A1018F5-94E3-4D6C-9D4D-FFF39CBDB1AB}"/>
              </a:ext>
            </a:extLst>
          </p:cNvPr>
          <p:cNvSpPr/>
          <p:nvPr/>
        </p:nvSpPr>
        <p:spPr>
          <a:xfrm>
            <a:off x="10948892" y="5637366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58">
            <a:extLst>
              <a:ext uri="{FF2B5EF4-FFF2-40B4-BE49-F238E27FC236}">
                <a16:creationId xmlns="" xmlns:a16="http://schemas.microsoft.com/office/drawing/2014/main" id="{D2DF6612-39E8-4E76-B22E-753AC4782F41}"/>
              </a:ext>
            </a:extLst>
          </p:cNvPr>
          <p:cNvSpPr/>
          <p:nvPr/>
        </p:nvSpPr>
        <p:spPr>
          <a:xfrm rot="10800000">
            <a:off x="9595313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60">
            <a:extLst>
              <a:ext uri="{FF2B5EF4-FFF2-40B4-BE49-F238E27FC236}">
                <a16:creationId xmlns="" xmlns:a16="http://schemas.microsoft.com/office/drawing/2014/main" id="{840B5D3B-7E94-4A88-B6CB-1DAD714010C3}"/>
              </a:ext>
            </a:extLst>
          </p:cNvPr>
          <p:cNvSpPr/>
          <p:nvPr/>
        </p:nvSpPr>
        <p:spPr>
          <a:xfrm rot="10800000">
            <a:off x="6308692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61">
            <a:extLst>
              <a:ext uri="{FF2B5EF4-FFF2-40B4-BE49-F238E27FC236}">
                <a16:creationId xmlns="" xmlns:a16="http://schemas.microsoft.com/office/drawing/2014/main" id="{0ABC6FAF-DF16-486B-A309-B84935AB356D}"/>
              </a:ext>
            </a:extLst>
          </p:cNvPr>
          <p:cNvSpPr/>
          <p:nvPr/>
        </p:nvSpPr>
        <p:spPr>
          <a:xfrm rot="10800000">
            <a:off x="7404232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62">
            <a:extLst>
              <a:ext uri="{FF2B5EF4-FFF2-40B4-BE49-F238E27FC236}">
                <a16:creationId xmlns="" xmlns:a16="http://schemas.microsoft.com/office/drawing/2014/main" id="{D6F624E4-2278-4D23-9B84-4F31C7E3EB5E}"/>
              </a:ext>
            </a:extLst>
          </p:cNvPr>
          <p:cNvSpPr/>
          <p:nvPr/>
        </p:nvSpPr>
        <p:spPr>
          <a:xfrm rot="10800000">
            <a:off x="8499772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63">
            <a:extLst>
              <a:ext uri="{FF2B5EF4-FFF2-40B4-BE49-F238E27FC236}">
                <a16:creationId xmlns="" xmlns:a16="http://schemas.microsoft.com/office/drawing/2014/main" id="{5B4979B4-B43E-4B75-91EB-C49B91F86B96}"/>
              </a:ext>
            </a:extLst>
          </p:cNvPr>
          <p:cNvSpPr/>
          <p:nvPr/>
        </p:nvSpPr>
        <p:spPr>
          <a:xfrm rot="10800000">
            <a:off x="10690854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52177770-C9BD-4482-842B-2C7407C6C759}"/>
              </a:ext>
            </a:extLst>
          </p:cNvPr>
          <p:cNvGraphicFramePr/>
          <p:nvPr/>
        </p:nvGraphicFramePr>
        <p:xfrm>
          <a:off x="5902412" y="2127795"/>
          <a:ext cx="5754130" cy="352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>
            <a:extLst>
              <a:ext uri="{FF2B5EF4-FFF2-40B4-BE49-F238E27FC236}">
                <a16:creationId xmlns="" xmlns:a16="http://schemas.microsoft.com/office/drawing/2014/main" id="{BB5B2A0E-9FBE-430E-A35F-3FD1B6A400BB}"/>
              </a:ext>
            </a:extLst>
          </p:cNvPr>
          <p:cNvSpPr/>
          <p:nvPr/>
        </p:nvSpPr>
        <p:spPr>
          <a:xfrm>
            <a:off x="7437078" y="3594310"/>
            <a:ext cx="492846" cy="492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71C11FE3-E364-49B7-B7C5-405DA5AC344A}"/>
              </a:ext>
            </a:extLst>
          </p:cNvPr>
          <p:cNvSpPr/>
          <p:nvPr/>
        </p:nvSpPr>
        <p:spPr>
          <a:xfrm>
            <a:off x="8532716" y="3103154"/>
            <a:ext cx="492846" cy="4928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F5A5DA5A-422D-460D-8E19-F24F98ED4D4E}"/>
              </a:ext>
            </a:extLst>
          </p:cNvPr>
          <p:cNvSpPr/>
          <p:nvPr/>
        </p:nvSpPr>
        <p:spPr>
          <a:xfrm>
            <a:off x="9628354" y="2457914"/>
            <a:ext cx="492846" cy="4928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2FBF52E0-1DC1-4FAB-BA38-489C7AA74420}"/>
              </a:ext>
            </a:extLst>
          </p:cNvPr>
          <p:cNvSpPr/>
          <p:nvPr/>
        </p:nvSpPr>
        <p:spPr>
          <a:xfrm>
            <a:off x="6341440" y="4080062"/>
            <a:ext cx="492846" cy="492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11C586F4-701B-4C50-A5F6-425BEC1687D6}"/>
              </a:ext>
            </a:extLst>
          </p:cNvPr>
          <p:cNvSpPr/>
          <p:nvPr/>
        </p:nvSpPr>
        <p:spPr>
          <a:xfrm>
            <a:off x="6466669" y="5407528"/>
            <a:ext cx="241200" cy="2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4607C5B0-76A0-4ECC-9802-B8E3C6A101E1}"/>
              </a:ext>
            </a:extLst>
          </p:cNvPr>
          <p:cNvSpPr/>
          <p:nvPr/>
        </p:nvSpPr>
        <p:spPr>
          <a:xfrm>
            <a:off x="7562210" y="5407528"/>
            <a:ext cx="241200" cy="24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A6FF4D0A-11A1-48F2-9D03-0A555421640B}"/>
              </a:ext>
            </a:extLst>
          </p:cNvPr>
          <p:cNvSpPr/>
          <p:nvPr/>
        </p:nvSpPr>
        <p:spPr>
          <a:xfrm>
            <a:off x="8657751" y="5407528"/>
            <a:ext cx="241200" cy="24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CB4CD720-6DFD-4B3A-8A6B-11A7C7A6893C}"/>
              </a:ext>
            </a:extLst>
          </p:cNvPr>
          <p:cNvSpPr/>
          <p:nvPr/>
        </p:nvSpPr>
        <p:spPr>
          <a:xfrm>
            <a:off x="9753292" y="5407528"/>
            <a:ext cx="241200" cy="24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1AD2180-8B9B-45BE-9A47-B0F7DD36400A}"/>
              </a:ext>
            </a:extLst>
          </p:cNvPr>
          <p:cNvSpPr txBox="1"/>
          <p:nvPr/>
        </p:nvSpPr>
        <p:spPr>
          <a:xfrm>
            <a:off x="6330957" y="4187986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B9B34A4-7E21-49E1-95B3-7987A88A885F}"/>
              </a:ext>
            </a:extLst>
          </p:cNvPr>
          <p:cNvSpPr txBox="1"/>
          <p:nvPr/>
        </p:nvSpPr>
        <p:spPr>
          <a:xfrm>
            <a:off x="7426595" y="3702236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DA69128-A1FE-4122-9CB5-E3E62EA04D27}"/>
              </a:ext>
            </a:extLst>
          </p:cNvPr>
          <p:cNvSpPr txBox="1"/>
          <p:nvPr/>
        </p:nvSpPr>
        <p:spPr>
          <a:xfrm>
            <a:off x="8522233" y="3211079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5A4BFEE-C6CE-4621-926F-19C899D20280}"/>
              </a:ext>
            </a:extLst>
          </p:cNvPr>
          <p:cNvSpPr txBox="1"/>
          <p:nvPr/>
        </p:nvSpPr>
        <p:spPr>
          <a:xfrm>
            <a:off x="9617871" y="2565839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D15E05D-80C7-4ECE-B0FD-8C70DD54297E}"/>
              </a:ext>
            </a:extLst>
          </p:cNvPr>
          <p:cNvSpPr txBox="1"/>
          <p:nvPr/>
        </p:nvSpPr>
        <p:spPr>
          <a:xfrm>
            <a:off x="6194231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69943D-DA0C-484F-9233-810C2A079266}"/>
              </a:ext>
            </a:extLst>
          </p:cNvPr>
          <p:cNvSpPr txBox="1"/>
          <p:nvPr/>
        </p:nvSpPr>
        <p:spPr>
          <a:xfrm>
            <a:off x="7289772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C32AE67-0CC1-4229-B34A-A8D2968DF119}"/>
              </a:ext>
            </a:extLst>
          </p:cNvPr>
          <p:cNvSpPr txBox="1"/>
          <p:nvPr/>
        </p:nvSpPr>
        <p:spPr>
          <a:xfrm>
            <a:off x="8385313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8CA330F-03D6-4181-842B-BDD5268D9B47}"/>
              </a:ext>
            </a:extLst>
          </p:cNvPr>
          <p:cNvSpPr txBox="1"/>
          <p:nvPr/>
        </p:nvSpPr>
        <p:spPr>
          <a:xfrm>
            <a:off x="9480854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5AFCC74-21CE-49DB-A208-411D3FDEC4ED}"/>
              </a:ext>
            </a:extLst>
          </p:cNvPr>
          <p:cNvSpPr/>
          <p:nvPr/>
        </p:nvSpPr>
        <p:spPr>
          <a:xfrm>
            <a:off x="10848832" y="5407528"/>
            <a:ext cx="241200" cy="24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57289D38-6FC3-4237-BBC2-E0A9049EEB9C}"/>
              </a:ext>
            </a:extLst>
          </p:cNvPr>
          <p:cNvSpPr/>
          <p:nvPr/>
        </p:nvSpPr>
        <p:spPr>
          <a:xfrm>
            <a:off x="10723992" y="2131854"/>
            <a:ext cx="492846" cy="4928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0FA15E9-F482-41D8-A14E-1CC9E5201D75}"/>
              </a:ext>
            </a:extLst>
          </p:cNvPr>
          <p:cNvSpPr txBox="1"/>
          <p:nvPr/>
        </p:nvSpPr>
        <p:spPr>
          <a:xfrm>
            <a:off x="10713509" y="2239779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F6E2904-0C42-49CB-848C-8446307EB81B}"/>
              </a:ext>
            </a:extLst>
          </p:cNvPr>
          <p:cNvSpPr txBox="1"/>
          <p:nvPr/>
        </p:nvSpPr>
        <p:spPr>
          <a:xfrm>
            <a:off x="10576394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ABEE78A9-D28E-49B9-BF69-A6368AE24F16}"/>
              </a:ext>
            </a:extLst>
          </p:cNvPr>
          <p:cNvGrpSpPr/>
          <p:nvPr/>
        </p:nvGrpSpPr>
        <p:grpSpPr>
          <a:xfrm>
            <a:off x="940743" y="1808694"/>
            <a:ext cx="207464" cy="206152"/>
            <a:chOff x="2411760" y="3708613"/>
            <a:chExt cx="206152" cy="206152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05DC4768-F1DC-4F28-AEE2-D48867B52179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Chevron 91">
              <a:extLst>
                <a:ext uri="{FF2B5EF4-FFF2-40B4-BE49-F238E27FC236}">
                  <a16:creationId xmlns="" xmlns:a16="http://schemas.microsoft.com/office/drawing/2014/main" id="{B9C1E195-191E-4ED1-B625-C2C7CED3824D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그룹 4">
            <a:extLst>
              <a:ext uri="{FF2B5EF4-FFF2-40B4-BE49-F238E27FC236}">
                <a16:creationId xmlns="" xmlns:a16="http://schemas.microsoft.com/office/drawing/2014/main" id="{4D764D55-0027-44D9-A663-1FDA728FE993}"/>
              </a:ext>
            </a:extLst>
          </p:cNvPr>
          <p:cNvGrpSpPr/>
          <p:nvPr/>
        </p:nvGrpSpPr>
        <p:grpSpPr>
          <a:xfrm>
            <a:off x="1201729" y="1756072"/>
            <a:ext cx="4738195" cy="754955"/>
            <a:chOff x="1201728" y="1756072"/>
            <a:chExt cx="4738195" cy="754955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04C0494F-C051-4684-BD8F-F305A37BEAD5}"/>
                </a:ext>
              </a:extLst>
            </p:cNvPr>
            <p:cNvSpPr txBox="1"/>
            <p:nvPr/>
          </p:nvSpPr>
          <p:spPr>
            <a:xfrm>
              <a:off x="1201728" y="175607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18739042-00DF-4CD5-967D-4DE7F39B45A5}"/>
                </a:ext>
              </a:extLst>
            </p:cNvPr>
            <p:cNvSpPr txBox="1"/>
            <p:nvPr/>
          </p:nvSpPr>
          <p:spPr>
            <a:xfrm>
              <a:off x="1201728" y="2049362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DA5DF983-70A2-48D1-9037-25D9CC570716}"/>
              </a:ext>
            </a:extLst>
          </p:cNvPr>
          <p:cNvGrpSpPr/>
          <p:nvPr/>
        </p:nvGrpSpPr>
        <p:grpSpPr>
          <a:xfrm>
            <a:off x="940743" y="2699069"/>
            <a:ext cx="207464" cy="206152"/>
            <a:chOff x="2411760" y="3708613"/>
            <a:chExt cx="206152" cy="206152"/>
          </a:xfrm>
        </p:grpSpPr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F08F1EC7-7CCA-480F-8C5C-D798893868BC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Chevron 98">
              <a:extLst>
                <a:ext uri="{FF2B5EF4-FFF2-40B4-BE49-F238E27FC236}">
                  <a16:creationId xmlns="" xmlns:a16="http://schemas.microsoft.com/office/drawing/2014/main" id="{B71D286C-8E2C-439A-9C66-39820BC04BD1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그룹 5">
            <a:extLst>
              <a:ext uri="{FF2B5EF4-FFF2-40B4-BE49-F238E27FC236}">
                <a16:creationId xmlns="" xmlns:a16="http://schemas.microsoft.com/office/drawing/2014/main" id="{5EBC4F73-2C82-4A40-8D70-CFB0B867ED2B}"/>
              </a:ext>
            </a:extLst>
          </p:cNvPr>
          <p:cNvGrpSpPr/>
          <p:nvPr/>
        </p:nvGrpSpPr>
        <p:grpSpPr>
          <a:xfrm>
            <a:off x="1201729" y="2646448"/>
            <a:ext cx="4738195" cy="754955"/>
            <a:chOff x="1201728" y="2646447"/>
            <a:chExt cx="4738195" cy="754955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6DFBF17C-7FE4-4E4E-8CA3-9AE269D0F052}"/>
                </a:ext>
              </a:extLst>
            </p:cNvPr>
            <p:cNvSpPr txBox="1"/>
            <p:nvPr/>
          </p:nvSpPr>
          <p:spPr>
            <a:xfrm>
              <a:off x="1201728" y="2646447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D504AB1B-BFD1-4A1D-B78D-7F2BDCE34E4B}"/>
                </a:ext>
              </a:extLst>
            </p:cNvPr>
            <p:cNvSpPr txBox="1"/>
            <p:nvPr/>
          </p:nvSpPr>
          <p:spPr>
            <a:xfrm>
              <a:off x="1201728" y="2939737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1637B33D-4E4D-48E4-8A7C-F3873A967D7A}"/>
              </a:ext>
            </a:extLst>
          </p:cNvPr>
          <p:cNvGrpSpPr/>
          <p:nvPr/>
        </p:nvGrpSpPr>
        <p:grpSpPr>
          <a:xfrm>
            <a:off x="940743" y="3589444"/>
            <a:ext cx="207464" cy="206152"/>
            <a:chOff x="2411760" y="3708613"/>
            <a:chExt cx="206152" cy="206152"/>
          </a:xfrm>
        </p:grpSpPr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E5783933-94DD-4C2E-B1AC-733DD4648E01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hevron 105">
              <a:extLst>
                <a:ext uri="{FF2B5EF4-FFF2-40B4-BE49-F238E27FC236}">
                  <a16:creationId xmlns="" xmlns:a16="http://schemas.microsoft.com/office/drawing/2014/main" id="{39F5CC12-6ADE-4DBD-968B-652597384D06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그룹 6">
            <a:extLst>
              <a:ext uri="{FF2B5EF4-FFF2-40B4-BE49-F238E27FC236}">
                <a16:creationId xmlns="" xmlns:a16="http://schemas.microsoft.com/office/drawing/2014/main" id="{9454F7C6-A29D-42C2-A2F2-1A0CCEC7337C}"/>
              </a:ext>
            </a:extLst>
          </p:cNvPr>
          <p:cNvGrpSpPr/>
          <p:nvPr/>
        </p:nvGrpSpPr>
        <p:grpSpPr>
          <a:xfrm>
            <a:off x="1201729" y="3536822"/>
            <a:ext cx="4738195" cy="754955"/>
            <a:chOff x="1201728" y="3536822"/>
            <a:chExt cx="4738195" cy="754955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34577A21-8E1B-43D7-9EEE-24994F529948}"/>
                </a:ext>
              </a:extLst>
            </p:cNvPr>
            <p:cNvSpPr txBox="1"/>
            <p:nvPr/>
          </p:nvSpPr>
          <p:spPr>
            <a:xfrm>
              <a:off x="1201728" y="353682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C7476372-FC3D-46DB-966B-191C53418B30}"/>
                </a:ext>
              </a:extLst>
            </p:cNvPr>
            <p:cNvSpPr txBox="1"/>
            <p:nvPr/>
          </p:nvSpPr>
          <p:spPr>
            <a:xfrm>
              <a:off x="1201728" y="3830112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4ACFA928-3738-464A-A050-C8598F7BA4EC}"/>
              </a:ext>
            </a:extLst>
          </p:cNvPr>
          <p:cNvGrpSpPr/>
          <p:nvPr/>
        </p:nvGrpSpPr>
        <p:grpSpPr>
          <a:xfrm>
            <a:off x="940743" y="4479819"/>
            <a:ext cx="207464" cy="206152"/>
            <a:chOff x="2411760" y="3708613"/>
            <a:chExt cx="206152" cy="206152"/>
          </a:xfrm>
        </p:grpSpPr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FD6E1119-1E94-4546-B3F0-C37E37DD4863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Chevron 112">
              <a:extLst>
                <a:ext uri="{FF2B5EF4-FFF2-40B4-BE49-F238E27FC236}">
                  <a16:creationId xmlns="" xmlns:a16="http://schemas.microsoft.com/office/drawing/2014/main" id="{5C49A325-F204-4113-A3B7-4F93F318F4C1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그룹 7">
            <a:extLst>
              <a:ext uri="{FF2B5EF4-FFF2-40B4-BE49-F238E27FC236}">
                <a16:creationId xmlns="" xmlns:a16="http://schemas.microsoft.com/office/drawing/2014/main" id="{EB3E135F-6119-422A-92D0-50604AD03A9C}"/>
              </a:ext>
            </a:extLst>
          </p:cNvPr>
          <p:cNvGrpSpPr/>
          <p:nvPr/>
        </p:nvGrpSpPr>
        <p:grpSpPr>
          <a:xfrm>
            <a:off x="1201729" y="4427197"/>
            <a:ext cx="4738195" cy="754955"/>
            <a:chOff x="1201728" y="4427197"/>
            <a:chExt cx="4738195" cy="754955"/>
          </a:xfrm>
        </p:grpSpPr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559B60DA-AC67-42CB-BFF3-E6DB542903AB}"/>
                </a:ext>
              </a:extLst>
            </p:cNvPr>
            <p:cNvSpPr txBox="1"/>
            <p:nvPr/>
          </p:nvSpPr>
          <p:spPr>
            <a:xfrm>
              <a:off x="1201728" y="4427197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4F8F42D7-EADD-45B2-ABCE-F98B11AC99DF}"/>
                </a:ext>
              </a:extLst>
            </p:cNvPr>
            <p:cNvSpPr txBox="1"/>
            <p:nvPr/>
          </p:nvSpPr>
          <p:spPr>
            <a:xfrm>
              <a:off x="1201728" y="4720487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F4946998-42E6-43D3-A4DE-A4030231EB75}"/>
              </a:ext>
            </a:extLst>
          </p:cNvPr>
          <p:cNvGrpSpPr/>
          <p:nvPr/>
        </p:nvGrpSpPr>
        <p:grpSpPr>
          <a:xfrm>
            <a:off x="940743" y="5370194"/>
            <a:ext cx="207464" cy="206152"/>
            <a:chOff x="2411760" y="3708613"/>
            <a:chExt cx="206152" cy="206152"/>
          </a:xfrm>
        </p:grpSpPr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74E5B4BA-E350-4BB9-BC3C-53032BD8A18A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Chevron 119">
              <a:extLst>
                <a:ext uri="{FF2B5EF4-FFF2-40B4-BE49-F238E27FC236}">
                  <a16:creationId xmlns="" xmlns:a16="http://schemas.microsoft.com/office/drawing/2014/main" id="{A9D142F4-25E0-4BBF-A9C9-1092E7EB72CF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그룹 8">
            <a:extLst>
              <a:ext uri="{FF2B5EF4-FFF2-40B4-BE49-F238E27FC236}">
                <a16:creationId xmlns="" xmlns:a16="http://schemas.microsoft.com/office/drawing/2014/main" id="{9B819441-29D7-4838-AD7B-B844B309EFDF}"/>
              </a:ext>
            </a:extLst>
          </p:cNvPr>
          <p:cNvGrpSpPr/>
          <p:nvPr/>
        </p:nvGrpSpPr>
        <p:grpSpPr>
          <a:xfrm>
            <a:off x="1201729" y="5317572"/>
            <a:ext cx="4738195" cy="754955"/>
            <a:chOff x="1201728" y="5317572"/>
            <a:chExt cx="4738195" cy="754955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956E10C9-04DA-407B-A3D5-F9CAD7CBEE4A}"/>
                </a:ext>
              </a:extLst>
            </p:cNvPr>
            <p:cNvSpPr txBox="1"/>
            <p:nvPr/>
          </p:nvSpPr>
          <p:spPr>
            <a:xfrm>
              <a:off x="1201728" y="531757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7C399A56-7581-410B-8145-8B886F94B994}"/>
                </a:ext>
              </a:extLst>
            </p:cNvPr>
            <p:cNvSpPr txBox="1"/>
            <p:nvPr/>
          </p:nvSpPr>
          <p:spPr>
            <a:xfrm>
              <a:off x="1201728" y="5610862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5E4A0D5-C90C-47FF-AE34-0C94AAF3EDDB}"/>
              </a:ext>
            </a:extLst>
          </p:cNvPr>
          <p:cNvSpPr txBox="1"/>
          <p:nvPr/>
        </p:nvSpPr>
        <p:spPr>
          <a:xfrm>
            <a:off x="8365695" y="1732717"/>
            <a:ext cx="3001664" cy="234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  <a:endParaRPr lang="en-US" sz="2933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8FE7A70-EA48-4368-8112-8A4B6795EC34}"/>
              </a:ext>
            </a:extLst>
          </p:cNvPr>
          <p:cNvSpPr txBox="1"/>
          <p:nvPr/>
        </p:nvSpPr>
        <p:spPr>
          <a:xfrm>
            <a:off x="6868596" y="624442"/>
            <a:ext cx="1616081" cy="317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1" b="1" dirty="0">
                <a:solidFill>
                  <a:schemeClr val="accent3"/>
                </a:solidFill>
                <a:cs typeface="Arial" pitchFamily="34" charset="0"/>
              </a:rPr>
              <a:t>“</a:t>
            </a:r>
            <a:endParaRPr lang="ko-KR" altLang="en-US" sz="20001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F2230E1-4EE8-44E4-9239-E0B5F697A20E}"/>
              </a:ext>
            </a:extLst>
          </p:cNvPr>
          <p:cNvSpPr txBox="1"/>
          <p:nvPr/>
        </p:nvSpPr>
        <p:spPr>
          <a:xfrm>
            <a:off x="8365696" y="4359355"/>
            <a:ext cx="2764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286AD11-7398-4096-9D98-25B22C42F20E}"/>
              </a:ext>
            </a:extLst>
          </p:cNvPr>
          <p:cNvSpPr txBox="1"/>
          <p:nvPr/>
        </p:nvSpPr>
        <p:spPr>
          <a:xfrm>
            <a:off x="9427977" y="5675596"/>
            <a:ext cx="2764023" cy="42056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solidFill>
                  <a:schemeClr val="bg1"/>
                </a:solidFill>
              </a:rPr>
              <a:t>   Simple Portfolio</a:t>
            </a:r>
            <a:endParaRPr lang="ko-KR" altLang="en-US" sz="2133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9EC0438-1143-4AF9-A341-861421A1F301}"/>
              </a:ext>
            </a:extLst>
          </p:cNvPr>
          <p:cNvSpPr txBox="1"/>
          <p:nvPr/>
        </p:nvSpPr>
        <p:spPr>
          <a:xfrm>
            <a:off x="9427977" y="6134711"/>
            <a:ext cx="2764023" cy="42056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solidFill>
                  <a:schemeClr val="bg1"/>
                </a:solidFill>
              </a:rPr>
              <a:t>   Presentation</a:t>
            </a:r>
            <a:endParaRPr lang="ko-KR" altLang="en-US" sz="2133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687962" y="287851"/>
            <a:ext cx="664056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_tradnl" altLang="ko-KR" sz="54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Utilidades de la web</a:t>
            </a:r>
            <a:endParaRPr lang="ko-KR" altLang="en-US" sz="5400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D0E51CCA-4FDE-43A6-AB2C-5AECD26FF2DD}"/>
              </a:ext>
            </a:extLst>
          </p:cNvPr>
          <p:cNvGrpSpPr/>
          <p:nvPr/>
        </p:nvGrpSpPr>
        <p:grpSpPr>
          <a:xfrm>
            <a:off x="7448105" y="636813"/>
            <a:ext cx="4055933" cy="1415548"/>
            <a:chOff x="7726776" y="794519"/>
            <a:chExt cx="4055933" cy="1415548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4DC96D2C-F7D7-4E7D-B89F-23F4C017F7CC}"/>
                </a:ext>
              </a:extLst>
            </p:cNvPr>
            <p:cNvSpPr txBox="1"/>
            <p:nvPr/>
          </p:nvSpPr>
          <p:spPr>
            <a:xfrm>
              <a:off x="7946695" y="1563736"/>
              <a:ext cx="3733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Basicamente el acceso consta de una</a:t>
              </a:r>
            </a:p>
            <a:p>
              <a:r>
                <a:rPr lang="en-US" altLang="ko-KR" sz="1200" dirty="0">
                  <a:cs typeface="Arial" pitchFamily="34" charset="0"/>
                </a:rPr>
                <a:t>Cuenta institucional para facilitar el acceso </a:t>
              </a:r>
            </a:p>
            <a:p>
              <a:r>
                <a:rPr lang="en-US" altLang="ko-KR" sz="1200" dirty="0">
                  <a:cs typeface="Arial" pitchFamily="34" charset="0"/>
                </a:rPr>
                <a:t>Al contenido en dicha pagina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EF747192-221C-428D-A887-46B73ADD638D}"/>
                </a:ext>
              </a:extLst>
            </p:cNvPr>
            <p:cNvSpPr txBox="1"/>
            <p:nvPr/>
          </p:nvSpPr>
          <p:spPr>
            <a:xfrm>
              <a:off x="7726776" y="910657"/>
              <a:ext cx="3751443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Facil acceso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086E3690-88CE-40ED-A48E-C0F118702FF5}"/>
                </a:ext>
              </a:extLst>
            </p:cNvPr>
            <p:cNvSpPr txBox="1"/>
            <p:nvPr/>
          </p:nvSpPr>
          <p:spPr>
            <a:xfrm>
              <a:off x="10521739" y="794519"/>
              <a:ext cx="126097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alpha val="2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tx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216BAEE9-A2FB-4A66-8517-DEF4A8B9FDE7}"/>
              </a:ext>
            </a:extLst>
          </p:cNvPr>
          <p:cNvGrpSpPr/>
          <p:nvPr/>
        </p:nvGrpSpPr>
        <p:grpSpPr>
          <a:xfrm>
            <a:off x="7373761" y="2023254"/>
            <a:ext cx="4091089" cy="1240384"/>
            <a:chOff x="7691620" y="2011683"/>
            <a:chExt cx="4091089" cy="1240384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3137F12-6861-433A-8376-E300A6A5B116}"/>
                </a:ext>
              </a:extLst>
            </p:cNvPr>
            <p:cNvSpPr txBox="1"/>
            <p:nvPr/>
          </p:nvSpPr>
          <p:spPr>
            <a:xfrm>
              <a:off x="7709198" y="2790402"/>
              <a:ext cx="3733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cs typeface="Arial" pitchFamily="34" charset="0"/>
                </a:rPr>
                <a:t>La </a:t>
              </a:r>
              <a:r>
                <a:rPr lang="en-US" altLang="ko-KR" sz="1200" dirty="0" smtClean="0">
                  <a:cs typeface="Arial" pitchFamily="34" charset="0"/>
                </a:rPr>
                <a:t>pagina</a:t>
              </a:r>
              <a:r>
                <a:rPr lang="en-US" altLang="ko-KR" sz="1200" dirty="0" smtClean="0">
                  <a:cs typeface="Arial" pitchFamily="34" charset="0"/>
                </a:rPr>
                <a:t> web  estara  a dispocision  de los estudiantes  y maestros </a:t>
              </a:r>
              <a:r>
                <a:rPr lang="en-US" altLang="ko-KR" sz="1200" dirty="0" smtClean="0">
                  <a:cs typeface="Arial" pitchFamily="34" charset="0"/>
                </a:rPr>
                <a:t>las</a:t>
              </a:r>
              <a:r>
                <a:rPr lang="en-US" altLang="ko-KR" sz="1200" dirty="0" smtClean="0">
                  <a:cs typeface="Arial" pitchFamily="34" charset="0"/>
                </a:rPr>
                <a:t> 24hs del </a:t>
              </a:r>
              <a:r>
                <a:rPr lang="en-US" altLang="ko-KR" sz="1200" dirty="0" smtClean="0">
                  <a:cs typeface="Arial" pitchFamily="34" charset="0"/>
                </a:rPr>
                <a:t>dia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6C6E048-054B-4C1A-874F-E0C8D99A82E3}"/>
                </a:ext>
              </a:extLst>
            </p:cNvPr>
            <p:cNvSpPr txBox="1"/>
            <p:nvPr/>
          </p:nvSpPr>
          <p:spPr>
            <a:xfrm>
              <a:off x="7691620" y="2302178"/>
              <a:ext cx="3751443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accent2"/>
                  </a:solidFill>
                  <a:cs typeface="Arial" pitchFamily="34" charset="0"/>
                </a:rPr>
                <a:t>disponibilidad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3C4D93A-2525-4BD2-979B-33469CDA4ED1}"/>
                </a:ext>
              </a:extLst>
            </p:cNvPr>
            <p:cNvSpPr txBox="1"/>
            <p:nvPr/>
          </p:nvSpPr>
          <p:spPr>
            <a:xfrm>
              <a:off x="10521739" y="2011683"/>
              <a:ext cx="126097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alpha val="2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tx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03373101-8740-486F-9914-C99066E51CD3}"/>
              </a:ext>
            </a:extLst>
          </p:cNvPr>
          <p:cNvGrpSpPr/>
          <p:nvPr/>
        </p:nvGrpSpPr>
        <p:grpSpPr>
          <a:xfrm>
            <a:off x="7412949" y="3409695"/>
            <a:ext cx="4091089" cy="1425050"/>
            <a:chOff x="7691620" y="3228847"/>
            <a:chExt cx="4091089" cy="1425050"/>
          </a:xfrm>
        </p:grpSpPr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1688FBBD-D26F-4434-8DFD-F3564124EFCD}"/>
                </a:ext>
              </a:extLst>
            </p:cNvPr>
            <p:cNvGrpSpPr/>
            <p:nvPr/>
          </p:nvGrpSpPr>
          <p:grpSpPr>
            <a:xfrm>
              <a:off x="7691620" y="3519342"/>
              <a:ext cx="3751443" cy="1134555"/>
              <a:chOff x="7691620" y="3519342"/>
              <a:chExt cx="3751443" cy="1134555"/>
            </a:xfrm>
          </p:grpSpPr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35A7C7A4-ED78-4AD2-A210-EE56B792AB9E}"/>
                  </a:ext>
                </a:extLst>
              </p:cNvPr>
              <p:cNvSpPr txBox="1"/>
              <p:nvPr/>
            </p:nvSpPr>
            <p:spPr>
              <a:xfrm>
                <a:off x="7709198" y="4007566"/>
                <a:ext cx="3733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cs typeface="Arial" pitchFamily="34" charset="0"/>
                  </a:rPr>
                  <a:t>Se </a:t>
                </a:r>
                <a:r>
                  <a:rPr lang="en-US" altLang="ko-KR" sz="1200" dirty="0" smtClean="0">
                    <a:cs typeface="Arial" pitchFamily="34" charset="0"/>
                  </a:rPr>
                  <a:t>podran</a:t>
                </a:r>
                <a:r>
                  <a:rPr lang="en-US" altLang="ko-KR" sz="1200" dirty="0" smtClean="0">
                    <a:cs typeface="Arial" pitchFamily="34" charset="0"/>
                  </a:rPr>
                  <a:t> </a:t>
                </a:r>
                <a:r>
                  <a:rPr lang="en-US" altLang="ko-KR" sz="1200" dirty="0" smtClean="0">
                    <a:cs typeface="Arial" pitchFamily="34" charset="0"/>
                  </a:rPr>
                  <a:t>retirar</a:t>
                </a:r>
                <a:r>
                  <a:rPr lang="en-US" altLang="ko-KR" sz="1200" dirty="0" smtClean="0">
                    <a:cs typeface="Arial" pitchFamily="34" charset="0"/>
                  </a:rPr>
                  <a:t> los </a:t>
                </a:r>
                <a:r>
                  <a:rPr lang="en-US" altLang="ko-KR" sz="1200" dirty="0" smtClean="0">
                    <a:cs typeface="Arial" pitchFamily="34" charset="0"/>
                  </a:rPr>
                  <a:t>libros</a:t>
                </a:r>
                <a:r>
                  <a:rPr lang="en-US" altLang="ko-KR" sz="1200" dirty="0" smtClean="0">
                    <a:cs typeface="Arial" pitchFamily="34" charset="0"/>
                  </a:rPr>
                  <a:t> en forma </a:t>
                </a:r>
                <a:r>
                  <a:rPr lang="en-US" altLang="ko-KR" sz="1200" dirty="0" smtClean="0">
                    <a:cs typeface="Arial" pitchFamily="34" charset="0"/>
                  </a:rPr>
                  <a:t>fisica</a:t>
                </a:r>
                <a:r>
                  <a:rPr lang="en-US" altLang="ko-KR" sz="1200" dirty="0" smtClean="0">
                    <a:cs typeface="Arial" pitchFamily="34" charset="0"/>
                  </a:rPr>
                  <a:t> </a:t>
                </a:r>
                <a:r>
                  <a:rPr lang="en-US" altLang="ko-KR" sz="1200" dirty="0" smtClean="0">
                    <a:cs typeface="Arial" pitchFamily="34" charset="0"/>
                  </a:rPr>
                  <a:t>si</a:t>
                </a:r>
                <a:r>
                  <a:rPr lang="en-US" altLang="ko-KR" sz="1200" dirty="0" smtClean="0">
                    <a:cs typeface="Arial" pitchFamily="34" charset="0"/>
                  </a:rPr>
                  <a:t> se lo </a:t>
                </a:r>
                <a:r>
                  <a:rPr lang="en-US" altLang="ko-KR" sz="1200" dirty="0" smtClean="0">
                    <a:cs typeface="Arial" pitchFamily="34" charset="0"/>
                  </a:rPr>
                  <a:t>desea</a:t>
                </a:r>
                <a:r>
                  <a:rPr lang="en-US" altLang="ko-KR" sz="1200" dirty="0" smtClean="0"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cs typeface="Arial" pitchFamily="34" charset="0"/>
                  </a:rPr>
                  <a:t>avisando</a:t>
                </a:r>
                <a:r>
                  <a:rPr lang="en-US" altLang="ko-KR" sz="1200" dirty="0" smtClean="0"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cs typeface="Arial" pitchFamily="34" charset="0"/>
                  </a:rPr>
                  <a:t>atravez</a:t>
                </a:r>
                <a:r>
                  <a:rPr lang="en-US" altLang="ko-KR" sz="1200" dirty="0" smtClean="0">
                    <a:cs typeface="Arial" pitchFamily="34" charset="0"/>
                  </a:rPr>
                  <a:t> de la </a:t>
                </a:r>
                <a:r>
                  <a:rPr lang="en-US" altLang="ko-KR" sz="1200" dirty="0" err="1" smtClean="0">
                    <a:cs typeface="Arial" pitchFamily="34" charset="0"/>
                  </a:rPr>
                  <a:t>pagina</a:t>
                </a:r>
                <a:r>
                  <a:rPr lang="en-US" altLang="ko-KR" sz="1200" dirty="0" smtClean="0">
                    <a:cs typeface="Arial" pitchFamily="34" charset="0"/>
                  </a:rPr>
                  <a:t> la </a:t>
                </a:r>
                <a:r>
                  <a:rPr lang="en-US" altLang="ko-KR" sz="1200" dirty="0" err="1" smtClean="0">
                    <a:cs typeface="Arial" pitchFamily="34" charset="0"/>
                  </a:rPr>
                  <a:t>extraccion</a:t>
                </a:r>
                <a:r>
                  <a:rPr lang="en-US" altLang="ko-KR" sz="1200" dirty="0" smtClean="0">
                    <a:cs typeface="Arial" pitchFamily="34" charset="0"/>
                  </a:rPr>
                  <a:t> de los </a:t>
                </a:r>
                <a:r>
                  <a:rPr lang="en-US" altLang="ko-KR" sz="1200" dirty="0" err="1" smtClean="0">
                    <a:cs typeface="Arial" pitchFamily="34" charset="0"/>
                  </a:rPr>
                  <a:t>libro</a:t>
                </a:r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8994A1C0-D05D-4BAF-B441-695EB1930C78}"/>
                  </a:ext>
                </a:extLst>
              </p:cNvPr>
              <p:cNvSpPr txBox="1"/>
              <p:nvPr/>
            </p:nvSpPr>
            <p:spPr>
              <a:xfrm>
                <a:off x="7691620" y="3519342"/>
                <a:ext cx="3751443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s-ES" altLang="ko-KR" sz="2700" b="1" dirty="0" smtClean="0">
                    <a:solidFill>
                      <a:schemeClr val="accent3"/>
                    </a:solidFill>
                    <a:cs typeface="Arial" pitchFamily="34" charset="0"/>
                  </a:rPr>
                  <a:t>mixto</a:t>
                </a:r>
                <a:endParaRPr lang="ko-KR" altLang="en-US" sz="27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9A6ABBE2-06B4-4738-ADDE-C87E486C457D}"/>
                </a:ext>
              </a:extLst>
            </p:cNvPr>
            <p:cNvSpPr txBox="1"/>
            <p:nvPr/>
          </p:nvSpPr>
          <p:spPr>
            <a:xfrm>
              <a:off x="10521739" y="3228847"/>
              <a:ext cx="126097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alpha val="2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tx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05806A6-BAEC-4172-A20C-10C559D86D88}"/>
              </a:ext>
            </a:extLst>
          </p:cNvPr>
          <p:cNvGrpSpPr/>
          <p:nvPr/>
        </p:nvGrpSpPr>
        <p:grpSpPr>
          <a:xfrm>
            <a:off x="7430527" y="4796137"/>
            <a:ext cx="4091089" cy="1425050"/>
            <a:chOff x="7691620" y="4446010"/>
            <a:chExt cx="4091089" cy="1425050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9E7DACF-C7C4-4FB6-89C0-9AFFE1E4595D}"/>
                </a:ext>
              </a:extLst>
            </p:cNvPr>
            <p:cNvGrpSpPr/>
            <p:nvPr/>
          </p:nvGrpSpPr>
          <p:grpSpPr>
            <a:xfrm>
              <a:off x="7691620" y="4736505"/>
              <a:ext cx="3751443" cy="1134555"/>
              <a:chOff x="7691620" y="4736505"/>
              <a:chExt cx="3751443" cy="1134555"/>
            </a:xfrm>
          </p:grpSpPr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54674D87-01D7-4753-A31A-2C7F45A0A1EF}"/>
                  </a:ext>
                </a:extLst>
              </p:cNvPr>
              <p:cNvSpPr txBox="1"/>
              <p:nvPr/>
            </p:nvSpPr>
            <p:spPr>
              <a:xfrm>
                <a:off x="7709198" y="5224729"/>
                <a:ext cx="3733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cs typeface="Arial" pitchFamily="34" charset="0"/>
                  </a:rPr>
                  <a:t>Se </a:t>
                </a:r>
                <a:r>
                  <a:rPr lang="en-US" altLang="ko-KR" sz="1200" dirty="0" err="1" smtClean="0">
                    <a:cs typeface="Arial" pitchFamily="34" charset="0"/>
                  </a:rPr>
                  <a:t>podran</a:t>
                </a:r>
                <a:r>
                  <a:rPr lang="en-US" altLang="ko-KR" sz="1200" dirty="0" smtClean="0"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cs typeface="Arial" pitchFamily="34" charset="0"/>
                  </a:rPr>
                  <a:t>encotrar</a:t>
                </a:r>
                <a:r>
                  <a:rPr lang="en-US" altLang="ko-KR" sz="1200" dirty="0" smtClean="0">
                    <a:cs typeface="Arial" pitchFamily="34" charset="0"/>
                  </a:rPr>
                  <a:t> y </a:t>
                </a:r>
                <a:r>
                  <a:rPr lang="en-US" altLang="ko-KR" sz="1200" dirty="0" err="1" smtClean="0">
                    <a:cs typeface="Arial" pitchFamily="34" charset="0"/>
                  </a:rPr>
                  <a:t>recolec</a:t>
                </a:r>
                <a:r>
                  <a:rPr lang="en-US" altLang="ko-KR" sz="1200" dirty="0" err="1" smtClean="0">
                    <a:cs typeface="Arial" pitchFamily="34" charset="0"/>
                  </a:rPr>
                  <a:t>tar</a:t>
                </a:r>
                <a:r>
                  <a:rPr lang="en-US" altLang="ko-KR" sz="1200" dirty="0" smtClean="0">
                    <a:cs typeface="Arial" pitchFamily="34" charset="0"/>
                  </a:rPr>
                  <a:t> de la web </a:t>
                </a:r>
                <a:r>
                  <a:rPr lang="en-US" altLang="ko-KR" sz="1200" dirty="0" err="1" smtClean="0">
                    <a:cs typeface="Arial" pitchFamily="34" charset="0"/>
                  </a:rPr>
                  <a:t>muchos</a:t>
                </a:r>
                <a:r>
                  <a:rPr lang="en-US" altLang="ko-KR" sz="1200" dirty="0" smtClean="0"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cs typeface="Arial" pitchFamily="34" charset="0"/>
                  </a:rPr>
                  <a:t>otros</a:t>
                </a:r>
                <a:r>
                  <a:rPr lang="en-US" altLang="ko-KR" sz="1200" dirty="0" smtClean="0"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cs typeface="Arial" pitchFamily="34" charset="0"/>
                  </a:rPr>
                  <a:t>libros</a:t>
                </a:r>
                <a:r>
                  <a:rPr lang="en-US" altLang="ko-KR" sz="1200" dirty="0" smtClean="0">
                    <a:cs typeface="Arial" pitchFamily="34" charset="0"/>
                  </a:rPr>
                  <a:t> y  </a:t>
                </a:r>
                <a:r>
                  <a:rPr lang="en-US" altLang="ko-KR" sz="1200" dirty="0" err="1" smtClean="0">
                    <a:cs typeface="Arial" pitchFamily="34" charset="0"/>
                  </a:rPr>
                  <a:t>sepodran</a:t>
                </a:r>
                <a:r>
                  <a:rPr lang="en-US" altLang="ko-KR" sz="1200" dirty="0" smtClean="0"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cs typeface="Arial" pitchFamily="34" charset="0"/>
                  </a:rPr>
                  <a:t>almacenar</a:t>
                </a:r>
                <a:r>
                  <a:rPr lang="en-US" altLang="ko-KR" sz="1200" dirty="0" smtClean="0">
                    <a:cs typeface="Arial" pitchFamily="34" charset="0"/>
                  </a:rPr>
                  <a:t> en la web </a:t>
                </a:r>
                <a:r>
                  <a:rPr lang="en-US" altLang="ko-KR" sz="1200" dirty="0" err="1" smtClean="0">
                    <a:cs typeface="Arial" pitchFamily="34" charset="0"/>
                  </a:rPr>
                  <a:t>para</a:t>
                </a:r>
                <a:r>
                  <a:rPr lang="en-US" altLang="ko-KR" sz="1200" dirty="0" smtClean="0"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cs typeface="Arial" pitchFamily="34" charset="0"/>
                  </a:rPr>
                  <a:t>su</a:t>
                </a:r>
                <a:r>
                  <a:rPr lang="en-US" altLang="ko-KR" sz="1200" dirty="0" smtClean="0"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cs typeface="Arial" pitchFamily="34" charset="0"/>
                  </a:rPr>
                  <a:t>futuro</a:t>
                </a:r>
                <a:r>
                  <a:rPr lang="en-US" altLang="ko-KR" sz="1200" dirty="0" smtClean="0"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cs typeface="Arial" pitchFamily="34" charset="0"/>
                  </a:rPr>
                  <a:t>uso</a:t>
                </a:r>
                <a:r>
                  <a:rPr lang="en-US" altLang="ko-KR" sz="1200" dirty="0" smtClean="0">
                    <a:cs typeface="Arial" pitchFamily="34" charset="0"/>
                  </a:rPr>
                  <a:t> </a:t>
                </a:r>
                <a:r>
                  <a:rPr lang="en-US" altLang="ko-KR" sz="1200" dirty="0" err="1" smtClean="0">
                    <a:cs typeface="Arial" pitchFamily="34" charset="0"/>
                  </a:rPr>
                  <a:t>estudiantil</a:t>
                </a:r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DF802F6E-1C52-43D8-BD57-D67219AF7B2E}"/>
                  </a:ext>
                </a:extLst>
              </p:cNvPr>
              <p:cNvSpPr txBox="1"/>
              <p:nvPr/>
            </p:nvSpPr>
            <p:spPr>
              <a:xfrm>
                <a:off x="7691620" y="4736505"/>
                <a:ext cx="3751443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 smtClean="0">
                    <a:solidFill>
                      <a:schemeClr val="accent4"/>
                    </a:solidFill>
                    <a:cs typeface="Arial" pitchFamily="34" charset="0"/>
                  </a:rPr>
                  <a:t>v</a:t>
                </a:r>
                <a:r>
                  <a:rPr lang="en-US" altLang="ko-KR" sz="2700" b="1" dirty="0" err="1" smtClean="0">
                    <a:solidFill>
                      <a:schemeClr val="accent4"/>
                    </a:solidFill>
                    <a:cs typeface="Arial" pitchFamily="34" charset="0"/>
                  </a:rPr>
                  <a:t>ariedad</a:t>
                </a:r>
                <a:endParaRPr lang="ko-KR" altLang="en-US" sz="27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6A237E7-011B-4D16-A6DD-E263323D52B6}"/>
                </a:ext>
              </a:extLst>
            </p:cNvPr>
            <p:cNvSpPr txBox="1"/>
            <p:nvPr/>
          </p:nvSpPr>
          <p:spPr>
            <a:xfrm>
              <a:off x="10521739" y="4446010"/>
              <a:ext cx="126097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alpha val="2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tx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74815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7B46CD1-C256-4148-A16D-EF2FE3BEE0B2}"/>
              </a:ext>
            </a:extLst>
          </p:cNvPr>
          <p:cNvGrpSpPr/>
          <p:nvPr/>
        </p:nvGrpSpPr>
        <p:grpSpPr>
          <a:xfrm>
            <a:off x="969527" y="2824430"/>
            <a:ext cx="1152128" cy="1918185"/>
            <a:chOff x="756338" y="2636912"/>
            <a:chExt cx="1152128" cy="1918185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17B1B642-9BDB-43D2-AA93-4BF87EDFD191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35AD3994-F757-40DB-B9B9-BE4627696B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8" name="Rounded Rectangle 49">
                <a:extLst>
                  <a:ext uri="{FF2B5EF4-FFF2-40B4-BE49-F238E27FC236}">
                    <a16:creationId xmlns="" xmlns:a16="http://schemas.microsoft.com/office/drawing/2014/main" id="{4796EAA5-E92F-449E-8206-BCA1CFFEBB20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="" xmlns:a16="http://schemas.microsoft.com/office/drawing/2014/main" id="{FE8FD69B-31A9-42CC-9243-D28676ACF1D7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0" name="Right Triangle 3">
                <a:extLst>
                  <a:ext uri="{FF2B5EF4-FFF2-40B4-BE49-F238E27FC236}">
                    <a16:creationId xmlns="" xmlns:a16="http://schemas.microsoft.com/office/drawing/2014/main" id="{F7E1110C-6573-4E7C-A517-E776F070B00F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" name="Rounded Rectangle 6">
              <a:extLst>
                <a:ext uri="{FF2B5EF4-FFF2-40B4-BE49-F238E27FC236}">
                  <a16:creationId xmlns="" xmlns:a16="http://schemas.microsoft.com/office/drawing/2014/main" id="{A74961A4-BBA1-4EA6-930C-20ECDD64A183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F4B43A95-6B54-47C6-910C-3E73DAA17272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Right Arrow 9">
            <a:extLst>
              <a:ext uri="{FF2B5EF4-FFF2-40B4-BE49-F238E27FC236}">
                <a16:creationId xmlns="" xmlns:a16="http://schemas.microsoft.com/office/drawing/2014/main" id="{FF6A58C5-AD4F-4B05-A010-E54B163C75FC}"/>
              </a:ext>
            </a:extLst>
          </p:cNvPr>
          <p:cNvSpPr/>
          <p:nvPr/>
        </p:nvSpPr>
        <p:spPr>
          <a:xfrm>
            <a:off x="2426026" y="3605665"/>
            <a:ext cx="5678077" cy="360040"/>
          </a:xfrm>
          <a:prstGeom prst="rightArrow">
            <a:avLst>
              <a:gd name="adj1" fmla="val 50000"/>
              <a:gd name="adj2" fmla="val 741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DD97C28-0313-4B33-88AE-9F74DE7033F7}"/>
              </a:ext>
            </a:extLst>
          </p:cNvPr>
          <p:cNvGrpSpPr/>
          <p:nvPr/>
        </p:nvGrpSpPr>
        <p:grpSpPr>
          <a:xfrm>
            <a:off x="662848" y="4828427"/>
            <a:ext cx="1765489" cy="869905"/>
            <a:chOff x="5921827" y="2468986"/>
            <a:chExt cx="1765489" cy="869905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696C950-06CB-4B10-B150-A9666D1EC0F4}"/>
                </a:ext>
              </a:extLst>
            </p:cNvPr>
            <p:cNvSpPr txBox="1"/>
            <p:nvPr/>
          </p:nvSpPr>
          <p:spPr>
            <a:xfrm>
              <a:off x="5926360" y="2738727"/>
              <a:ext cx="176095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60AB4889-2585-4196-A802-1282F5315028}"/>
                </a:ext>
              </a:extLst>
            </p:cNvPr>
            <p:cNvSpPr txBox="1"/>
            <p:nvPr/>
          </p:nvSpPr>
          <p:spPr>
            <a:xfrm>
              <a:off x="5921827" y="2468986"/>
              <a:ext cx="1763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2ECA302F-B6E9-4BDC-A7CE-CF2C7A4BB106}"/>
              </a:ext>
            </a:extLst>
          </p:cNvPr>
          <p:cNvGrpSpPr/>
          <p:nvPr/>
        </p:nvGrpSpPr>
        <p:grpSpPr>
          <a:xfrm>
            <a:off x="7049472" y="1883408"/>
            <a:ext cx="2665472" cy="700628"/>
            <a:chOff x="5921826" y="2468986"/>
            <a:chExt cx="2665472" cy="700628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A3CED32-72F2-4D3B-93AC-FCF030EBB71A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6B4CE24-F31E-40BE-8275-8B1277A5ED9F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4F9644DE-7230-4A45-8B70-008711590051}"/>
              </a:ext>
            </a:extLst>
          </p:cNvPr>
          <p:cNvSpPr/>
          <p:nvPr/>
        </p:nvSpPr>
        <p:spPr>
          <a:xfrm>
            <a:off x="6389366" y="1966690"/>
            <a:ext cx="534062" cy="5340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D77768DF-3E32-4393-BB02-1AFE1E66F635}"/>
              </a:ext>
            </a:extLst>
          </p:cNvPr>
          <p:cNvSpPr/>
          <p:nvPr/>
        </p:nvSpPr>
        <p:spPr>
          <a:xfrm>
            <a:off x="6389366" y="5064956"/>
            <a:ext cx="534062" cy="5340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4929111-35B4-4B16-860C-77126B8882BA}"/>
              </a:ext>
            </a:extLst>
          </p:cNvPr>
          <p:cNvSpPr/>
          <p:nvPr/>
        </p:nvSpPr>
        <p:spPr>
          <a:xfrm>
            <a:off x="8198046" y="3504528"/>
            <a:ext cx="534062" cy="5340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74E4950C-B924-42D3-BBEA-BA880E85F1E3}"/>
              </a:ext>
            </a:extLst>
          </p:cNvPr>
          <p:cNvSpPr/>
          <p:nvPr/>
        </p:nvSpPr>
        <p:spPr>
          <a:xfrm>
            <a:off x="3808360" y="2393860"/>
            <a:ext cx="534062" cy="534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ABEFC810-429C-490B-B873-F1D45D861150}"/>
              </a:ext>
            </a:extLst>
          </p:cNvPr>
          <p:cNvSpPr/>
          <p:nvPr/>
        </p:nvSpPr>
        <p:spPr>
          <a:xfrm>
            <a:off x="3808360" y="4635068"/>
            <a:ext cx="534062" cy="534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922CA7B2-411F-41A3-B839-08B7E90AC4EC}"/>
              </a:ext>
            </a:extLst>
          </p:cNvPr>
          <p:cNvGrpSpPr/>
          <p:nvPr/>
        </p:nvGrpSpPr>
        <p:grpSpPr>
          <a:xfrm>
            <a:off x="7049472" y="4981674"/>
            <a:ext cx="2665472" cy="700628"/>
            <a:chOff x="5921826" y="2468986"/>
            <a:chExt cx="2665472" cy="700628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82DA049F-91ED-4177-ABFD-B9D1FDEEBD17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60B2CEE9-00A6-4B47-9C67-D7FD4834E645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57D5806E-5C58-4923-80CB-F4C8D6F2FB90}"/>
              </a:ext>
            </a:extLst>
          </p:cNvPr>
          <p:cNvGrpSpPr/>
          <p:nvPr/>
        </p:nvGrpSpPr>
        <p:grpSpPr>
          <a:xfrm>
            <a:off x="8817833" y="3251970"/>
            <a:ext cx="2660939" cy="1039183"/>
            <a:chOff x="5921826" y="2468986"/>
            <a:chExt cx="1468390" cy="1039183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28E59D1F-0448-4249-BCC5-3A96CD9B6BE9}"/>
                </a:ext>
              </a:extLst>
            </p:cNvPr>
            <p:cNvSpPr txBox="1"/>
            <p:nvPr/>
          </p:nvSpPr>
          <p:spPr>
            <a:xfrm>
              <a:off x="5926361" y="2738728"/>
              <a:ext cx="14638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80C6E3C6-8F90-4E72-9BDE-0B19FF7905D4}"/>
                </a:ext>
              </a:extLst>
            </p:cNvPr>
            <p:cNvSpPr txBox="1"/>
            <p:nvPr/>
          </p:nvSpPr>
          <p:spPr>
            <a:xfrm>
              <a:off x="5921826" y="2468986"/>
              <a:ext cx="1468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E31EC15A-4221-459A-BA45-9E8207B6839C}"/>
              </a:ext>
            </a:extLst>
          </p:cNvPr>
          <p:cNvGrpSpPr/>
          <p:nvPr/>
        </p:nvGrpSpPr>
        <p:grpSpPr>
          <a:xfrm>
            <a:off x="3000810" y="1560866"/>
            <a:ext cx="2732521" cy="700628"/>
            <a:chOff x="5921826" y="2468986"/>
            <a:chExt cx="2665472" cy="700628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DA70282F-86C6-42F5-B88D-63A5762AF3EC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6F4D8A46-2FE8-47BF-977B-4F7F288E774D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A78F7336-F85E-42D3-99C3-334FBE0A0E0C}"/>
              </a:ext>
            </a:extLst>
          </p:cNvPr>
          <p:cNvGrpSpPr/>
          <p:nvPr/>
        </p:nvGrpSpPr>
        <p:grpSpPr>
          <a:xfrm>
            <a:off x="3000810" y="5276707"/>
            <a:ext cx="2732521" cy="700628"/>
            <a:chOff x="5921826" y="2468986"/>
            <a:chExt cx="2665472" cy="700628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8F8E29FB-C3CE-44A8-8C3D-8D5A6E700860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0FD4251-2793-4167-9EFB-60BEEA6903EC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그룹 10">
            <a:extLst>
              <a:ext uri="{FF2B5EF4-FFF2-40B4-BE49-F238E27FC236}">
                <a16:creationId xmlns="" xmlns:a16="http://schemas.microsoft.com/office/drawing/2014/main" id="{23F41066-5B71-47C7-BD3C-FCC34EE8FECC}"/>
              </a:ext>
            </a:extLst>
          </p:cNvPr>
          <p:cNvGrpSpPr/>
          <p:nvPr/>
        </p:nvGrpSpPr>
        <p:grpSpPr>
          <a:xfrm>
            <a:off x="2426026" y="2703026"/>
            <a:ext cx="4420334" cy="917702"/>
            <a:chOff x="3471053" y="2825104"/>
            <a:chExt cx="4420334" cy="917702"/>
          </a:xfrm>
        </p:grpSpPr>
        <p:sp>
          <p:nvSpPr>
            <p:cNvPr id="36" name="화살표: 굽음 3">
              <a:extLst>
                <a:ext uri="{FF2B5EF4-FFF2-40B4-BE49-F238E27FC236}">
                  <a16:creationId xmlns="" xmlns:a16="http://schemas.microsoft.com/office/drawing/2014/main" id="{9F87E90D-13CF-4435-BEB6-76966F9F477A}"/>
                </a:ext>
              </a:extLst>
            </p:cNvPr>
            <p:cNvSpPr/>
            <p:nvPr/>
          </p:nvSpPr>
          <p:spPr>
            <a:xfrm rot="5400000" flipH="1">
              <a:off x="6998196" y="2849615"/>
              <a:ext cx="917702" cy="868680"/>
            </a:xfrm>
            <a:prstGeom prst="bentArrow">
              <a:avLst>
                <a:gd name="adj1" fmla="val 21063"/>
                <a:gd name="adj2" fmla="val 21251"/>
                <a:gd name="adj3" fmla="val 30368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4">
              <a:extLst>
                <a:ext uri="{FF2B5EF4-FFF2-40B4-BE49-F238E27FC236}">
                  <a16:creationId xmlns="" xmlns:a16="http://schemas.microsoft.com/office/drawing/2014/main" id="{D22F887A-B436-4B2C-9D23-314C47DEBF09}"/>
                </a:ext>
              </a:extLst>
            </p:cNvPr>
            <p:cNvSpPr/>
            <p:nvPr/>
          </p:nvSpPr>
          <p:spPr>
            <a:xfrm>
              <a:off x="3471053" y="3559628"/>
              <a:ext cx="3550005" cy="183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8" name="그룹 15">
            <a:extLst>
              <a:ext uri="{FF2B5EF4-FFF2-40B4-BE49-F238E27FC236}">
                <a16:creationId xmlns="" xmlns:a16="http://schemas.microsoft.com/office/drawing/2014/main" id="{1F7B6BA6-0080-4997-A621-B1E477404479}"/>
              </a:ext>
            </a:extLst>
          </p:cNvPr>
          <p:cNvGrpSpPr/>
          <p:nvPr/>
        </p:nvGrpSpPr>
        <p:grpSpPr>
          <a:xfrm>
            <a:off x="2426026" y="2464845"/>
            <a:ext cx="2917409" cy="886968"/>
            <a:chOff x="2426025" y="2609693"/>
            <a:chExt cx="2917409" cy="886968"/>
          </a:xfrm>
          <a:solidFill>
            <a:schemeClr val="accent2"/>
          </a:solidFill>
        </p:grpSpPr>
        <p:sp>
          <p:nvSpPr>
            <p:cNvPr id="39" name="화살표: U자형 11">
              <a:extLst>
                <a:ext uri="{FF2B5EF4-FFF2-40B4-BE49-F238E27FC236}">
                  <a16:creationId xmlns="" xmlns:a16="http://schemas.microsoft.com/office/drawing/2014/main" id="{ECF80527-BEDB-476F-8462-3C3207E0CFA7}"/>
                </a:ext>
              </a:extLst>
            </p:cNvPr>
            <p:cNvSpPr/>
            <p:nvPr/>
          </p:nvSpPr>
          <p:spPr>
            <a:xfrm rot="5400000" flipH="1">
              <a:off x="4308567" y="2461794"/>
              <a:ext cx="886968" cy="1182766"/>
            </a:xfrm>
            <a:prstGeom prst="uturnArrow">
              <a:avLst>
                <a:gd name="adj1" fmla="val 20540"/>
                <a:gd name="adj2" fmla="val 21094"/>
                <a:gd name="adj3" fmla="val 31696"/>
                <a:gd name="adj4" fmla="val 43750"/>
                <a:gd name="adj5" fmla="val 81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57">
              <a:extLst>
                <a:ext uri="{FF2B5EF4-FFF2-40B4-BE49-F238E27FC236}">
                  <a16:creationId xmlns="" xmlns:a16="http://schemas.microsoft.com/office/drawing/2014/main" id="{8F85EF74-7B05-4BD2-8603-8DBE19E02EA2}"/>
                </a:ext>
              </a:extLst>
            </p:cNvPr>
            <p:cNvSpPr/>
            <p:nvPr/>
          </p:nvSpPr>
          <p:spPr>
            <a:xfrm>
              <a:off x="2426025" y="3313484"/>
              <a:ext cx="1734644" cy="18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1" name="그룹 58">
            <a:extLst>
              <a:ext uri="{FF2B5EF4-FFF2-40B4-BE49-F238E27FC236}">
                <a16:creationId xmlns="" xmlns:a16="http://schemas.microsoft.com/office/drawing/2014/main" id="{A29D8E2D-36EC-4FCD-BBE0-8F7E022FDB69}"/>
              </a:ext>
            </a:extLst>
          </p:cNvPr>
          <p:cNvGrpSpPr/>
          <p:nvPr/>
        </p:nvGrpSpPr>
        <p:grpSpPr>
          <a:xfrm flipV="1">
            <a:off x="2434244" y="3958580"/>
            <a:ext cx="4411190" cy="917702"/>
            <a:chOff x="3471053" y="2825104"/>
            <a:chExt cx="4411190" cy="917702"/>
          </a:xfrm>
        </p:grpSpPr>
        <p:sp>
          <p:nvSpPr>
            <p:cNvPr id="42" name="화살표: 굽음 60">
              <a:extLst>
                <a:ext uri="{FF2B5EF4-FFF2-40B4-BE49-F238E27FC236}">
                  <a16:creationId xmlns="" xmlns:a16="http://schemas.microsoft.com/office/drawing/2014/main" id="{3F3B8804-5BF5-4659-8F2F-090C28D3482F}"/>
                </a:ext>
              </a:extLst>
            </p:cNvPr>
            <p:cNvSpPr/>
            <p:nvPr/>
          </p:nvSpPr>
          <p:spPr>
            <a:xfrm rot="5400000" flipH="1">
              <a:off x="6989052" y="2849615"/>
              <a:ext cx="917702" cy="868680"/>
            </a:xfrm>
            <a:prstGeom prst="bentArrow">
              <a:avLst>
                <a:gd name="adj1" fmla="val 21063"/>
                <a:gd name="adj2" fmla="val 21251"/>
                <a:gd name="adj3" fmla="val 30368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62">
              <a:extLst>
                <a:ext uri="{FF2B5EF4-FFF2-40B4-BE49-F238E27FC236}">
                  <a16:creationId xmlns="" xmlns:a16="http://schemas.microsoft.com/office/drawing/2014/main" id="{3D7A34ED-D31B-4937-8EC0-99078EAAFFC3}"/>
                </a:ext>
              </a:extLst>
            </p:cNvPr>
            <p:cNvSpPr/>
            <p:nvPr/>
          </p:nvSpPr>
          <p:spPr>
            <a:xfrm>
              <a:off x="3471053" y="3559628"/>
              <a:ext cx="3550005" cy="183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4" name="그룹 63">
            <a:extLst>
              <a:ext uri="{FF2B5EF4-FFF2-40B4-BE49-F238E27FC236}">
                <a16:creationId xmlns="" xmlns:a16="http://schemas.microsoft.com/office/drawing/2014/main" id="{DFA60B1C-B6C3-464B-9C5A-665A4672FDA6}"/>
              </a:ext>
            </a:extLst>
          </p:cNvPr>
          <p:cNvGrpSpPr/>
          <p:nvPr/>
        </p:nvGrpSpPr>
        <p:grpSpPr>
          <a:xfrm flipV="1">
            <a:off x="2426026" y="4249335"/>
            <a:ext cx="2917409" cy="886968"/>
            <a:chOff x="2426025" y="2609693"/>
            <a:chExt cx="2917409" cy="886968"/>
          </a:xfrm>
          <a:solidFill>
            <a:schemeClr val="accent2"/>
          </a:solidFill>
        </p:grpSpPr>
        <p:sp>
          <p:nvSpPr>
            <p:cNvPr id="45" name="화살표: U자형 64">
              <a:extLst>
                <a:ext uri="{FF2B5EF4-FFF2-40B4-BE49-F238E27FC236}">
                  <a16:creationId xmlns="" xmlns:a16="http://schemas.microsoft.com/office/drawing/2014/main" id="{54304ACC-B5E3-4A07-A03A-C29C66D8DBBE}"/>
                </a:ext>
              </a:extLst>
            </p:cNvPr>
            <p:cNvSpPr/>
            <p:nvPr/>
          </p:nvSpPr>
          <p:spPr>
            <a:xfrm rot="5400000" flipH="1">
              <a:off x="4308567" y="2461794"/>
              <a:ext cx="886968" cy="1182766"/>
            </a:xfrm>
            <a:prstGeom prst="uturnArrow">
              <a:avLst>
                <a:gd name="adj1" fmla="val 20540"/>
                <a:gd name="adj2" fmla="val 21094"/>
                <a:gd name="adj3" fmla="val 31696"/>
                <a:gd name="adj4" fmla="val 43750"/>
                <a:gd name="adj5" fmla="val 81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65">
              <a:extLst>
                <a:ext uri="{FF2B5EF4-FFF2-40B4-BE49-F238E27FC236}">
                  <a16:creationId xmlns="" xmlns:a16="http://schemas.microsoft.com/office/drawing/2014/main" id="{A5833923-8012-460C-90F5-8B6557B0E8E4}"/>
                </a:ext>
              </a:extLst>
            </p:cNvPr>
            <p:cNvSpPr/>
            <p:nvPr/>
          </p:nvSpPr>
          <p:spPr>
            <a:xfrm>
              <a:off x="2426025" y="3313484"/>
              <a:ext cx="1734644" cy="18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7" name="Rectangle 36">
            <a:extLst>
              <a:ext uri="{FF2B5EF4-FFF2-40B4-BE49-F238E27FC236}">
                <a16:creationId xmlns="" xmlns:a16="http://schemas.microsoft.com/office/drawing/2014/main" id="{D6A7F8A3-BC66-45C7-92C3-F1FA202B5D13}"/>
              </a:ext>
            </a:extLst>
          </p:cNvPr>
          <p:cNvSpPr/>
          <p:nvPr/>
        </p:nvSpPr>
        <p:spPr>
          <a:xfrm>
            <a:off x="6503367" y="2105855"/>
            <a:ext cx="320544" cy="25571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8" name="Rectangle 16">
            <a:extLst>
              <a:ext uri="{FF2B5EF4-FFF2-40B4-BE49-F238E27FC236}">
                <a16:creationId xmlns="" xmlns:a16="http://schemas.microsoft.com/office/drawing/2014/main" id="{0A13EB97-D984-4C19-8FE7-02BD18956AD0}"/>
              </a:ext>
            </a:extLst>
          </p:cNvPr>
          <p:cNvSpPr/>
          <p:nvPr/>
        </p:nvSpPr>
        <p:spPr>
          <a:xfrm>
            <a:off x="3894820" y="2546812"/>
            <a:ext cx="336557" cy="22119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Oval 21">
            <a:extLst>
              <a:ext uri="{FF2B5EF4-FFF2-40B4-BE49-F238E27FC236}">
                <a16:creationId xmlns="" xmlns:a16="http://schemas.microsoft.com/office/drawing/2014/main" id="{8B1510E9-5949-49A2-8F75-593318CCB348}"/>
              </a:ext>
            </a:extLst>
          </p:cNvPr>
          <p:cNvSpPr>
            <a:spLocks noChangeAspect="1"/>
          </p:cNvSpPr>
          <p:nvPr/>
        </p:nvSpPr>
        <p:spPr>
          <a:xfrm>
            <a:off x="8317062" y="3613110"/>
            <a:ext cx="289734" cy="29215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Rounded Rectangle 27">
            <a:extLst>
              <a:ext uri="{FF2B5EF4-FFF2-40B4-BE49-F238E27FC236}">
                <a16:creationId xmlns="" xmlns:a16="http://schemas.microsoft.com/office/drawing/2014/main" id="{74D21CC4-AD3C-4D86-9CD5-7D91E1B0E7C6}"/>
              </a:ext>
            </a:extLst>
          </p:cNvPr>
          <p:cNvSpPr/>
          <p:nvPr/>
        </p:nvSpPr>
        <p:spPr>
          <a:xfrm>
            <a:off x="3928030" y="4792325"/>
            <a:ext cx="303347" cy="22237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Rounded Rectangle 7">
            <a:extLst>
              <a:ext uri="{FF2B5EF4-FFF2-40B4-BE49-F238E27FC236}">
                <a16:creationId xmlns="" xmlns:a16="http://schemas.microsoft.com/office/drawing/2014/main" id="{484EC73B-E07A-4DF1-BC28-FCEE001F0F29}"/>
              </a:ext>
            </a:extLst>
          </p:cNvPr>
          <p:cNvSpPr/>
          <p:nvPr/>
        </p:nvSpPr>
        <p:spPr>
          <a:xfrm>
            <a:off x="6537951" y="5175464"/>
            <a:ext cx="308409" cy="26615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="" xmlns:p14="http://schemas.microsoft.com/office/powerpoint/2010/main" val="1693104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="" xmlns:a16="http://schemas.microsoft.com/office/drawing/2014/main" id="{AC56CD5B-CD99-4E98-827C-92F6E6831E88}"/>
              </a:ext>
            </a:extLst>
          </p:cNvPr>
          <p:cNvGrpSpPr/>
          <p:nvPr/>
        </p:nvGrpSpPr>
        <p:grpSpPr>
          <a:xfrm>
            <a:off x="1107451" y="1190376"/>
            <a:ext cx="2150739" cy="3600964"/>
            <a:chOff x="4240535" y="-395288"/>
            <a:chExt cx="4165278" cy="6973889"/>
          </a:xfrm>
          <a:solidFill>
            <a:schemeClr val="accent3"/>
          </a:solidFill>
        </p:grpSpPr>
        <p:grpSp>
          <p:nvGrpSpPr>
            <p:cNvPr id="4" name="Group 10">
              <a:extLst>
                <a:ext uri="{FF2B5EF4-FFF2-40B4-BE49-F238E27FC236}">
                  <a16:creationId xmlns="" xmlns:a16="http://schemas.microsoft.com/office/drawing/2014/main" id="{43DB0412-F03C-4CF7-B780-D6E08998DCD9}"/>
                </a:ext>
              </a:extLst>
            </p:cNvPr>
            <p:cNvGrpSpPr/>
            <p:nvPr/>
          </p:nvGrpSpPr>
          <p:grpSpPr>
            <a:xfrm>
              <a:off x="5026025" y="-395288"/>
              <a:ext cx="3379788" cy="6973889"/>
              <a:chOff x="5026025" y="-395288"/>
              <a:chExt cx="3379788" cy="6973889"/>
            </a:xfrm>
            <a:grpFill/>
          </p:grpSpPr>
          <p:sp>
            <p:nvSpPr>
              <p:cNvPr id="6" name="Freeform 9">
                <a:extLst>
                  <a:ext uri="{FF2B5EF4-FFF2-40B4-BE49-F238E27FC236}">
                    <a16:creationId xmlns="" xmlns:a16="http://schemas.microsoft.com/office/drawing/2014/main" id="{58016EC1-8208-4255-B56F-DAC2A3F8AB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26025" y="1058863"/>
                <a:ext cx="3379788" cy="5519738"/>
              </a:xfrm>
              <a:custGeom>
                <a:avLst/>
                <a:gdLst>
                  <a:gd name="T0" fmla="*/ 1889 w 2129"/>
                  <a:gd name="T1" fmla="*/ 2718 h 3477"/>
                  <a:gd name="T2" fmla="*/ 1111 w 2129"/>
                  <a:gd name="T3" fmla="*/ 2037 h 3477"/>
                  <a:gd name="T4" fmla="*/ 815 w 2129"/>
                  <a:gd name="T5" fmla="*/ 1726 h 3477"/>
                  <a:gd name="T6" fmla="*/ 1067 w 2129"/>
                  <a:gd name="T7" fmla="*/ 1457 h 3477"/>
                  <a:gd name="T8" fmla="*/ 504 w 2129"/>
                  <a:gd name="T9" fmla="*/ 1478 h 3477"/>
                  <a:gd name="T10" fmla="*/ 485 w 2129"/>
                  <a:gd name="T11" fmla="*/ 1768 h 3477"/>
                  <a:gd name="T12" fmla="*/ 227 w 2129"/>
                  <a:gd name="T13" fmla="*/ 1688 h 3477"/>
                  <a:gd name="T14" fmla="*/ 47 w 2129"/>
                  <a:gd name="T15" fmla="*/ 1708 h 3477"/>
                  <a:gd name="T16" fmla="*/ 155 w 2129"/>
                  <a:gd name="T17" fmla="*/ 1464 h 3477"/>
                  <a:gd name="T18" fmla="*/ 393 w 2129"/>
                  <a:gd name="T19" fmla="*/ 1148 h 3477"/>
                  <a:gd name="T20" fmla="*/ 500 w 2129"/>
                  <a:gd name="T21" fmla="*/ 1084 h 3477"/>
                  <a:gd name="T22" fmla="*/ 364 w 2129"/>
                  <a:gd name="T23" fmla="*/ 1189 h 3477"/>
                  <a:gd name="T24" fmla="*/ 667 w 2129"/>
                  <a:gd name="T25" fmla="*/ 978 h 3477"/>
                  <a:gd name="T26" fmla="*/ 467 w 2129"/>
                  <a:gd name="T27" fmla="*/ 844 h 3477"/>
                  <a:gd name="T28" fmla="*/ 160 w 2129"/>
                  <a:gd name="T29" fmla="*/ 691 h 3477"/>
                  <a:gd name="T30" fmla="*/ 575 w 2129"/>
                  <a:gd name="T31" fmla="*/ 633 h 3477"/>
                  <a:gd name="T32" fmla="*/ 180 w 2129"/>
                  <a:gd name="T33" fmla="*/ 637 h 3477"/>
                  <a:gd name="T34" fmla="*/ 145 w 2129"/>
                  <a:gd name="T35" fmla="*/ 448 h 3477"/>
                  <a:gd name="T36" fmla="*/ 367 w 2129"/>
                  <a:gd name="T37" fmla="*/ 284 h 3477"/>
                  <a:gd name="T38" fmla="*/ 227 w 2129"/>
                  <a:gd name="T39" fmla="*/ 268 h 3477"/>
                  <a:gd name="T40" fmla="*/ 1096 w 2129"/>
                  <a:gd name="T41" fmla="*/ 80 h 3477"/>
                  <a:gd name="T42" fmla="*/ 893 w 2129"/>
                  <a:gd name="T43" fmla="*/ 326 h 3477"/>
                  <a:gd name="T44" fmla="*/ 913 w 2129"/>
                  <a:gd name="T45" fmla="*/ 438 h 3477"/>
                  <a:gd name="T46" fmla="*/ 1353 w 2129"/>
                  <a:gd name="T47" fmla="*/ 424 h 3477"/>
                  <a:gd name="T48" fmla="*/ 1235 w 2129"/>
                  <a:gd name="T49" fmla="*/ 768 h 3477"/>
                  <a:gd name="T50" fmla="*/ 1164 w 2129"/>
                  <a:gd name="T51" fmla="*/ 931 h 3477"/>
                  <a:gd name="T52" fmla="*/ 1224 w 2129"/>
                  <a:gd name="T53" fmla="*/ 1062 h 3477"/>
                  <a:gd name="T54" fmla="*/ 1427 w 2129"/>
                  <a:gd name="T55" fmla="*/ 1360 h 3477"/>
                  <a:gd name="T56" fmla="*/ 1713 w 2129"/>
                  <a:gd name="T57" fmla="*/ 1780 h 3477"/>
                  <a:gd name="T58" fmla="*/ 1747 w 2129"/>
                  <a:gd name="T59" fmla="*/ 1968 h 3477"/>
                  <a:gd name="T60" fmla="*/ 1976 w 2129"/>
                  <a:gd name="T61" fmla="*/ 2180 h 3477"/>
                  <a:gd name="T62" fmla="*/ 2013 w 2129"/>
                  <a:gd name="T63" fmla="*/ 2531 h 3477"/>
                  <a:gd name="T64" fmla="*/ 1858 w 2129"/>
                  <a:gd name="T65" fmla="*/ 2686 h 3477"/>
                  <a:gd name="T66" fmla="*/ 1969 w 2129"/>
                  <a:gd name="T67" fmla="*/ 2857 h 3477"/>
                  <a:gd name="T68" fmla="*/ 1560 w 2129"/>
                  <a:gd name="T69" fmla="*/ 2944 h 3477"/>
                  <a:gd name="T70" fmla="*/ 1413 w 2129"/>
                  <a:gd name="T71" fmla="*/ 2960 h 3477"/>
                  <a:gd name="T72" fmla="*/ 1056 w 2129"/>
                  <a:gd name="T73" fmla="*/ 2973 h 3477"/>
                  <a:gd name="T74" fmla="*/ 836 w 2129"/>
                  <a:gd name="T75" fmla="*/ 3071 h 3477"/>
                  <a:gd name="T76" fmla="*/ 573 w 2129"/>
                  <a:gd name="T77" fmla="*/ 3162 h 3477"/>
                  <a:gd name="T78" fmla="*/ 704 w 2129"/>
                  <a:gd name="T79" fmla="*/ 2997 h 3477"/>
                  <a:gd name="T80" fmla="*/ 1075 w 2129"/>
                  <a:gd name="T81" fmla="*/ 2788 h 3477"/>
                  <a:gd name="T82" fmla="*/ 871 w 2129"/>
                  <a:gd name="T83" fmla="*/ 2677 h 3477"/>
                  <a:gd name="T84" fmla="*/ 662 w 2129"/>
                  <a:gd name="T85" fmla="*/ 2635 h 3477"/>
                  <a:gd name="T86" fmla="*/ 867 w 2129"/>
                  <a:gd name="T87" fmla="*/ 2324 h 3477"/>
                  <a:gd name="T88" fmla="*/ 880 w 2129"/>
                  <a:gd name="T89" fmla="*/ 2057 h 3477"/>
                  <a:gd name="T90" fmla="*/ 1085 w 2129"/>
                  <a:gd name="T91" fmla="*/ 2018 h 3477"/>
                  <a:gd name="T92" fmla="*/ 1033 w 2129"/>
                  <a:gd name="T93" fmla="*/ 1744 h 3477"/>
                  <a:gd name="T94" fmla="*/ 920 w 2129"/>
                  <a:gd name="T95" fmla="*/ 1524 h 3477"/>
                  <a:gd name="T96" fmla="*/ 704 w 2129"/>
                  <a:gd name="T97" fmla="*/ 1504 h 3477"/>
                  <a:gd name="T98" fmla="*/ 680 w 2129"/>
                  <a:gd name="T99" fmla="*/ 1397 h 3477"/>
                  <a:gd name="T100" fmla="*/ 704 w 2129"/>
                  <a:gd name="T101" fmla="*/ 1037 h 3477"/>
                  <a:gd name="T102" fmla="*/ 596 w 2129"/>
                  <a:gd name="T103" fmla="*/ 1162 h 3477"/>
                  <a:gd name="T104" fmla="*/ 531 w 2129"/>
                  <a:gd name="T105" fmla="*/ 1138 h 3477"/>
                  <a:gd name="T106" fmla="*/ 587 w 2129"/>
                  <a:gd name="T107" fmla="*/ 888 h 3477"/>
                  <a:gd name="T108" fmla="*/ 433 w 2129"/>
                  <a:gd name="T109" fmla="*/ 958 h 3477"/>
                  <a:gd name="T110" fmla="*/ 447 w 2129"/>
                  <a:gd name="T111" fmla="*/ 808 h 3477"/>
                  <a:gd name="T112" fmla="*/ 513 w 2129"/>
                  <a:gd name="T113" fmla="*/ 668 h 3477"/>
                  <a:gd name="T114" fmla="*/ 436 w 2129"/>
                  <a:gd name="T115" fmla="*/ 620 h 3477"/>
                  <a:gd name="T116" fmla="*/ 327 w 2129"/>
                  <a:gd name="T117" fmla="*/ 460 h 3477"/>
                  <a:gd name="T118" fmla="*/ 520 w 2129"/>
                  <a:gd name="T119" fmla="*/ 568 h 3477"/>
                  <a:gd name="T120" fmla="*/ 520 w 2129"/>
                  <a:gd name="T121" fmla="*/ 389 h 3477"/>
                  <a:gd name="T122" fmla="*/ 587 w 2129"/>
                  <a:gd name="T123" fmla="*/ 237 h 3477"/>
                  <a:gd name="T124" fmla="*/ 649 w 2129"/>
                  <a:gd name="T125" fmla="*/ 73 h 3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9" h="3477">
                    <a:moveTo>
                      <a:pt x="1264" y="3444"/>
                    </a:moveTo>
                    <a:lnTo>
                      <a:pt x="1316" y="3448"/>
                    </a:lnTo>
                    <a:lnTo>
                      <a:pt x="1316" y="3477"/>
                    </a:lnTo>
                    <a:lnTo>
                      <a:pt x="1267" y="3473"/>
                    </a:lnTo>
                    <a:lnTo>
                      <a:pt x="1264" y="3444"/>
                    </a:lnTo>
                    <a:close/>
                    <a:moveTo>
                      <a:pt x="1207" y="3364"/>
                    </a:moveTo>
                    <a:lnTo>
                      <a:pt x="1207" y="3393"/>
                    </a:lnTo>
                    <a:lnTo>
                      <a:pt x="1180" y="3393"/>
                    </a:lnTo>
                    <a:lnTo>
                      <a:pt x="1180" y="3377"/>
                    </a:lnTo>
                    <a:lnTo>
                      <a:pt x="1185" y="3373"/>
                    </a:lnTo>
                    <a:lnTo>
                      <a:pt x="1189" y="3371"/>
                    </a:lnTo>
                    <a:lnTo>
                      <a:pt x="1193" y="3369"/>
                    </a:lnTo>
                    <a:lnTo>
                      <a:pt x="1196" y="3368"/>
                    </a:lnTo>
                    <a:lnTo>
                      <a:pt x="1202" y="3366"/>
                    </a:lnTo>
                    <a:lnTo>
                      <a:pt x="1207" y="3364"/>
                    </a:lnTo>
                    <a:close/>
                    <a:moveTo>
                      <a:pt x="1460" y="2944"/>
                    </a:moveTo>
                    <a:lnTo>
                      <a:pt x="1493" y="2944"/>
                    </a:lnTo>
                    <a:lnTo>
                      <a:pt x="1496" y="2949"/>
                    </a:lnTo>
                    <a:lnTo>
                      <a:pt x="1500" y="2951"/>
                    </a:lnTo>
                    <a:lnTo>
                      <a:pt x="1504" y="2953"/>
                    </a:lnTo>
                    <a:lnTo>
                      <a:pt x="1507" y="2955"/>
                    </a:lnTo>
                    <a:lnTo>
                      <a:pt x="1511" y="2958"/>
                    </a:lnTo>
                    <a:lnTo>
                      <a:pt x="1513" y="2962"/>
                    </a:lnTo>
                    <a:lnTo>
                      <a:pt x="1516" y="2968"/>
                    </a:lnTo>
                    <a:lnTo>
                      <a:pt x="1520" y="2968"/>
                    </a:lnTo>
                    <a:lnTo>
                      <a:pt x="1520" y="2980"/>
                    </a:lnTo>
                    <a:lnTo>
                      <a:pt x="1513" y="2982"/>
                    </a:lnTo>
                    <a:lnTo>
                      <a:pt x="1507" y="2984"/>
                    </a:lnTo>
                    <a:lnTo>
                      <a:pt x="1504" y="2986"/>
                    </a:lnTo>
                    <a:lnTo>
                      <a:pt x="1502" y="2989"/>
                    </a:lnTo>
                    <a:lnTo>
                      <a:pt x="1500" y="2997"/>
                    </a:lnTo>
                    <a:lnTo>
                      <a:pt x="1500" y="3004"/>
                    </a:lnTo>
                    <a:lnTo>
                      <a:pt x="1460" y="3008"/>
                    </a:lnTo>
                    <a:lnTo>
                      <a:pt x="1451" y="2998"/>
                    </a:lnTo>
                    <a:lnTo>
                      <a:pt x="1440" y="2991"/>
                    </a:lnTo>
                    <a:lnTo>
                      <a:pt x="1431" y="2984"/>
                    </a:lnTo>
                    <a:lnTo>
                      <a:pt x="1424" y="2973"/>
                    </a:lnTo>
                    <a:lnTo>
                      <a:pt x="1420" y="2973"/>
                    </a:lnTo>
                    <a:lnTo>
                      <a:pt x="1420" y="2960"/>
                    </a:lnTo>
                    <a:lnTo>
                      <a:pt x="1442" y="2955"/>
                    </a:lnTo>
                    <a:lnTo>
                      <a:pt x="1460" y="2948"/>
                    </a:lnTo>
                    <a:lnTo>
                      <a:pt x="1460" y="2944"/>
                    </a:lnTo>
                    <a:close/>
                    <a:moveTo>
                      <a:pt x="1889" y="2718"/>
                    </a:moveTo>
                    <a:lnTo>
                      <a:pt x="1885" y="2718"/>
                    </a:lnTo>
                    <a:lnTo>
                      <a:pt x="1882" y="2718"/>
                    </a:lnTo>
                    <a:lnTo>
                      <a:pt x="1876" y="2720"/>
                    </a:lnTo>
                    <a:lnTo>
                      <a:pt x="1876" y="2728"/>
                    </a:lnTo>
                    <a:lnTo>
                      <a:pt x="1904" y="2728"/>
                    </a:lnTo>
                    <a:lnTo>
                      <a:pt x="1904" y="2720"/>
                    </a:lnTo>
                    <a:lnTo>
                      <a:pt x="1898" y="2720"/>
                    </a:lnTo>
                    <a:lnTo>
                      <a:pt x="1893" y="2718"/>
                    </a:lnTo>
                    <a:lnTo>
                      <a:pt x="1891" y="2718"/>
                    </a:lnTo>
                    <a:lnTo>
                      <a:pt x="1889" y="2718"/>
                    </a:lnTo>
                    <a:close/>
                    <a:moveTo>
                      <a:pt x="680" y="2624"/>
                    </a:moveTo>
                    <a:lnTo>
                      <a:pt x="682" y="2626"/>
                    </a:lnTo>
                    <a:lnTo>
                      <a:pt x="682" y="2626"/>
                    </a:lnTo>
                    <a:lnTo>
                      <a:pt x="682" y="2628"/>
                    </a:lnTo>
                    <a:lnTo>
                      <a:pt x="684" y="2628"/>
                    </a:lnTo>
                    <a:lnTo>
                      <a:pt x="685" y="2628"/>
                    </a:lnTo>
                    <a:lnTo>
                      <a:pt x="687" y="2628"/>
                    </a:lnTo>
                    <a:lnTo>
                      <a:pt x="687" y="2626"/>
                    </a:lnTo>
                    <a:lnTo>
                      <a:pt x="685" y="2626"/>
                    </a:lnTo>
                    <a:lnTo>
                      <a:pt x="685" y="2626"/>
                    </a:lnTo>
                    <a:lnTo>
                      <a:pt x="685" y="2626"/>
                    </a:lnTo>
                    <a:lnTo>
                      <a:pt x="684" y="2626"/>
                    </a:lnTo>
                    <a:lnTo>
                      <a:pt x="680" y="2624"/>
                    </a:lnTo>
                    <a:close/>
                    <a:moveTo>
                      <a:pt x="1904" y="2613"/>
                    </a:moveTo>
                    <a:lnTo>
                      <a:pt x="1905" y="2617"/>
                    </a:lnTo>
                    <a:lnTo>
                      <a:pt x="1909" y="2620"/>
                    </a:lnTo>
                    <a:lnTo>
                      <a:pt x="1913" y="2624"/>
                    </a:lnTo>
                    <a:lnTo>
                      <a:pt x="1915" y="2620"/>
                    </a:lnTo>
                    <a:lnTo>
                      <a:pt x="1918" y="2618"/>
                    </a:lnTo>
                    <a:lnTo>
                      <a:pt x="1922" y="2617"/>
                    </a:lnTo>
                    <a:lnTo>
                      <a:pt x="1927" y="2617"/>
                    </a:lnTo>
                    <a:lnTo>
                      <a:pt x="1927" y="2613"/>
                    </a:lnTo>
                    <a:lnTo>
                      <a:pt x="1904" y="2613"/>
                    </a:lnTo>
                    <a:close/>
                    <a:moveTo>
                      <a:pt x="1124" y="2053"/>
                    </a:moveTo>
                    <a:lnTo>
                      <a:pt x="1127" y="2057"/>
                    </a:lnTo>
                    <a:lnTo>
                      <a:pt x="1131" y="2060"/>
                    </a:lnTo>
                    <a:lnTo>
                      <a:pt x="1135" y="2062"/>
                    </a:lnTo>
                    <a:lnTo>
                      <a:pt x="1138" y="2062"/>
                    </a:lnTo>
                    <a:lnTo>
                      <a:pt x="1144" y="2060"/>
                    </a:lnTo>
                    <a:lnTo>
                      <a:pt x="1147" y="2057"/>
                    </a:lnTo>
                    <a:lnTo>
                      <a:pt x="1124" y="2053"/>
                    </a:lnTo>
                    <a:close/>
                    <a:moveTo>
                      <a:pt x="1107" y="2031"/>
                    </a:moveTo>
                    <a:lnTo>
                      <a:pt x="1111" y="2037"/>
                    </a:lnTo>
                    <a:lnTo>
                      <a:pt x="1115" y="2038"/>
                    </a:lnTo>
                    <a:lnTo>
                      <a:pt x="1115" y="2040"/>
                    </a:lnTo>
                    <a:lnTo>
                      <a:pt x="1116" y="2040"/>
                    </a:lnTo>
                    <a:lnTo>
                      <a:pt x="1116" y="2040"/>
                    </a:lnTo>
                    <a:lnTo>
                      <a:pt x="1116" y="2038"/>
                    </a:lnTo>
                    <a:lnTo>
                      <a:pt x="1115" y="2037"/>
                    </a:lnTo>
                    <a:lnTo>
                      <a:pt x="1113" y="2035"/>
                    </a:lnTo>
                    <a:lnTo>
                      <a:pt x="1109" y="2033"/>
                    </a:lnTo>
                    <a:lnTo>
                      <a:pt x="1107" y="2031"/>
                    </a:lnTo>
                    <a:close/>
                    <a:moveTo>
                      <a:pt x="1624" y="1911"/>
                    </a:moveTo>
                    <a:lnTo>
                      <a:pt x="1627" y="1917"/>
                    </a:lnTo>
                    <a:lnTo>
                      <a:pt x="1629" y="1918"/>
                    </a:lnTo>
                    <a:lnTo>
                      <a:pt x="1633" y="1920"/>
                    </a:lnTo>
                    <a:lnTo>
                      <a:pt x="1636" y="1924"/>
                    </a:lnTo>
                    <a:lnTo>
                      <a:pt x="1638" y="1922"/>
                    </a:lnTo>
                    <a:lnTo>
                      <a:pt x="1642" y="1920"/>
                    </a:lnTo>
                    <a:lnTo>
                      <a:pt x="1644" y="1917"/>
                    </a:lnTo>
                    <a:lnTo>
                      <a:pt x="1644" y="1917"/>
                    </a:lnTo>
                    <a:lnTo>
                      <a:pt x="1660" y="1917"/>
                    </a:lnTo>
                    <a:lnTo>
                      <a:pt x="1660" y="1911"/>
                    </a:lnTo>
                    <a:lnTo>
                      <a:pt x="1624" y="1911"/>
                    </a:lnTo>
                    <a:close/>
                    <a:moveTo>
                      <a:pt x="1664" y="1908"/>
                    </a:moveTo>
                    <a:lnTo>
                      <a:pt x="1664" y="1911"/>
                    </a:lnTo>
                    <a:lnTo>
                      <a:pt x="1687" y="1911"/>
                    </a:lnTo>
                    <a:lnTo>
                      <a:pt x="1687" y="1908"/>
                    </a:lnTo>
                    <a:lnTo>
                      <a:pt x="1664" y="1908"/>
                    </a:lnTo>
                    <a:close/>
                    <a:moveTo>
                      <a:pt x="793" y="1657"/>
                    </a:moveTo>
                    <a:lnTo>
                      <a:pt x="807" y="1657"/>
                    </a:lnTo>
                    <a:lnTo>
                      <a:pt x="809" y="1658"/>
                    </a:lnTo>
                    <a:lnTo>
                      <a:pt x="811" y="1658"/>
                    </a:lnTo>
                    <a:lnTo>
                      <a:pt x="811" y="1658"/>
                    </a:lnTo>
                    <a:lnTo>
                      <a:pt x="811" y="1658"/>
                    </a:lnTo>
                    <a:lnTo>
                      <a:pt x="813" y="1658"/>
                    </a:lnTo>
                    <a:lnTo>
                      <a:pt x="816" y="1660"/>
                    </a:lnTo>
                    <a:lnTo>
                      <a:pt x="816" y="1677"/>
                    </a:lnTo>
                    <a:lnTo>
                      <a:pt x="820" y="1688"/>
                    </a:lnTo>
                    <a:lnTo>
                      <a:pt x="822" y="1698"/>
                    </a:lnTo>
                    <a:lnTo>
                      <a:pt x="824" y="1713"/>
                    </a:lnTo>
                    <a:lnTo>
                      <a:pt x="820" y="1717"/>
                    </a:lnTo>
                    <a:lnTo>
                      <a:pt x="816" y="1718"/>
                    </a:lnTo>
                    <a:lnTo>
                      <a:pt x="815" y="1722"/>
                    </a:lnTo>
                    <a:lnTo>
                      <a:pt x="815" y="1724"/>
                    </a:lnTo>
                    <a:lnTo>
                      <a:pt x="815" y="1726"/>
                    </a:lnTo>
                    <a:lnTo>
                      <a:pt x="815" y="1729"/>
                    </a:lnTo>
                    <a:lnTo>
                      <a:pt x="815" y="1733"/>
                    </a:lnTo>
                    <a:lnTo>
                      <a:pt x="815" y="1737"/>
                    </a:lnTo>
                    <a:lnTo>
                      <a:pt x="813" y="1740"/>
                    </a:lnTo>
                    <a:lnTo>
                      <a:pt x="807" y="1740"/>
                    </a:lnTo>
                    <a:lnTo>
                      <a:pt x="784" y="1768"/>
                    </a:lnTo>
                    <a:lnTo>
                      <a:pt x="776" y="1768"/>
                    </a:lnTo>
                    <a:lnTo>
                      <a:pt x="760" y="1788"/>
                    </a:lnTo>
                    <a:lnTo>
                      <a:pt x="740" y="1788"/>
                    </a:lnTo>
                    <a:lnTo>
                      <a:pt x="740" y="1784"/>
                    </a:lnTo>
                    <a:lnTo>
                      <a:pt x="727" y="1784"/>
                    </a:lnTo>
                    <a:lnTo>
                      <a:pt x="727" y="1780"/>
                    </a:lnTo>
                    <a:lnTo>
                      <a:pt x="724" y="1780"/>
                    </a:lnTo>
                    <a:lnTo>
                      <a:pt x="724" y="1764"/>
                    </a:lnTo>
                    <a:lnTo>
                      <a:pt x="727" y="1764"/>
                    </a:lnTo>
                    <a:lnTo>
                      <a:pt x="727" y="1737"/>
                    </a:lnTo>
                    <a:lnTo>
                      <a:pt x="756" y="1717"/>
                    </a:lnTo>
                    <a:lnTo>
                      <a:pt x="756" y="1708"/>
                    </a:lnTo>
                    <a:lnTo>
                      <a:pt x="764" y="1704"/>
                    </a:lnTo>
                    <a:lnTo>
                      <a:pt x="764" y="1697"/>
                    </a:lnTo>
                    <a:lnTo>
                      <a:pt x="767" y="1697"/>
                    </a:lnTo>
                    <a:lnTo>
                      <a:pt x="767" y="1688"/>
                    </a:lnTo>
                    <a:lnTo>
                      <a:pt x="793" y="1657"/>
                    </a:lnTo>
                    <a:close/>
                    <a:moveTo>
                      <a:pt x="533" y="1604"/>
                    </a:moveTo>
                    <a:lnTo>
                      <a:pt x="533" y="1624"/>
                    </a:lnTo>
                    <a:lnTo>
                      <a:pt x="538" y="1635"/>
                    </a:lnTo>
                    <a:lnTo>
                      <a:pt x="540" y="1646"/>
                    </a:lnTo>
                    <a:lnTo>
                      <a:pt x="538" y="1660"/>
                    </a:lnTo>
                    <a:lnTo>
                      <a:pt x="536" y="1671"/>
                    </a:lnTo>
                    <a:lnTo>
                      <a:pt x="556" y="1671"/>
                    </a:lnTo>
                    <a:lnTo>
                      <a:pt x="555" y="1669"/>
                    </a:lnTo>
                    <a:lnTo>
                      <a:pt x="553" y="1666"/>
                    </a:lnTo>
                    <a:lnTo>
                      <a:pt x="551" y="1662"/>
                    </a:lnTo>
                    <a:lnTo>
                      <a:pt x="551" y="1657"/>
                    </a:lnTo>
                    <a:lnTo>
                      <a:pt x="553" y="1653"/>
                    </a:lnTo>
                    <a:lnTo>
                      <a:pt x="560" y="1648"/>
                    </a:lnTo>
                    <a:lnTo>
                      <a:pt x="562" y="1637"/>
                    </a:lnTo>
                    <a:lnTo>
                      <a:pt x="558" y="1626"/>
                    </a:lnTo>
                    <a:lnTo>
                      <a:pt x="556" y="1617"/>
                    </a:lnTo>
                    <a:lnTo>
                      <a:pt x="533" y="1604"/>
                    </a:lnTo>
                    <a:close/>
                    <a:moveTo>
                      <a:pt x="1080" y="1453"/>
                    </a:moveTo>
                    <a:lnTo>
                      <a:pt x="1080" y="1457"/>
                    </a:lnTo>
                    <a:lnTo>
                      <a:pt x="1067" y="1457"/>
                    </a:lnTo>
                    <a:lnTo>
                      <a:pt x="1067" y="1460"/>
                    </a:lnTo>
                    <a:lnTo>
                      <a:pt x="1064" y="1460"/>
                    </a:lnTo>
                    <a:lnTo>
                      <a:pt x="1065" y="1462"/>
                    </a:lnTo>
                    <a:lnTo>
                      <a:pt x="1065" y="1462"/>
                    </a:lnTo>
                    <a:lnTo>
                      <a:pt x="1067" y="1462"/>
                    </a:lnTo>
                    <a:lnTo>
                      <a:pt x="1067" y="1462"/>
                    </a:lnTo>
                    <a:lnTo>
                      <a:pt x="1069" y="1464"/>
                    </a:lnTo>
                    <a:lnTo>
                      <a:pt x="1073" y="1464"/>
                    </a:lnTo>
                    <a:lnTo>
                      <a:pt x="1073" y="1468"/>
                    </a:lnTo>
                    <a:lnTo>
                      <a:pt x="1084" y="1464"/>
                    </a:lnTo>
                    <a:lnTo>
                      <a:pt x="1084" y="1453"/>
                    </a:lnTo>
                    <a:lnTo>
                      <a:pt x="1080" y="1453"/>
                    </a:lnTo>
                    <a:close/>
                    <a:moveTo>
                      <a:pt x="664" y="1453"/>
                    </a:moveTo>
                    <a:lnTo>
                      <a:pt x="667" y="1468"/>
                    </a:lnTo>
                    <a:lnTo>
                      <a:pt x="673" y="1468"/>
                    </a:lnTo>
                    <a:lnTo>
                      <a:pt x="671" y="1462"/>
                    </a:lnTo>
                    <a:lnTo>
                      <a:pt x="669" y="1458"/>
                    </a:lnTo>
                    <a:lnTo>
                      <a:pt x="667" y="1455"/>
                    </a:lnTo>
                    <a:lnTo>
                      <a:pt x="664" y="1453"/>
                    </a:lnTo>
                    <a:close/>
                    <a:moveTo>
                      <a:pt x="356" y="1344"/>
                    </a:moveTo>
                    <a:lnTo>
                      <a:pt x="367" y="1344"/>
                    </a:lnTo>
                    <a:lnTo>
                      <a:pt x="382" y="1348"/>
                    </a:lnTo>
                    <a:lnTo>
                      <a:pt x="398" y="1353"/>
                    </a:lnTo>
                    <a:lnTo>
                      <a:pt x="407" y="1357"/>
                    </a:lnTo>
                    <a:lnTo>
                      <a:pt x="407" y="1360"/>
                    </a:lnTo>
                    <a:lnTo>
                      <a:pt x="418" y="1360"/>
                    </a:lnTo>
                    <a:lnTo>
                      <a:pt x="429" y="1355"/>
                    </a:lnTo>
                    <a:lnTo>
                      <a:pt x="440" y="1353"/>
                    </a:lnTo>
                    <a:lnTo>
                      <a:pt x="447" y="1362"/>
                    </a:lnTo>
                    <a:lnTo>
                      <a:pt x="453" y="1369"/>
                    </a:lnTo>
                    <a:lnTo>
                      <a:pt x="456" y="1377"/>
                    </a:lnTo>
                    <a:lnTo>
                      <a:pt x="458" y="1388"/>
                    </a:lnTo>
                    <a:lnTo>
                      <a:pt x="460" y="1404"/>
                    </a:lnTo>
                    <a:lnTo>
                      <a:pt x="456" y="1404"/>
                    </a:lnTo>
                    <a:lnTo>
                      <a:pt x="456" y="1417"/>
                    </a:lnTo>
                    <a:lnTo>
                      <a:pt x="467" y="1417"/>
                    </a:lnTo>
                    <a:lnTo>
                      <a:pt x="471" y="1431"/>
                    </a:lnTo>
                    <a:lnTo>
                      <a:pt x="473" y="1448"/>
                    </a:lnTo>
                    <a:lnTo>
                      <a:pt x="496" y="1464"/>
                    </a:lnTo>
                    <a:lnTo>
                      <a:pt x="496" y="1471"/>
                    </a:lnTo>
                    <a:lnTo>
                      <a:pt x="500" y="1471"/>
                    </a:lnTo>
                    <a:lnTo>
                      <a:pt x="502" y="1475"/>
                    </a:lnTo>
                    <a:lnTo>
                      <a:pt x="504" y="1478"/>
                    </a:lnTo>
                    <a:lnTo>
                      <a:pt x="505" y="1480"/>
                    </a:lnTo>
                    <a:lnTo>
                      <a:pt x="507" y="1484"/>
                    </a:lnTo>
                    <a:lnTo>
                      <a:pt x="507" y="1508"/>
                    </a:lnTo>
                    <a:lnTo>
                      <a:pt x="516" y="1511"/>
                    </a:lnTo>
                    <a:lnTo>
                      <a:pt x="522" y="1515"/>
                    </a:lnTo>
                    <a:lnTo>
                      <a:pt x="527" y="1520"/>
                    </a:lnTo>
                    <a:lnTo>
                      <a:pt x="531" y="1528"/>
                    </a:lnTo>
                    <a:lnTo>
                      <a:pt x="533" y="1537"/>
                    </a:lnTo>
                    <a:lnTo>
                      <a:pt x="500" y="1551"/>
                    </a:lnTo>
                    <a:lnTo>
                      <a:pt x="496" y="1560"/>
                    </a:lnTo>
                    <a:lnTo>
                      <a:pt x="493" y="1560"/>
                    </a:lnTo>
                    <a:lnTo>
                      <a:pt x="493" y="1568"/>
                    </a:lnTo>
                    <a:lnTo>
                      <a:pt x="487" y="1568"/>
                    </a:lnTo>
                    <a:lnTo>
                      <a:pt x="487" y="1577"/>
                    </a:lnTo>
                    <a:lnTo>
                      <a:pt x="493" y="1577"/>
                    </a:lnTo>
                    <a:lnTo>
                      <a:pt x="502" y="1566"/>
                    </a:lnTo>
                    <a:lnTo>
                      <a:pt x="518" y="1560"/>
                    </a:lnTo>
                    <a:lnTo>
                      <a:pt x="536" y="1557"/>
                    </a:lnTo>
                    <a:lnTo>
                      <a:pt x="556" y="1557"/>
                    </a:lnTo>
                    <a:lnTo>
                      <a:pt x="565" y="1578"/>
                    </a:lnTo>
                    <a:lnTo>
                      <a:pt x="575" y="1602"/>
                    </a:lnTo>
                    <a:lnTo>
                      <a:pt x="582" y="1628"/>
                    </a:lnTo>
                    <a:lnTo>
                      <a:pt x="582" y="1653"/>
                    </a:lnTo>
                    <a:lnTo>
                      <a:pt x="576" y="1680"/>
                    </a:lnTo>
                    <a:lnTo>
                      <a:pt x="564" y="1684"/>
                    </a:lnTo>
                    <a:lnTo>
                      <a:pt x="564" y="1704"/>
                    </a:lnTo>
                    <a:lnTo>
                      <a:pt x="540" y="1724"/>
                    </a:lnTo>
                    <a:lnTo>
                      <a:pt x="524" y="1724"/>
                    </a:lnTo>
                    <a:lnTo>
                      <a:pt x="524" y="1720"/>
                    </a:lnTo>
                    <a:lnTo>
                      <a:pt x="522" y="1720"/>
                    </a:lnTo>
                    <a:lnTo>
                      <a:pt x="520" y="1720"/>
                    </a:lnTo>
                    <a:lnTo>
                      <a:pt x="516" y="1722"/>
                    </a:lnTo>
                    <a:lnTo>
                      <a:pt x="513" y="1724"/>
                    </a:lnTo>
                    <a:lnTo>
                      <a:pt x="509" y="1724"/>
                    </a:lnTo>
                    <a:lnTo>
                      <a:pt x="505" y="1724"/>
                    </a:lnTo>
                    <a:lnTo>
                      <a:pt x="502" y="1724"/>
                    </a:lnTo>
                    <a:lnTo>
                      <a:pt x="500" y="1722"/>
                    </a:lnTo>
                    <a:lnTo>
                      <a:pt x="500" y="1720"/>
                    </a:lnTo>
                    <a:lnTo>
                      <a:pt x="496" y="1720"/>
                    </a:lnTo>
                    <a:lnTo>
                      <a:pt x="496" y="1728"/>
                    </a:lnTo>
                    <a:lnTo>
                      <a:pt x="489" y="1740"/>
                    </a:lnTo>
                    <a:lnTo>
                      <a:pt x="487" y="1753"/>
                    </a:lnTo>
                    <a:lnTo>
                      <a:pt x="485" y="1768"/>
                    </a:lnTo>
                    <a:lnTo>
                      <a:pt x="480" y="1780"/>
                    </a:lnTo>
                    <a:lnTo>
                      <a:pt x="467" y="1793"/>
                    </a:lnTo>
                    <a:lnTo>
                      <a:pt x="467" y="1797"/>
                    </a:lnTo>
                    <a:lnTo>
                      <a:pt x="440" y="1800"/>
                    </a:lnTo>
                    <a:lnTo>
                      <a:pt x="440" y="1788"/>
                    </a:lnTo>
                    <a:lnTo>
                      <a:pt x="436" y="1788"/>
                    </a:lnTo>
                    <a:lnTo>
                      <a:pt x="424" y="1780"/>
                    </a:lnTo>
                    <a:lnTo>
                      <a:pt x="409" y="1775"/>
                    </a:lnTo>
                    <a:lnTo>
                      <a:pt x="393" y="1773"/>
                    </a:lnTo>
                    <a:lnTo>
                      <a:pt x="389" y="1778"/>
                    </a:lnTo>
                    <a:lnTo>
                      <a:pt x="387" y="1784"/>
                    </a:lnTo>
                    <a:lnTo>
                      <a:pt x="382" y="1788"/>
                    </a:lnTo>
                    <a:lnTo>
                      <a:pt x="376" y="1791"/>
                    </a:lnTo>
                    <a:lnTo>
                      <a:pt x="367" y="1793"/>
                    </a:lnTo>
                    <a:lnTo>
                      <a:pt x="367" y="1788"/>
                    </a:lnTo>
                    <a:lnTo>
                      <a:pt x="320" y="1797"/>
                    </a:lnTo>
                    <a:lnTo>
                      <a:pt x="324" y="1748"/>
                    </a:lnTo>
                    <a:lnTo>
                      <a:pt x="316" y="1744"/>
                    </a:lnTo>
                    <a:lnTo>
                      <a:pt x="316" y="1740"/>
                    </a:lnTo>
                    <a:lnTo>
                      <a:pt x="313" y="1742"/>
                    </a:lnTo>
                    <a:lnTo>
                      <a:pt x="309" y="1744"/>
                    </a:lnTo>
                    <a:lnTo>
                      <a:pt x="305" y="1744"/>
                    </a:lnTo>
                    <a:lnTo>
                      <a:pt x="300" y="1746"/>
                    </a:lnTo>
                    <a:lnTo>
                      <a:pt x="296" y="1744"/>
                    </a:lnTo>
                    <a:lnTo>
                      <a:pt x="296" y="1740"/>
                    </a:lnTo>
                    <a:lnTo>
                      <a:pt x="293" y="1740"/>
                    </a:lnTo>
                    <a:lnTo>
                      <a:pt x="287" y="1720"/>
                    </a:lnTo>
                    <a:lnTo>
                      <a:pt x="284" y="1720"/>
                    </a:lnTo>
                    <a:lnTo>
                      <a:pt x="284" y="1713"/>
                    </a:lnTo>
                    <a:lnTo>
                      <a:pt x="280" y="1713"/>
                    </a:lnTo>
                    <a:lnTo>
                      <a:pt x="280" y="1700"/>
                    </a:lnTo>
                    <a:lnTo>
                      <a:pt x="276" y="1700"/>
                    </a:lnTo>
                    <a:lnTo>
                      <a:pt x="276" y="1691"/>
                    </a:lnTo>
                    <a:lnTo>
                      <a:pt x="273" y="1691"/>
                    </a:lnTo>
                    <a:lnTo>
                      <a:pt x="267" y="1682"/>
                    </a:lnTo>
                    <a:lnTo>
                      <a:pt x="260" y="1673"/>
                    </a:lnTo>
                    <a:lnTo>
                      <a:pt x="253" y="1668"/>
                    </a:lnTo>
                    <a:lnTo>
                      <a:pt x="240" y="1664"/>
                    </a:lnTo>
                    <a:lnTo>
                      <a:pt x="236" y="1669"/>
                    </a:lnTo>
                    <a:lnTo>
                      <a:pt x="235" y="1673"/>
                    </a:lnTo>
                    <a:lnTo>
                      <a:pt x="233" y="1677"/>
                    </a:lnTo>
                    <a:lnTo>
                      <a:pt x="229" y="1682"/>
                    </a:lnTo>
                    <a:lnTo>
                      <a:pt x="227" y="1688"/>
                    </a:lnTo>
                    <a:lnTo>
                      <a:pt x="216" y="1688"/>
                    </a:lnTo>
                    <a:lnTo>
                      <a:pt x="216" y="1691"/>
                    </a:lnTo>
                    <a:lnTo>
                      <a:pt x="213" y="1691"/>
                    </a:lnTo>
                    <a:lnTo>
                      <a:pt x="213" y="1704"/>
                    </a:lnTo>
                    <a:lnTo>
                      <a:pt x="218" y="1711"/>
                    </a:lnTo>
                    <a:lnTo>
                      <a:pt x="220" y="1722"/>
                    </a:lnTo>
                    <a:lnTo>
                      <a:pt x="220" y="1737"/>
                    </a:lnTo>
                    <a:lnTo>
                      <a:pt x="204" y="1737"/>
                    </a:lnTo>
                    <a:lnTo>
                      <a:pt x="202" y="1740"/>
                    </a:lnTo>
                    <a:lnTo>
                      <a:pt x="200" y="1746"/>
                    </a:lnTo>
                    <a:lnTo>
                      <a:pt x="198" y="1749"/>
                    </a:lnTo>
                    <a:lnTo>
                      <a:pt x="196" y="1757"/>
                    </a:lnTo>
                    <a:lnTo>
                      <a:pt x="195" y="1757"/>
                    </a:lnTo>
                    <a:lnTo>
                      <a:pt x="193" y="1758"/>
                    </a:lnTo>
                    <a:lnTo>
                      <a:pt x="191" y="1762"/>
                    </a:lnTo>
                    <a:lnTo>
                      <a:pt x="189" y="1764"/>
                    </a:lnTo>
                    <a:lnTo>
                      <a:pt x="187" y="1764"/>
                    </a:lnTo>
                    <a:lnTo>
                      <a:pt x="187" y="1766"/>
                    </a:lnTo>
                    <a:lnTo>
                      <a:pt x="185" y="1768"/>
                    </a:lnTo>
                    <a:lnTo>
                      <a:pt x="184" y="1769"/>
                    </a:lnTo>
                    <a:lnTo>
                      <a:pt x="182" y="1769"/>
                    </a:lnTo>
                    <a:lnTo>
                      <a:pt x="180" y="1773"/>
                    </a:lnTo>
                    <a:lnTo>
                      <a:pt x="173" y="1771"/>
                    </a:lnTo>
                    <a:lnTo>
                      <a:pt x="169" y="1771"/>
                    </a:lnTo>
                    <a:lnTo>
                      <a:pt x="165" y="1769"/>
                    </a:lnTo>
                    <a:lnTo>
                      <a:pt x="164" y="1769"/>
                    </a:lnTo>
                    <a:lnTo>
                      <a:pt x="160" y="1766"/>
                    </a:lnTo>
                    <a:lnTo>
                      <a:pt x="156" y="1764"/>
                    </a:lnTo>
                    <a:lnTo>
                      <a:pt x="156" y="1760"/>
                    </a:lnTo>
                    <a:lnTo>
                      <a:pt x="147" y="1762"/>
                    </a:lnTo>
                    <a:lnTo>
                      <a:pt x="135" y="1764"/>
                    </a:lnTo>
                    <a:lnTo>
                      <a:pt x="122" y="1764"/>
                    </a:lnTo>
                    <a:lnTo>
                      <a:pt x="113" y="1760"/>
                    </a:lnTo>
                    <a:lnTo>
                      <a:pt x="107" y="1748"/>
                    </a:lnTo>
                    <a:lnTo>
                      <a:pt x="104" y="1748"/>
                    </a:lnTo>
                    <a:lnTo>
                      <a:pt x="96" y="1737"/>
                    </a:lnTo>
                    <a:lnTo>
                      <a:pt x="85" y="1740"/>
                    </a:lnTo>
                    <a:lnTo>
                      <a:pt x="76" y="1740"/>
                    </a:lnTo>
                    <a:lnTo>
                      <a:pt x="69" y="1738"/>
                    </a:lnTo>
                    <a:lnTo>
                      <a:pt x="64" y="1728"/>
                    </a:lnTo>
                    <a:lnTo>
                      <a:pt x="60" y="1728"/>
                    </a:lnTo>
                    <a:lnTo>
                      <a:pt x="60" y="1708"/>
                    </a:lnTo>
                    <a:lnTo>
                      <a:pt x="47" y="1708"/>
                    </a:lnTo>
                    <a:lnTo>
                      <a:pt x="47" y="1704"/>
                    </a:lnTo>
                    <a:lnTo>
                      <a:pt x="16" y="1668"/>
                    </a:lnTo>
                    <a:lnTo>
                      <a:pt x="4" y="1660"/>
                    </a:lnTo>
                    <a:lnTo>
                      <a:pt x="0" y="1637"/>
                    </a:lnTo>
                    <a:lnTo>
                      <a:pt x="20" y="1624"/>
                    </a:lnTo>
                    <a:lnTo>
                      <a:pt x="20" y="1617"/>
                    </a:lnTo>
                    <a:lnTo>
                      <a:pt x="24" y="1617"/>
                    </a:lnTo>
                    <a:lnTo>
                      <a:pt x="27" y="1608"/>
                    </a:lnTo>
                    <a:lnTo>
                      <a:pt x="53" y="1608"/>
                    </a:lnTo>
                    <a:lnTo>
                      <a:pt x="53" y="1611"/>
                    </a:lnTo>
                    <a:lnTo>
                      <a:pt x="64" y="1611"/>
                    </a:lnTo>
                    <a:lnTo>
                      <a:pt x="67" y="1608"/>
                    </a:lnTo>
                    <a:lnTo>
                      <a:pt x="71" y="1604"/>
                    </a:lnTo>
                    <a:lnTo>
                      <a:pt x="75" y="1602"/>
                    </a:lnTo>
                    <a:lnTo>
                      <a:pt x="78" y="1598"/>
                    </a:lnTo>
                    <a:lnTo>
                      <a:pt x="82" y="1595"/>
                    </a:lnTo>
                    <a:lnTo>
                      <a:pt x="84" y="1588"/>
                    </a:lnTo>
                    <a:lnTo>
                      <a:pt x="87" y="1588"/>
                    </a:lnTo>
                    <a:lnTo>
                      <a:pt x="87" y="1584"/>
                    </a:lnTo>
                    <a:lnTo>
                      <a:pt x="76" y="1582"/>
                    </a:lnTo>
                    <a:lnTo>
                      <a:pt x="67" y="1580"/>
                    </a:lnTo>
                    <a:lnTo>
                      <a:pt x="60" y="1573"/>
                    </a:lnTo>
                    <a:lnTo>
                      <a:pt x="56" y="1564"/>
                    </a:lnTo>
                    <a:lnTo>
                      <a:pt x="53" y="1564"/>
                    </a:lnTo>
                    <a:lnTo>
                      <a:pt x="53" y="1548"/>
                    </a:lnTo>
                    <a:lnTo>
                      <a:pt x="56" y="1546"/>
                    </a:lnTo>
                    <a:lnTo>
                      <a:pt x="60" y="1544"/>
                    </a:lnTo>
                    <a:lnTo>
                      <a:pt x="64" y="1540"/>
                    </a:lnTo>
                    <a:lnTo>
                      <a:pt x="69" y="1538"/>
                    </a:lnTo>
                    <a:lnTo>
                      <a:pt x="73" y="1537"/>
                    </a:lnTo>
                    <a:lnTo>
                      <a:pt x="80" y="1537"/>
                    </a:lnTo>
                    <a:lnTo>
                      <a:pt x="84" y="1544"/>
                    </a:lnTo>
                    <a:lnTo>
                      <a:pt x="98" y="1538"/>
                    </a:lnTo>
                    <a:lnTo>
                      <a:pt x="113" y="1533"/>
                    </a:lnTo>
                    <a:lnTo>
                      <a:pt x="127" y="1531"/>
                    </a:lnTo>
                    <a:lnTo>
                      <a:pt x="129" y="1517"/>
                    </a:lnTo>
                    <a:lnTo>
                      <a:pt x="133" y="1508"/>
                    </a:lnTo>
                    <a:lnTo>
                      <a:pt x="136" y="1500"/>
                    </a:lnTo>
                    <a:lnTo>
                      <a:pt x="144" y="1493"/>
                    </a:lnTo>
                    <a:lnTo>
                      <a:pt x="153" y="1488"/>
                    </a:lnTo>
                    <a:lnTo>
                      <a:pt x="149" y="1477"/>
                    </a:lnTo>
                    <a:lnTo>
                      <a:pt x="149" y="1469"/>
                    </a:lnTo>
                    <a:lnTo>
                      <a:pt x="155" y="1464"/>
                    </a:lnTo>
                    <a:lnTo>
                      <a:pt x="160" y="1457"/>
                    </a:lnTo>
                    <a:lnTo>
                      <a:pt x="156" y="1457"/>
                    </a:lnTo>
                    <a:lnTo>
                      <a:pt x="160" y="1440"/>
                    </a:lnTo>
                    <a:lnTo>
                      <a:pt x="164" y="1424"/>
                    </a:lnTo>
                    <a:lnTo>
                      <a:pt x="167" y="1424"/>
                    </a:lnTo>
                    <a:lnTo>
                      <a:pt x="167" y="1420"/>
                    </a:lnTo>
                    <a:lnTo>
                      <a:pt x="200" y="1420"/>
                    </a:lnTo>
                    <a:lnTo>
                      <a:pt x="211" y="1417"/>
                    </a:lnTo>
                    <a:lnTo>
                      <a:pt x="224" y="1417"/>
                    </a:lnTo>
                    <a:lnTo>
                      <a:pt x="236" y="1420"/>
                    </a:lnTo>
                    <a:lnTo>
                      <a:pt x="242" y="1404"/>
                    </a:lnTo>
                    <a:lnTo>
                      <a:pt x="247" y="1389"/>
                    </a:lnTo>
                    <a:lnTo>
                      <a:pt x="253" y="1373"/>
                    </a:lnTo>
                    <a:lnTo>
                      <a:pt x="304" y="1373"/>
                    </a:lnTo>
                    <a:lnTo>
                      <a:pt x="304" y="1368"/>
                    </a:lnTo>
                    <a:lnTo>
                      <a:pt x="327" y="1360"/>
                    </a:lnTo>
                    <a:lnTo>
                      <a:pt x="327" y="1357"/>
                    </a:lnTo>
                    <a:lnTo>
                      <a:pt x="336" y="1357"/>
                    </a:lnTo>
                    <a:lnTo>
                      <a:pt x="336" y="1353"/>
                    </a:lnTo>
                    <a:lnTo>
                      <a:pt x="344" y="1353"/>
                    </a:lnTo>
                    <a:lnTo>
                      <a:pt x="344" y="1348"/>
                    </a:lnTo>
                    <a:lnTo>
                      <a:pt x="356" y="1348"/>
                    </a:lnTo>
                    <a:lnTo>
                      <a:pt x="356" y="1344"/>
                    </a:lnTo>
                    <a:close/>
                    <a:moveTo>
                      <a:pt x="633" y="1168"/>
                    </a:moveTo>
                    <a:lnTo>
                      <a:pt x="653" y="1208"/>
                    </a:lnTo>
                    <a:lnTo>
                      <a:pt x="656" y="1248"/>
                    </a:lnTo>
                    <a:lnTo>
                      <a:pt x="660" y="1248"/>
                    </a:lnTo>
                    <a:lnTo>
                      <a:pt x="664" y="1277"/>
                    </a:lnTo>
                    <a:lnTo>
                      <a:pt x="645" y="1277"/>
                    </a:lnTo>
                    <a:lnTo>
                      <a:pt x="629" y="1278"/>
                    </a:lnTo>
                    <a:lnTo>
                      <a:pt x="613" y="1277"/>
                    </a:lnTo>
                    <a:lnTo>
                      <a:pt x="607" y="1264"/>
                    </a:lnTo>
                    <a:lnTo>
                      <a:pt x="600" y="1260"/>
                    </a:lnTo>
                    <a:lnTo>
                      <a:pt x="600" y="1248"/>
                    </a:lnTo>
                    <a:lnTo>
                      <a:pt x="596" y="1237"/>
                    </a:lnTo>
                    <a:lnTo>
                      <a:pt x="593" y="1222"/>
                    </a:lnTo>
                    <a:lnTo>
                      <a:pt x="591" y="1206"/>
                    </a:lnTo>
                    <a:lnTo>
                      <a:pt x="595" y="1191"/>
                    </a:lnTo>
                    <a:lnTo>
                      <a:pt x="600" y="1180"/>
                    </a:lnTo>
                    <a:lnTo>
                      <a:pt x="607" y="1173"/>
                    </a:lnTo>
                    <a:lnTo>
                      <a:pt x="618" y="1169"/>
                    </a:lnTo>
                    <a:lnTo>
                      <a:pt x="633" y="1168"/>
                    </a:lnTo>
                    <a:close/>
                    <a:moveTo>
                      <a:pt x="393" y="1148"/>
                    </a:moveTo>
                    <a:lnTo>
                      <a:pt x="387" y="1160"/>
                    </a:lnTo>
                    <a:lnTo>
                      <a:pt x="393" y="1160"/>
                    </a:lnTo>
                    <a:lnTo>
                      <a:pt x="393" y="1157"/>
                    </a:lnTo>
                    <a:lnTo>
                      <a:pt x="393" y="1155"/>
                    </a:lnTo>
                    <a:lnTo>
                      <a:pt x="395" y="1155"/>
                    </a:lnTo>
                    <a:lnTo>
                      <a:pt x="396" y="1155"/>
                    </a:lnTo>
                    <a:lnTo>
                      <a:pt x="396" y="1153"/>
                    </a:lnTo>
                    <a:lnTo>
                      <a:pt x="396" y="1151"/>
                    </a:lnTo>
                    <a:lnTo>
                      <a:pt x="396" y="1148"/>
                    </a:lnTo>
                    <a:lnTo>
                      <a:pt x="393" y="1148"/>
                    </a:lnTo>
                    <a:close/>
                    <a:moveTo>
                      <a:pt x="656" y="1100"/>
                    </a:moveTo>
                    <a:lnTo>
                      <a:pt x="656" y="1104"/>
                    </a:lnTo>
                    <a:lnTo>
                      <a:pt x="660" y="1104"/>
                    </a:lnTo>
                    <a:lnTo>
                      <a:pt x="660" y="1108"/>
                    </a:lnTo>
                    <a:lnTo>
                      <a:pt x="664" y="1108"/>
                    </a:lnTo>
                    <a:lnTo>
                      <a:pt x="664" y="1100"/>
                    </a:lnTo>
                    <a:lnTo>
                      <a:pt x="656" y="1100"/>
                    </a:lnTo>
                    <a:close/>
                    <a:moveTo>
                      <a:pt x="953" y="1044"/>
                    </a:moveTo>
                    <a:lnTo>
                      <a:pt x="964" y="1051"/>
                    </a:lnTo>
                    <a:lnTo>
                      <a:pt x="980" y="1055"/>
                    </a:lnTo>
                    <a:lnTo>
                      <a:pt x="996" y="1057"/>
                    </a:lnTo>
                    <a:lnTo>
                      <a:pt x="996" y="1051"/>
                    </a:lnTo>
                    <a:lnTo>
                      <a:pt x="984" y="1048"/>
                    </a:lnTo>
                    <a:lnTo>
                      <a:pt x="984" y="1044"/>
                    </a:lnTo>
                    <a:lnTo>
                      <a:pt x="953" y="1044"/>
                    </a:lnTo>
                    <a:close/>
                    <a:moveTo>
                      <a:pt x="613" y="1033"/>
                    </a:moveTo>
                    <a:lnTo>
                      <a:pt x="607" y="1044"/>
                    </a:lnTo>
                    <a:lnTo>
                      <a:pt x="613" y="1044"/>
                    </a:lnTo>
                    <a:lnTo>
                      <a:pt x="613" y="1037"/>
                    </a:lnTo>
                    <a:lnTo>
                      <a:pt x="616" y="1037"/>
                    </a:lnTo>
                    <a:lnTo>
                      <a:pt x="616" y="1033"/>
                    </a:lnTo>
                    <a:lnTo>
                      <a:pt x="613" y="1033"/>
                    </a:lnTo>
                    <a:close/>
                    <a:moveTo>
                      <a:pt x="533" y="1008"/>
                    </a:moveTo>
                    <a:lnTo>
                      <a:pt x="533" y="1033"/>
                    </a:lnTo>
                    <a:lnTo>
                      <a:pt x="524" y="1037"/>
                    </a:lnTo>
                    <a:lnTo>
                      <a:pt x="524" y="1044"/>
                    </a:lnTo>
                    <a:lnTo>
                      <a:pt x="516" y="1048"/>
                    </a:lnTo>
                    <a:lnTo>
                      <a:pt x="516" y="1057"/>
                    </a:lnTo>
                    <a:lnTo>
                      <a:pt x="513" y="1057"/>
                    </a:lnTo>
                    <a:lnTo>
                      <a:pt x="507" y="1077"/>
                    </a:lnTo>
                    <a:lnTo>
                      <a:pt x="504" y="1077"/>
                    </a:lnTo>
                    <a:lnTo>
                      <a:pt x="504" y="1084"/>
                    </a:lnTo>
                    <a:lnTo>
                      <a:pt x="500" y="1084"/>
                    </a:lnTo>
                    <a:lnTo>
                      <a:pt x="500" y="1093"/>
                    </a:lnTo>
                    <a:lnTo>
                      <a:pt x="496" y="1093"/>
                    </a:lnTo>
                    <a:lnTo>
                      <a:pt x="496" y="1100"/>
                    </a:lnTo>
                    <a:lnTo>
                      <a:pt x="493" y="1100"/>
                    </a:lnTo>
                    <a:lnTo>
                      <a:pt x="493" y="1108"/>
                    </a:lnTo>
                    <a:lnTo>
                      <a:pt x="485" y="1118"/>
                    </a:lnTo>
                    <a:lnTo>
                      <a:pt x="476" y="1128"/>
                    </a:lnTo>
                    <a:lnTo>
                      <a:pt x="467" y="1137"/>
                    </a:lnTo>
                    <a:lnTo>
                      <a:pt x="464" y="1144"/>
                    </a:lnTo>
                    <a:lnTo>
                      <a:pt x="453" y="1144"/>
                    </a:lnTo>
                    <a:lnTo>
                      <a:pt x="456" y="1162"/>
                    </a:lnTo>
                    <a:lnTo>
                      <a:pt x="458" y="1175"/>
                    </a:lnTo>
                    <a:lnTo>
                      <a:pt x="456" y="1191"/>
                    </a:lnTo>
                    <a:lnTo>
                      <a:pt x="453" y="1195"/>
                    </a:lnTo>
                    <a:lnTo>
                      <a:pt x="451" y="1198"/>
                    </a:lnTo>
                    <a:lnTo>
                      <a:pt x="447" y="1200"/>
                    </a:lnTo>
                    <a:lnTo>
                      <a:pt x="440" y="1200"/>
                    </a:lnTo>
                    <a:lnTo>
                      <a:pt x="436" y="1208"/>
                    </a:lnTo>
                    <a:lnTo>
                      <a:pt x="420" y="1211"/>
                    </a:lnTo>
                    <a:lnTo>
                      <a:pt x="420" y="1217"/>
                    </a:lnTo>
                    <a:lnTo>
                      <a:pt x="416" y="1220"/>
                    </a:lnTo>
                    <a:lnTo>
                      <a:pt x="413" y="1222"/>
                    </a:lnTo>
                    <a:lnTo>
                      <a:pt x="409" y="1224"/>
                    </a:lnTo>
                    <a:lnTo>
                      <a:pt x="405" y="1226"/>
                    </a:lnTo>
                    <a:lnTo>
                      <a:pt x="400" y="1228"/>
                    </a:lnTo>
                    <a:lnTo>
                      <a:pt x="393" y="1228"/>
                    </a:lnTo>
                    <a:lnTo>
                      <a:pt x="391" y="1224"/>
                    </a:lnTo>
                    <a:lnTo>
                      <a:pt x="389" y="1218"/>
                    </a:lnTo>
                    <a:lnTo>
                      <a:pt x="389" y="1211"/>
                    </a:lnTo>
                    <a:lnTo>
                      <a:pt x="387" y="1204"/>
                    </a:lnTo>
                    <a:lnTo>
                      <a:pt x="393" y="1200"/>
                    </a:lnTo>
                    <a:lnTo>
                      <a:pt x="398" y="1197"/>
                    </a:lnTo>
                    <a:lnTo>
                      <a:pt x="400" y="1193"/>
                    </a:lnTo>
                    <a:lnTo>
                      <a:pt x="402" y="1188"/>
                    </a:lnTo>
                    <a:lnTo>
                      <a:pt x="400" y="1184"/>
                    </a:lnTo>
                    <a:lnTo>
                      <a:pt x="396" y="1178"/>
                    </a:lnTo>
                    <a:lnTo>
                      <a:pt x="393" y="1173"/>
                    </a:lnTo>
                    <a:lnTo>
                      <a:pt x="387" y="1168"/>
                    </a:lnTo>
                    <a:lnTo>
                      <a:pt x="384" y="1164"/>
                    </a:lnTo>
                    <a:lnTo>
                      <a:pt x="384" y="1168"/>
                    </a:lnTo>
                    <a:lnTo>
                      <a:pt x="376" y="1175"/>
                    </a:lnTo>
                    <a:lnTo>
                      <a:pt x="371" y="1182"/>
                    </a:lnTo>
                    <a:lnTo>
                      <a:pt x="364" y="1189"/>
                    </a:lnTo>
                    <a:lnTo>
                      <a:pt x="353" y="1191"/>
                    </a:lnTo>
                    <a:lnTo>
                      <a:pt x="356" y="1157"/>
                    </a:lnTo>
                    <a:lnTo>
                      <a:pt x="360" y="1157"/>
                    </a:lnTo>
                    <a:lnTo>
                      <a:pt x="356" y="1131"/>
                    </a:lnTo>
                    <a:lnTo>
                      <a:pt x="364" y="1124"/>
                    </a:lnTo>
                    <a:lnTo>
                      <a:pt x="371" y="1118"/>
                    </a:lnTo>
                    <a:lnTo>
                      <a:pt x="378" y="1111"/>
                    </a:lnTo>
                    <a:lnTo>
                      <a:pt x="393" y="1108"/>
                    </a:lnTo>
                    <a:lnTo>
                      <a:pt x="393" y="1117"/>
                    </a:lnTo>
                    <a:lnTo>
                      <a:pt x="396" y="1117"/>
                    </a:lnTo>
                    <a:lnTo>
                      <a:pt x="396" y="1111"/>
                    </a:lnTo>
                    <a:lnTo>
                      <a:pt x="404" y="1106"/>
                    </a:lnTo>
                    <a:lnTo>
                      <a:pt x="407" y="1100"/>
                    </a:lnTo>
                    <a:lnTo>
                      <a:pt x="413" y="1095"/>
                    </a:lnTo>
                    <a:lnTo>
                      <a:pt x="420" y="1089"/>
                    </a:lnTo>
                    <a:lnTo>
                      <a:pt x="433" y="1088"/>
                    </a:lnTo>
                    <a:lnTo>
                      <a:pt x="435" y="1091"/>
                    </a:lnTo>
                    <a:lnTo>
                      <a:pt x="438" y="1093"/>
                    </a:lnTo>
                    <a:lnTo>
                      <a:pt x="440" y="1095"/>
                    </a:lnTo>
                    <a:lnTo>
                      <a:pt x="444" y="1097"/>
                    </a:lnTo>
                    <a:lnTo>
                      <a:pt x="444" y="1093"/>
                    </a:lnTo>
                    <a:lnTo>
                      <a:pt x="447" y="1089"/>
                    </a:lnTo>
                    <a:lnTo>
                      <a:pt x="451" y="1088"/>
                    </a:lnTo>
                    <a:lnTo>
                      <a:pt x="453" y="1084"/>
                    </a:lnTo>
                    <a:lnTo>
                      <a:pt x="455" y="1082"/>
                    </a:lnTo>
                    <a:lnTo>
                      <a:pt x="456" y="1080"/>
                    </a:lnTo>
                    <a:lnTo>
                      <a:pt x="473" y="1080"/>
                    </a:lnTo>
                    <a:lnTo>
                      <a:pt x="473" y="1077"/>
                    </a:lnTo>
                    <a:lnTo>
                      <a:pt x="467" y="1075"/>
                    </a:lnTo>
                    <a:lnTo>
                      <a:pt x="464" y="1073"/>
                    </a:lnTo>
                    <a:lnTo>
                      <a:pt x="462" y="1071"/>
                    </a:lnTo>
                    <a:lnTo>
                      <a:pt x="462" y="1069"/>
                    </a:lnTo>
                    <a:lnTo>
                      <a:pt x="460" y="1066"/>
                    </a:lnTo>
                    <a:lnTo>
                      <a:pt x="460" y="1060"/>
                    </a:lnTo>
                    <a:lnTo>
                      <a:pt x="475" y="1049"/>
                    </a:lnTo>
                    <a:lnTo>
                      <a:pt x="485" y="1037"/>
                    </a:lnTo>
                    <a:lnTo>
                      <a:pt x="498" y="1024"/>
                    </a:lnTo>
                    <a:lnTo>
                      <a:pt x="513" y="1013"/>
                    </a:lnTo>
                    <a:lnTo>
                      <a:pt x="533" y="1008"/>
                    </a:lnTo>
                    <a:close/>
                    <a:moveTo>
                      <a:pt x="667" y="971"/>
                    </a:moveTo>
                    <a:lnTo>
                      <a:pt x="664" y="980"/>
                    </a:lnTo>
                    <a:lnTo>
                      <a:pt x="665" y="980"/>
                    </a:lnTo>
                    <a:lnTo>
                      <a:pt x="667" y="978"/>
                    </a:lnTo>
                    <a:lnTo>
                      <a:pt x="669" y="977"/>
                    </a:lnTo>
                    <a:lnTo>
                      <a:pt x="671" y="975"/>
                    </a:lnTo>
                    <a:lnTo>
                      <a:pt x="673" y="973"/>
                    </a:lnTo>
                    <a:lnTo>
                      <a:pt x="673" y="971"/>
                    </a:lnTo>
                    <a:lnTo>
                      <a:pt x="667" y="971"/>
                    </a:lnTo>
                    <a:close/>
                    <a:moveTo>
                      <a:pt x="1093" y="893"/>
                    </a:moveTo>
                    <a:lnTo>
                      <a:pt x="1084" y="904"/>
                    </a:lnTo>
                    <a:lnTo>
                      <a:pt x="1087" y="904"/>
                    </a:lnTo>
                    <a:lnTo>
                      <a:pt x="1091" y="900"/>
                    </a:lnTo>
                    <a:lnTo>
                      <a:pt x="1095" y="898"/>
                    </a:lnTo>
                    <a:lnTo>
                      <a:pt x="1098" y="898"/>
                    </a:lnTo>
                    <a:lnTo>
                      <a:pt x="1102" y="898"/>
                    </a:lnTo>
                    <a:lnTo>
                      <a:pt x="1104" y="898"/>
                    </a:lnTo>
                    <a:lnTo>
                      <a:pt x="1107" y="897"/>
                    </a:lnTo>
                    <a:lnTo>
                      <a:pt x="1107" y="893"/>
                    </a:lnTo>
                    <a:lnTo>
                      <a:pt x="1093" y="893"/>
                    </a:lnTo>
                    <a:close/>
                    <a:moveTo>
                      <a:pt x="1113" y="888"/>
                    </a:moveTo>
                    <a:lnTo>
                      <a:pt x="1113" y="889"/>
                    </a:lnTo>
                    <a:lnTo>
                      <a:pt x="1115" y="891"/>
                    </a:lnTo>
                    <a:lnTo>
                      <a:pt x="1115" y="891"/>
                    </a:lnTo>
                    <a:lnTo>
                      <a:pt x="1115" y="891"/>
                    </a:lnTo>
                    <a:lnTo>
                      <a:pt x="1116" y="891"/>
                    </a:lnTo>
                    <a:lnTo>
                      <a:pt x="1120" y="893"/>
                    </a:lnTo>
                    <a:lnTo>
                      <a:pt x="1118" y="891"/>
                    </a:lnTo>
                    <a:lnTo>
                      <a:pt x="1118" y="889"/>
                    </a:lnTo>
                    <a:lnTo>
                      <a:pt x="1118" y="889"/>
                    </a:lnTo>
                    <a:lnTo>
                      <a:pt x="1116" y="889"/>
                    </a:lnTo>
                    <a:lnTo>
                      <a:pt x="1115" y="889"/>
                    </a:lnTo>
                    <a:lnTo>
                      <a:pt x="1113" y="888"/>
                    </a:lnTo>
                    <a:close/>
                    <a:moveTo>
                      <a:pt x="293" y="851"/>
                    </a:moveTo>
                    <a:lnTo>
                      <a:pt x="293" y="877"/>
                    </a:lnTo>
                    <a:lnTo>
                      <a:pt x="280" y="877"/>
                    </a:lnTo>
                    <a:lnTo>
                      <a:pt x="280" y="880"/>
                    </a:lnTo>
                    <a:lnTo>
                      <a:pt x="276" y="884"/>
                    </a:lnTo>
                    <a:lnTo>
                      <a:pt x="275" y="886"/>
                    </a:lnTo>
                    <a:lnTo>
                      <a:pt x="273" y="889"/>
                    </a:lnTo>
                    <a:lnTo>
                      <a:pt x="269" y="891"/>
                    </a:lnTo>
                    <a:lnTo>
                      <a:pt x="267" y="893"/>
                    </a:lnTo>
                    <a:lnTo>
                      <a:pt x="262" y="895"/>
                    </a:lnTo>
                    <a:lnTo>
                      <a:pt x="256" y="897"/>
                    </a:lnTo>
                    <a:lnTo>
                      <a:pt x="247" y="860"/>
                    </a:lnTo>
                    <a:lnTo>
                      <a:pt x="293" y="851"/>
                    </a:lnTo>
                    <a:close/>
                    <a:moveTo>
                      <a:pt x="467" y="844"/>
                    </a:moveTo>
                    <a:lnTo>
                      <a:pt x="471" y="849"/>
                    </a:lnTo>
                    <a:lnTo>
                      <a:pt x="473" y="855"/>
                    </a:lnTo>
                    <a:lnTo>
                      <a:pt x="476" y="857"/>
                    </a:lnTo>
                    <a:lnTo>
                      <a:pt x="482" y="858"/>
                    </a:lnTo>
                    <a:lnTo>
                      <a:pt x="487" y="860"/>
                    </a:lnTo>
                    <a:lnTo>
                      <a:pt x="496" y="860"/>
                    </a:lnTo>
                    <a:lnTo>
                      <a:pt x="496" y="857"/>
                    </a:lnTo>
                    <a:lnTo>
                      <a:pt x="487" y="853"/>
                    </a:lnTo>
                    <a:lnTo>
                      <a:pt x="482" y="851"/>
                    </a:lnTo>
                    <a:lnTo>
                      <a:pt x="475" y="848"/>
                    </a:lnTo>
                    <a:lnTo>
                      <a:pt x="467" y="844"/>
                    </a:lnTo>
                    <a:close/>
                    <a:moveTo>
                      <a:pt x="353" y="797"/>
                    </a:moveTo>
                    <a:lnTo>
                      <a:pt x="367" y="797"/>
                    </a:lnTo>
                    <a:lnTo>
                      <a:pt x="367" y="813"/>
                    </a:lnTo>
                    <a:lnTo>
                      <a:pt x="364" y="815"/>
                    </a:lnTo>
                    <a:lnTo>
                      <a:pt x="360" y="820"/>
                    </a:lnTo>
                    <a:lnTo>
                      <a:pt x="356" y="824"/>
                    </a:lnTo>
                    <a:lnTo>
                      <a:pt x="355" y="828"/>
                    </a:lnTo>
                    <a:lnTo>
                      <a:pt x="351" y="831"/>
                    </a:lnTo>
                    <a:lnTo>
                      <a:pt x="345" y="833"/>
                    </a:lnTo>
                    <a:lnTo>
                      <a:pt x="340" y="837"/>
                    </a:lnTo>
                    <a:lnTo>
                      <a:pt x="340" y="840"/>
                    </a:lnTo>
                    <a:lnTo>
                      <a:pt x="324" y="840"/>
                    </a:lnTo>
                    <a:lnTo>
                      <a:pt x="324" y="820"/>
                    </a:lnTo>
                    <a:lnTo>
                      <a:pt x="353" y="797"/>
                    </a:lnTo>
                    <a:close/>
                    <a:moveTo>
                      <a:pt x="624" y="788"/>
                    </a:moveTo>
                    <a:lnTo>
                      <a:pt x="616" y="791"/>
                    </a:lnTo>
                    <a:lnTo>
                      <a:pt x="613" y="804"/>
                    </a:lnTo>
                    <a:lnTo>
                      <a:pt x="616" y="804"/>
                    </a:lnTo>
                    <a:lnTo>
                      <a:pt x="618" y="802"/>
                    </a:lnTo>
                    <a:lnTo>
                      <a:pt x="620" y="800"/>
                    </a:lnTo>
                    <a:lnTo>
                      <a:pt x="620" y="800"/>
                    </a:lnTo>
                    <a:lnTo>
                      <a:pt x="640" y="800"/>
                    </a:lnTo>
                    <a:lnTo>
                      <a:pt x="640" y="797"/>
                    </a:lnTo>
                    <a:lnTo>
                      <a:pt x="624" y="797"/>
                    </a:lnTo>
                    <a:lnTo>
                      <a:pt x="624" y="788"/>
                    </a:lnTo>
                    <a:close/>
                    <a:moveTo>
                      <a:pt x="140" y="664"/>
                    </a:moveTo>
                    <a:lnTo>
                      <a:pt x="160" y="668"/>
                    </a:lnTo>
                    <a:lnTo>
                      <a:pt x="162" y="673"/>
                    </a:lnTo>
                    <a:lnTo>
                      <a:pt x="164" y="677"/>
                    </a:lnTo>
                    <a:lnTo>
                      <a:pt x="164" y="682"/>
                    </a:lnTo>
                    <a:lnTo>
                      <a:pt x="164" y="688"/>
                    </a:lnTo>
                    <a:lnTo>
                      <a:pt x="160" y="691"/>
                    </a:lnTo>
                    <a:lnTo>
                      <a:pt x="158" y="693"/>
                    </a:lnTo>
                    <a:lnTo>
                      <a:pt x="155" y="695"/>
                    </a:lnTo>
                    <a:lnTo>
                      <a:pt x="153" y="697"/>
                    </a:lnTo>
                    <a:lnTo>
                      <a:pt x="151" y="698"/>
                    </a:lnTo>
                    <a:lnTo>
                      <a:pt x="145" y="698"/>
                    </a:lnTo>
                    <a:lnTo>
                      <a:pt x="140" y="700"/>
                    </a:lnTo>
                    <a:lnTo>
                      <a:pt x="140" y="697"/>
                    </a:lnTo>
                    <a:lnTo>
                      <a:pt x="127" y="697"/>
                    </a:lnTo>
                    <a:lnTo>
                      <a:pt x="131" y="684"/>
                    </a:lnTo>
                    <a:lnTo>
                      <a:pt x="136" y="675"/>
                    </a:lnTo>
                    <a:lnTo>
                      <a:pt x="140" y="664"/>
                    </a:lnTo>
                    <a:close/>
                    <a:moveTo>
                      <a:pt x="404" y="653"/>
                    </a:moveTo>
                    <a:lnTo>
                      <a:pt x="405" y="653"/>
                    </a:lnTo>
                    <a:lnTo>
                      <a:pt x="405" y="655"/>
                    </a:lnTo>
                    <a:lnTo>
                      <a:pt x="407" y="655"/>
                    </a:lnTo>
                    <a:lnTo>
                      <a:pt x="407" y="655"/>
                    </a:lnTo>
                    <a:lnTo>
                      <a:pt x="409" y="655"/>
                    </a:lnTo>
                    <a:lnTo>
                      <a:pt x="413" y="657"/>
                    </a:lnTo>
                    <a:lnTo>
                      <a:pt x="413" y="697"/>
                    </a:lnTo>
                    <a:lnTo>
                      <a:pt x="400" y="700"/>
                    </a:lnTo>
                    <a:lnTo>
                      <a:pt x="400" y="704"/>
                    </a:lnTo>
                    <a:lnTo>
                      <a:pt x="387" y="704"/>
                    </a:lnTo>
                    <a:lnTo>
                      <a:pt x="382" y="695"/>
                    </a:lnTo>
                    <a:lnTo>
                      <a:pt x="375" y="688"/>
                    </a:lnTo>
                    <a:lnTo>
                      <a:pt x="371" y="678"/>
                    </a:lnTo>
                    <a:lnTo>
                      <a:pt x="367" y="664"/>
                    </a:lnTo>
                    <a:lnTo>
                      <a:pt x="369" y="662"/>
                    </a:lnTo>
                    <a:lnTo>
                      <a:pt x="371" y="662"/>
                    </a:lnTo>
                    <a:lnTo>
                      <a:pt x="371" y="662"/>
                    </a:lnTo>
                    <a:lnTo>
                      <a:pt x="371" y="660"/>
                    </a:lnTo>
                    <a:lnTo>
                      <a:pt x="371" y="658"/>
                    </a:lnTo>
                    <a:lnTo>
                      <a:pt x="373" y="657"/>
                    </a:lnTo>
                    <a:lnTo>
                      <a:pt x="385" y="653"/>
                    </a:lnTo>
                    <a:lnTo>
                      <a:pt x="404" y="653"/>
                    </a:lnTo>
                    <a:close/>
                    <a:moveTo>
                      <a:pt x="567" y="631"/>
                    </a:moveTo>
                    <a:lnTo>
                      <a:pt x="569" y="633"/>
                    </a:lnTo>
                    <a:lnTo>
                      <a:pt x="571" y="635"/>
                    </a:lnTo>
                    <a:lnTo>
                      <a:pt x="571" y="635"/>
                    </a:lnTo>
                    <a:lnTo>
                      <a:pt x="571" y="635"/>
                    </a:lnTo>
                    <a:lnTo>
                      <a:pt x="573" y="635"/>
                    </a:lnTo>
                    <a:lnTo>
                      <a:pt x="576" y="637"/>
                    </a:lnTo>
                    <a:lnTo>
                      <a:pt x="575" y="635"/>
                    </a:lnTo>
                    <a:lnTo>
                      <a:pt x="575" y="633"/>
                    </a:lnTo>
                    <a:lnTo>
                      <a:pt x="573" y="633"/>
                    </a:lnTo>
                    <a:lnTo>
                      <a:pt x="573" y="633"/>
                    </a:lnTo>
                    <a:lnTo>
                      <a:pt x="571" y="633"/>
                    </a:lnTo>
                    <a:lnTo>
                      <a:pt x="567" y="631"/>
                    </a:lnTo>
                    <a:close/>
                    <a:moveTo>
                      <a:pt x="540" y="568"/>
                    </a:moveTo>
                    <a:lnTo>
                      <a:pt x="540" y="577"/>
                    </a:lnTo>
                    <a:lnTo>
                      <a:pt x="542" y="575"/>
                    </a:lnTo>
                    <a:lnTo>
                      <a:pt x="542" y="575"/>
                    </a:lnTo>
                    <a:lnTo>
                      <a:pt x="542" y="575"/>
                    </a:lnTo>
                    <a:lnTo>
                      <a:pt x="542" y="575"/>
                    </a:lnTo>
                    <a:lnTo>
                      <a:pt x="544" y="573"/>
                    </a:lnTo>
                    <a:lnTo>
                      <a:pt x="544" y="571"/>
                    </a:lnTo>
                    <a:lnTo>
                      <a:pt x="547" y="571"/>
                    </a:lnTo>
                    <a:lnTo>
                      <a:pt x="547" y="571"/>
                    </a:lnTo>
                    <a:lnTo>
                      <a:pt x="545" y="569"/>
                    </a:lnTo>
                    <a:lnTo>
                      <a:pt x="545" y="569"/>
                    </a:lnTo>
                    <a:lnTo>
                      <a:pt x="545" y="569"/>
                    </a:lnTo>
                    <a:lnTo>
                      <a:pt x="544" y="569"/>
                    </a:lnTo>
                    <a:lnTo>
                      <a:pt x="540" y="568"/>
                    </a:lnTo>
                    <a:close/>
                    <a:moveTo>
                      <a:pt x="164" y="480"/>
                    </a:moveTo>
                    <a:lnTo>
                      <a:pt x="176" y="482"/>
                    </a:lnTo>
                    <a:lnTo>
                      <a:pt x="185" y="486"/>
                    </a:lnTo>
                    <a:lnTo>
                      <a:pt x="196" y="488"/>
                    </a:lnTo>
                    <a:lnTo>
                      <a:pt x="196" y="500"/>
                    </a:lnTo>
                    <a:lnTo>
                      <a:pt x="207" y="504"/>
                    </a:lnTo>
                    <a:lnTo>
                      <a:pt x="207" y="517"/>
                    </a:lnTo>
                    <a:lnTo>
                      <a:pt x="196" y="517"/>
                    </a:lnTo>
                    <a:lnTo>
                      <a:pt x="196" y="520"/>
                    </a:lnTo>
                    <a:lnTo>
                      <a:pt x="193" y="520"/>
                    </a:lnTo>
                    <a:lnTo>
                      <a:pt x="193" y="544"/>
                    </a:lnTo>
                    <a:lnTo>
                      <a:pt x="202" y="553"/>
                    </a:lnTo>
                    <a:lnTo>
                      <a:pt x="204" y="564"/>
                    </a:lnTo>
                    <a:lnTo>
                      <a:pt x="200" y="575"/>
                    </a:lnTo>
                    <a:lnTo>
                      <a:pt x="196" y="588"/>
                    </a:lnTo>
                    <a:lnTo>
                      <a:pt x="193" y="588"/>
                    </a:lnTo>
                    <a:lnTo>
                      <a:pt x="193" y="593"/>
                    </a:lnTo>
                    <a:lnTo>
                      <a:pt x="196" y="593"/>
                    </a:lnTo>
                    <a:lnTo>
                      <a:pt x="196" y="620"/>
                    </a:lnTo>
                    <a:lnTo>
                      <a:pt x="191" y="620"/>
                    </a:lnTo>
                    <a:lnTo>
                      <a:pt x="187" y="618"/>
                    </a:lnTo>
                    <a:lnTo>
                      <a:pt x="184" y="618"/>
                    </a:lnTo>
                    <a:lnTo>
                      <a:pt x="180" y="617"/>
                    </a:lnTo>
                    <a:lnTo>
                      <a:pt x="180" y="637"/>
                    </a:lnTo>
                    <a:lnTo>
                      <a:pt x="164" y="637"/>
                    </a:lnTo>
                    <a:lnTo>
                      <a:pt x="160" y="624"/>
                    </a:lnTo>
                    <a:lnTo>
                      <a:pt x="156" y="624"/>
                    </a:lnTo>
                    <a:lnTo>
                      <a:pt x="156" y="613"/>
                    </a:lnTo>
                    <a:lnTo>
                      <a:pt x="153" y="613"/>
                    </a:lnTo>
                    <a:lnTo>
                      <a:pt x="156" y="517"/>
                    </a:lnTo>
                    <a:lnTo>
                      <a:pt x="173" y="517"/>
                    </a:lnTo>
                    <a:lnTo>
                      <a:pt x="173" y="513"/>
                    </a:lnTo>
                    <a:lnTo>
                      <a:pt x="165" y="504"/>
                    </a:lnTo>
                    <a:lnTo>
                      <a:pt x="164" y="495"/>
                    </a:lnTo>
                    <a:lnTo>
                      <a:pt x="164" y="480"/>
                    </a:lnTo>
                    <a:close/>
                    <a:moveTo>
                      <a:pt x="807" y="477"/>
                    </a:moveTo>
                    <a:lnTo>
                      <a:pt x="809" y="477"/>
                    </a:lnTo>
                    <a:lnTo>
                      <a:pt x="811" y="478"/>
                    </a:lnTo>
                    <a:lnTo>
                      <a:pt x="813" y="480"/>
                    </a:lnTo>
                    <a:lnTo>
                      <a:pt x="816" y="480"/>
                    </a:lnTo>
                    <a:lnTo>
                      <a:pt x="820" y="480"/>
                    </a:lnTo>
                    <a:lnTo>
                      <a:pt x="820" y="477"/>
                    </a:lnTo>
                    <a:lnTo>
                      <a:pt x="807" y="477"/>
                    </a:lnTo>
                    <a:close/>
                    <a:moveTo>
                      <a:pt x="207" y="404"/>
                    </a:moveTo>
                    <a:lnTo>
                      <a:pt x="211" y="408"/>
                    </a:lnTo>
                    <a:lnTo>
                      <a:pt x="213" y="409"/>
                    </a:lnTo>
                    <a:lnTo>
                      <a:pt x="215" y="413"/>
                    </a:lnTo>
                    <a:lnTo>
                      <a:pt x="216" y="415"/>
                    </a:lnTo>
                    <a:lnTo>
                      <a:pt x="218" y="418"/>
                    </a:lnTo>
                    <a:lnTo>
                      <a:pt x="220" y="422"/>
                    </a:lnTo>
                    <a:lnTo>
                      <a:pt x="220" y="428"/>
                    </a:lnTo>
                    <a:lnTo>
                      <a:pt x="216" y="428"/>
                    </a:lnTo>
                    <a:lnTo>
                      <a:pt x="216" y="431"/>
                    </a:lnTo>
                    <a:lnTo>
                      <a:pt x="220" y="431"/>
                    </a:lnTo>
                    <a:lnTo>
                      <a:pt x="220" y="440"/>
                    </a:lnTo>
                    <a:lnTo>
                      <a:pt x="224" y="440"/>
                    </a:lnTo>
                    <a:lnTo>
                      <a:pt x="225" y="444"/>
                    </a:lnTo>
                    <a:lnTo>
                      <a:pt x="227" y="448"/>
                    </a:lnTo>
                    <a:lnTo>
                      <a:pt x="227" y="451"/>
                    </a:lnTo>
                    <a:lnTo>
                      <a:pt x="227" y="457"/>
                    </a:lnTo>
                    <a:lnTo>
                      <a:pt x="204" y="457"/>
                    </a:lnTo>
                    <a:lnTo>
                      <a:pt x="207" y="477"/>
                    </a:lnTo>
                    <a:lnTo>
                      <a:pt x="176" y="477"/>
                    </a:lnTo>
                    <a:lnTo>
                      <a:pt x="171" y="462"/>
                    </a:lnTo>
                    <a:lnTo>
                      <a:pt x="164" y="455"/>
                    </a:lnTo>
                    <a:lnTo>
                      <a:pt x="155" y="453"/>
                    </a:lnTo>
                    <a:lnTo>
                      <a:pt x="145" y="448"/>
                    </a:lnTo>
                    <a:lnTo>
                      <a:pt x="136" y="440"/>
                    </a:lnTo>
                    <a:lnTo>
                      <a:pt x="133" y="440"/>
                    </a:lnTo>
                    <a:lnTo>
                      <a:pt x="133" y="428"/>
                    </a:lnTo>
                    <a:lnTo>
                      <a:pt x="140" y="424"/>
                    </a:lnTo>
                    <a:lnTo>
                      <a:pt x="149" y="418"/>
                    </a:lnTo>
                    <a:lnTo>
                      <a:pt x="162" y="417"/>
                    </a:lnTo>
                    <a:lnTo>
                      <a:pt x="176" y="417"/>
                    </a:lnTo>
                    <a:lnTo>
                      <a:pt x="193" y="417"/>
                    </a:lnTo>
                    <a:lnTo>
                      <a:pt x="193" y="411"/>
                    </a:lnTo>
                    <a:lnTo>
                      <a:pt x="195" y="408"/>
                    </a:lnTo>
                    <a:lnTo>
                      <a:pt x="196" y="406"/>
                    </a:lnTo>
                    <a:lnTo>
                      <a:pt x="198" y="406"/>
                    </a:lnTo>
                    <a:lnTo>
                      <a:pt x="202" y="404"/>
                    </a:lnTo>
                    <a:lnTo>
                      <a:pt x="207" y="404"/>
                    </a:lnTo>
                    <a:close/>
                    <a:moveTo>
                      <a:pt x="880" y="393"/>
                    </a:moveTo>
                    <a:lnTo>
                      <a:pt x="856" y="400"/>
                    </a:lnTo>
                    <a:lnTo>
                      <a:pt x="856" y="408"/>
                    </a:lnTo>
                    <a:lnTo>
                      <a:pt x="880" y="404"/>
                    </a:lnTo>
                    <a:lnTo>
                      <a:pt x="880" y="393"/>
                    </a:lnTo>
                    <a:close/>
                    <a:moveTo>
                      <a:pt x="416" y="68"/>
                    </a:moveTo>
                    <a:lnTo>
                      <a:pt x="420" y="77"/>
                    </a:lnTo>
                    <a:lnTo>
                      <a:pt x="424" y="84"/>
                    </a:lnTo>
                    <a:lnTo>
                      <a:pt x="427" y="91"/>
                    </a:lnTo>
                    <a:lnTo>
                      <a:pt x="427" y="104"/>
                    </a:lnTo>
                    <a:lnTo>
                      <a:pt x="424" y="115"/>
                    </a:lnTo>
                    <a:lnTo>
                      <a:pt x="425" y="128"/>
                    </a:lnTo>
                    <a:lnTo>
                      <a:pt x="425" y="140"/>
                    </a:lnTo>
                    <a:lnTo>
                      <a:pt x="424" y="151"/>
                    </a:lnTo>
                    <a:lnTo>
                      <a:pt x="416" y="157"/>
                    </a:lnTo>
                    <a:lnTo>
                      <a:pt x="405" y="168"/>
                    </a:lnTo>
                    <a:lnTo>
                      <a:pt x="398" y="180"/>
                    </a:lnTo>
                    <a:lnTo>
                      <a:pt x="393" y="197"/>
                    </a:lnTo>
                    <a:lnTo>
                      <a:pt x="384" y="197"/>
                    </a:lnTo>
                    <a:lnTo>
                      <a:pt x="387" y="220"/>
                    </a:lnTo>
                    <a:lnTo>
                      <a:pt x="367" y="224"/>
                    </a:lnTo>
                    <a:lnTo>
                      <a:pt x="367" y="237"/>
                    </a:lnTo>
                    <a:lnTo>
                      <a:pt x="380" y="237"/>
                    </a:lnTo>
                    <a:lnTo>
                      <a:pt x="380" y="240"/>
                    </a:lnTo>
                    <a:lnTo>
                      <a:pt x="384" y="249"/>
                    </a:lnTo>
                    <a:lnTo>
                      <a:pt x="387" y="264"/>
                    </a:lnTo>
                    <a:lnTo>
                      <a:pt x="387" y="277"/>
                    </a:lnTo>
                    <a:lnTo>
                      <a:pt x="367" y="277"/>
                    </a:lnTo>
                    <a:lnTo>
                      <a:pt x="367" y="284"/>
                    </a:lnTo>
                    <a:lnTo>
                      <a:pt x="367" y="289"/>
                    </a:lnTo>
                    <a:lnTo>
                      <a:pt x="365" y="293"/>
                    </a:lnTo>
                    <a:lnTo>
                      <a:pt x="365" y="298"/>
                    </a:lnTo>
                    <a:lnTo>
                      <a:pt x="364" y="304"/>
                    </a:lnTo>
                    <a:lnTo>
                      <a:pt x="353" y="306"/>
                    </a:lnTo>
                    <a:lnTo>
                      <a:pt x="347" y="308"/>
                    </a:lnTo>
                    <a:lnTo>
                      <a:pt x="342" y="309"/>
                    </a:lnTo>
                    <a:lnTo>
                      <a:pt x="333" y="313"/>
                    </a:lnTo>
                    <a:lnTo>
                      <a:pt x="333" y="300"/>
                    </a:lnTo>
                    <a:lnTo>
                      <a:pt x="327" y="300"/>
                    </a:lnTo>
                    <a:lnTo>
                      <a:pt x="327" y="308"/>
                    </a:lnTo>
                    <a:lnTo>
                      <a:pt x="320" y="308"/>
                    </a:lnTo>
                    <a:lnTo>
                      <a:pt x="320" y="328"/>
                    </a:lnTo>
                    <a:lnTo>
                      <a:pt x="300" y="328"/>
                    </a:lnTo>
                    <a:lnTo>
                      <a:pt x="304" y="348"/>
                    </a:lnTo>
                    <a:lnTo>
                      <a:pt x="291" y="351"/>
                    </a:lnTo>
                    <a:lnTo>
                      <a:pt x="280" y="357"/>
                    </a:lnTo>
                    <a:lnTo>
                      <a:pt x="273" y="364"/>
                    </a:lnTo>
                    <a:lnTo>
                      <a:pt x="271" y="368"/>
                    </a:lnTo>
                    <a:lnTo>
                      <a:pt x="269" y="373"/>
                    </a:lnTo>
                    <a:lnTo>
                      <a:pt x="267" y="377"/>
                    </a:lnTo>
                    <a:lnTo>
                      <a:pt x="265" y="382"/>
                    </a:lnTo>
                    <a:lnTo>
                      <a:pt x="264" y="384"/>
                    </a:lnTo>
                    <a:lnTo>
                      <a:pt x="247" y="384"/>
                    </a:lnTo>
                    <a:lnTo>
                      <a:pt x="242" y="375"/>
                    </a:lnTo>
                    <a:lnTo>
                      <a:pt x="236" y="369"/>
                    </a:lnTo>
                    <a:lnTo>
                      <a:pt x="231" y="360"/>
                    </a:lnTo>
                    <a:lnTo>
                      <a:pt x="227" y="348"/>
                    </a:lnTo>
                    <a:lnTo>
                      <a:pt x="260" y="328"/>
                    </a:lnTo>
                    <a:lnTo>
                      <a:pt x="258" y="324"/>
                    </a:lnTo>
                    <a:lnTo>
                      <a:pt x="258" y="322"/>
                    </a:lnTo>
                    <a:lnTo>
                      <a:pt x="256" y="318"/>
                    </a:lnTo>
                    <a:lnTo>
                      <a:pt x="256" y="313"/>
                    </a:lnTo>
                    <a:lnTo>
                      <a:pt x="280" y="313"/>
                    </a:lnTo>
                    <a:lnTo>
                      <a:pt x="280" y="308"/>
                    </a:lnTo>
                    <a:lnTo>
                      <a:pt x="262" y="306"/>
                    </a:lnTo>
                    <a:lnTo>
                      <a:pt x="247" y="300"/>
                    </a:lnTo>
                    <a:lnTo>
                      <a:pt x="233" y="297"/>
                    </a:lnTo>
                    <a:lnTo>
                      <a:pt x="231" y="291"/>
                    </a:lnTo>
                    <a:lnTo>
                      <a:pt x="229" y="286"/>
                    </a:lnTo>
                    <a:lnTo>
                      <a:pt x="229" y="280"/>
                    </a:lnTo>
                    <a:lnTo>
                      <a:pt x="229" y="275"/>
                    </a:lnTo>
                    <a:lnTo>
                      <a:pt x="227" y="268"/>
                    </a:lnTo>
                    <a:lnTo>
                      <a:pt x="244" y="264"/>
                    </a:lnTo>
                    <a:lnTo>
                      <a:pt x="244" y="257"/>
                    </a:lnTo>
                    <a:lnTo>
                      <a:pt x="240" y="255"/>
                    </a:lnTo>
                    <a:lnTo>
                      <a:pt x="236" y="253"/>
                    </a:lnTo>
                    <a:lnTo>
                      <a:pt x="231" y="253"/>
                    </a:lnTo>
                    <a:lnTo>
                      <a:pt x="224" y="253"/>
                    </a:lnTo>
                    <a:lnTo>
                      <a:pt x="224" y="200"/>
                    </a:lnTo>
                    <a:lnTo>
                      <a:pt x="240" y="200"/>
                    </a:lnTo>
                    <a:lnTo>
                      <a:pt x="240" y="197"/>
                    </a:lnTo>
                    <a:lnTo>
                      <a:pt x="236" y="197"/>
                    </a:lnTo>
                    <a:lnTo>
                      <a:pt x="236" y="184"/>
                    </a:lnTo>
                    <a:lnTo>
                      <a:pt x="264" y="184"/>
                    </a:lnTo>
                    <a:lnTo>
                      <a:pt x="264" y="200"/>
                    </a:lnTo>
                    <a:lnTo>
                      <a:pt x="296" y="197"/>
                    </a:lnTo>
                    <a:lnTo>
                      <a:pt x="293" y="184"/>
                    </a:lnTo>
                    <a:lnTo>
                      <a:pt x="291" y="175"/>
                    </a:lnTo>
                    <a:lnTo>
                      <a:pt x="289" y="164"/>
                    </a:lnTo>
                    <a:lnTo>
                      <a:pt x="287" y="148"/>
                    </a:lnTo>
                    <a:lnTo>
                      <a:pt x="311" y="140"/>
                    </a:lnTo>
                    <a:lnTo>
                      <a:pt x="329" y="129"/>
                    </a:lnTo>
                    <a:lnTo>
                      <a:pt x="347" y="117"/>
                    </a:lnTo>
                    <a:lnTo>
                      <a:pt x="364" y="104"/>
                    </a:lnTo>
                    <a:lnTo>
                      <a:pt x="367" y="97"/>
                    </a:lnTo>
                    <a:lnTo>
                      <a:pt x="382" y="84"/>
                    </a:lnTo>
                    <a:lnTo>
                      <a:pt x="396" y="75"/>
                    </a:lnTo>
                    <a:lnTo>
                      <a:pt x="416" y="68"/>
                    </a:lnTo>
                    <a:close/>
                    <a:moveTo>
                      <a:pt x="1016" y="0"/>
                    </a:moveTo>
                    <a:lnTo>
                      <a:pt x="1022" y="0"/>
                    </a:lnTo>
                    <a:lnTo>
                      <a:pt x="1027" y="0"/>
                    </a:lnTo>
                    <a:lnTo>
                      <a:pt x="1031" y="2"/>
                    </a:lnTo>
                    <a:lnTo>
                      <a:pt x="1036" y="4"/>
                    </a:lnTo>
                    <a:lnTo>
                      <a:pt x="1036" y="8"/>
                    </a:lnTo>
                    <a:lnTo>
                      <a:pt x="1047" y="8"/>
                    </a:lnTo>
                    <a:lnTo>
                      <a:pt x="1047" y="11"/>
                    </a:lnTo>
                    <a:lnTo>
                      <a:pt x="1100" y="11"/>
                    </a:lnTo>
                    <a:lnTo>
                      <a:pt x="1100" y="33"/>
                    </a:lnTo>
                    <a:lnTo>
                      <a:pt x="1096" y="33"/>
                    </a:lnTo>
                    <a:lnTo>
                      <a:pt x="1096" y="44"/>
                    </a:lnTo>
                    <a:lnTo>
                      <a:pt x="1093" y="44"/>
                    </a:lnTo>
                    <a:lnTo>
                      <a:pt x="1080" y="77"/>
                    </a:lnTo>
                    <a:lnTo>
                      <a:pt x="1084" y="77"/>
                    </a:lnTo>
                    <a:lnTo>
                      <a:pt x="1084" y="80"/>
                    </a:lnTo>
                    <a:lnTo>
                      <a:pt x="1096" y="80"/>
                    </a:lnTo>
                    <a:lnTo>
                      <a:pt x="1095" y="100"/>
                    </a:lnTo>
                    <a:lnTo>
                      <a:pt x="1089" y="118"/>
                    </a:lnTo>
                    <a:lnTo>
                      <a:pt x="1084" y="137"/>
                    </a:lnTo>
                    <a:lnTo>
                      <a:pt x="1080" y="138"/>
                    </a:lnTo>
                    <a:lnTo>
                      <a:pt x="1078" y="142"/>
                    </a:lnTo>
                    <a:lnTo>
                      <a:pt x="1076" y="144"/>
                    </a:lnTo>
                    <a:lnTo>
                      <a:pt x="1067" y="144"/>
                    </a:lnTo>
                    <a:lnTo>
                      <a:pt x="1067" y="148"/>
                    </a:lnTo>
                    <a:lnTo>
                      <a:pt x="1060" y="148"/>
                    </a:lnTo>
                    <a:lnTo>
                      <a:pt x="1056" y="157"/>
                    </a:lnTo>
                    <a:lnTo>
                      <a:pt x="1047" y="157"/>
                    </a:lnTo>
                    <a:lnTo>
                      <a:pt x="1047" y="160"/>
                    </a:lnTo>
                    <a:lnTo>
                      <a:pt x="1040" y="160"/>
                    </a:lnTo>
                    <a:lnTo>
                      <a:pt x="1036" y="168"/>
                    </a:lnTo>
                    <a:lnTo>
                      <a:pt x="1027" y="168"/>
                    </a:lnTo>
                    <a:lnTo>
                      <a:pt x="1027" y="173"/>
                    </a:lnTo>
                    <a:lnTo>
                      <a:pt x="1013" y="184"/>
                    </a:lnTo>
                    <a:lnTo>
                      <a:pt x="1004" y="208"/>
                    </a:lnTo>
                    <a:lnTo>
                      <a:pt x="996" y="211"/>
                    </a:lnTo>
                    <a:lnTo>
                      <a:pt x="996" y="220"/>
                    </a:lnTo>
                    <a:lnTo>
                      <a:pt x="984" y="224"/>
                    </a:lnTo>
                    <a:lnTo>
                      <a:pt x="980" y="233"/>
                    </a:lnTo>
                    <a:lnTo>
                      <a:pt x="964" y="237"/>
                    </a:lnTo>
                    <a:lnTo>
                      <a:pt x="958" y="240"/>
                    </a:lnTo>
                    <a:lnTo>
                      <a:pt x="955" y="244"/>
                    </a:lnTo>
                    <a:lnTo>
                      <a:pt x="949" y="248"/>
                    </a:lnTo>
                    <a:lnTo>
                      <a:pt x="944" y="249"/>
                    </a:lnTo>
                    <a:lnTo>
                      <a:pt x="936" y="253"/>
                    </a:lnTo>
                    <a:lnTo>
                      <a:pt x="933" y="264"/>
                    </a:lnTo>
                    <a:lnTo>
                      <a:pt x="929" y="277"/>
                    </a:lnTo>
                    <a:lnTo>
                      <a:pt x="924" y="284"/>
                    </a:lnTo>
                    <a:lnTo>
                      <a:pt x="907" y="288"/>
                    </a:lnTo>
                    <a:lnTo>
                      <a:pt x="907" y="291"/>
                    </a:lnTo>
                    <a:lnTo>
                      <a:pt x="900" y="291"/>
                    </a:lnTo>
                    <a:lnTo>
                      <a:pt x="900" y="297"/>
                    </a:lnTo>
                    <a:lnTo>
                      <a:pt x="884" y="297"/>
                    </a:lnTo>
                    <a:lnTo>
                      <a:pt x="884" y="300"/>
                    </a:lnTo>
                    <a:lnTo>
                      <a:pt x="889" y="304"/>
                    </a:lnTo>
                    <a:lnTo>
                      <a:pt x="893" y="306"/>
                    </a:lnTo>
                    <a:lnTo>
                      <a:pt x="895" y="311"/>
                    </a:lnTo>
                    <a:lnTo>
                      <a:pt x="896" y="317"/>
                    </a:lnTo>
                    <a:lnTo>
                      <a:pt x="896" y="324"/>
                    </a:lnTo>
                    <a:lnTo>
                      <a:pt x="893" y="326"/>
                    </a:lnTo>
                    <a:lnTo>
                      <a:pt x="891" y="329"/>
                    </a:lnTo>
                    <a:lnTo>
                      <a:pt x="889" y="331"/>
                    </a:lnTo>
                    <a:lnTo>
                      <a:pt x="887" y="333"/>
                    </a:lnTo>
                    <a:lnTo>
                      <a:pt x="880" y="333"/>
                    </a:lnTo>
                    <a:lnTo>
                      <a:pt x="880" y="337"/>
                    </a:lnTo>
                    <a:lnTo>
                      <a:pt x="860" y="337"/>
                    </a:lnTo>
                    <a:lnTo>
                      <a:pt x="860" y="340"/>
                    </a:lnTo>
                    <a:lnTo>
                      <a:pt x="867" y="340"/>
                    </a:lnTo>
                    <a:lnTo>
                      <a:pt x="867" y="344"/>
                    </a:lnTo>
                    <a:lnTo>
                      <a:pt x="873" y="346"/>
                    </a:lnTo>
                    <a:lnTo>
                      <a:pt x="876" y="346"/>
                    </a:lnTo>
                    <a:lnTo>
                      <a:pt x="882" y="346"/>
                    </a:lnTo>
                    <a:lnTo>
                      <a:pt x="885" y="346"/>
                    </a:lnTo>
                    <a:lnTo>
                      <a:pt x="887" y="344"/>
                    </a:lnTo>
                    <a:lnTo>
                      <a:pt x="887" y="340"/>
                    </a:lnTo>
                    <a:lnTo>
                      <a:pt x="896" y="340"/>
                    </a:lnTo>
                    <a:lnTo>
                      <a:pt x="896" y="337"/>
                    </a:lnTo>
                    <a:lnTo>
                      <a:pt x="907" y="337"/>
                    </a:lnTo>
                    <a:lnTo>
                      <a:pt x="907" y="344"/>
                    </a:lnTo>
                    <a:lnTo>
                      <a:pt x="918" y="338"/>
                    </a:lnTo>
                    <a:lnTo>
                      <a:pt x="927" y="335"/>
                    </a:lnTo>
                    <a:lnTo>
                      <a:pt x="940" y="333"/>
                    </a:lnTo>
                    <a:lnTo>
                      <a:pt x="940" y="348"/>
                    </a:lnTo>
                    <a:lnTo>
                      <a:pt x="936" y="348"/>
                    </a:lnTo>
                    <a:lnTo>
                      <a:pt x="927" y="366"/>
                    </a:lnTo>
                    <a:lnTo>
                      <a:pt x="915" y="384"/>
                    </a:lnTo>
                    <a:lnTo>
                      <a:pt x="900" y="397"/>
                    </a:lnTo>
                    <a:lnTo>
                      <a:pt x="900" y="400"/>
                    </a:lnTo>
                    <a:lnTo>
                      <a:pt x="893" y="400"/>
                    </a:lnTo>
                    <a:lnTo>
                      <a:pt x="893" y="420"/>
                    </a:lnTo>
                    <a:lnTo>
                      <a:pt x="847" y="460"/>
                    </a:lnTo>
                    <a:lnTo>
                      <a:pt x="847" y="480"/>
                    </a:lnTo>
                    <a:lnTo>
                      <a:pt x="853" y="480"/>
                    </a:lnTo>
                    <a:lnTo>
                      <a:pt x="858" y="473"/>
                    </a:lnTo>
                    <a:lnTo>
                      <a:pt x="864" y="466"/>
                    </a:lnTo>
                    <a:lnTo>
                      <a:pt x="873" y="460"/>
                    </a:lnTo>
                    <a:lnTo>
                      <a:pt x="880" y="457"/>
                    </a:lnTo>
                    <a:lnTo>
                      <a:pt x="878" y="451"/>
                    </a:lnTo>
                    <a:lnTo>
                      <a:pt x="878" y="448"/>
                    </a:lnTo>
                    <a:lnTo>
                      <a:pt x="876" y="442"/>
                    </a:lnTo>
                    <a:lnTo>
                      <a:pt x="876" y="437"/>
                    </a:lnTo>
                    <a:lnTo>
                      <a:pt x="896" y="437"/>
                    </a:lnTo>
                    <a:lnTo>
                      <a:pt x="913" y="438"/>
                    </a:lnTo>
                    <a:lnTo>
                      <a:pt x="927" y="437"/>
                    </a:lnTo>
                    <a:lnTo>
                      <a:pt x="927" y="431"/>
                    </a:lnTo>
                    <a:lnTo>
                      <a:pt x="936" y="431"/>
                    </a:lnTo>
                    <a:lnTo>
                      <a:pt x="936" y="428"/>
                    </a:lnTo>
                    <a:lnTo>
                      <a:pt x="944" y="422"/>
                    </a:lnTo>
                    <a:lnTo>
                      <a:pt x="949" y="417"/>
                    </a:lnTo>
                    <a:lnTo>
                      <a:pt x="956" y="415"/>
                    </a:lnTo>
                    <a:lnTo>
                      <a:pt x="967" y="411"/>
                    </a:lnTo>
                    <a:lnTo>
                      <a:pt x="971" y="415"/>
                    </a:lnTo>
                    <a:lnTo>
                      <a:pt x="975" y="418"/>
                    </a:lnTo>
                    <a:lnTo>
                      <a:pt x="980" y="420"/>
                    </a:lnTo>
                    <a:lnTo>
                      <a:pt x="989" y="404"/>
                    </a:lnTo>
                    <a:lnTo>
                      <a:pt x="1004" y="393"/>
                    </a:lnTo>
                    <a:lnTo>
                      <a:pt x="1025" y="386"/>
                    </a:lnTo>
                    <a:lnTo>
                      <a:pt x="1047" y="384"/>
                    </a:lnTo>
                    <a:lnTo>
                      <a:pt x="1055" y="391"/>
                    </a:lnTo>
                    <a:lnTo>
                      <a:pt x="1065" y="398"/>
                    </a:lnTo>
                    <a:lnTo>
                      <a:pt x="1080" y="406"/>
                    </a:lnTo>
                    <a:lnTo>
                      <a:pt x="1095" y="409"/>
                    </a:lnTo>
                    <a:lnTo>
                      <a:pt x="1107" y="408"/>
                    </a:lnTo>
                    <a:lnTo>
                      <a:pt x="1116" y="397"/>
                    </a:lnTo>
                    <a:lnTo>
                      <a:pt x="1125" y="393"/>
                    </a:lnTo>
                    <a:lnTo>
                      <a:pt x="1140" y="391"/>
                    </a:lnTo>
                    <a:lnTo>
                      <a:pt x="1153" y="393"/>
                    </a:lnTo>
                    <a:lnTo>
                      <a:pt x="1169" y="398"/>
                    </a:lnTo>
                    <a:lnTo>
                      <a:pt x="1191" y="406"/>
                    </a:lnTo>
                    <a:lnTo>
                      <a:pt x="1213" y="409"/>
                    </a:lnTo>
                    <a:lnTo>
                      <a:pt x="1236" y="408"/>
                    </a:lnTo>
                    <a:lnTo>
                      <a:pt x="1236" y="404"/>
                    </a:lnTo>
                    <a:lnTo>
                      <a:pt x="1287" y="404"/>
                    </a:lnTo>
                    <a:lnTo>
                      <a:pt x="1287" y="400"/>
                    </a:lnTo>
                    <a:lnTo>
                      <a:pt x="1302" y="398"/>
                    </a:lnTo>
                    <a:lnTo>
                      <a:pt x="1318" y="397"/>
                    </a:lnTo>
                    <a:lnTo>
                      <a:pt x="1333" y="400"/>
                    </a:lnTo>
                    <a:lnTo>
                      <a:pt x="1336" y="408"/>
                    </a:lnTo>
                    <a:lnTo>
                      <a:pt x="1344" y="408"/>
                    </a:lnTo>
                    <a:lnTo>
                      <a:pt x="1344" y="411"/>
                    </a:lnTo>
                    <a:lnTo>
                      <a:pt x="1347" y="415"/>
                    </a:lnTo>
                    <a:lnTo>
                      <a:pt x="1347" y="415"/>
                    </a:lnTo>
                    <a:lnTo>
                      <a:pt x="1349" y="417"/>
                    </a:lnTo>
                    <a:lnTo>
                      <a:pt x="1351" y="418"/>
                    </a:lnTo>
                    <a:lnTo>
                      <a:pt x="1351" y="420"/>
                    </a:lnTo>
                    <a:lnTo>
                      <a:pt x="1353" y="424"/>
                    </a:lnTo>
                    <a:lnTo>
                      <a:pt x="1356" y="428"/>
                    </a:lnTo>
                    <a:lnTo>
                      <a:pt x="1358" y="431"/>
                    </a:lnTo>
                    <a:lnTo>
                      <a:pt x="1358" y="435"/>
                    </a:lnTo>
                    <a:lnTo>
                      <a:pt x="1358" y="438"/>
                    </a:lnTo>
                    <a:lnTo>
                      <a:pt x="1358" y="442"/>
                    </a:lnTo>
                    <a:lnTo>
                      <a:pt x="1358" y="446"/>
                    </a:lnTo>
                    <a:lnTo>
                      <a:pt x="1360" y="453"/>
                    </a:lnTo>
                    <a:lnTo>
                      <a:pt x="1364" y="453"/>
                    </a:lnTo>
                    <a:lnTo>
                      <a:pt x="1364" y="460"/>
                    </a:lnTo>
                    <a:lnTo>
                      <a:pt x="1367" y="460"/>
                    </a:lnTo>
                    <a:lnTo>
                      <a:pt x="1367" y="500"/>
                    </a:lnTo>
                    <a:lnTo>
                      <a:pt x="1365" y="504"/>
                    </a:lnTo>
                    <a:lnTo>
                      <a:pt x="1364" y="506"/>
                    </a:lnTo>
                    <a:lnTo>
                      <a:pt x="1364" y="508"/>
                    </a:lnTo>
                    <a:lnTo>
                      <a:pt x="1362" y="511"/>
                    </a:lnTo>
                    <a:lnTo>
                      <a:pt x="1362" y="513"/>
                    </a:lnTo>
                    <a:lnTo>
                      <a:pt x="1360" y="517"/>
                    </a:lnTo>
                    <a:lnTo>
                      <a:pt x="1344" y="528"/>
                    </a:lnTo>
                    <a:lnTo>
                      <a:pt x="1344" y="537"/>
                    </a:lnTo>
                    <a:lnTo>
                      <a:pt x="1324" y="551"/>
                    </a:lnTo>
                    <a:lnTo>
                      <a:pt x="1324" y="560"/>
                    </a:lnTo>
                    <a:lnTo>
                      <a:pt x="1320" y="560"/>
                    </a:lnTo>
                    <a:lnTo>
                      <a:pt x="1316" y="577"/>
                    </a:lnTo>
                    <a:lnTo>
                      <a:pt x="1313" y="577"/>
                    </a:lnTo>
                    <a:lnTo>
                      <a:pt x="1313" y="593"/>
                    </a:lnTo>
                    <a:lnTo>
                      <a:pt x="1307" y="593"/>
                    </a:lnTo>
                    <a:lnTo>
                      <a:pt x="1313" y="640"/>
                    </a:lnTo>
                    <a:lnTo>
                      <a:pt x="1307" y="640"/>
                    </a:lnTo>
                    <a:lnTo>
                      <a:pt x="1307" y="648"/>
                    </a:lnTo>
                    <a:lnTo>
                      <a:pt x="1300" y="653"/>
                    </a:lnTo>
                    <a:lnTo>
                      <a:pt x="1300" y="660"/>
                    </a:lnTo>
                    <a:lnTo>
                      <a:pt x="1293" y="664"/>
                    </a:lnTo>
                    <a:lnTo>
                      <a:pt x="1293" y="673"/>
                    </a:lnTo>
                    <a:lnTo>
                      <a:pt x="1284" y="677"/>
                    </a:lnTo>
                    <a:lnTo>
                      <a:pt x="1276" y="737"/>
                    </a:lnTo>
                    <a:lnTo>
                      <a:pt x="1267" y="740"/>
                    </a:lnTo>
                    <a:lnTo>
                      <a:pt x="1260" y="753"/>
                    </a:lnTo>
                    <a:lnTo>
                      <a:pt x="1253" y="753"/>
                    </a:lnTo>
                    <a:lnTo>
                      <a:pt x="1247" y="760"/>
                    </a:lnTo>
                    <a:lnTo>
                      <a:pt x="1240" y="760"/>
                    </a:lnTo>
                    <a:lnTo>
                      <a:pt x="1240" y="764"/>
                    </a:lnTo>
                    <a:lnTo>
                      <a:pt x="1236" y="766"/>
                    </a:lnTo>
                    <a:lnTo>
                      <a:pt x="1235" y="768"/>
                    </a:lnTo>
                    <a:lnTo>
                      <a:pt x="1235" y="769"/>
                    </a:lnTo>
                    <a:lnTo>
                      <a:pt x="1235" y="769"/>
                    </a:lnTo>
                    <a:lnTo>
                      <a:pt x="1235" y="769"/>
                    </a:lnTo>
                    <a:lnTo>
                      <a:pt x="1235" y="769"/>
                    </a:lnTo>
                    <a:lnTo>
                      <a:pt x="1235" y="771"/>
                    </a:lnTo>
                    <a:lnTo>
                      <a:pt x="1235" y="773"/>
                    </a:lnTo>
                    <a:lnTo>
                      <a:pt x="1233" y="777"/>
                    </a:lnTo>
                    <a:lnTo>
                      <a:pt x="1227" y="777"/>
                    </a:lnTo>
                    <a:lnTo>
                      <a:pt x="1227" y="788"/>
                    </a:lnTo>
                    <a:lnTo>
                      <a:pt x="1224" y="788"/>
                    </a:lnTo>
                    <a:lnTo>
                      <a:pt x="1224" y="791"/>
                    </a:lnTo>
                    <a:lnTo>
                      <a:pt x="1225" y="793"/>
                    </a:lnTo>
                    <a:lnTo>
                      <a:pt x="1225" y="795"/>
                    </a:lnTo>
                    <a:lnTo>
                      <a:pt x="1227" y="797"/>
                    </a:lnTo>
                    <a:lnTo>
                      <a:pt x="1229" y="800"/>
                    </a:lnTo>
                    <a:lnTo>
                      <a:pt x="1227" y="804"/>
                    </a:lnTo>
                    <a:lnTo>
                      <a:pt x="1216" y="813"/>
                    </a:lnTo>
                    <a:lnTo>
                      <a:pt x="1216" y="837"/>
                    </a:lnTo>
                    <a:lnTo>
                      <a:pt x="1200" y="848"/>
                    </a:lnTo>
                    <a:lnTo>
                      <a:pt x="1191" y="860"/>
                    </a:lnTo>
                    <a:lnTo>
                      <a:pt x="1180" y="873"/>
                    </a:lnTo>
                    <a:lnTo>
                      <a:pt x="1167" y="882"/>
                    </a:lnTo>
                    <a:lnTo>
                      <a:pt x="1153" y="888"/>
                    </a:lnTo>
                    <a:lnTo>
                      <a:pt x="1153" y="884"/>
                    </a:lnTo>
                    <a:lnTo>
                      <a:pt x="1136" y="884"/>
                    </a:lnTo>
                    <a:lnTo>
                      <a:pt x="1136" y="888"/>
                    </a:lnTo>
                    <a:lnTo>
                      <a:pt x="1140" y="888"/>
                    </a:lnTo>
                    <a:lnTo>
                      <a:pt x="1144" y="891"/>
                    </a:lnTo>
                    <a:lnTo>
                      <a:pt x="1145" y="893"/>
                    </a:lnTo>
                    <a:lnTo>
                      <a:pt x="1147" y="895"/>
                    </a:lnTo>
                    <a:lnTo>
                      <a:pt x="1149" y="895"/>
                    </a:lnTo>
                    <a:lnTo>
                      <a:pt x="1151" y="898"/>
                    </a:lnTo>
                    <a:lnTo>
                      <a:pt x="1151" y="902"/>
                    </a:lnTo>
                    <a:lnTo>
                      <a:pt x="1153" y="908"/>
                    </a:lnTo>
                    <a:lnTo>
                      <a:pt x="1149" y="909"/>
                    </a:lnTo>
                    <a:lnTo>
                      <a:pt x="1147" y="913"/>
                    </a:lnTo>
                    <a:lnTo>
                      <a:pt x="1145" y="917"/>
                    </a:lnTo>
                    <a:lnTo>
                      <a:pt x="1144" y="920"/>
                    </a:lnTo>
                    <a:lnTo>
                      <a:pt x="1144" y="924"/>
                    </a:lnTo>
                    <a:lnTo>
                      <a:pt x="1147" y="924"/>
                    </a:lnTo>
                    <a:lnTo>
                      <a:pt x="1147" y="928"/>
                    </a:lnTo>
                    <a:lnTo>
                      <a:pt x="1164" y="928"/>
                    </a:lnTo>
                    <a:lnTo>
                      <a:pt x="1164" y="931"/>
                    </a:lnTo>
                    <a:lnTo>
                      <a:pt x="1176" y="937"/>
                    </a:lnTo>
                    <a:lnTo>
                      <a:pt x="1185" y="942"/>
                    </a:lnTo>
                    <a:lnTo>
                      <a:pt x="1193" y="951"/>
                    </a:lnTo>
                    <a:lnTo>
                      <a:pt x="1196" y="964"/>
                    </a:lnTo>
                    <a:lnTo>
                      <a:pt x="1184" y="973"/>
                    </a:lnTo>
                    <a:lnTo>
                      <a:pt x="1175" y="980"/>
                    </a:lnTo>
                    <a:lnTo>
                      <a:pt x="1164" y="988"/>
                    </a:lnTo>
                    <a:lnTo>
                      <a:pt x="1151" y="993"/>
                    </a:lnTo>
                    <a:lnTo>
                      <a:pt x="1133" y="997"/>
                    </a:lnTo>
                    <a:lnTo>
                      <a:pt x="1129" y="991"/>
                    </a:lnTo>
                    <a:lnTo>
                      <a:pt x="1125" y="989"/>
                    </a:lnTo>
                    <a:lnTo>
                      <a:pt x="1122" y="988"/>
                    </a:lnTo>
                    <a:lnTo>
                      <a:pt x="1116" y="984"/>
                    </a:lnTo>
                    <a:lnTo>
                      <a:pt x="1116" y="988"/>
                    </a:lnTo>
                    <a:lnTo>
                      <a:pt x="1093" y="1008"/>
                    </a:lnTo>
                    <a:lnTo>
                      <a:pt x="1093" y="1017"/>
                    </a:lnTo>
                    <a:lnTo>
                      <a:pt x="1073" y="1033"/>
                    </a:lnTo>
                    <a:lnTo>
                      <a:pt x="1067" y="1044"/>
                    </a:lnTo>
                    <a:lnTo>
                      <a:pt x="1056" y="1044"/>
                    </a:lnTo>
                    <a:lnTo>
                      <a:pt x="1056" y="1048"/>
                    </a:lnTo>
                    <a:lnTo>
                      <a:pt x="1047" y="1048"/>
                    </a:lnTo>
                    <a:lnTo>
                      <a:pt x="1047" y="1051"/>
                    </a:lnTo>
                    <a:lnTo>
                      <a:pt x="1040" y="1051"/>
                    </a:lnTo>
                    <a:lnTo>
                      <a:pt x="1040" y="1057"/>
                    </a:lnTo>
                    <a:lnTo>
                      <a:pt x="1020" y="1060"/>
                    </a:lnTo>
                    <a:lnTo>
                      <a:pt x="1020" y="1064"/>
                    </a:lnTo>
                    <a:lnTo>
                      <a:pt x="1084" y="1068"/>
                    </a:lnTo>
                    <a:lnTo>
                      <a:pt x="1087" y="1077"/>
                    </a:lnTo>
                    <a:lnTo>
                      <a:pt x="1096" y="1077"/>
                    </a:lnTo>
                    <a:lnTo>
                      <a:pt x="1096" y="1080"/>
                    </a:lnTo>
                    <a:lnTo>
                      <a:pt x="1124" y="1073"/>
                    </a:lnTo>
                    <a:lnTo>
                      <a:pt x="1129" y="1058"/>
                    </a:lnTo>
                    <a:lnTo>
                      <a:pt x="1136" y="1048"/>
                    </a:lnTo>
                    <a:lnTo>
                      <a:pt x="1147" y="1040"/>
                    </a:lnTo>
                    <a:lnTo>
                      <a:pt x="1158" y="1037"/>
                    </a:lnTo>
                    <a:lnTo>
                      <a:pt x="1173" y="1035"/>
                    </a:lnTo>
                    <a:lnTo>
                      <a:pt x="1187" y="1037"/>
                    </a:lnTo>
                    <a:lnTo>
                      <a:pt x="1191" y="1040"/>
                    </a:lnTo>
                    <a:lnTo>
                      <a:pt x="1193" y="1046"/>
                    </a:lnTo>
                    <a:lnTo>
                      <a:pt x="1196" y="1049"/>
                    </a:lnTo>
                    <a:lnTo>
                      <a:pt x="1198" y="1053"/>
                    </a:lnTo>
                    <a:lnTo>
                      <a:pt x="1200" y="1060"/>
                    </a:lnTo>
                    <a:lnTo>
                      <a:pt x="1224" y="1062"/>
                    </a:lnTo>
                    <a:lnTo>
                      <a:pt x="1240" y="1068"/>
                    </a:lnTo>
                    <a:lnTo>
                      <a:pt x="1247" y="1080"/>
                    </a:lnTo>
                    <a:lnTo>
                      <a:pt x="1300" y="1088"/>
                    </a:lnTo>
                    <a:lnTo>
                      <a:pt x="1302" y="1091"/>
                    </a:lnTo>
                    <a:lnTo>
                      <a:pt x="1304" y="1093"/>
                    </a:lnTo>
                    <a:lnTo>
                      <a:pt x="1307" y="1095"/>
                    </a:lnTo>
                    <a:lnTo>
                      <a:pt x="1307" y="1097"/>
                    </a:lnTo>
                    <a:lnTo>
                      <a:pt x="1307" y="1104"/>
                    </a:lnTo>
                    <a:lnTo>
                      <a:pt x="1316" y="1108"/>
                    </a:lnTo>
                    <a:lnTo>
                      <a:pt x="1320" y="1128"/>
                    </a:lnTo>
                    <a:lnTo>
                      <a:pt x="1327" y="1131"/>
                    </a:lnTo>
                    <a:lnTo>
                      <a:pt x="1331" y="1142"/>
                    </a:lnTo>
                    <a:lnTo>
                      <a:pt x="1333" y="1155"/>
                    </a:lnTo>
                    <a:lnTo>
                      <a:pt x="1336" y="1164"/>
                    </a:lnTo>
                    <a:lnTo>
                      <a:pt x="1344" y="1168"/>
                    </a:lnTo>
                    <a:lnTo>
                      <a:pt x="1344" y="1177"/>
                    </a:lnTo>
                    <a:lnTo>
                      <a:pt x="1347" y="1177"/>
                    </a:lnTo>
                    <a:lnTo>
                      <a:pt x="1347" y="1184"/>
                    </a:lnTo>
                    <a:lnTo>
                      <a:pt x="1353" y="1184"/>
                    </a:lnTo>
                    <a:lnTo>
                      <a:pt x="1356" y="1197"/>
                    </a:lnTo>
                    <a:lnTo>
                      <a:pt x="1373" y="1197"/>
                    </a:lnTo>
                    <a:lnTo>
                      <a:pt x="1373" y="1208"/>
                    </a:lnTo>
                    <a:lnTo>
                      <a:pt x="1393" y="1211"/>
                    </a:lnTo>
                    <a:lnTo>
                      <a:pt x="1398" y="1224"/>
                    </a:lnTo>
                    <a:lnTo>
                      <a:pt x="1405" y="1238"/>
                    </a:lnTo>
                    <a:lnTo>
                      <a:pt x="1411" y="1257"/>
                    </a:lnTo>
                    <a:lnTo>
                      <a:pt x="1415" y="1275"/>
                    </a:lnTo>
                    <a:lnTo>
                      <a:pt x="1413" y="1293"/>
                    </a:lnTo>
                    <a:lnTo>
                      <a:pt x="1411" y="1293"/>
                    </a:lnTo>
                    <a:lnTo>
                      <a:pt x="1409" y="1293"/>
                    </a:lnTo>
                    <a:lnTo>
                      <a:pt x="1405" y="1297"/>
                    </a:lnTo>
                    <a:lnTo>
                      <a:pt x="1404" y="1300"/>
                    </a:lnTo>
                    <a:lnTo>
                      <a:pt x="1420" y="1313"/>
                    </a:lnTo>
                    <a:lnTo>
                      <a:pt x="1422" y="1317"/>
                    </a:lnTo>
                    <a:lnTo>
                      <a:pt x="1422" y="1322"/>
                    </a:lnTo>
                    <a:lnTo>
                      <a:pt x="1420" y="1328"/>
                    </a:lnTo>
                    <a:lnTo>
                      <a:pt x="1418" y="1333"/>
                    </a:lnTo>
                    <a:lnTo>
                      <a:pt x="1416" y="1337"/>
                    </a:lnTo>
                    <a:lnTo>
                      <a:pt x="1416" y="1340"/>
                    </a:lnTo>
                    <a:lnTo>
                      <a:pt x="1420" y="1340"/>
                    </a:lnTo>
                    <a:lnTo>
                      <a:pt x="1420" y="1348"/>
                    </a:lnTo>
                    <a:lnTo>
                      <a:pt x="1427" y="1353"/>
                    </a:lnTo>
                    <a:lnTo>
                      <a:pt x="1427" y="1360"/>
                    </a:lnTo>
                    <a:lnTo>
                      <a:pt x="1433" y="1360"/>
                    </a:lnTo>
                    <a:lnTo>
                      <a:pt x="1433" y="1371"/>
                    </a:lnTo>
                    <a:lnTo>
                      <a:pt x="1431" y="1380"/>
                    </a:lnTo>
                    <a:lnTo>
                      <a:pt x="1431" y="1389"/>
                    </a:lnTo>
                    <a:lnTo>
                      <a:pt x="1433" y="1400"/>
                    </a:lnTo>
                    <a:lnTo>
                      <a:pt x="1436" y="1400"/>
                    </a:lnTo>
                    <a:lnTo>
                      <a:pt x="1436" y="1411"/>
                    </a:lnTo>
                    <a:lnTo>
                      <a:pt x="1440" y="1411"/>
                    </a:lnTo>
                    <a:lnTo>
                      <a:pt x="1440" y="1424"/>
                    </a:lnTo>
                    <a:lnTo>
                      <a:pt x="1444" y="1424"/>
                    </a:lnTo>
                    <a:lnTo>
                      <a:pt x="1444" y="1437"/>
                    </a:lnTo>
                    <a:lnTo>
                      <a:pt x="1460" y="1448"/>
                    </a:lnTo>
                    <a:lnTo>
                      <a:pt x="1462" y="1462"/>
                    </a:lnTo>
                    <a:lnTo>
                      <a:pt x="1462" y="1478"/>
                    </a:lnTo>
                    <a:lnTo>
                      <a:pt x="1462" y="1495"/>
                    </a:lnTo>
                    <a:lnTo>
                      <a:pt x="1464" y="1508"/>
                    </a:lnTo>
                    <a:lnTo>
                      <a:pt x="1473" y="1513"/>
                    </a:lnTo>
                    <a:lnTo>
                      <a:pt x="1473" y="1520"/>
                    </a:lnTo>
                    <a:lnTo>
                      <a:pt x="1484" y="1528"/>
                    </a:lnTo>
                    <a:lnTo>
                      <a:pt x="1493" y="1542"/>
                    </a:lnTo>
                    <a:lnTo>
                      <a:pt x="1498" y="1558"/>
                    </a:lnTo>
                    <a:lnTo>
                      <a:pt x="1500" y="1580"/>
                    </a:lnTo>
                    <a:lnTo>
                      <a:pt x="1527" y="1582"/>
                    </a:lnTo>
                    <a:lnTo>
                      <a:pt x="1553" y="1588"/>
                    </a:lnTo>
                    <a:lnTo>
                      <a:pt x="1553" y="1593"/>
                    </a:lnTo>
                    <a:lnTo>
                      <a:pt x="1560" y="1593"/>
                    </a:lnTo>
                    <a:lnTo>
                      <a:pt x="1560" y="1597"/>
                    </a:lnTo>
                    <a:lnTo>
                      <a:pt x="1596" y="1608"/>
                    </a:lnTo>
                    <a:lnTo>
                      <a:pt x="1600" y="1617"/>
                    </a:lnTo>
                    <a:lnTo>
                      <a:pt x="1607" y="1617"/>
                    </a:lnTo>
                    <a:lnTo>
                      <a:pt x="1640" y="1637"/>
                    </a:lnTo>
                    <a:lnTo>
                      <a:pt x="1673" y="1713"/>
                    </a:lnTo>
                    <a:lnTo>
                      <a:pt x="1680" y="1717"/>
                    </a:lnTo>
                    <a:lnTo>
                      <a:pt x="1680" y="1724"/>
                    </a:lnTo>
                    <a:lnTo>
                      <a:pt x="1687" y="1728"/>
                    </a:lnTo>
                    <a:lnTo>
                      <a:pt x="1704" y="1748"/>
                    </a:lnTo>
                    <a:lnTo>
                      <a:pt x="1707" y="1749"/>
                    </a:lnTo>
                    <a:lnTo>
                      <a:pt x="1713" y="1751"/>
                    </a:lnTo>
                    <a:lnTo>
                      <a:pt x="1716" y="1753"/>
                    </a:lnTo>
                    <a:lnTo>
                      <a:pt x="1722" y="1753"/>
                    </a:lnTo>
                    <a:lnTo>
                      <a:pt x="1724" y="1757"/>
                    </a:lnTo>
                    <a:lnTo>
                      <a:pt x="1724" y="1773"/>
                    </a:lnTo>
                    <a:lnTo>
                      <a:pt x="1713" y="1780"/>
                    </a:lnTo>
                    <a:lnTo>
                      <a:pt x="1707" y="1791"/>
                    </a:lnTo>
                    <a:lnTo>
                      <a:pt x="1704" y="1808"/>
                    </a:lnTo>
                    <a:lnTo>
                      <a:pt x="1707" y="1811"/>
                    </a:lnTo>
                    <a:lnTo>
                      <a:pt x="1709" y="1815"/>
                    </a:lnTo>
                    <a:lnTo>
                      <a:pt x="1709" y="1817"/>
                    </a:lnTo>
                    <a:lnTo>
                      <a:pt x="1711" y="1820"/>
                    </a:lnTo>
                    <a:lnTo>
                      <a:pt x="1711" y="1822"/>
                    </a:lnTo>
                    <a:lnTo>
                      <a:pt x="1711" y="1828"/>
                    </a:lnTo>
                    <a:lnTo>
                      <a:pt x="1713" y="1831"/>
                    </a:lnTo>
                    <a:lnTo>
                      <a:pt x="1716" y="1831"/>
                    </a:lnTo>
                    <a:lnTo>
                      <a:pt x="1716" y="1848"/>
                    </a:lnTo>
                    <a:lnTo>
                      <a:pt x="1720" y="1848"/>
                    </a:lnTo>
                    <a:lnTo>
                      <a:pt x="1720" y="1857"/>
                    </a:lnTo>
                    <a:lnTo>
                      <a:pt x="1727" y="1860"/>
                    </a:lnTo>
                    <a:lnTo>
                      <a:pt x="1727" y="1868"/>
                    </a:lnTo>
                    <a:lnTo>
                      <a:pt x="1740" y="1877"/>
                    </a:lnTo>
                    <a:lnTo>
                      <a:pt x="1740" y="1884"/>
                    </a:lnTo>
                    <a:lnTo>
                      <a:pt x="1753" y="1891"/>
                    </a:lnTo>
                    <a:lnTo>
                      <a:pt x="1762" y="1906"/>
                    </a:lnTo>
                    <a:lnTo>
                      <a:pt x="1771" y="1922"/>
                    </a:lnTo>
                    <a:lnTo>
                      <a:pt x="1776" y="1940"/>
                    </a:lnTo>
                    <a:lnTo>
                      <a:pt x="1760" y="1944"/>
                    </a:lnTo>
                    <a:lnTo>
                      <a:pt x="1740" y="1944"/>
                    </a:lnTo>
                    <a:lnTo>
                      <a:pt x="1740" y="1948"/>
                    </a:lnTo>
                    <a:lnTo>
                      <a:pt x="1724" y="1948"/>
                    </a:lnTo>
                    <a:lnTo>
                      <a:pt x="1718" y="1940"/>
                    </a:lnTo>
                    <a:lnTo>
                      <a:pt x="1711" y="1933"/>
                    </a:lnTo>
                    <a:lnTo>
                      <a:pt x="1704" y="1926"/>
                    </a:lnTo>
                    <a:lnTo>
                      <a:pt x="1696" y="1920"/>
                    </a:lnTo>
                    <a:lnTo>
                      <a:pt x="1696" y="1924"/>
                    </a:lnTo>
                    <a:lnTo>
                      <a:pt x="1702" y="1929"/>
                    </a:lnTo>
                    <a:lnTo>
                      <a:pt x="1705" y="1935"/>
                    </a:lnTo>
                    <a:lnTo>
                      <a:pt x="1711" y="1940"/>
                    </a:lnTo>
                    <a:lnTo>
                      <a:pt x="1715" y="1948"/>
                    </a:lnTo>
                    <a:lnTo>
                      <a:pt x="1720" y="1951"/>
                    </a:lnTo>
                    <a:lnTo>
                      <a:pt x="1722" y="1953"/>
                    </a:lnTo>
                    <a:lnTo>
                      <a:pt x="1725" y="1955"/>
                    </a:lnTo>
                    <a:lnTo>
                      <a:pt x="1731" y="1958"/>
                    </a:lnTo>
                    <a:lnTo>
                      <a:pt x="1735" y="1960"/>
                    </a:lnTo>
                    <a:lnTo>
                      <a:pt x="1740" y="1962"/>
                    </a:lnTo>
                    <a:lnTo>
                      <a:pt x="1744" y="1966"/>
                    </a:lnTo>
                    <a:lnTo>
                      <a:pt x="1747" y="1968"/>
                    </a:lnTo>
                    <a:lnTo>
                      <a:pt x="1747" y="1968"/>
                    </a:lnTo>
                    <a:lnTo>
                      <a:pt x="1747" y="1984"/>
                    </a:lnTo>
                    <a:lnTo>
                      <a:pt x="1787" y="1997"/>
                    </a:lnTo>
                    <a:lnTo>
                      <a:pt x="1795" y="2020"/>
                    </a:lnTo>
                    <a:lnTo>
                      <a:pt x="1805" y="2042"/>
                    </a:lnTo>
                    <a:lnTo>
                      <a:pt x="1816" y="2064"/>
                    </a:lnTo>
                    <a:lnTo>
                      <a:pt x="1820" y="2064"/>
                    </a:lnTo>
                    <a:lnTo>
                      <a:pt x="1820" y="2073"/>
                    </a:lnTo>
                    <a:lnTo>
                      <a:pt x="1824" y="2073"/>
                    </a:lnTo>
                    <a:lnTo>
                      <a:pt x="1824" y="2084"/>
                    </a:lnTo>
                    <a:lnTo>
                      <a:pt x="1827" y="2084"/>
                    </a:lnTo>
                    <a:lnTo>
                      <a:pt x="1824" y="2140"/>
                    </a:lnTo>
                    <a:lnTo>
                      <a:pt x="1809" y="2148"/>
                    </a:lnTo>
                    <a:lnTo>
                      <a:pt x="1798" y="2157"/>
                    </a:lnTo>
                    <a:lnTo>
                      <a:pt x="1787" y="2168"/>
                    </a:lnTo>
                    <a:lnTo>
                      <a:pt x="1780" y="2171"/>
                    </a:lnTo>
                    <a:lnTo>
                      <a:pt x="1776" y="2178"/>
                    </a:lnTo>
                    <a:lnTo>
                      <a:pt x="1775" y="2182"/>
                    </a:lnTo>
                    <a:lnTo>
                      <a:pt x="1773" y="2188"/>
                    </a:lnTo>
                    <a:lnTo>
                      <a:pt x="1769" y="2191"/>
                    </a:lnTo>
                    <a:lnTo>
                      <a:pt x="1764" y="2197"/>
                    </a:lnTo>
                    <a:lnTo>
                      <a:pt x="1764" y="2200"/>
                    </a:lnTo>
                    <a:lnTo>
                      <a:pt x="1780" y="2208"/>
                    </a:lnTo>
                    <a:lnTo>
                      <a:pt x="1795" y="2218"/>
                    </a:lnTo>
                    <a:lnTo>
                      <a:pt x="1804" y="2231"/>
                    </a:lnTo>
                    <a:lnTo>
                      <a:pt x="1809" y="2231"/>
                    </a:lnTo>
                    <a:lnTo>
                      <a:pt x="1811" y="2229"/>
                    </a:lnTo>
                    <a:lnTo>
                      <a:pt x="1815" y="2229"/>
                    </a:lnTo>
                    <a:lnTo>
                      <a:pt x="1816" y="2229"/>
                    </a:lnTo>
                    <a:lnTo>
                      <a:pt x="1820" y="2229"/>
                    </a:lnTo>
                    <a:lnTo>
                      <a:pt x="1824" y="2231"/>
                    </a:lnTo>
                    <a:lnTo>
                      <a:pt x="1824" y="2228"/>
                    </a:lnTo>
                    <a:lnTo>
                      <a:pt x="1835" y="2218"/>
                    </a:lnTo>
                    <a:lnTo>
                      <a:pt x="1840" y="2206"/>
                    </a:lnTo>
                    <a:lnTo>
                      <a:pt x="1847" y="2193"/>
                    </a:lnTo>
                    <a:lnTo>
                      <a:pt x="1856" y="2184"/>
                    </a:lnTo>
                    <a:lnTo>
                      <a:pt x="1864" y="2180"/>
                    </a:lnTo>
                    <a:lnTo>
                      <a:pt x="1880" y="2177"/>
                    </a:lnTo>
                    <a:lnTo>
                      <a:pt x="1900" y="2175"/>
                    </a:lnTo>
                    <a:lnTo>
                      <a:pt x="1920" y="2173"/>
                    </a:lnTo>
                    <a:lnTo>
                      <a:pt x="1938" y="2175"/>
                    </a:lnTo>
                    <a:lnTo>
                      <a:pt x="1953" y="2177"/>
                    </a:lnTo>
                    <a:lnTo>
                      <a:pt x="1953" y="2180"/>
                    </a:lnTo>
                    <a:lnTo>
                      <a:pt x="1976" y="2180"/>
                    </a:lnTo>
                    <a:lnTo>
                      <a:pt x="1976" y="2184"/>
                    </a:lnTo>
                    <a:lnTo>
                      <a:pt x="2036" y="2188"/>
                    </a:lnTo>
                    <a:lnTo>
                      <a:pt x="2036" y="2191"/>
                    </a:lnTo>
                    <a:lnTo>
                      <a:pt x="2044" y="2191"/>
                    </a:lnTo>
                    <a:lnTo>
                      <a:pt x="2047" y="2200"/>
                    </a:lnTo>
                    <a:lnTo>
                      <a:pt x="2056" y="2200"/>
                    </a:lnTo>
                    <a:lnTo>
                      <a:pt x="2064" y="2213"/>
                    </a:lnTo>
                    <a:lnTo>
                      <a:pt x="2073" y="2213"/>
                    </a:lnTo>
                    <a:lnTo>
                      <a:pt x="2096" y="2240"/>
                    </a:lnTo>
                    <a:lnTo>
                      <a:pt x="2104" y="2244"/>
                    </a:lnTo>
                    <a:lnTo>
                      <a:pt x="2104" y="2251"/>
                    </a:lnTo>
                    <a:lnTo>
                      <a:pt x="2116" y="2260"/>
                    </a:lnTo>
                    <a:lnTo>
                      <a:pt x="2116" y="2268"/>
                    </a:lnTo>
                    <a:lnTo>
                      <a:pt x="2120" y="2268"/>
                    </a:lnTo>
                    <a:lnTo>
                      <a:pt x="2120" y="2280"/>
                    </a:lnTo>
                    <a:lnTo>
                      <a:pt x="2124" y="2280"/>
                    </a:lnTo>
                    <a:lnTo>
                      <a:pt x="2124" y="2340"/>
                    </a:lnTo>
                    <a:lnTo>
                      <a:pt x="2127" y="2351"/>
                    </a:lnTo>
                    <a:lnTo>
                      <a:pt x="2129" y="2366"/>
                    </a:lnTo>
                    <a:lnTo>
                      <a:pt x="2127" y="2380"/>
                    </a:lnTo>
                    <a:lnTo>
                      <a:pt x="2124" y="2380"/>
                    </a:lnTo>
                    <a:lnTo>
                      <a:pt x="2120" y="2404"/>
                    </a:lnTo>
                    <a:lnTo>
                      <a:pt x="2116" y="2404"/>
                    </a:lnTo>
                    <a:lnTo>
                      <a:pt x="2113" y="2420"/>
                    </a:lnTo>
                    <a:lnTo>
                      <a:pt x="2107" y="2420"/>
                    </a:lnTo>
                    <a:lnTo>
                      <a:pt x="2107" y="2433"/>
                    </a:lnTo>
                    <a:lnTo>
                      <a:pt x="2098" y="2462"/>
                    </a:lnTo>
                    <a:lnTo>
                      <a:pt x="2093" y="2497"/>
                    </a:lnTo>
                    <a:lnTo>
                      <a:pt x="2078" y="2502"/>
                    </a:lnTo>
                    <a:lnTo>
                      <a:pt x="2069" y="2509"/>
                    </a:lnTo>
                    <a:lnTo>
                      <a:pt x="2060" y="2518"/>
                    </a:lnTo>
                    <a:lnTo>
                      <a:pt x="2047" y="2524"/>
                    </a:lnTo>
                    <a:lnTo>
                      <a:pt x="2047" y="2537"/>
                    </a:lnTo>
                    <a:lnTo>
                      <a:pt x="2044" y="2537"/>
                    </a:lnTo>
                    <a:lnTo>
                      <a:pt x="2044" y="2540"/>
                    </a:lnTo>
                    <a:lnTo>
                      <a:pt x="2027" y="2540"/>
                    </a:lnTo>
                    <a:lnTo>
                      <a:pt x="2025" y="2537"/>
                    </a:lnTo>
                    <a:lnTo>
                      <a:pt x="2024" y="2535"/>
                    </a:lnTo>
                    <a:lnTo>
                      <a:pt x="2024" y="2531"/>
                    </a:lnTo>
                    <a:lnTo>
                      <a:pt x="2022" y="2529"/>
                    </a:lnTo>
                    <a:lnTo>
                      <a:pt x="2020" y="2524"/>
                    </a:lnTo>
                    <a:lnTo>
                      <a:pt x="2013" y="2524"/>
                    </a:lnTo>
                    <a:lnTo>
                      <a:pt x="2013" y="2531"/>
                    </a:lnTo>
                    <a:lnTo>
                      <a:pt x="2004" y="2531"/>
                    </a:lnTo>
                    <a:lnTo>
                      <a:pt x="2004" y="2537"/>
                    </a:lnTo>
                    <a:lnTo>
                      <a:pt x="2024" y="2540"/>
                    </a:lnTo>
                    <a:lnTo>
                      <a:pt x="2024" y="2553"/>
                    </a:lnTo>
                    <a:lnTo>
                      <a:pt x="2016" y="2557"/>
                    </a:lnTo>
                    <a:lnTo>
                      <a:pt x="2016" y="2560"/>
                    </a:lnTo>
                    <a:lnTo>
                      <a:pt x="2024" y="2560"/>
                    </a:lnTo>
                    <a:lnTo>
                      <a:pt x="2024" y="2580"/>
                    </a:lnTo>
                    <a:lnTo>
                      <a:pt x="2013" y="2588"/>
                    </a:lnTo>
                    <a:lnTo>
                      <a:pt x="2004" y="2595"/>
                    </a:lnTo>
                    <a:lnTo>
                      <a:pt x="1991" y="2600"/>
                    </a:lnTo>
                    <a:lnTo>
                      <a:pt x="1976" y="2604"/>
                    </a:lnTo>
                    <a:lnTo>
                      <a:pt x="1973" y="2600"/>
                    </a:lnTo>
                    <a:lnTo>
                      <a:pt x="1971" y="2597"/>
                    </a:lnTo>
                    <a:lnTo>
                      <a:pt x="1969" y="2595"/>
                    </a:lnTo>
                    <a:lnTo>
                      <a:pt x="1965" y="2593"/>
                    </a:lnTo>
                    <a:lnTo>
                      <a:pt x="1960" y="2591"/>
                    </a:lnTo>
                    <a:lnTo>
                      <a:pt x="1960" y="2580"/>
                    </a:lnTo>
                    <a:lnTo>
                      <a:pt x="1956" y="2580"/>
                    </a:lnTo>
                    <a:lnTo>
                      <a:pt x="1953" y="2586"/>
                    </a:lnTo>
                    <a:lnTo>
                      <a:pt x="1949" y="2591"/>
                    </a:lnTo>
                    <a:lnTo>
                      <a:pt x="1944" y="2593"/>
                    </a:lnTo>
                    <a:lnTo>
                      <a:pt x="1936" y="2597"/>
                    </a:lnTo>
                    <a:lnTo>
                      <a:pt x="1936" y="2613"/>
                    </a:lnTo>
                    <a:lnTo>
                      <a:pt x="1947" y="2613"/>
                    </a:lnTo>
                    <a:lnTo>
                      <a:pt x="1947" y="2617"/>
                    </a:lnTo>
                    <a:lnTo>
                      <a:pt x="1951" y="2626"/>
                    </a:lnTo>
                    <a:lnTo>
                      <a:pt x="1953" y="2638"/>
                    </a:lnTo>
                    <a:lnTo>
                      <a:pt x="1953" y="2651"/>
                    </a:lnTo>
                    <a:lnTo>
                      <a:pt x="1953" y="2664"/>
                    </a:lnTo>
                    <a:lnTo>
                      <a:pt x="1942" y="2671"/>
                    </a:lnTo>
                    <a:lnTo>
                      <a:pt x="1935" y="2677"/>
                    </a:lnTo>
                    <a:lnTo>
                      <a:pt x="1925" y="2682"/>
                    </a:lnTo>
                    <a:lnTo>
                      <a:pt x="1916" y="2686"/>
                    </a:lnTo>
                    <a:lnTo>
                      <a:pt x="1900" y="2688"/>
                    </a:lnTo>
                    <a:lnTo>
                      <a:pt x="1900" y="2684"/>
                    </a:lnTo>
                    <a:lnTo>
                      <a:pt x="1876" y="2684"/>
                    </a:lnTo>
                    <a:lnTo>
                      <a:pt x="1876" y="2680"/>
                    </a:lnTo>
                    <a:lnTo>
                      <a:pt x="1873" y="2680"/>
                    </a:lnTo>
                    <a:lnTo>
                      <a:pt x="1873" y="2693"/>
                    </a:lnTo>
                    <a:lnTo>
                      <a:pt x="1860" y="2693"/>
                    </a:lnTo>
                    <a:lnTo>
                      <a:pt x="1860" y="2688"/>
                    </a:lnTo>
                    <a:lnTo>
                      <a:pt x="1858" y="2686"/>
                    </a:lnTo>
                    <a:lnTo>
                      <a:pt x="1858" y="2686"/>
                    </a:lnTo>
                    <a:lnTo>
                      <a:pt x="1856" y="2688"/>
                    </a:lnTo>
                    <a:lnTo>
                      <a:pt x="1856" y="2691"/>
                    </a:lnTo>
                    <a:lnTo>
                      <a:pt x="1856" y="2693"/>
                    </a:lnTo>
                    <a:lnTo>
                      <a:pt x="1856" y="2695"/>
                    </a:lnTo>
                    <a:lnTo>
                      <a:pt x="1856" y="2697"/>
                    </a:lnTo>
                    <a:lnTo>
                      <a:pt x="1878" y="2697"/>
                    </a:lnTo>
                    <a:lnTo>
                      <a:pt x="1893" y="2700"/>
                    </a:lnTo>
                    <a:lnTo>
                      <a:pt x="1905" y="2706"/>
                    </a:lnTo>
                    <a:lnTo>
                      <a:pt x="1920" y="2713"/>
                    </a:lnTo>
                    <a:lnTo>
                      <a:pt x="1925" y="2713"/>
                    </a:lnTo>
                    <a:lnTo>
                      <a:pt x="1929" y="2715"/>
                    </a:lnTo>
                    <a:lnTo>
                      <a:pt x="1933" y="2715"/>
                    </a:lnTo>
                    <a:lnTo>
                      <a:pt x="1936" y="2715"/>
                    </a:lnTo>
                    <a:lnTo>
                      <a:pt x="1938" y="2717"/>
                    </a:lnTo>
                    <a:lnTo>
                      <a:pt x="1942" y="2717"/>
                    </a:lnTo>
                    <a:lnTo>
                      <a:pt x="1944" y="2720"/>
                    </a:lnTo>
                    <a:lnTo>
                      <a:pt x="1947" y="2724"/>
                    </a:lnTo>
                    <a:lnTo>
                      <a:pt x="1953" y="2724"/>
                    </a:lnTo>
                    <a:lnTo>
                      <a:pt x="1953" y="2744"/>
                    </a:lnTo>
                    <a:lnTo>
                      <a:pt x="2060" y="2728"/>
                    </a:lnTo>
                    <a:lnTo>
                      <a:pt x="2060" y="2753"/>
                    </a:lnTo>
                    <a:lnTo>
                      <a:pt x="2058" y="2753"/>
                    </a:lnTo>
                    <a:lnTo>
                      <a:pt x="2058" y="2753"/>
                    </a:lnTo>
                    <a:lnTo>
                      <a:pt x="2058" y="2753"/>
                    </a:lnTo>
                    <a:lnTo>
                      <a:pt x="2058" y="2753"/>
                    </a:lnTo>
                    <a:lnTo>
                      <a:pt x="2056" y="2755"/>
                    </a:lnTo>
                    <a:lnTo>
                      <a:pt x="2056" y="2757"/>
                    </a:lnTo>
                    <a:lnTo>
                      <a:pt x="2044" y="2757"/>
                    </a:lnTo>
                    <a:lnTo>
                      <a:pt x="2047" y="2775"/>
                    </a:lnTo>
                    <a:lnTo>
                      <a:pt x="2051" y="2793"/>
                    </a:lnTo>
                    <a:lnTo>
                      <a:pt x="2053" y="2817"/>
                    </a:lnTo>
                    <a:lnTo>
                      <a:pt x="2013" y="2833"/>
                    </a:lnTo>
                    <a:lnTo>
                      <a:pt x="2013" y="2837"/>
                    </a:lnTo>
                    <a:lnTo>
                      <a:pt x="2000" y="2837"/>
                    </a:lnTo>
                    <a:lnTo>
                      <a:pt x="2000" y="2840"/>
                    </a:lnTo>
                    <a:lnTo>
                      <a:pt x="1993" y="2840"/>
                    </a:lnTo>
                    <a:lnTo>
                      <a:pt x="1993" y="2844"/>
                    </a:lnTo>
                    <a:lnTo>
                      <a:pt x="1987" y="2848"/>
                    </a:lnTo>
                    <a:lnTo>
                      <a:pt x="1982" y="2849"/>
                    </a:lnTo>
                    <a:lnTo>
                      <a:pt x="1976" y="2851"/>
                    </a:lnTo>
                    <a:lnTo>
                      <a:pt x="1973" y="2855"/>
                    </a:lnTo>
                    <a:lnTo>
                      <a:pt x="1969" y="2857"/>
                    </a:lnTo>
                    <a:lnTo>
                      <a:pt x="1965" y="2862"/>
                    </a:lnTo>
                    <a:lnTo>
                      <a:pt x="1964" y="2868"/>
                    </a:lnTo>
                    <a:lnTo>
                      <a:pt x="1960" y="2868"/>
                    </a:lnTo>
                    <a:lnTo>
                      <a:pt x="1960" y="2897"/>
                    </a:lnTo>
                    <a:lnTo>
                      <a:pt x="1907" y="2893"/>
                    </a:lnTo>
                    <a:lnTo>
                      <a:pt x="1898" y="2909"/>
                    </a:lnTo>
                    <a:lnTo>
                      <a:pt x="1887" y="2917"/>
                    </a:lnTo>
                    <a:lnTo>
                      <a:pt x="1876" y="2918"/>
                    </a:lnTo>
                    <a:lnTo>
                      <a:pt x="1864" y="2918"/>
                    </a:lnTo>
                    <a:lnTo>
                      <a:pt x="1849" y="2918"/>
                    </a:lnTo>
                    <a:lnTo>
                      <a:pt x="1833" y="2924"/>
                    </a:lnTo>
                    <a:lnTo>
                      <a:pt x="1833" y="2928"/>
                    </a:lnTo>
                    <a:lnTo>
                      <a:pt x="1824" y="2928"/>
                    </a:lnTo>
                    <a:lnTo>
                      <a:pt x="1820" y="2940"/>
                    </a:lnTo>
                    <a:lnTo>
                      <a:pt x="1813" y="2944"/>
                    </a:lnTo>
                    <a:lnTo>
                      <a:pt x="1809" y="2948"/>
                    </a:lnTo>
                    <a:lnTo>
                      <a:pt x="1805" y="2951"/>
                    </a:lnTo>
                    <a:lnTo>
                      <a:pt x="1804" y="2953"/>
                    </a:lnTo>
                    <a:lnTo>
                      <a:pt x="1802" y="2955"/>
                    </a:lnTo>
                    <a:lnTo>
                      <a:pt x="1798" y="2955"/>
                    </a:lnTo>
                    <a:lnTo>
                      <a:pt x="1793" y="2957"/>
                    </a:lnTo>
                    <a:lnTo>
                      <a:pt x="1784" y="2957"/>
                    </a:lnTo>
                    <a:lnTo>
                      <a:pt x="1775" y="2948"/>
                    </a:lnTo>
                    <a:lnTo>
                      <a:pt x="1762" y="2944"/>
                    </a:lnTo>
                    <a:lnTo>
                      <a:pt x="1747" y="2940"/>
                    </a:lnTo>
                    <a:lnTo>
                      <a:pt x="1747" y="2937"/>
                    </a:lnTo>
                    <a:lnTo>
                      <a:pt x="1736" y="2937"/>
                    </a:lnTo>
                    <a:lnTo>
                      <a:pt x="1736" y="2931"/>
                    </a:lnTo>
                    <a:lnTo>
                      <a:pt x="1724" y="2931"/>
                    </a:lnTo>
                    <a:lnTo>
                      <a:pt x="1724" y="2928"/>
                    </a:lnTo>
                    <a:lnTo>
                      <a:pt x="1707" y="2928"/>
                    </a:lnTo>
                    <a:lnTo>
                      <a:pt x="1707" y="2924"/>
                    </a:lnTo>
                    <a:lnTo>
                      <a:pt x="1695" y="2924"/>
                    </a:lnTo>
                    <a:lnTo>
                      <a:pt x="1676" y="2926"/>
                    </a:lnTo>
                    <a:lnTo>
                      <a:pt x="1656" y="2931"/>
                    </a:lnTo>
                    <a:lnTo>
                      <a:pt x="1640" y="2937"/>
                    </a:lnTo>
                    <a:lnTo>
                      <a:pt x="1627" y="2940"/>
                    </a:lnTo>
                    <a:lnTo>
                      <a:pt x="1613" y="2940"/>
                    </a:lnTo>
                    <a:lnTo>
                      <a:pt x="1613" y="2944"/>
                    </a:lnTo>
                    <a:lnTo>
                      <a:pt x="1596" y="2948"/>
                    </a:lnTo>
                    <a:lnTo>
                      <a:pt x="1593" y="2957"/>
                    </a:lnTo>
                    <a:lnTo>
                      <a:pt x="1573" y="2960"/>
                    </a:lnTo>
                    <a:lnTo>
                      <a:pt x="1560" y="2944"/>
                    </a:lnTo>
                    <a:lnTo>
                      <a:pt x="1556" y="2944"/>
                    </a:lnTo>
                    <a:lnTo>
                      <a:pt x="1555" y="2940"/>
                    </a:lnTo>
                    <a:lnTo>
                      <a:pt x="1556" y="2937"/>
                    </a:lnTo>
                    <a:lnTo>
                      <a:pt x="1556" y="2933"/>
                    </a:lnTo>
                    <a:lnTo>
                      <a:pt x="1558" y="2931"/>
                    </a:lnTo>
                    <a:lnTo>
                      <a:pt x="1560" y="2928"/>
                    </a:lnTo>
                    <a:lnTo>
                      <a:pt x="1556" y="2928"/>
                    </a:lnTo>
                    <a:lnTo>
                      <a:pt x="1556" y="2924"/>
                    </a:lnTo>
                    <a:lnTo>
                      <a:pt x="1533" y="2920"/>
                    </a:lnTo>
                    <a:lnTo>
                      <a:pt x="1527" y="2940"/>
                    </a:lnTo>
                    <a:lnTo>
                      <a:pt x="1507" y="2940"/>
                    </a:lnTo>
                    <a:lnTo>
                      <a:pt x="1507" y="2933"/>
                    </a:lnTo>
                    <a:lnTo>
                      <a:pt x="1507" y="2929"/>
                    </a:lnTo>
                    <a:lnTo>
                      <a:pt x="1505" y="2924"/>
                    </a:lnTo>
                    <a:lnTo>
                      <a:pt x="1504" y="2920"/>
                    </a:lnTo>
                    <a:lnTo>
                      <a:pt x="1500" y="2920"/>
                    </a:lnTo>
                    <a:lnTo>
                      <a:pt x="1500" y="2937"/>
                    </a:lnTo>
                    <a:lnTo>
                      <a:pt x="1487" y="2937"/>
                    </a:lnTo>
                    <a:lnTo>
                      <a:pt x="1487" y="2931"/>
                    </a:lnTo>
                    <a:lnTo>
                      <a:pt x="1475" y="2926"/>
                    </a:lnTo>
                    <a:lnTo>
                      <a:pt x="1465" y="2917"/>
                    </a:lnTo>
                    <a:lnTo>
                      <a:pt x="1455" y="2906"/>
                    </a:lnTo>
                    <a:lnTo>
                      <a:pt x="1444" y="2897"/>
                    </a:lnTo>
                    <a:lnTo>
                      <a:pt x="1444" y="2900"/>
                    </a:lnTo>
                    <a:lnTo>
                      <a:pt x="1455" y="2908"/>
                    </a:lnTo>
                    <a:lnTo>
                      <a:pt x="1464" y="2918"/>
                    </a:lnTo>
                    <a:lnTo>
                      <a:pt x="1467" y="2931"/>
                    </a:lnTo>
                    <a:lnTo>
                      <a:pt x="1465" y="2933"/>
                    </a:lnTo>
                    <a:lnTo>
                      <a:pt x="1465" y="2935"/>
                    </a:lnTo>
                    <a:lnTo>
                      <a:pt x="1465" y="2935"/>
                    </a:lnTo>
                    <a:lnTo>
                      <a:pt x="1465" y="2935"/>
                    </a:lnTo>
                    <a:lnTo>
                      <a:pt x="1465" y="2937"/>
                    </a:lnTo>
                    <a:lnTo>
                      <a:pt x="1464" y="2940"/>
                    </a:lnTo>
                    <a:lnTo>
                      <a:pt x="1444" y="2937"/>
                    </a:lnTo>
                    <a:lnTo>
                      <a:pt x="1444" y="2940"/>
                    </a:lnTo>
                    <a:lnTo>
                      <a:pt x="1442" y="2942"/>
                    </a:lnTo>
                    <a:lnTo>
                      <a:pt x="1442" y="2944"/>
                    </a:lnTo>
                    <a:lnTo>
                      <a:pt x="1440" y="2946"/>
                    </a:lnTo>
                    <a:lnTo>
                      <a:pt x="1438" y="2946"/>
                    </a:lnTo>
                    <a:lnTo>
                      <a:pt x="1436" y="2948"/>
                    </a:lnTo>
                    <a:lnTo>
                      <a:pt x="1436" y="2951"/>
                    </a:lnTo>
                    <a:lnTo>
                      <a:pt x="1413" y="2957"/>
                    </a:lnTo>
                    <a:lnTo>
                      <a:pt x="1413" y="2960"/>
                    </a:lnTo>
                    <a:lnTo>
                      <a:pt x="1393" y="2960"/>
                    </a:lnTo>
                    <a:lnTo>
                      <a:pt x="1391" y="2958"/>
                    </a:lnTo>
                    <a:lnTo>
                      <a:pt x="1391" y="2957"/>
                    </a:lnTo>
                    <a:lnTo>
                      <a:pt x="1389" y="2955"/>
                    </a:lnTo>
                    <a:lnTo>
                      <a:pt x="1387" y="2953"/>
                    </a:lnTo>
                    <a:lnTo>
                      <a:pt x="1385" y="2951"/>
                    </a:lnTo>
                    <a:lnTo>
                      <a:pt x="1384" y="2951"/>
                    </a:lnTo>
                    <a:lnTo>
                      <a:pt x="1380" y="2964"/>
                    </a:lnTo>
                    <a:lnTo>
                      <a:pt x="1313" y="2964"/>
                    </a:lnTo>
                    <a:lnTo>
                      <a:pt x="1313" y="2968"/>
                    </a:lnTo>
                    <a:lnTo>
                      <a:pt x="1316" y="2968"/>
                    </a:lnTo>
                    <a:lnTo>
                      <a:pt x="1320" y="2971"/>
                    </a:lnTo>
                    <a:lnTo>
                      <a:pt x="1324" y="2973"/>
                    </a:lnTo>
                    <a:lnTo>
                      <a:pt x="1327" y="2975"/>
                    </a:lnTo>
                    <a:lnTo>
                      <a:pt x="1329" y="2977"/>
                    </a:lnTo>
                    <a:lnTo>
                      <a:pt x="1331" y="2978"/>
                    </a:lnTo>
                    <a:lnTo>
                      <a:pt x="1333" y="2980"/>
                    </a:lnTo>
                    <a:lnTo>
                      <a:pt x="1335" y="2986"/>
                    </a:lnTo>
                    <a:lnTo>
                      <a:pt x="1336" y="2993"/>
                    </a:lnTo>
                    <a:lnTo>
                      <a:pt x="1333" y="2993"/>
                    </a:lnTo>
                    <a:lnTo>
                      <a:pt x="1333" y="3004"/>
                    </a:lnTo>
                    <a:lnTo>
                      <a:pt x="1305" y="3002"/>
                    </a:lnTo>
                    <a:lnTo>
                      <a:pt x="1282" y="2998"/>
                    </a:lnTo>
                    <a:lnTo>
                      <a:pt x="1260" y="2995"/>
                    </a:lnTo>
                    <a:lnTo>
                      <a:pt x="1236" y="2993"/>
                    </a:lnTo>
                    <a:lnTo>
                      <a:pt x="1236" y="2988"/>
                    </a:lnTo>
                    <a:lnTo>
                      <a:pt x="1233" y="2988"/>
                    </a:lnTo>
                    <a:lnTo>
                      <a:pt x="1229" y="2991"/>
                    </a:lnTo>
                    <a:lnTo>
                      <a:pt x="1227" y="2993"/>
                    </a:lnTo>
                    <a:lnTo>
                      <a:pt x="1225" y="2995"/>
                    </a:lnTo>
                    <a:lnTo>
                      <a:pt x="1224" y="2998"/>
                    </a:lnTo>
                    <a:lnTo>
                      <a:pt x="1222" y="3000"/>
                    </a:lnTo>
                    <a:lnTo>
                      <a:pt x="1220" y="3002"/>
                    </a:lnTo>
                    <a:lnTo>
                      <a:pt x="1215" y="3002"/>
                    </a:lnTo>
                    <a:lnTo>
                      <a:pt x="1207" y="3004"/>
                    </a:lnTo>
                    <a:lnTo>
                      <a:pt x="1187" y="2980"/>
                    </a:lnTo>
                    <a:lnTo>
                      <a:pt x="1180" y="2980"/>
                    </a:lnTo>
                    <a:lnTo>
                      <a:pt x="1176" y="2973"/>
                    </a:lnTo>
                    <a:lnTo>
                      <a:pt x="1156" y="2966"/>
                    </a:lnTo>
                    <a:lnTo>
                      <a:pt x="1131" y="2964"/>
                    </a:lnTo>
                    <a:lnTo>
                      <a:pt x="1105" y="2966"/>
                    </a:lnTo>
                    <a:lnTo>
                      <a:pt x="1080" y="2969"/>
                    </a:lnTo>
                    <a:lnTo>
                      <a:pt x="1056" y="2973"/>
                    </a:lnTo>
                    <a:lnTo>
                      <a:pt x="1047" y="2986"/>
                    </a:lnTo>
                    <a:lnTo>
                      <a:pt x="1035" y="2995"/>
                    </a:lnTo>
                    <a:lnTo>
                      <a:pt x="1016" y="3000"/>
                    </a:lnTo>
                    <a:lnTo>
                      <a:pt x="1016" y="2993"/>
                    </a:lnTo>
                    <a:lnTo>
                      <a:pt x="1013" y="2993"/>
                    </a:lnTo>
                    <a:lnTo>
                      <a:pt x="1007" y="3011"/>
                    </a:lnTo>
                    <a:lnTo>
                      <a:pt x="1000" y="3017"/>
                    </a:lnTo>
                    <a:lnTo>
                      <a:pt x="1000" y="3048"/>
                    </a:lnTo>
                    <a:lnTo>
                      <a:pt x="987" y="3057"/>
                    </a:lnTo>
                    <a:lnTo>
                      <a:pt x="987" y="3064"/>
                    </a:lnTo>
                    <a:lnTo>
                      <a:pt x="980" y="3068"/>
                    </a:lnTo>
                    <a:lnTo>
                      <a:pt x="980" y="3071"/>
                    </a:lnTo>
                    <a:lnTo>
                      <a:pt x="982" y="3077"/>
                    </a:lnTo>
                    <a:lnTo>
                      <a:pt x="984" y="3080"/>
                    </a:lnTo>
                    <a:lnTo>
                      <a:pt x="985" y="3086"/>
                    </a:lnTo>
                    <a:lnTo>
                      <a:pt x="985" y="3091"/>
                    </a:lnTo>
                    <a:lnTo>
                      <a:pt x="984" y="3097"/>
                    </a:lnTo>
                    <a:lnTo>
                      <a:pt x="967" y="3108"/>
                    </a:lnTo>
                    <a:lnTo>
                      <a:pt x="964" y="3128"/>
                    </a:lnTo>
                    <a:lnTo>
                      <a:pt x="944" y="3128"/>
                    </a:lnTo>
                    <a:lnTo>
                      <a:pt x="944" y="3117"/>
                    </a:lnTo>
                    <a:lnTo>
                      <a:pt x="940" y="3117"/>
                    </a:lnTo>
                    <a:lnTo>
                      <a:pt x="940" y="3133"/>
                    </a:lnTo>
                    <a:lnTo>
                      <a:pt x="927" y="3133"/>
                    </a:lnTo>
                    <a:lnTo>
                      <a:pt x="927" y="3128"/>
                    </a:lnTo>
                    <a:lnTo>
                      <a:pt x="925" y="3126"/>
                    </a:lnTo>
                    <a:lnTo>
                      <a:pt x="925" y="3126"/>
                    </a:lnTo>
                    <a:lnTo>
                      <a:pt x="925" y="3126"/>
                    </a:lnTo>
                    <a:lnTo>
                      <a:pt x="925" y="3124"/>
                    </a:lnTo>
                    <a:lnTo>
                      <a:pt x="925" y="3124"/>
                    </a:lnTo>
                    <a:lnTo>
                      <a:pt x="924" y="3120"/>
                    </a:lnTo>
                    <a:lnTo>
                      <a:pt x="920" y="3120"/>
                    </a:lnTo>
                    <a:lnTo>
                      <a:pt x="920" y="3104"/>
                    </a:lnTo>
                    <a:lnTo>
                      <a:pt x="904" y="3102"/>
                    </a:lnTo>
                    <a:lnTo>
                      <a:pt x="887" y="3095"/>
                    </a:lnTo>
                    <a:lnTo>
                      <a:pt x="876" y="3088"/>
                    </a:lnTo>
                    <a:lnTo>
                      <a:pt x="873" y="3077"/>
                    </a:lnTo>
                    <a:lnTo>
                      <a:pt x="853" y="3077"/>
                    </a:lnTo>
                    <a:lnTo>
                      <a:pt x="847" y="3068"/>
                    </a:lnTo>
                    <a:lnTo>
                      <a:pt x="847" y="3068"/>
                    </a:lnTo>
                    <a:lnTo>
                      <a:pt x="844" y="3069"/>
                    </a:lnTo>
                    <a:lnTo>
                      <a:pt x="840" y="3071"/>
                    </a:lnTo>
                    <a:lnTo>
                      <a:pt x="836" y="3071"/>
                    </a:lnTo>
                    <a:lnTo>
                      <a:pt x="833" y="3071"/>
                    </a:lnTo>
                    <a:lnTo>
                      <a:pt x="833" y="3084"/>
                    </a:lnTo>
                    <a:lnTo>
                      <a:pt x="804" y="3080"/>
                    </a:lnTo>
                    <a:lnTo>
                      <a:pt x="804" y="3084"/>
                    </a:lnTo>
                    <a:lnTo>
                      <a:pt x="756" y="3091"/>
                    </a:lnTo>
                    <a:lnTo>
                      <a:pt x="756" y="3077"/>
                    </a:lnTo>
                    <a:lnTo>
                      <a:pt x="753" y="3077"/>
                    </a:lnTo>
                    <a:lnTo>
                      <a:pt x="749" y="3082"/>
                    </a:lnTo>
                    <a:lnTo>
                      <a:pt x="747" y="3086"/>
                    </a:lnTo>
                    <a:lnTo>
                      <a:pt x="745" y="3088"/>
                    </a:lnTo>
                    <a:lnTo>
                      <a:pt x="742" y="3089"/>
                    </a:lnTo>
                    <a:lnTo>
                      <a:pt x="738" y="3089"/>
                    </a:lnTo>
                    <a:lnTo>
                      <a:pt x="733" y="3091"/>
                    </a:lnTo>
                    <a:lnTo>
                      <a:pt x="727" y="3124"/>
                    </a:lnTo>
                    <a:lnTo>
                      <a:pt x="693" y="3133"/>
                    </a:lnTo>
                    <a:lnTo>
                      <a:pt x="691" y="3133"/>
                    </a:lnTo>
                    <a:lnTo>
                      <a:pt x="689" y="3137"/>
                    </a:lnTo>
                    <a:lnTo>
                      <a:pt x="687" y="3138"/>
                    </a:lnTo>
                    <a:lnTo>
                      <a:pt x="685" y="3140"/>
                    </a:lnTo>
                    <a:lnTo>
                      <a:pt x="684" y="3144"/>
                    </a:lnTo>
                    <a:lnTo>
                      <a:pt x="680" y="3144"/>
                    </a:lnTo>
                    <a:lnTo>
                      <a:pt x="676" y="3146"/>
                    </a:lnTo>
                    <a:lnTo>
                      <a:pt x="673" y="3144"/>
                    </a:lnTo>
                    <a:lnTo>
                      <a:pt x="673" y="3140"/>
                    </a:lnTo>
                    <a:lnTo>
                      <a:pt x="664" y="3137"/>
                    </a:lnTo>
                    <a:lnTo>
                      <a:pt x="664" y="3164"/>
                    </a:lnTo>
                    <a:lnTo>
                      <a:pt x="662" y="3171"/>
                    </a:lnTo>
                    <a:lnTo>
                      <a:pt x="664" y="3182"/>
                    </a:lnTo>
                    <a:lnTo>
                      <a:pt x="664" y="3197"/>
                    </a:lnTo>
                    <a:lnTo>
                      <a:pt x="651" y="3202"/>
                    </a:lnTo>
                    <a:lnTo>
                      <a:pt x="640" y="3208"/>
                    </a:lnTo>
                    <a:lnTo>
                      <a:pt x="624" y="3211"/>
                    </a:lnTo>
                    <a:lnTo>
                      <a:pt x="616" y="3184"/>
                    </a:lnTo>
                    <a:lnTo>
                      <a:pt x="613" y="3182"/>
                    </a:lnTo>
                    <a:lnTo>
                      <a:pt x="611" y="3180"/>
                    </a:lnTo>
                    <a:lnTo>
                      <a:pt x="609" y="3178"/>
                    </a:lnTo>
                    <a:lnTo>
                      <a:pt x="607" y="3177"/>
                    </a:lnTo>
                    <a:lnTo>
                      <a:pt x="600" y="3177"/>
                    </a:lnTo>
                    <a:lnTo>
                      <a:pt x="596" y="3168"/>
                    </a:lnTo>
                    <a:lnTo>
                      <a:pt x="584" y="3168"/>
                    </a:lnTo>
                    <a:lnTo>
                      <a:pt x="584" y="3164"/>
                    </a:lnTo>
                    <a:lnTo>
                      <a:pt x="578" y="3162"/>
                    </a:lnTo>
                    <a:lnTo>
                      <a:pt x="573" y="3162"/>
                    </a:lnTo>
                    <a:lnTo>
                      <a:pt x="567" y="3160"/>
                    </a:lnTo>
                    <a:lnTo>
                      <a:pt x="567" y="3168"/>
                    </a:lnTo>
                    <a:lnTo>
                      <a:pt x="564" y="3168"/>
                    </a:lnTo>
                    <a:lnTo>
                      <a:pt x="564" y="3184"/>
                    </a:lnTo>
                    <a:lnTo>
                      <a:pt x="527" y="3188"/>
                    </a:lnTo>
                    <a:lnTo>
                      <a:pt x="525" y="3177"/>
                    </a:lnTo>
                    <a:lnTo>
                      <a:pt x="525" y="3164"/>
                    </a:lnTo>
                    <a:lnTo>
                      <a:pt x="525" y="3153"/>
                    </a:lnTo>
                    <a:lnTo>
                      <a:pt x="533" y="3144"/>
                    </a:lnTo>
                    <a:lnTo>
                      <a:pt x="535" y="3142"/>
                    </a:lnTo>
                    <a:lnTo>
                      <a:pt x="536" y="3140"/>
                    </a:lnTo>
                    <a:lnTo>
                      <a:pt x="540" y="3138"/>
                    </a:lnTo>
                    <a:lnTo>
                      <a:pt x="542" y="3138"/>
                    </a:lnTo>
                    <a:lnTo>
                      <a:pt x="544" y="3138"/>
                    </a:lnTo>
                    <a:lnTo>
                      <a:pt x="547" y="3137"/>
                    </a:lnTo>
                    <a:lnTo>
                      <a:pt x="547" y="3133"/>
                    </a:lnTo>
                    <a:lnTo>
                      <a:pt x="556" y="3133"/>
                    </a:lnTo>
                    <a:lnTo>
                      <a:pt x="560" y="3124"/>
                    </a:lnTo>
                    <a:lnTo>
                      <a:pt x="573" y="3124"/>
                    </a:lnTo>
                    <a:lnTo>
                      <a:pt x="575" y="3128"/>
                    </a:lnTo>
                    <a:lnTo>
                      <a:pt x="578" y="3129"/>
                    </a:lnTo>
                    <a:lnTo>
                      <a:pt x="582" y="3131"/>
                    </a:lnTo>
                    <a:lnTo>
                      <a:pt x="587" y="3133"/>
                    </a:lnTo>
                    <a:lnTo>
                      <a:pt x="595" y="3118"/>
                    </a:lnTo>
                    <a:lnTo>
                      <a:pt x="605" y="3109"/>
                    </a:lnTo>
                    <a:lnTo>
                      <a:pt x="618" y="3104"/>
                    </a:lnTo>
                    <a:lnTo>
                      <a:pt x="633" y="3097"/>
                    </a:lnTo>
                    <a:lnTo>
                      <a:pt x="636" y="3088"/>
                    </a:lnTo>
                    <a:lnTo>
                      <a:pt x="644" y="3084"/>
                    </a:lnTo>
                    <a:lnTo>
                      <a:pt x="644" y="3071"/>
                    </a:lnTo>
                    <a:lnTo>
                      <a:pt x="645" y="3066"/>
                    </a:lnTo>
                    <a:lnTo>
                      <a:pt x="649" y="3062"/>
                    </a:lnTo>
                    <a:lnTo>
                      <a:pt x="653" y="3058"/>
                    </a:lnTo>
                    <a:lnTo>
                      <a:pt x="656" y="3055"/>
                    </a:lnTo>
                    <a:lnTo>
                      <a:pt x="662" y="3053"/>
                    </a:lnTo>
                    <a:lnTo>
                      <a:pt x="667" y="3053"/>
                    </a:lnTo>
                    <a:lnTo>
                      <a:pt x="676" y="3017"/>
                    </a:lnTo>
                    <a:lnTo>
                      <a:pt x="684" y="3017"/>
                    </a:lnTo>
                    <a:lnTo>
                      <a:pt x="684" y="3011"/>
                    </a:lnTo>
                    <a:lnTo>
                      <a:pt x="696" y="3011"/>
                    </a:lnTo>
                    <a:lnTo>
                      <a:pt x="696" y="3000"/>
                    </a:lnTo>
                    <a:lnTo>
                      <a:pt x="700" y="3000"/>
                    </a:lnTo>
                    <a:lnTo>
                      <a:pt x="704" y="2997"/>
                    </a:lnTo>
                    <a:lnTo>
                      <a:pt x="705" y="2995"/>
                    </a:lnTo>
                    <a:lnTo>
                      <a:pt x="707" y="2995"/>
                    </a:lnTo>
                    <a:lnTo>
                      <a:pt x="711" y="2995"/>
                    </a:lnTo>
                    <a:lnTo>
                      <a:pt x="713" y="2993"/>
                    </a:lnTo>
                    <a:lnTo>
                      <a:pt x="716" y="2993"/>
                    </a:lnTo>
                    <a:lnTo>
                      <a:pt x="724" y="2980"/>
                    </a:lnTo>
                    <a:lnTo>
                      <a:pt x="753" y="2957"/>
                    </a:lnTo>
                    <a:lnTo>
                      <a:pt x="753" y="2948"/>
                    </a:lnTo>
                    <a:lnTo>
                      <a:pt x="764" y="2940"/>
                    </a:lnTo>
                    <a:lnTo>
                      <a:pt x="769" y="2929"/>
                    </a:lnTo>
                    <a:lnTo>
                      <a:pt x="771" y="2911"/>
                    </a:lnTo>
                    <a:lnTo>
                      <a:pt x="775" y="2891"/>
                    </a:lnTo>
                    <a:lnTo>
                      <a:pt x="775" y="2871"/>
                    </a:lnTo>
                    <a:lnTo>
                      <a:pt x="776" y="2857"/>
                    </a:lnTo>
                    <a:lnTo>
                      <a:pt x="785" y="2857"/>
                    </a:lnTo>
                    <a:lnTo>
                      <a:pt x="796" y="2858"/>
                    </a:lnTo>
                    <a:lnTo>
                      <a:pt x="809" y="2862"/>
                    </a:lnTo>
                    <a:lnTo>
                      <a:pt x="820" y="2864"/>
                    </a:lnTo>
                    <a:lnTo>
                      <a:pt x="824" y="2864"/>
                    </a:lnTo>
                    <a:lnTo>
                      <a:pt x="824" y="2860"/>
                    </a:lnTo>
                    <a:lnTo>
                      <a:pt x="827" y="2857"/>
                    </a:lnTo>
                    <a:lnTo>
                      <a:pt x="829" y="2853"/>
                    </a:lnTo>
                    <a:lnTo>
                      <a:pt x="829" y="2851"/>
                    </a:lnTo>
                    <a:lnTo>
                      <a:pt x="833" y="2848"/>
                    </a:lnTo>
                    <a:lnTo>
                      <a:pt x="840" y="2848"/>
                    </a:lnTo>
                    <a:lnTo>
                      <a:pt x="844" y="2837"/>
                    </a:lnTo>
                    <a:lnTo>
                      <a:pt x="840" y="2828"/>
                    </a:lnTo>
                    <a:lnTo>
                      <a:pt x="840" y="2815"/>
                    </a:lnTo>
                    <a:lnTo>
                      <a:pt x="842" y="2802"/>
                    </a:lnTo>
                    <a:lnTo>
                      <a:pt x="844" y="2791"/>
                    </a:lnTo>
                    <a:lnTo>
                      <a:pt x="956" y="2780"/>
                    </a:lnTo>
                    <a:lnTo>
                      <a:pt x="1000" y="2780"/>
                    </a:lnTo>
                    <a:lnTo>
                      <a:pt x="1000" y="2784"/>
                    </a:lnTo>
                    <a:lnTo>
                      <a:pt x="1005" y="2788"/>
                    </a:lnTo>
                    <a:lnTo>
                      <a:pt x="1009" y="2791"/>
                    </a:lnTo>
                    <a:lnTo>
                      <a:pt x="1011" y="2795"/>
                    </a:lnTo>
                    <a:lnTo>
                      <a:pt x="1016" y="2797"/>
                    </a:lnTo>
                    <a:lnTo>
                      <a:pt x="1022" y="2798"/>
                    </a:lnTo>
                    <a:lnTo>
                      <a:pt x="1027" y="2800"/>
                    </a:lnTo>
                    <a:lnTo>
                      <a:pt x="1027" y="2804"/>
                    </a:lnTo>
                    <a:lnTo>
                      <a:pt x="1060" y="2791"/>
                    </a:lnTo>
                    <a:lnTo>
                      <a:pt x="1060" y="2788"/>
                    </a:lnTo>
                    <a:lnTo>
                      <a:pt x="1075" y="2788"/>
                    </a:lnTo>
                    <a:lnTo>
                      <a:pt x="1087" y="2791"/>
                    </a:lnTo>
                    <a:lnTo>
                      <a:pt x="1096" y="2797"/>
                    </a:lnTo>
                    <a:lnTo>
                      <a:pt x="1102" y="2760"/>
                    </a:lnTo>
                    <a:lnTo>
                      <a:pt x="1107" y="2728"/>
                    </a:lnTo>
                    <a:lnTo>
                      <a:pt x="1113" y="2726"/>
                    </a:lnTo>
                    <a:lnTo>
                      <a:pt x="1116" y="2726"/>
                    </a:lnTo>
                    <a:lnTo>
                      <a:pt x="1122" y="2724"/>
                    </a:lnTo>
                    <a:lnTo>
                      <a:pt x="1127" y="2724"/>
                    </a:lnTo>
                    <a:lnTo>
                      <a:pt x="1133" y="2713"/>
                    </a:lnTo>
                    <a:lnTo>
                      <a:pt x="1138" y="2704"/>
                    </a:lnTo>
                    <a:lnTo>
                      <a:pt x="1144" y="2693"/>
                    </a:lnTo>
                    <a:lnTo>
                      <a:pt x="1164" y="2693"/>
                    </a:lnTo>
                    <a:lnTo>
                      <a:pt x="1173" y="2675"/>
                    </a:lnTo>
                    <a:lnTo>
                      <a:pt x="1180" y="2657"/>
                    </a:lnTo>
                    <a:lnTo>
                      <a:pt x="1176" y="2657"/>
                    </a:lnTo>
                    <a:lnTo>
                      <a:pt x="1165" y="2668"/>
                    </a:lnTo>
                    <a:lnTo>
                      <a:pt x="1151" y="2675"/>
                    </a:lnTo>
                    <a:lnTo>
                      <a:pt x="1133" y="2680"/>
                    </a:lnTo>
                    <a:lnTo>
                      <a:pt x="1116" y="2684"/>
                    </a:lnTo>
                    <a:lnTo>
                      <a:pt x="1100" y="2689"/>
                    </a:lnTo>
                    <a:lnTo>
                      <a:pt x="1087" y="2697"/>
                    </a:lnTo>
                    <a:lnTo>
                      <a:pt x="1080" y="2708"/>
                    </a:lnTo>
                    <a:lnTo>
                      <a:pt x="1076" y="2711"/>
                    </a:lnTo>
                    <a:lnTo>
                      <a:pt x="1075" y="2717"/>
                    </a:lnTo>
                    <a:lnTo>
                      <a:pt x="1073" y="2720"/>
                    </a:lnTo>
                    <a:lnTo>
                      <a:pt x="1073" y="2728"/>
                    </a:lnTo>
                    <a:lnTo>
                      <a:pt x="984" y="2731"/>
                    </a:lnTo>
                    <a:lnTo>
                      <a:pt x="978" y="2722"/>
                    </a:lnTo>
                    <a:lnTo>
                      <a:pt x="969" y="2715"/>
                    </a:lnTo>
                    <a:lnTo>
                      <a:pt x="960" y="2708"/>
                    </a:lnTo>
                    <a:lnTo>
                      <a:pt x="953" y="2708"/>
                    </a:lnTo>
                    <a:lnTo>
                      <a:pt x="944" y="2697"/>
                    </a:lnTo>
                    <a:lnTo>
                      <a:pt x="936" y="2693"/>
                    </a:lnTo>
                    <a:lnTo>
                      <a:pt x="936" y="2680"/>
                    </a:lnTo>
                    <a:lnTo>
                      <a:pt x="933" y="2680"/>
                    </a:lnTo>
                    <a:lnTo>
                      <a:pt x="933" y="2668"/>
                    </a:lnTo>
                    <a:lnTo>
                      <a:pt x="927" y="2668"/>
                    </a:lnTo>
                    <a:lnTo>
                      <a:pt x="924" y="2657"/>
                    </a:lnTo>
                    <a:lnTo>
                      <a:pt x="900" y="2664"/>
                    </a:lnTo>
                    <a:lnTo>
                      <a:pt x="900" y="2668"/>
                    </a:lnTo>
                    <a:lnTo>
                      <a:pt x="887" y="2668"/>
                    </a:lnTo>
                    <a:lnTo>
                      <a:pt x="887" y="2671"/>
                    </a:lnTo>
                    <a:lnTo>
                      <a:pt x="871" y="2677"/>
                    </a:lnTo>
                    <a:lnTo>
                      <a:pt x="851" y="2678"/>
                    </a:lnTo>
                    <a:lnTo>
                      <a:pt x="833" y="2680"/>
                    </a:lnTo>
                    <a:lnTo>
                      <a:pt x="829" y="2677"/>
                    </a:lnTo>
                    <a:lnTo>
                      <a:pt x="827" y="2673"/>
                    </a:lnTo>
                    <a:lnTo>
                      <a:pt x="825" y="2671"/>
                    </a:lnTo>
                    <a:lnTo>
                      <a:pt x="825" y="2668"/>
                    </a:lnTo>
                    <a:lnTo>
                      <a:pt x="825" y="2664"/>
                    </a:lnTo>
                    <a:lnTo>
                      <a:pt x="824" y="2660"/>
                    </a:lnTo>
                    <a:lnTo>
                      <a:pt x="824" y="2651"/>
                    </a:lnTo>
                    <a:lnTo>
                      <a:pt x="827" y="2651"/>
                    </a:lnTo>
                    <a:lnTo>
                      <a:pt x="827" y="2648"/>
                    </a:lnTo>
                    <a:lnTo>
                      <a:pt x="856" y="2644"/>
                    </a:lnTo>
                    <a:lnTo>
                      <a:pt x="856" y="2640"/>
                    </a:lnTo>
                    <a:lnTo>
                      <a:pt x="844" y="2637"/>
                    </a:lnTo>
                    <a:lnTo>
                      <a:pt x="833" y="2633"/>
                    </a:lnTo>
                    <a:lnTo>
                      <a:pt x="816" y="2633"/>
                    </a:lnTo>
                    <a:lnTo>
                      <a:pt x="813" y="2608"/>
                    </a:lnTo>
                    <a:lnTo>
                      <a:pt x="800" y="2608"/>
                    </a:lnTo>
                    <a:lnTo>
                      <a:pt x="800" y="2617"/>
                    </a:lnTo>
                    <a:lnTo>
                      <a:pt x="785" y="2615"/>
                    </a:lnTo>
                    <a:lnTo>
                      <a:pt x="773" y="2613"/>
                    </a:lnTo>
                    <a:lnTo>
                      <a:pt x="762" y="2615"/>
                    </a:lnTo>
                    <a:lnTo>
                      <a:pt x="753" y="2620"/>
                    </a:lnTo>
                    <a:lnTo>
                      <a:pt x="747" y="2620"/>
                    </a:lnTo>
                    <a:lnTo>
                      <a:pt x="744" y="2640"/>
                    </a:lnTo>
                    <a:lnTo>
                      <a:pt x="727" y="2644"/>
                    </a:lnTo>
                    <a:lnTo>
                      <a:pt x="727" y="2648"/>
                    </a:lnTo>
                    <a:lnTo>
                      <a:pt x="707" y="2644"/>
                    </a:lnTo>
                    <a:lnTo>
                      <a:pt x="704" y="2651"/>
                    </a:lnTo>
                    <a:lnTo>
                      <a:pt x="700" y="2657"/>
                    </a:lnTo>
                    <a:lnTo>
                      <a:pt x="695" y="2658"/>
                    </a:lnTo>
                    <a:lnTo>
                      <a:pt x="689" y="2660"/>
                    </a:lnTo>
                    <a:lnTo>
                      <a:pt x="684" y="2662"/>
                    </a:lnTo>
                    <a:lnTo>
                      <a:pt x="676" y="2664"/>
                    </a:lnTo>
                    <a:lnTo>
                      <a:pt x="675" y="2662"/>
                    </a:lnTo>
                    <a:lnTo>
                      <a:pt x="675" y="2662"/>
                    </a:lnTo>
                    <a:lnTo>
                      <a:pt x="673" y="2662"/>
                    </a:lnTo>
                    <a:lnTo>
                      <a:pt x="673" y="2662"/>
                    </a:lnTo>
                    <a:lnTo>
                      <a:pt x="671" y="2660"/>
                    </a:lnTo>
                    <a:lnTo>
                      <a:pt x="667" y="2660"/>
                    </a:lnTo>
                    <a:lnTo>
                      <a:pt x="665" y="2649"/>
                    </a:lnTo>
                    <a:lnTo>
                      <a:pt x="662" y="2642"/>
                    </a:lnTo>
                    <a:lnTo>
                      <a:pt x="662" y="2635"/>
                    </a:lnTo>
                    <a:lnTo>
                      <a:pt x="664" y="2624"/>
                    </a:lnTo>
                    <a:lnTo>
                      <a:pt x="636" y="2624"/>
                    </a:lnTo>
                    <a:lnTo>
                      <a:pt x="636" y="2620"/>
                    </a:lnTo>
                    <a:lnTo>
                      <a:pt x="633" y="2620"/>
                    </a:lnTo>
                    <a:lnTo>
                      <a:pt x="633" y="2600"/>
                    </a:lnTo>
                    <a:lnTo>
                      <a:pt x="653" y="2597"/>
                    </a:lnTo>
                    <a:lnTo>
                      <a:pt x="647" y="2577"/>
                    </a:lnTo>
                    <a:lnTo>
                      <a:pt x="607" y="2564"/>
                    </a:lnTo>
                    <a:lnTo>
                      <a:pt x="607" y="2553"/>
                    </a:lnTo>
                    <a:lnTo>
                      <a:pt x="613" y="2553"/>
                    </a:lnTo>
                    <a:lnTo>
                      <a:pt x="613" y="2548"/>
                    </a:lnTo>
                    <a:lnTo>
                      <a:pt x="624" y="2548"/>
                    </a:lnTo>
                    <a:lnTo>
                      <a:pt x="624" y="2544"/>
                    </a:lnTo>
                    <a:lnTo>
                      <a:pt x="629" y="2542"/>
                    </a:lnTo>
                    <a:lnTo>
                      <a:pt x="635" y="2538"/>
                    </a:lnTo>
                    <a:lnTo>
                      <a:pt x="640" y="2537"/>
                    </a:lnTo>
                    <a:lnTo>
                      <a:pt x="644" y="2535"/>
                    </a:lnTo>
                    <a:lnTo>
                      <a:pt x="647" y="2531"/>
                    </a:lnTo>
                    <a:lnTo>
                      <a:pt x="649" y="2526"/>
                    </a:lnTo>
                    <a:lnTo>
                      <a:pt x="653" y="2520"/>
                    </a:lnTo>
                    <a:lnTo>
                      <a:pt x="656" y="2520"/>
                    </a:lnTo>
                    <a:lnTo>
                      <a:pt x="656" y="2508"/>
                    </a:lnTo>
                    <a:lnTo>
                      <a:pt x="676" y="2508"/>
                    </a:lnTo>
                    <a:lnTo>
                      <a:pt x="680" y="2517"/>
                    </a:lnTo>
                    <a:lnTo>
                      <a:pt x="682" y="2517"/>
                    </a:lnTo>
                    <a:lnTo>
                      <a:pt x="684" y="2515"/>
                    </a:lnTo>
                    <a:lnTo>
                      <a:pt x="689" y="2515"/>
                    </a:lnTo>
                    <a:lnTo>
                      <a:pt x="695" y="2513"/>
                    </a:lnTo>
                    <a:lnTo>
                      <a:pt x="700" y="2513"/>
                    </a:lnTo>
                    <a:lnTo>
                      <a:pt x="704" y="2513"/>
                    </a:lnTo>
                    <a:lnTo>
                      <a:pt x="707" y="2511"/>
                    </a:lnTo>
                    <a:lnTo>
                      <a:pt x="707" y="2504"/>
                    </a:lnTo>
                    <a:lnTo>
                      <a:pt x="713" y="2504"/>
                    </a:lnTo>
                    <a:lnTo>
                      <a:pt x="733" y="2480"/>
                    </a:lnTo>
                    <a:lnTo>
                      <a:pt x="740" y="2480"/>
                    </a:lnTo>
                    <a:lnTo>
                      <a:pt x="740" y="2471"/>
                    </a:lnTo>
                    <a:lnTo>
                      <a:pt x="776" y="2466"/>
                    </a:lnTo>
                    <a:lnTo>
                      <a:pt x="809" y="2451"/>
                    </a:lnTo>
                    <a:lnTo>
                      <a:pt x="836" y="2431"/>
                    </a:lnTo>
                    <a:lnTo>
                      <a:pt x="856" y="2402"/>
                    </a:lnTo>
                    <a:lnTo>
                      <a:pt x="871" y="2369"/>
                    </a:lnTo>
                    <a:lnTo>
                      <a:pt x="876" y="2331"/>
                    </a:lnTo>
                    <a:lnTo>
                      <a:pt x="867" y="2324"/>
                    </a:lnTo>
                    <a:lnTo>
                      <a:pt x="862" y="2313"/>
                    </a:lnTo>
                    <a:lnTo>
                      <a:pt x="860" y="2297"/>
                    </a:lnTo>
                    <a:lnTo>
                      <a:pt x="880" y="2268"/>
                    </a:lnTo>
                    <a:lnTo>
                      <a:pt x="869" y="2262"/>
                    </a:lnTo>
                    <a:lnTo>
                      <a:pt x="864" y="2251"/>
                    </a:lnTo>
                    <a:lnTo>
                      <a:pt x="860" y="2237"/>
                    </a:lnTo>
                    <a:lnTo>
                      <a:pt x="860" y="2222"/>
                    </a:lnTo>
                    <a:lnTo>
                      <a:pt x="860" y="2204"/>
                    </a:lnTo>
                    <a:lnTo>
                      <a:pt x="804" y="2208"/>
                    </a:lnTo>
                    <a:lnTo>
                      <a:pt x="784" y="2244"/>
                    </a:lnTo>
                    <a:lnTo>
                      <a:pt x="767" y="2244"/>
                    </a:lnTo>
                    <a:lnTo>
                      <a:pt x="764" y="2237"/>
                    </a:lnTo>
                    <a:lnTo>
                      <a:pt x="727" y="2244"/>
                    </a:lnTo>
                    <a:lnTo>
                      <a:pt x="727" y="2228"/>
                    </a:lnTo>
                    <a:lnTo>
                      <a:pt x="731" y="2226"/>
                    </a:lnTo>
                    <a:lnTo>
                      <a:pt x="733" y="2224"/>
                    </a:lnTo>
                    <a:lnTo>
                      <a:pt x="733" y="2224"/>
                    </a:lnTo>
                    <a:lnTo>
                      <a:pt x="733" y="2222"/>
                    </a:lnTo>
                    <a:lnTo>
                      <a:pt x="735" y="2222"/>
                    </a:lnTo>
                    <a:lnTo>
                      <a:pt x="735" y="2218"/>
                    </a:lnTo>
                    <a:lnTo>
                      <a:pt x="736" y="2217"/>
                    </a:lnTo>
                    <a:lnTo>
                      <a:pt x="740" y="2217"/>
                    </a:lnTo>
                    <a:lnTo>
                      <a:pt x="740" y="2208"/>
                    </a:lnTo>
                    <a:lnTo>
                      <a:pt x="773" y="2184"/>
                    </a:lnTo>
                    <a:lnTo>
                      <a:pt x="780" y="2184"/>
                    </a:lnTo>
                    <a:lnTo>
                      <a:pt x="784" y="2177"/>
                    </a:lnTo>
                    <a:lnTo>
                      <a:pt x="793" y="2177"/>
                    </a:lnTo>
                    <a:lnTo>
                      <a:pt x="793" y="2171"/>
                    </a:lnTo>
                    <a:lnTo>
                      <a:pt x="804" y="2168"/>
                    </a:lnTo>
                    <a:lnTo>
                      <a:pt x="807" y="2157"/>
                    </a:lnTo>
                    <a:lnTo>
                      <a:pt x="813" y="2157"/>
                    </a:lnTo>
                    <a:lnTo>
                      <a:pt x="818" y="2140"/>
                    </a:lnTo>
                    <a:lnTo>
                      <a:pt x="820" y="2120"/>
                    </a:lnTo>
                    <a:lnTo>
                      <a:pt x="793" y="2117"/>
                    </a:lnTo>
                    <a:lnTo>
                      <a:pt x="793" y="2111"/>
                    </a:lnTo>
                    <a:lnTo>
                      <a:pt x="780" y="2097"/>
                    </a:lnTo>
                    <a:lnTo>
                      <a:pt x="773" y="2073"/>
                    </a:lnTo>
                    <a:lnTo>
                      <a:pt x="769" y="2048"/>
                    </a:lnTo>
                    <a:lnTo>
                      <a:pt x="767" y="2020"/>
                    </a:lnTo>
                    <a:lnTo>
                      <a:pt x="836" y="2020"/>
                    </a:lnTo>
                    <a:lnTo>
                      <a:pt x="847" y="2060"/>
                    </a:lnTo>
                    <a:lnTo>
                      <a:pt x="862" y="2057"/>
                    </a:lnTo>
                    <a:lnTo>
                      <a:pt x="880" y="2057"/>
                    </a:lnTo>
                    <a:lnTo>
                      <a:pt x="880" y="2062"/>
                    </a:lnTo>
                    <a:lnTo>
                      <a:pt x="880" y="2066"/>
                    </a:lnTo>
                    <a:lnTo>
                      <a:pt x="878" y="2069"/>
                    </a:lnTo>
                    <a:lnTo>
                      <a:pt x="876" y="2071"/>
                    </a:lnTo>
                    <a:lnTo>
                      <a:pt x="876" y="2073"/>
                    </a:lnTo>
                    <a:lnTo>
                      <a:pt x="875" y="2077"/>
                    </a:lnTo>
                    <a:lnTo>
                      <a:pt x="873" y="2080"/>
                    </a:lnTo>
                    <a:lnTo>
                      <a:pt x="876" y="2080"/>
                    </a:lnTo>
                    <a:lnTo>
                      <a:pt x="889" y="2071"/>
                    </a:lnTo>
                    <a:lnTo>
                      <a:pt x="907" y="2064"/>
                    </a:lnTo>
                    <a:lnTo>
                      <a:pt x="924" y="2060"/>
                    </a:lnTo>
                    <a:lnTo>
                      <a:pt x="924" y="2048"/>
                    </a:lnTo>
                    <a:lnTo>
                      <a:pt x="931" y="2049"/>
                    </a:lnTo>
                    <a:lnTo>
                      <a:pt x="936" y="2049"/>
                    </a:lnTo>
                    <a:lnTo>
                      <a:pt x="940" y="2051"/>
                    </a:lnTo>
                    <a:lnTo>
                      <a:pt x="944" y="2053"/>
                    </a:lnTo>
                    <a:lnTo>
                      <a:pt x="947" y="2057"/>
                    </a:lnTo>
                    <a:lnTo>
                      <a:pt x="947" y="2060"/>
                    </a:lnTo>
                    <a:lnTo>
                      <a:pt x="960" y="2060"/>
                    </a:lnTo>
                    <a:lnTo>
                      <a:pt x="960" y="2064"/>
                    </a:lnTo>
                    <a:lnTo>
                      <a:pt x="996" y="2060"/>
                    </a:lnTo>
                    <a:lnTo>
                      <a:pt x="996" y="2048"/>
                    </a:lnTo>
                    <a:lnTo>
                      <a:pt x="1040" y="2040"/>
                    </a:lnTo>
                    <a:lnTo>
                      <a:pt x="1053" y="2057"/>
                    </a:lnTo>
                    <a:lnTo>
                      <a:pt x="1060" y="2057"/>
                    </a:lnTo>
                    <a:lnTo>
                      <a:pt x="1067" y="2068"/>
                    </a:lnTo>
                    <a:lnTo>
                      <a:pt x="1076" y="2068"/>
                    </a:lnTo>
                    <a:lnTo>
                      <a:pt x="1076" y="2073"/>
                    </a:lnTo>
                    <a:lnTo>
                      <a:pt x="1080" y="2077"/>
                    </a:lnTo>
                    <a:lnTo>
                      <a:pt x="1085" y="2078"/>
                    </a:lnTo>
                    <a:lnTo>
                      <a:pt x="1089" y="2082"/>
                    </a:lnTo>
                    <a:lnTo>
                      <a:pt x="1096" y="2084"/>
                    </a:lnTo>
                    <a:lnTo>
                      <a:pt x="1096" y="2080"/>
                    </a:lnTo>
                    <a:lnTo>
                      <a:pt x="1084" y="2077"/>
                    </a:lnTo>
                    <a:lnTo>
                      <a:pt x="1082" y="2071"/>
                    </a:lnTo>
                    <a:lnTo>
                      <a:pt x="1080" y="2068"/>
                    </a:lnTo>
                    <a:lnTo>
                      <a:pt x="1078" y="2064"/>
                    </a:lnTo>
                    <a:lnTo>
                      <a:pt x="1076" y="2060"/>
                    </a:lnTo>
                    <a:lnTo>
                      <a:pt x="1073" y="2060"/>
                    </a:lnTo>
                    <a:lnTo>
                      <a:pt x="1065" y="2044"/>
                    </a:lnTo>
                    <a:lnTo>
                      <a:pt x="1064" y="2024"/>
                    </a:lnTo>
                    <a:lnTo>
                      <a:pt x="1075" y="2020"/>
                    </a:lnTo>
                    <a:lnTo>
                      <a:pt x="1085" y="2018"/>
                    </a:lnTo>
                    <a:lnTo>
                      <a:pt x="1100" y="2017"/>
                    </a:lnTo>
                    <a:lnTo>
                      <a:pt x="1100" y="2013"/>
                    </a:lnTo>
                    <a:lnTo>
                      <a:pt x="1091" y="1998"/>
                    </a:lnTo>
                    <a:lnTo>
                      <a:pt x="1084" y="1980"/>
                    </a:lnTo>
                    <a:lnTo>
                      <a:pt x="1080" y="1960"/>
                    </a:lnTo>
                    <a:lnTo>
                      <a:pt x="1095" y="1948"/>
                    </a:lnTo>
                    <a:lnTo>
                      <a:pt x="1105" y="1928"/>
                    </a:lnTo>
                    <a:lnTo>
                      <a:pt x="1113" y="1908"/>
                    </a:lnTo>
                    <a:lnTo>
                      <a:pt x="1093" y="1904"/>
                    </a:lnTo>
                    <a:lnTo>
                      <a:pt x="1093" y="1837"/>
                    </a:lnTo>
                    <a:lnTo>
                      <a:pt x="1107" y="1837"/>
                    </a:lnTo>
                    <a:lnTo>
                      <a:pt x="1107" y="1828"/>
                    </a:lnTo>
                    <a:lnTo>
                      <a:pt x="1127" y="1828"/>
                    </a:lnTo>
                    <a:lnTo>
                      <a:pt x="1133" y="1817"/>
                    </a:lnTo>
                    <a:lnTo>
                      <a:pt x="1125" y="1809"/>
                    </a:lnTo>
                    <a:lnTo>
                      <a:pt x="1124" y="1798"/>
                    </a:lnTo>
                    <a:lnTo>
                      <a:pt x="1124" y="1784"/>
                    </a:lnTo>
                    <a:lnTo>
                      <a:pt x="1131" y="1780"/>
                    </a:lnTo>
                    <a:lnTo>
                      <a:pt x="1136" y="1775"/>
                    </a:lnTo>
                    <a:lnTo>
                      <a:pt x="1142" y="1768"/>
                    </a:lnTo>
                    <a:lnTo>
                      <a:pt x="1144" y="1760"/>
                    </a:lnTo>
                    <a:lnTo>
                      <a:pt x="1140" y="1760"/>
                    </a:lnTo>
                    <a:lnTo>
                      <a:pt x="1138" y="1755"/>
                    </a:lnTo>
                    <a:lnTo>
                      <a:pt x="1138" y="1751"/>
                    </a:lnTo>
                    <a:lnTo>
                      <a:pt x="1136" y="1749"/>
                    </a:lnTo>
                    <a:lnTo>
                      <a:pt x="1133" y="1749"/>
                    </a:lnTo>
                    <a:lnTo>
                      <a:pt x="1129" y="1749"/>
                    </a:lnTo>
                    <a:lnTo>
                      <a:pt x="1124" y="1748"/>
                    </a:lnTo>
                    <a:lnTo>
                      <a:pt x="1120" y="1751"/>
                    </a:lnTo>
                    <a:lnTo>
                      <a:pt x="1116" y="1755"/>
                    </a:lnTo>
                    <a:lnTo>
                      <a:pt x="1111" y="1755"/>
                    </a:lnTo>
                    <a:lnTo>
                      <a:pt x="1104" y="1757"/>
                    </a:lnTo>
                    <a:lnTo>
                      <a:pt x="1100" y="1737"/>
                    </a:lnTo>
                    <a:lnTo>
                      <a:pt x="1096" y="1737"/>
                    </a:lnTo>
                    <a:lnTo>
                      <a:pt x="1093" y="1748"/>
                    </a:lnTo>
                    <a:lnTo>
                      <a:pt x="1089" y="1760"/>
                    </a:lnTo>
                    <a:lnTo>
                      <a:pt x="1082" y="1773"/>
                    </a:lnTo>
                    <a:lnTo>
                      <a:pt x="1076" y="1780"/>
                    </a:lnTo>
                    <a:lnTo>
                      <a:pt x="1060" y="1780"/>
                    </a:lnTo>
                    <a:lnTo>
                      <a:pt x="1056" y="1768"/>
                    </a:lnTo>
                    <a:lnTo>
                      <a:pt x="1053" y="1768"/>
                    </a:lnTo>
                    <a:lnTo>
                      <a:pt x="1053" y="1744"/>
                    </a:lnTo>
                    <a:lnTo>
                      <a:pt x="1033" y="1744"/>
                    </a:lnTo>
                    <a:lnTo>
                      <a:pt x="1029" y="1737"/>
                    </a:lnTo>
                    <a:lnTo>
                      <a:pt x="1027" y="1731"/>
                    </a:lnTo>
                    <a:lnTo>
                      <a:pt x="1024" y="1726"/>
                    </a:lnTo>
                    <a:lnTo>
                      <a:pt x="1020" y="1720"/>
                    </a:lnTo>
                    <a:lnTo>
                      <a:pt x="1013" y="1717"/>
                    </a:lnTo>
                    <a:lnTo>
                      <a:pt x="1016" y="1680"/>
                    </a:lnTo>
                    <a:lnTo>
                      <a:pt x="998" y="1671"/>
                    </a:lnTo>
                    <a:lnTo>
                      <a:pt x="984" y="1653"/>
                    </a:lnTo>
                    <a:lnTo>
                      <a:pt x="973" y="1631"/>
                    </a:lnTo>
                    <a:lnTo>
                      <a:pt x="967" y="1608"/>
                    </a:lnTo>
                    <a:lnTo>
                      <a:pt x="975" y="1602"/>
                    </a:lnTo>
                    <a:lnTo>
                      <a:pt x="975" y="1595"/>
                    </a:lnTo>
                    <a:lnTo>
                      <a:pt x="975" y="1588"/>
                    </a:lnTo>
                    <a:lnTo>
                      <a:pt x="976" y="1577"/>
                    </a:lnTo>
                    <a:lnTo>
                      <a:pt x="980" y="1577"/>
                    </a:lnTo>
                    <a:lnTo>
                      <a:pt x="980" y="1564"/>
                    </a:lnTo>
                    <a:lnTo>
                      <a:pt x="987" y="1560"/>
                    </a:lnTo>
                    <a:lnTo>
                      <a:pt x="987" y="1551"/>
                    </a:lnTo>
                    <a:lnTo>
                      <a:pt x="1007" y="1537"/>
                    </a:lnTo>
                    <a:lnTo>
                      <a:pt x="1016" y="1480"/>
                    </a:lnTo>
                    <a:lnTo>
                      <a:pt x="1040" y="1480"/>
                    </a:lnTo>
                    <a:lnTo>
                      <a:pt x="1040" y="1477"/>
                    </a:lnTo>
                    <a:lnTo>
                      <a:pt x="1033" y="1477"/>
                    </a:lnTo>
                    <a:lnTo>
                      <a:pt x="1033" y="1464"/>
                    </a:lnTo>
                    <a:lnTo>
                      <a:pt x="1053" y="1460"/>
                    </a:lnTo>
                    <a:lnTo>
                      <a:pt x="1053" y="1457"/>
                    </a:lnTo>
                    <a:lnTo>
                      <a:pt x="1040" y="1455"/>
                    </a:lnTo>
                    <a:lnTo>
                      <a:pt x="1029" y="1451"/>
                    </a:lnTo>
                    <a:lnTo>
                      <a:pt x="1018" y="1449"/>
                    </a:lnTo>
                    <a:lnTo>
                      <a:pt x="1013" y="1448"/>
                    </a:lnTo>
                    <a:lnTo>
                      <a:pt x="1007" y="1457"/>
                    </a:lnTo>
                    <a:lnTo>
                      <a:pt x="984" y="1457"/>
                    </a:lnTo>
                    <a:lnTo>
                      <a:pt x="987" y="1488"/>
                    </a:lnTo>
                    <a:lnTo>
                      <a:pt x="984" y="1489"/>
                    </a:lnTo>
                    <a:lnTo>
                      <a:pt x="978" y="1491"/>
                    </a:lnTo>
                    <a:lnTo>
                      <a:pt x="971" y="1491"/>
                    </a:lnTo>
                    <a:lnTo>
                      <a:pt x="964" y="1493"/>
                    </a:lnTo>
                    <a:lnTo>
                      <a:pt x="964" y="1497"/>
                    </a:lnTo>
                    <a:lnTo>
                      <a:pt x="936" y="1497"/>
                    </a:lnTo>
                    <a:lnTo>
                      <a:pt x="935" y="1506"/>
                    </a:lnTo>
                    <a:lnTo>
                      <a:pt x="931" y="1513"/>
                    </a:lnTo>
                    <a:lnTo>
                      <a:pt x="927" y="1518"/>
                    </a:lnTo>
                    <a:lnTo>
                      <a:pt x="920" y="1524"/>
                    </a:lnTo>
                    <a:lnTo>
                      <a:pt x="909" y="1529"/>
                    </a:lnTo>
                    <a:lnTo>
                      <a:pt x="896" y="1531"/>
                    </a:lnTo>
                    <a:lnTo>
                      <a:pt x="880" y="1531"/>
                    </a:lnTo>
                    <a:lnTo>
                      <a:pt x="880" y="1520"/>
                    </a:lnTo>
                    <a:lnTo>
                      <a:pt x="876" y="1520"/>
                    </a:lnTo>
                    <a:lnTo>
                      <a:pt x="873" y="1524"/>
                    </a:lnTo>
                    <a:lnTo>
                      <a:pt x="869" y="1528"/>
                    </a:lnTo>
                    <a:lnTo>
                      <a:pt x="865" y="1528"/>
                    </a:lnTo>
                    <a:lnTo>
                      <a:pt x="860" y="1528"/>
                    </a:lnTo>
                    <a:lnTo>
                      <a:pt x="853" y="1528"/>
                    </a:lnTo>
                    <a:lnTo>
                      <a:pt x="844" y="1504"/>
                    </a:lnTo>
                    <a:lnTo>
                      <a:pt x="827" y="1502"/>
                    </a:lnTo>
                    <a:lnTo>
                      <a:pt x="813" y="1500"/>
                    </a:lnTo>
                    <a:lnTo>
                      <a:pt x="807" y="1480"/>
                    </a:lnTo>
                    <a:lnTo>
                      <a:pt x="804" y="1480"/>
                    </a:lnTo>
                    <a:lnTo>
                      <a:pt x="804" y="1486"/>
                    </a:lnTo>
                    <a:lnTo>
                      <a:pt x="804" y="1489"/>
                    </a:lnTo>
                    <a:lnTo>
                      <a:pt x="802" y="1493"/>
                    </a:lnTo>
                    <a:lnTo>
                      <a:pt x="800" y="1497"/>
                    </a:lnTo>
                    <a:lnTo>
                      <a:pt x="804" y="1497"/>
                    </a:lnTo>
                    <a:lnTo>
                      <a:pt x="807" y="1500"/>
                    </a:lnTo>
                    <a:lnTo>
                      <a:pt x="809" y="1502"/>
                    </a:lnTo>
                    <a:lnTo>
                      <a:pt x="811" y="1502"/>
                    </a:lnTo>
                    <a:lnTo>
                      <a:pt x="811" y="1502"/>
                    </a:lnTo>
                    <a:lnTo>
                      <a:pt x="813" y="1502"/>
                    </a:lnTo>
                    <a:lnTo>
                      <a:pt x="815" y="1502"/>
                    </a:lnTo>
                    <a:lnTo>
                      <a:pt x="816" y="1504"/>
                    </a:lnTo>
                    <a:lnTo>
                      <a:pt x="820" y="1513"/>
                    </a:lnTo>
                    <a:lnTo>
                      <a:pt x="820" y="1524"/>
                    </a:lnTo>
                    <a:lnTo>
                      <a:pt x="820" y="1537"/>
                    </a:lnTo>
                    <a:lnTo>
                      <a:pt x="816" y="1537"/>
                    </a:lnTo>
                    <a:lnTo>
                      <a:pt x="816" y="1564"/>
                    </a:lnTo>
                    <a:lnTo>
                      <a:pt x="795" y="1560"/>
                    </a:lnTo>
                    <a:lnTo>
                      <a:pt x="775" y="1549"/>
                    </a:lnTo>
                    <a:lnTo>
                      <a:pt x="760" y="1537"/>
                    </a:lnTo>
                    <a:lnTo>
                      <a:pt x="745" y="1522"/>
                    </a:lnTo>
                    <a:lnTo>
                      <a:pt x="733" y="1508"/>
                    </a:lnTo>
                    <a:lnTo>
                      <a:pt x="727" y="1506"/>
                    </a:lnTo>
                    <a:lnTo>
                      <a:pt x="724" y="1502"/>
                    </a:lnTo>
                    <a:lnTo>
                      <a:pt x="720" y="1500"/>
                    </a:lnTo>
                    <a:lnTo>
                      <a:pt x="716" y="1497"/>
                    </a:lnTo>
                    <a:lnTo>
                      <a:pt x="704" y="1500"/>
                    </a:lnTo>
                    <a:lnTo>
                      <a:pt x="704" y="1504"/>
                    </a:lnTo>
                    <a:lnTo>
                      <a:pt x="696" y="1504"/>
                    </a:lnTo>
                    <a:lnTo>
                      <a:pt x="695" y="1508"/>
                    </a:lnTo>
                    <a:lnTo>
                      <a:pt x="693" y="1511"/>
                    </a:lnTo>
                    <a:lnTo>
                      <a:pt x="693" y="1515"/>
                    </a:lnTo>
                    <a:lnTo>
                      <a:pt x="693" y="1520"/>
                    </a:lnTo>
                    <a:lnTo>
                      <a:pt x="700" y="1529"/>
                    </a:lnTo>
                    <a:lnTo>
                      <a:pt x="704" y="1542"/>
                    </a:lnTo>
                    <a:lnTo>
                      <a:pt x="704" y="1558"/>
                    </a:lnTo>
                    <a:lnTo>
                      <a:pt x="704" y="1577"/>
                    </a:lnTo>
                    <a:lnTo>
                      <a:pt x="687" y="1577"/>
                    </a:lnTo>
                    <a:lnTo>
                      <a:pt x="685" y="1569"/>
                    </a:lnTo>
                    <a:lnTo>
                      <a:pt x="682" y="1562"/>
                    </a:lnTo>
                    <a:lnTo>
                      <a:pt x="678" y="1555"/>
                    </a:lnTo>
                    <a:lnTo>
                      <a:pt x="676" y="1548"/>
                    </a:lnTo>
                    <a:lnTo>
                      <a:pt x="675" y="1542"/>
                    </a:lnTo>
                    <a:lnTo>
                      <a:pt x="675" y="1537"/>
                    </a:lnTo>
                    <a:lnTo>
                      <a:pt x="675" y="1531"/>
                    </a:lnTo>
                    <a:lnTo>
                      <a:pt x="675" y="1526"/>
                    </a:lnTo>
                    <a:lnTo>
                      <a:pt x="673" y="1520"/>
                    </a:lnTo>
                    <a:lnTo>
                      <a:pt x="644" y="1497"/>
                    </a:lnTo>
                    <a:lnTo>
                      <a:pt x="638" y="1480"/>
                    </a:lnTo>
                    <a:lnTo>
                      <a:pt x="636" y="1458"/>
                    </a:lnTo>
                    <a:lnTo>
                      <a:pt x="636" y="1437"/>
                    </a:lnTo>
                    <a:lnTo>
                      <a:pt x="640" y="1435"/>
                    </a:lnTo>
                    <a:lnTo>
                      <a:pt x="644" y="1433"/>
                    </a:lnTo>
                    <a:lnTo>
                      <a:pt x="649" y="1433"/>
                    </a:lnTo>
                    <a:lnTo>
                      <a:pt x="656" y="1433"/>
                    </a:lnTo>
                    <a:lnTo>
                      <a:pt x="658" y="1435"/>
                    </a:lnTo>
                    <a:lnTo>
                      <a:pt x="660" y="1437"/>
                    </a:lnTo>
                    <a:lnTo>
                      <a:pt x="662" y="1438"/>
                    </a:lnTo>
                    <a:lnTo>
                      <a:pt x="664" y="1440"/>
                    </a:lnTo>
                    <a:lnTo>
                      <a:pt x="664" y="1437"/>
                    </a:lnTo>
                    <a:lnTo>
                      <a:pt x="660" y="1437"/>
                    </a:lnTo>
                    <a:lnTo>
                      <a:pt x="658" y="1431"/>
                    </a:lnTo>
                    <a:lnTo>
                      <a:pt x="658" y="1426"/>
                    </a:lnTo>
                    <a:lnTo>
                      <a:pt x="660" y="1422"/>
                    </a:lnTo>
                    <a:lnTo>
                      <a:pt x="662" y="1418"/>
                    </a:lnTo>
                    <a:lnTo>
                      <a:pt x="664" y="1415"/>
                    </a:lnTo>
                    <a:lnTo>
                      <a:pt x="667" y="1413"/>
                    </a:lnTo>
                    <a:lnTo>
                      <a:pt x="671" y="1409"/>
                    </a:lnTo>
                    <a:lnTo>
                      <a:pt x="673" y="1408"/>
                    </a:lnTo>
                    <a:lnTo>
                      <a:pt x="673" y="1400"/>
                    </a:lnTo>
                    <a:lnTo>
                      <a:pt x="680" y="1397"/>
                    </a:lnTo>
                    <a:lnTo>
                      <a:pt x="680" y="1388"/>
                    </a:lnTo>
                    <a:lnTo>
                      <a:pt x="684" y="1388"/>
                    </a:lnTo>
                    <a:lnTo>
                      <a:pt x="684" y="1380"/>
                    </a:lnTo>
                    <a:lnTo>
                      <a:pt x="693" y="1377"/>
                    </a:lnTo>
                    <a:lnTo>
                      <a:pt x="693" y="1368"/>
                    </a:lnTo>
                    <a:lnTo>
                      <a:pt x="696" y="1368"/>
                    </a:lnTo>
                    <a:lnTo>
                      <a:pt x="704" y="1344"/>
                    </a:lnTo>
                    <a:lnTo>
                      <a:pt x="707" y="1344"/>
                    </a:lnTo>
                    <a:lnTo>
                      <a:pt x="707" y="1313"/>
                    </a:lnTo>
                    <a:lnTo>
                      <a:pt x="724" y="1304"/>
                    </a:lnTo>
                    <a:lnTo>
                      <a:pt x="724" y="1280"/>
                    </a:lnTo>
                    <a:lnTo>
                      <a:pt x="727" y="1280"/>
                    </a:lnTo>
                    <a:lnTo>
                      <a:pt x="733" y="1277"/>
                    </a:lnTo>
                    <a:lnTo>
                      <a:pt x="736" y="1273"/>
                    </a:lnTo>
                    <a:lnTo>
                      <a:pt x="738" y="1271"/>
                    </a:lnTo>
                    <a:lnTo>
                      <a:pt x="744" y="1269"/>
                    </a:lnTo>
                    <a:lnTo>
                      <a:pt x="745" y="1268"/>
                    </a:lnTo>
                    <a:lnTo>
                      <a:pt x="749" y="1264"/>
                    </a:lnTo>
                    <a:lnTo>
                      <a:pt x="751" y="1260"/>
                    </a:lnTo>
                    <a:lnTo>
                      <a:pt x="753" y="1251"/>
                    </a:lnTo>
                    <a:lnTo>
                      <a:pt x="753" y="1249"/>
                    </a:lnTo>
                    <a:lnTo>
                      <a:pt x="755" y="1249"/>
                    </a:lnTo>
                    <a:lnTo>
                      <a:pt x="756" y="1251"/>
                    </a:lnTo>
                    <a:lnTo>
                      <a:pt x="756" y="1249"/>
                    </a:lnTo>
                    <a:lnTo>
                      <a:pt x="756" y="1248"/>
                    </a:lnTo>
                    <a:lnTo>
                      <a:pt x="747" y="1244"/>
                    </a:lnTo>
                    <a:lnTo>
                      <a:pt x="740" y="1208"/>
                    </a:lnTo>
                    <a:lnTo>
                      <a:pt x="725" y="1206"/>
                    </a:lnTo>
                    <a:lnTo>
                      <a:pt x="716" y="1200"/>
                    </a:lnTo>
                    <a:lnTo>
                      <a:pt x="709" y="1195"/>
                    </a:lnTo>
                    <a:lnTo>
                      <a:pt x="704" y="1188"/>
                    </a:lnTo>
                    <a:lnTo>
                      <a:pt x="696" y="1180"/>
                    </a:lnTo>
                    <a:lnTo>
                      <a:pt x="704" y="1080"/>
                    </a:lnTo>
                    <a:lnTo>
                      <a:pt x="720" y="1078"/>
                    </a:lnTo>
                    <a:lnTo>
                      <a:pt x="729" y="1078"/>
                    </a:lnTo>
                    <a:lnTo>
                      <a:pt x="738" y="1080"/>
                    </a:lnTo>
                    <a:lnTo>
                      <a:pt x="753" y="1084"/>
                    </a:lnTo>
                    <a:lnTo>
                      <a:pt x="753" y="1080"/>
                    </a:lnTo>
                    <a:lnTo>
                      <a:pt x="738" y="1073"/>
                    </a:lnTo>
                    <a:lnTo>
                      <a:pt x="725" y="1064"/>
                    </a:lnTo>
                    <a:lnTo>
                      <a:pt x="715" y="1051"/>
                    </a:lnTo>
                    <a:lnTo>
                      <a:pt x="707" y="1037"/>
                    </a:lnTo>
                    <a:lnTo>
                      <a:pt x="704" y="1037"/>
                    </a:lnTo>
                    <a:lnTo>
                      <a:pt x="704" y="1053"/>
                    </a:lnTo>
                    <a:lnTo>
                      <a:pt x="700" y="1073"/>
                    </a:lnTo>
                    <a:lnTo>
                      <a:pt x="696" y="1091"/>
                    </a:lnTo>
                    <a:lnTo>
                      <a:pt x="693" y="1104"/>
                    </a:lnTo>
                    <a:lnTo>
                      <a:pt x="687" y="1104"/>
                    </a:lnTo>
                    <a:lnTo>
                      <a:pt x="680" y="1117"/>
                    </a:lnTo>
                    <a:lnTo>
                      <a:pt x="667" y="1117"/>
                    </a:lnTo>
                    <a:lnTo>
                      <a:pt x="667" y="1120"/>
                    </a:lnTo>
                    <a:lnTo>
                      <a:pt x="675" y="1129"/>
                    </a:lnTo>
                    <a:lnTo>
                      <a:pt x="678" y="1142"/>
                    </a:lnTo>
                    <a:lnTo>
                      <a:pt x="680" y="1157"/>
                    </a:lnTo>
                    <a:lnTo>
                      <a:pt x="678" y="1158"/>
                    </a:lnTo>
                    <a:lnTo>
                      <a:pt x="678" y="1158"/>
                    </a:lnTo>
                    <a:lnTo>
                      <a:pt x="676" y="1158"/>
                    </a:lnTo>
                    <a:lnTo>
                      <a:pt x="676" y="1160"/>
                    </a:lnTo>
                    <a:lnTo>
                      <a:pt x="676" y="1160"/>
                    </a:lnTo>
                    <a:lnTo>
                      <a:pt x="676" y="1164"/>
                    </a:lnTo>
                    <a:lnTo>
                      <a:pt x="660" y="1164"/>
                    </a:lnTo>
                    <a:lnTo>
                      <a:pt x="651" y="1148"/>
                    </a:lnTo>
                    <a:lnTo>
                      <a:pt x="642" y="1133"/>
                    </a:lnTo>
                    <a:lnTo>
                      <a:pt x="636" y="1117"/>
                    </a:lnTo>
                    <a:lnTo>
                      <a:pt x="613" y="1120"/>
                    </a:lnTo>
                    <a:lnTo>
                      <a:pt x="611" y="1118"/>
                    </a:lnTo>
                    <a:lnTo>
                      <a:pt x="607" y="1115"/>
                    </a:lnTo>
                    <a:lnTo>
                      <a:pt x="605" y="1113"/>
                    </a:lnTo>
                    <a:lnTo>
                      <a:pt x="602" y="1111"/>
                    </a:lnTo>
                    <a:lnTo>
                      <a:pt x="600" y="1109"/>
                    </a:lnTo>
                    <a:lnTo>
                      <a:pt x="600" y="1108"/>
                    </a:lnTo>
                    <a:lnTo>
                      <a:pt x="600" y="1060"/>
                    </a:lnTo>
                    <a:lnTo>
                      <a:pt x="584" y="1060"/>
                    </a:lnTo>
                    <a:lnTo>
                      <a:pt x="585" y="1071"/>
                    </a:lnTo>
                    <a:lnTo>
                      <a:pt x="587" y="1078"/>
                    </a:lnTo>
                    <a:lnTo>
                      <a:pt x="589" y="1084"/>
                    </a:lnTo>
                    <a:lnTo>
                      <a:pt x="593" y="1093"/>
                    </a:lnTo>
                    <a:lnTo>
                      <a:pt x="593" y="1111"/>
                    </a:lnTo>
                    <a:lnTo>
                      <a:pt x="604" y="1120"/>
                    </a:lnTo>
                    <a:lnTo>
                      <a:pt x="611" y="1137"/>
                    </a:lnTo>
                    <a:lnTo>
                      <a:pt x="613" y="1157"/>
                    </a:lnTo>
                    <a:lnTo>
                      <a:pt x="600" y="1160"/>
                    </a:lnTo>
                    <a:lnTo>
                      <a:pt x="598" y="1162"/>
                    </a:lnTo>
                    <a:lnTo>
                      <a:pt x="598" y="1162"/>
                    </a:lnTo>
                    <a:lnTo>
                      <a:pt x="598" y="1162"/>
                    </a:lnTo>
                    <a:lnTo>
                      <a:pt x="596" y="1162"/>
                    </a:lnTo>
                    <a:lnTo>
                      <a:pt x="595" y="1164"/>
                    </a:lnTo>
                    <a:lnTo>
                      <a:pt x="593" y="1164"/>
                    </a:lnTo>
                    <a:lnTo>
                      <a:pt x="591" y="1169"/>
                    </a:lnTo>
                    <a:lnTo>
                      <a:pt x="589" y="1171"/>
                    </a:lnTo>
                    <a:lnTo>
                      <a:pt x="587" y="1173"/>
                    </a:lnTo>
                    <a:lnTo>
                      <a:pt x="585" y="1175"/>
                    </a:lnTo>
                    <a:lnTo>
                      <a:pt x="585" y="1175"/>
                    </a:lnTo>
                    <a:lnTo>
                      <a:pt x="584" y="1177"/>
                    </a:lnTo>
                    <a:lnTo>
                      <a:pt x="584" y="1191"/>
                    </a:lnTo>
                    <a:lnTo>
                      <a:pt x="580" y="1191"/>
                    </a:lnTo>
                    <a:lnTo>
                      <a:pt x="580" y="1237"/>
                    </a:lnTo>
                    <a:lnTo>
                      <a:pt x="576" y="1237"/>
                    </a:lnTo>
                    <a:lnTo>
                      <a:pt x="573" y="1260"/>
                    </a:lnTo>
                    <a:lnTo>
                      <a:pt x="567" y="1260"/>
                    </a:lnTo>
                    <a:lnTo>
                      <a:pt x="567" y="1268"/>
                    </a:lnTo>
                    <a:lnTo>
                      <a:pt x="560" y="1271"/>
                    </a:lnTo>
                    <a:lnTo>
                      <a:pt x="556" y="1284"/>
                    </a:lnTo>
                    <a:lnTo>
                      <a:pt x="560" y="1284"/>
                    </a:lnTo>
                    <a:lnTo>
                      <a:pt x="562" y="1286"/>
                    </a:lnTo>
                    <a:lnTo>
                      <a:pt x="562" y="1286"/>
                    </a:lnTo>
                    <a:lnTo>
                      <a:pt x="562" y="1288"/>
                    </a:lnTo>
                    <a:lnTo>
                      <a:pt x="564" y="1288"/>
                    </a:lnTo>
                    <a:lnTo>
                      <a:pt x="565" y="1288"/>
                    </a:lnTo>
                    <a:lnTo>
                      <a:pt x="567" y="1288"/>
                    </a:lnTo>
                    <a:lnTo>
                      <a:pt x="567" y="1317"/>
                    </a:lnTo>
                    <a:lnTo>
                      <a:pt x="555" y="1324"/>
                    </a:lnTo>
                    <a:lnTo>
                      <a:pt x="540" y="1329"/>
                    </a:lnTo>
                    <a:lnTo>
                      <a:pt x="525" y="1335"/>
                    </a:lnTo>
                    <a:lnTo>
                      <a:pt x="504" y="1337"/>
                    </a:lnTo>
                    <a:lnTo>
                      <a:pt x="504" y="1284"/>
                    </a:lnTo>
                    <a:lnTo>
                      <a:pt x="513" y="1280"/>
                    </a:lnTo>
                    <a:lnTo>
                      <a:pt x="520" y="1275"/>
                    </a:lnTo>
                    <a:lnTo>
                      <a:pt x="524" y="1266"/>
                    </a:lnTo>
                    <a:lnTo>
                      <a:pt x="524" y="1251"/>
                    </a:lnTo>
                    <a:lnTo>
                      <a:pt x="522" y="1246"/>
                    </a:lnTo>
                    <a:lnTo>
                      <a:pt x="518" y="1235"/>
                    </a:lnTo>
                    <a:lnTo>
                      <a:pt x="518" y="1222"/>
                    </a:lnTo>
                    <a:lnTo>
                      <a:pt x="520" y="1211"/>
                    </a:lnTo>
                    <a:lnTo>
                      <a:pt x="553" y="1148"/>
                    </a:lnTo>
                    <a:lnTo>
                      <a:pt x="544" y="1148"/>
                    </a:lnTo>
                    <a:lnTo>
                      <a:pt x="538" y="1146"/>
                    </a:lnTo>
                    <a:lnTo>
                      <a:pt x="533" y="1144"/>
                    </a:lnTo>
                    <a:lnTo>
                      <a:pt x="531" y="1138"/>
                    </a:lnTo>
                    <a:lnTo>
                      <a:pt x="529" y="1133"/>
                    </a:lnTo>
                    <a:lnTo>
                      <a:pt x="527" y="1124"/>
                    </a:lnTo>
                    <a:lnTo>
                      <a:pt x="535" y="1118"/>
                    </a:lnTo>
                    <a:lnTo>
                      <a:pt x="538" y="1113"/>
                    </a:lnTo>
                    <a:lnTo>
                      <a:pt x="542" y="1104"/>
                    </a:lnTo>
                    <a:lnTo>
                      <a:pt x="544" y="1097"/>
                    </a:lnTo>
                    <a:lnTo>
                      <a:pt x="533" y="1097"/>
                    </a:lnTo>
                    <a:lnTo>
                      <a:pt x="533" y="1093"/>
                    </a:lnTo>
                    <a:lnTo>
                      <a:pt x="527" y="1093"/>
                    </a:lnTo>
                    <a:lnTo>
                      <a:pt x="527" y="1080"/>
                    </a:lnTo>
                    <a:lnTo>
                      <a:pt x="535" y="1075"/>
                    </a:lnTo>
                    <a:lnTo>
                      <a:pt x="540" y="1068"/>
                    </a:lnTo>
                    <a:lnTo>
                      <a:pt x="544" y="1060"/>
                    </a:lnTo>
                    <a:lnTo>
                      <a:pt x="547" y="1051"/>
                    </a:lnTo>
                    <a:lnTo>
                      <a:pt x="536" y="1051"/>
                    </a:lnTo>
                    <a:lnTo>
                      <a:pt x="536" y="1046"/>
                    </a:lnTo>
                    <a:lnTo>
                      <a:pt x="538" y="1042"/>
                    </a:lnTo>
                    <a:lnTo>
                      <a:pt x="540" y="1038"/>
                    </a:lnTo>
                    <a:lnTo>
                      <a:pt x="542" y="1037"/>
                    </a:lnTo>
                    <a:lnTo>
                      <a:pt x="542" y="1033"/>
                    </a:lnTo>
                    <a:lnTo>
                      <a:pt x="544" y="1028"/>
                    </a:lnTo>
                    <a:lnTo>
                      <a:pt x="560" y="1028"/>
                    </a:lnTo>
                    <a:lnTo>
                      <a:pt x="560" y="1024"/>
                    </a:lnTo>
                    <a:lnTo>
                      <a:pt x="556" y="1024"/>
                    </a:lnTo>
                    <a:lnTo>
                      <a:pt x="556" y="1004"/>
                    </a:lnTo>
                    <a:lnTo>
                      <a:pt x="547" y="1004"/>
                    </a:lnTo>
                    <a:lnTo>
                      <a:pt x="549" y="991"/>
                    </a:lnTo>
                    <a:lnTo>
                      <a:pt x="553" y="984"/>
                    </a:lnTo>
                    <a:lnTo>
                      <a:pt x="556" y="977"/>
                    </a:lnTo>
                    <a:lnTo>
                      <a:pt x="560" y="968"/>
                    </a:lnTo>
                    <a:lnTo>
                      <a:pt x="564" y="968"/>
                    </a:lnTo>
                    <a:lnTo>
                      <a:pt x="564" y="964"/>
                    </a:lnTo>
                    <a:lnTo>
                      <a:pt x="560" y="964"/>
                    </a:lnTo>
                    <a:lnTo>
                      <a:pt x="560" y="960"/>
                    </a:lnTo>
                    <a:lnTo>
                      <a:pt x="547" y="957"/>
                    </a:lnTo>
                    <a:lnTo>
                      <a:pt x="547" y="931"/>
                    </a:lnTo>
                    <a:lnTo>
                      <a:pt x="567" y="928"/>
                    </a:lnTo>
                    <a:lnTo>
                      <a:pt x="567" y="924"/>
                    </a:lnTo>
                    <a:lnTo>
                      <a:pt x="564" y="924"/>
                    </a:lnTo>
                    <a:lnTo>
                      <a:pt x="567" y="900"/>
                    </a:lnTo>
                    <a:lnTo>
                      <a:pt x="573" y="900"/>
                    </a:lnTo>
                    <a:lnTo>
                      <a:pt x="573" y="888"/>
                    </a:lnTo>
                    <a:lnTo>
                      <a:pt x="587" y="888"/>
                    </a:lnTo>
                    <a:lnTo>
                      <a:pt x="587" y="884"/>
                    </a:lnTo>
                    <a:lnTo>
                      <a:pt x="584" y="884"/>
                    </a:lnTo>
                    <a:lnTo>
                      <a:pt x="580" y="860"/>
                    </a:lnTo>
                    <a:lnTo>
                      <a:pt x="593" y="860"/>
                    </a:lnTo>
                    <a:lnTo>
                      <a:pt x="589" y="853"/>
                    </a:lnTo>
                    <a:lnTo>
                      <a:pt x="589" y="849"/>
                    </a:lnTo>
                    <a:lnTo>
                      <a:pt x="589" y="844"/>
                    </a:lnTo>
                    <a:lnTo>
                      <a:pt x="589" y="840"/>
                    </a:lnTo>
                    <a:lnTo>
                      <a:pt x="593" y="837"/>
                    </a:lnTo>
                    <a:lnTo>
                      <a:pt x="596" y="831"/>
                    </a:lnTo>
                    <a:lnTo>
                      <a:pt x="600" y="831"/>
                    </a:lnTo>
                    <a:lnTo>
                      <a:pt x="607" y="808"/>
                    </a:lnTo>
                    <a:lnTo>
                      <a:pt x="604" y="808"/>
                    </a:lnTo>
                    <a:lnTo>
                      <a:pt x="596" y="818"/>
                    </a:lnTo>
                    <a:lnTo>
                      <a:pt x="587" y="826"/>
                    </a:lnTo>
                    <a:lnTo>
                      <a:pt x="573" y="828"/>
                    </a:lnTo>
                    <a:lnTo>
                      <a:pt x="567" y="851"/>
                    </a:lnTo>
                    <a:lnTo>
                      <a:pt x="540" y="873"/>
                    </a:lnTo>
                    <a:lnTo>
                      <a:pt x="524" y="873"/>
                    </a:lnTo>
                    <a:lnTo>
                      <a:pt x="524" y="877"/>
                    </a:lnTo>
                    <a:lnTo>
                      <a:pt x="533" y="884"/>
                    </a:lnTo>
                    <a:lnTo>
                      <a:pt x="536" y="893"/>
                    </a:lnTo>
                    <a:lnTo>
                      <a:pt x="536" y="908"/>
                    </a:lnTo>
                    <a:lnTo>
                      <a:pt x="531" y="909"/>
                    </a:lnTo>
                    <a:lnTo>
                      <a:pt x="527" y="911"/>
                    </a:lnTo>
                    <a:lnTo>
                      <a:pt x="525" y="913"/>
                    </a:lnTo>
                    <a:lnTo>
                      <a:pt x="522" y="917"/>
                    </a:lnTo>
                    <a:lnTo>
                      <a:pt x="520" y="920"/>
                    </a:lnTo>
                    <a:lnTo>
                      <a:pt x="516" y="920"/>
                    </a:lnTo>
                    <a:lnTo>
                      <a:pt x="516" y="922"/>
                    </a:lnTo>
                    <a:lnTo>
                      <a:pt x="516" y="924"/>
                    </a:lnTo>
                    <a:lnTo>
                      <a:pt x="518" y="926"/>
                    </a:lnTo>
                    <a:lnTo>
                      <a:pt x="520" y="929"/>
                    </a:lnTo>
                    <a:lnTo>
                      <a:pt x="522" y="933"/>
                    </a:lnTo>
                    <a:lnTo>
                      <a:pt x="520" y="937"/>
                    </a:lnTo>
                    <a:lnTo>
                      <a:pt x="511" y="944"/>
                    </a:lnTo>
                    <a:lnTo>
                      <a:pt x="498" y="948"/>
                    </a:lnTo>
                    <a:lnTo>
                      <a:pt x="484" y="948"/>
                    </a:lnTo>
                    <a:lnTo>
                      <a:pt x="484" y="937"/>
                    </a:lnTo>
                    <a:lnTo>
                      <a:pt x="480" y="937"/>
                    </a:lnTo>
                    <a:lnTo>
                      <a:pt x="469" y="946"/>
                    </a:lnTo>
                    <a:lnTo>
                      <a:pt x="453" y="953"/>
                    </a:lnTo>
                    <a:lnTo>
                      <a:pt x="433" y="958"/>
                    </a:lnTo>
                    <a:lnTo>
                      <a:pt x="409" y="960"/>
                    </a:lnTo>
                    <a:lnTo>
                      <a:pt x="387" y="960"/>
                    </a:lnTo>
                    <a:lnTo>
                      <a:pt x="385" y="953"/>
                    </a:lnTo>
                    <a:lnTo>
                      <a:pt x="385" y="949"/>
                    </a:lnTo>
                    <a:lnTo>
                      <a:pt x="384" y="944"/>
                    </a:lnTo>
                    <a:lnTo>
                      <a:pt x="382" y="938"/>
                    </a:lnTo>
                    <a:lnTo>
                      <a:pt x="380" y="931"/>
                    </a:lnTo>
                    <a:lnTo>
                      <a:pt x="384" y="931"/>
                    </a:lnTo>
                    <a:lnTo>
                      <a:pt x="389" y="929"/>
                    </a:lnTo>
                    <a:lnTo>
                      <a:pt x="393" y="929"/>
                    </a:lnTo>
                    <a:lnTo>
                      <a:pt x="400" y="928"/>
                    </a:lnTo>
                    <a:lnTo>
                      <a:pt x="404" y="933"/>
                    </a:lnTo>
                    <a:lnTo>
                      <a:pt x="405" y="935"/>
                    </a:lnTo>
                    <a:lnTo>
                      <a:pt x="409" y="937"/>
                    </a:lnTo>
                    <a:lnTo>
                      <a:pt x="411" y="937"/>
                    </a:lnTo>
                    <a:lnTo>
                      <a:pt x="415" y="935"/>
                    </a:lnTo>
                    <a:lnTo>
                      <a:pt x="418" y="933"/>
                    </a:lnTo>
                    <a:lnTo>
                      <a:pt x="424" y="931"/>
                    </a:lnTo>
                    <a:lnTo>
                      <a:pt x="424" y="928"/>
                    </a:lnTo>
                    <a:lnTo>
                      <a:pt x="416" y="928"/>
                    </a:lnTo>
                    <a:lnTo>
                      <a:pt x="418" y="915"/>
                    </a:lnTo>
                    <a:lnTo>
                      <a:pt x="420" y="906"/>
                    </a:lnTo>
                    <a:lnTo>
                      <a:pt x="425" y="898"/>
                    </a:lnTo>
                    <a:lnTo>
                      <a:pt x="427" y="888"/>
                    </a:lnTo>
                    <a:lnTo>
                      <a:pt x="444" y="888"/>
                    </a:lnTo>
                    <a:lnTo>
                      <a:pt x="444" y="884"/>
                    </a:lnTo>
                    <a:lnTo>
                      <a:pt x="436" y="884"/>
                    </a:lnTo>
                    <a:lnTo>
                      <a:pt x="431" y="882"/>
                    </a:lnTo>
                    <a:lnTo>
                      <a:pt x="429" y="882"/>
                    </a:lnTo>
                    <a:lnTo>
                      <a:pt x="427" y="880"/>
                    </a:lnTo>
                    <a:lnTo>
                      <a:pt x="425" y="878"/>
                    </a:lnTo>
                    <a:lnTo>
                      <a:pt x="425" y="877"/>
                    </a:lnTo>
                    <a:lnTo>
                      <a:pt x="425" y="875"/>
                    </a:lnTo>
                    <a:lnTo>
                      <a:pt x="425" y="873"/>
                    </a:lnTo>
                    <a:lnTo>
                      <a:pt x="424" y="871"/>
                    </a:lnTo>
                    <a:lnTo>
                      <a:pt x="420" y="868"/>
                    </a:lnTo>
                    <a:lnTo>
                      <a:pt x="387" y="864"/>
                    </a:lnTo>
                    <a:lnTo>
                      <a:pt x="393" y="828"/>
                    </a:lnTo>
                    <a:lnTo>
                      <a:pt x="404" y="824"/>
                    </a:lnTo>
                    <a:lnTo>
                      <a:pt x="413" y="818"/>
                    </a:lnTo>
                    <a:lnTo>
                      <a:pt x="420" y="815"/>
                    </a:lnTo>
                    <a:lnTo>
                      <a:pt x="431" y="809"/>
                    </a:lnTo>
                    <a:lnTo>
                      <a:pt x="447" y="808"/>
                    </a:lnTo>
                    <a:lnTo>
                      <a:pt x="451" y="813"/>
                    </a:lnTo>
                    <a:lnTo>
                      <a:pt x="455" y="820"/>
                    </a:lnTo>
                    <a:lnTo>
                      <a:pt x="460" y="824"/>
                    </a:lnTo>
                    <a:lnTo>
                      <a:pt x="460" y="808"/>
                    </a:lnTo>
                    <a:lnTo>
                      <a:pt x="469" y="808"/>
                    </a:lnTo>
                    <a:lnTo>
                      <a:pt x="476" y="809"/>
                    </a:lnTo>
                    <a:lnTo>
                      <a:pt x="482" y="809"/>
                    </a:lnTo>
                    <a:lnTo>
                      <a:pt x="487" y="813"/>
                    </a:lnTo>
                    <a:lnTo>
                      <a:pt x="487" y="804"/>
                    </a:lnTo>
                    <a:lnTo>
                      <a:pt x="416" y="800"/>
                    </a:lnTo>
                    <a:lnTo>
                      <a:pt x="413" y="780"/>
                    </a:lnTo>
                    <a:lnTo>
                      <a:pt x="416" y="777"/>
                    </a:lnTo>
                    <a:lnTo>
                      <a:pt x="422" y="773"/>
                    </a:lnTo>
                    <a:lnTo>
                      <a:pt x="427" y="768"/>
                    </a:lnTo>
                    <a:lnTo>
                      <a:pt x="433" y="764"/>
                    </a:lnTo>
                    <a:lnTo>
                      <a:pt x="442" y="764"/>
                    </a:lnTo>
                    <a:lnTo>
                      <a:pt x="453" y="762"/>
                    </a:lnTo>
                    <a:lnTo>
                      <a:pt x="467" y="760"/>
                    </a:lnTo>
                    <a:lnTo>
                      <a:pt x="478" y="760"/>
                    </a:lnTo>
                    <a:lnTo>
                      <a:pt x="487" y="762"/>
                    </a:lnTo>
                    <a:lnTo>
                      <a:pt x="493" y="768"/>
                    </a:lnTo>
                    <a:lnTo>
                      <a:pt x="493" y="760"/>
                    </a:lnTo>
                    <a:lnTo>
                      <a:pt x="500" y="760"/>
                    </a:lnTo>
                    <a:lnTo>
                      <a:pt x="496" y="757"/>
                    </a:lnTo>
                    <a:lnTo>
                      <a:pt x="495" y="755"/>
                    </a:lnTo>
                    <a:lnTo>
                      <a:pt x="493" y="753"/>
                    </a:lnTo>
                    <a:lnTo>
                      <a:pt x="491" y="753"/>
                    </a:lnTo>
                    <a:lnTo>
                      <a:pt x="489" y="751"/>
                    </a:lnTo>
                    <a:lnTo>
                      <a:pt x="489" y="746"/>
                    </a:lnTo>
                    <a:lnTo>
                      <a:pt x="487" y="740"/>
                    </a:lnTo>
                    <a:lnTo>
                      <a:pt x="502" y="738"/>
                    </a:lnTo>
                    <a:lnTo>
                      <a:pt x="513" y="733"/>
                    </a:lnTo>
                    <a:lnTo>
                      <a:pt x="524" y="728"/>
                    </a:lnTo>
                    <a:lnTo>
                      <a:pt x="524" y="724"/>
                    </a:lnTo>
                    <a:lnTo>
                      <a:pt x="504" y="722"/>
                    </a:lnTo>
                    <a:lnTo>
                      <a:pt x="487" y="720"/>
                    </a:lnTo>
                    <a:lnTo>
                      <a:pt x="489" y="708"/>
                    </a:lnTo>
                    <a:lnTo>
                      <a:pt x="491" y="691"/>
                    </a:lnTo>
                    <a:lnTo>
                      <a:pt x="495" y="677"/>
                    </a:lnTo>
                    <a:lnTo>
                      <a:pt x="500" y="668"/>
                    </a:lnTo>
                    <a:lnTo>
                      <a:pt x="500" y="664"/>
                    </a:lnTo>
                    <a:lnTo>
                      <a:pt x="513" y="664"/>
                    </a:lnTo>
                    <a:lnTo>
                      <a:pt x="513" y="668"/>
                    </a:lnTo>
                    <a:lnTo>
                      <a:pt x="524" y="668"/>
                    </a:lnTo>
                    <a:lnTo>
                      <a:pt x="524" y="673"/>
                    </a:lnTo>
                    <a:lnTo>
                      <a:pt x="527" y="673"/>
                    </a:lnTo>
                    <a:lnTo>
                      <a:pt x="527" y="664"/>
                    </a:lnTo>
                    <a:lnTo>
                      <a:pt x="524" y="662"/>
                    </a:lnTo>
                    <a:lnTo>
                      <a:pt x="518" y="662"/>
                    </a:lnTo>
                    <a:lnTo>
                      <a:pt x="511" y="660"/>
                    </a:lnTo>
                    <a:lnTo>
                      <a:pt x="504" y="660"/>
                    </a:lnTo>
                    <a:lnTo>
                      <a:pt x="504" y="640"/>
                    </a:lnTo>
                    <a:lnTo>
                      <a:pt x="515" y="633"/>
                    </a:lnTo>
                    <a:lnTo>
                      <a:pt x="524" y="628"/>
                    </a:lnTo>
                    <a:lnTo>
                      <a:pt x="536" y="624"/>
                    </a:lnTo>
                    <a:lnTo>
                      <a:pt x="533" y="622"/>
                    </a:lnTo>
                    <a:lnTo>
                      <a:pt x="531" y="620"/>
                    </a:lnTo>
                    <a:lnTo>
                      <a:pt x="529" y="618"/>
                    </a:lnTo>
                    <a:lnTo>
                      <a:pt x="527" y="617"/>
                    </a:lnTo>
                    <a:lnTo>
                      <a:pt x="527" y="617"/>
                    </a:lnTo>
                    <a:lnTo>
                      <a:pt x="525" y="613"/>
                    </a:lnTo>
                    <a:lnTo>
                      <a:pt x="524" y="608"/>
                    </a:lnTo>
                    <a:lnTo>
                      <a:pt x="507" y="613"/>
                    </a:lnTo>
                    <a:lnTo>
                      <a:pt x="507" y="631"/>
                    </a:lnTo>
                    <a:lnTo>
                      <a:pt x="496" y="642"/>
                    </a:lnTo>
                    <a:lnTo>
                      <a:pt x="487" y="653"/>
                    </a:lnTo>
                    <a:lnTo>
                      <a:pt x="475" y="662"/>
                    </a:lnTo>
                    <a:lnTo>
                      <a:pt x="460" y="668"/>
                    </a:lnTo>
                    <a:lnTo>
                      <a:pt x="458" y="664"/>
                    </a:lnTo>
                    <a:lnTo>
                      <a:pt x="456" y="660"/>
                    </a:lnTo>
                    <a:lnTo>
                      <a:pt x="455" y="658"/>
                    </a:lnTo>
                    <a:lnTo>
                      <a:pt x="453" y="655"/>
                    </a:lnTo>
                    <a:lnTo>
                      <a:pt x="453" y="651"/>
                    </a:lnTo>
                    <a:lnTo>
                      <a:pt x="453" y="644"/>
                    </a:lnTo>
                    <a:lnTo>
                      <a:pt x="460" y="635"/>
                    </a:lnTo>
                    <a:lnTo>
                      <a:pt x="469" y="624"/>
                    </a:lnTo>
                    <a:lnTo>
                      <a:pt x="476" y="613"/>
                    </a:lnTo>
                    <a:lnTo>
                      <a:pt x="460" y="613"/>
                    </a:lnTo>
                    <a:lnTo>
                      <a:pt x="460" y="600"/>
                    </a:lnTo>
                    <a:lnTo>
                      <a:pt x="456" y="600"/>
                    </a:lnTo>
                    <a:lnTo>
                      <a:pt x="456" y="608"/>
                    </a:lnTo>
                    <a:lnTo>
                      <a:pt x="455" y="613"/>
                    </a:lnTo>
                    <a:lnTo>
                      <a:pt x="453" y="617"/>
                    </a:lnTo>
                    <a:lnTo>
                      <a:pt x="449" y="618"/>
                    </a:lnTo>
                    <a:lnTo>
                      <a:pt x="444" y="620"/>
                    </a:lnTo>
                    <a:lnTo>
                      <a:pt x="436" y="620"/>
                    </a:lnTo>
                    <a:lnTo>
                      <a:pt x="436" y="604"/>
                    </a:lnTo>
                    <a:lnTo>
                      <a:pt x="433" y="604"/>
                    </a:lnTo>
                    <a:lnTo>
                      <a:pt x="433" y="608"/>
                    </a:lnTo>
                    <a:lnTo>
                      <a:pt x="396" y="617"/>
                    </a:lnTo>
                    <a:lnTo>
                      <a:pt x="396" y="604"/>
                    </a:lnTo>
                    <a:lnTo>
                      <a:pt x="384" y="604"/>
                    </a:lnTo>
                    <a:lnTo>
                      <a:pt x="356" y="564"/>
                    </a:lnTo>
                    <a:lnTo>
                      <a:pt x="356" y="548"/>
                    </a:lnTo>
                    <a:lnTo>
                      <a:pt x="367" y="548"/>
                    </a:lnTo>
                    <a:lnTo>
                      <a:pt x="367" y="544"/>
                    </a:lnTo>
                    <a:lnTo>
                      <a:pt x="369" y="542"/>
                    </a:lnTo>
                    <a:lnTo>
                      <a:pt x="371" y="542"/>
                    </a:lnTo>
                    <a:lnTo>
                      <a:pt x="371" y="542"/>
                    </a:lnTo>
                    <a:lnTo>
                      <a:pt x="371" y="542"/>
                    </a:lnTo>
                    <a:lnTo>
                      <a:pt x="371" y="542"/>
                    </a:lnTo>
                    <a:lnTo>
                      <a:pt x="373" y="540"/>
                    </a:lnTo>
                    <a:lnTo>
                      <a:pt x="367" y="537"/>
                    </a:lnTo>
                    <a:lnTo>
                      <a:pt x="364" y="533"/>
                    </a:lnTo>
                    <a:lnTo>
                      <a:pt x="360" y="529"/>
                    </a:lnTo>
                    <a:lnTo>
                      <a:pt x="355" y="526"/>
                    </a:lnTo>
                    <a:lnTo>
                      <a:pt x="347" y="524"/>
                    </a:lnTo>
                    <a:lnTo>
                      <a:pt x="347" y="528"/>
                    </a:lnTo>
                    <a:lnTo>
                      <a:pt x="344" y="528"/>
                    </a:lnTo>
                    <a:lnTo>
                      <a:pt x="344" y="544"/>
                    </a:lnTo>
                    <a:lnTo>
                      <a:pt x="307" y="537"/>
                    </a:lnTo>
                    <a:lnTo>
                      <a:pt x="302" y="522"/>
                    </a:lnTo>
                    <a:lnTo>
                      <a:pt x="296" y="509"/>
                    </a:lnTo>
                    <a:lnTo>
                      <a:pt x="293" y="491"/>
                    </a:lnTo>
                    <a:lnTo>
                      <a:pt x="300" y="491"/>
                    </a:lnTo>
                    <a:lnTo>
                      <a:pt x="300" y="473"/>
                    </a:lnTo>
                    <a:lnTo>
                      <a:pt x="316" y="473"/>
                    </a:lnTo>
                    <a:lnTo>
                      <a:pt x="318" y="477"/>
                    </a:lnTo>
                    <a:lnTo>
                      <a:pt x="320" y="482"/>
                    </a:lnTo>
                    <a:lnTo>
                      <a:pt x="322" y="486"/>
                    </a:lnTo>
                    <a:lnTo>
                      <a:pt x="324" y="491"/>
                    </a:lnTo>
                    <a:lnTo>
                      <a:pt x="327" y="491"/>
                    </a:lnTo>
                    <a:lnTo>
                      <a:pt x="327" y="477"/>
                    </a:lnTo>
                    <a:lnTo>
                      <a:pt x="333" y="477"/>
                    </a:lnTo>
                    <a:lnTo>
                      <a:pt x="333" y="471"/>
                    </a:lnTo>
                    <a:lnTo>
                      <a:pt x="333" y="468"/>
                    </a:lnTo>
                    <a:lnTo>
                      <a:pt x="331" y="466"/>
                    </a:lnTo>
                    <a:lnTo>
                      <a:pt x="329" y="462"/>
                    </a:lnTo>
                    <a:lnTo>
                      <a:pt x="327" y="460"/>
                    </a:lnTo>
                    <a:lnTo>
                      <a:pt x="324" y="460"/>
                    </a:lnTo>
                    <a:lnTo>
                      <a:pt x="324" y="437"/>
                    </a:lnTo>
                    <a:lnTo>
                      <a:pt x="340" y="437"/>
                    </a:lnTo>
                    <a:lnTo>
                      <a:pt x="340" y="444"/>
                    </a:lnTo>
                    <a:lnTo>
                      <a:pt x="344" y="448"/>
                    </a:lnTo>
                    <a:lnTo>
                      <a:pt x="345" y="451"/>
                    </a:lnTo>
                    <a:lnTo>
                      <a:pt x="349" y="457"/>
                    </a:lnTo>
                    <a:lnTo>
                      <a:pt x="353" y="460"/>
                    </a:lnTo>
                    <a:lnTo>
                      <a:pt x="364" y="468"/>
                    </a:lnTo>
                    <a:lnTo>
                      <a:pt x="364" y="477"/>
                    </a:lnTo>
                    <a:lnTo>
                      <a:pt x="367" y="477"/>
                    </a:lnTo>
                    <a:lnTo>
                      <a:pt x="367" y="473"/>
                    </a:lnTo>
                    <a:lnTo>
                      <a:pt x="380" y="473"/>
                    </a:lnTo>
                    <a:lnTo>
                      <a:pt x="367" y="417"/>
                    </a:lnTo>
                    <a:lnTo>
                      <a:pt x="384" y="404"/>
                    </a:lnTo>
                    <a:lnTo>
                      <a:pt x="387" y="393"/>
                    </a:lnTo>
                    <a:lnTo>
                      <a:pt x="400" y="393"/>
                    </a:lnTo>
                    <a:lnTo>
                      <a:pt x="404" y="398"/>
                    </a:lnTo>
                    <a:lnTo>
                      <a:pt x="407" y="402"/>
                    </a:lnTo>
                    <a:lnTo>
                      <a:pt x="411" y="408"/>
                    </a:lnTo>
                    <a:lnTo>
                      <a:pt x="415" y="413"/>
                    </a:lnTo>
                    <a:lnTo>
                      <a:pt x="416" y="420"/>
                    </a:lnTo>
                    <a:lnTo>
                      <a:pt x="427" y="420"/>
                    </a:lnTo>
                    <a:lnTo>
                      <a:pt x="436" y="484"/>
                    </a:lnTo>
                    <a:lnTo>
                      <a:pt x="433" y="484"/>
                    </a:lnTo>
                    <a:lnTo>
                      <a:pt x="431" y="489"/>
                    </a:lnTo>
                    <a:lnTo>
                      <a:pt x="431" y="493"/>
                    </a:lnTo>
                    <a:lnTo>
                      <a:pt x="433" y="498"/>
                    </a:lnTo>
                    <a:lnTo>
                      <a:pt x="433" y="502"/>
                    </a:lnTo>
                    <a:lnTo>
                      <a:pt x="431" y="506"/>
                    </a:lnTo>
                    <a:lnTo>
                      <a:pt x="427" y="508"/>
                    </a:lnTo>
                    <a:lnTo>
                      <a:pt x="427" y="513"/>
                    </a:lnTo>
                    <a:lnTo>
                      <a:pt x="440" y="517"/>
                    </a:lnTo>
                    <a:lnTo>
                      <a:pt x="440" y="548"/>
                    </a:lnTo>
                    <a:lnTo>
                      <a:pt x="453" y="548"/>
                    </a:lnTo>
                    <a:lnTo>
                      <a:pt x="453" y="551"/>
                    </a:lnTo>
                    <a:lnTo>
                      <a:pt x="456" y="551"/>
                    </a:lnTo>
                    <a:lnTo>
                      <a:pt x="456" y="564"/>
                    </a:lnTo>
                    <a:lnTo>
                      <a:pt x="487" y="568"/>
                    </a:lnTo>
                    <a:lnTo>
                      <a:pt x="487" y="577"/>
                    </a:lnTo>
                    <a:lnTo>
                      <a:pt x="496" y="571"/>
                    </a:lnTo>
                    <a:lnTo>
                      <a:pt x="507" y="569"/>
                    </a:lnTo>
                    <a:lnTo>
                      <a:pt x="520" y="568"/>
                    </a:lnTo>
                    <a:lnTo>
                      <a:pt x="520" y="548"/>
                    </a:lnTo>
                    <a:lnTo>
                      <a:pt x="533" y="544"/>
                    </a:lnTo>
                    <a:lnTo>
                      <a:pt x="533" y="540"/>
                    </a:lnTo>
                    <a:lnTo>
                      <a:pt x="536" y="538"/>
                    </a:lnTo>
                    <a:lnTo>
                      <a:pt x="540" y="538"/>
                    </a:lnTo>
                    <a:lnTo>
                      <a:pt x="542" y="538"/>
                    </a:lnTo>
                    <a:lnTo>
                      <a:pt x="544" y="537"/>
                    </a:lnTo>
                    <a:lnTo>
                      <a:pt x="547" y="537"/>
                    </a:lnTo>
                    <a:lnTo>
                      <a:pt x="549" y="535"/>
                    </a:lnTo>
                    <a:lnTo>
                      <a:pt x="553" y="533"/>
                    </a:lnTo>
                    <a:lnTo>
                      <a:pt x="549" y="529"/>
                    </a:lnTo>
                    <a:lnTo>
                      <a:pt x="545" y="526"/>
                    </a:lnTo>
                    <a:lnTo>
                      <a:pt x="544" y="524"/>
                    </a:lnTo>
                    <a:lnTo>
                      <a:pt x="540" y="520"/>
                    </a:lnTo>
                    <a:lnTo>
                      <a:pt x="540" y="524"/>
                    </a:lnTo>
                    <a:lnTo>
                      <a:pt x="533" y="529"/>
                    </a:lnTo>
                    <a:lnTo>
                      <a:pt x="527" y="535"/>
                    </a:lnTo>
                    <a:lnTo>
                      <a:pt x="520" y="538"/>
                    </a:lnTo>
                    <a:lnTo>
                      <a:pt x="507" y="540"/>
                    </a:lnTo>
                    <a:lnTo>
                      <a:pt x="504" y="531"/>
                    </a:lnTo>
                    <a:lnTo>
                      <a:pt x="500" y="520"/>
                    </a:lnTo>
                    <a:lnTo>
                      <a:pt x="500" y="504"/>
                    </a:lnTo>
                    <a:lnTo>
                      <a:pt x="487" y="504"/>
                    </a:lnTo>
                    <a:lnTo>
                      <a:pt x="493" y="444"/>
                    </a:lnTo>
                    <a:lnTo>
                      <a:pt x="505" y="446"/>
                    </a:lnTo>
                    <a:lnTo>
                      <a:pt x="515" y="451"/>
                    </a:lnTo>
                    <a:lnTo>
                      <a:pt x="524" y="457"/>
                    </a:lnTo>
                    <a:lnTo>
                      <a:pt x="516" y="444"/>
                    </a:lnTo>
                    <a:lnTo>
                      <a:pt x="509" y="431"/>
                    </a:lnTo>
                    <a:lnTo>
                      <a:pt x="504" y="418"/>
                    </a:lnTo>
                    <a:lnTo>
                      <a:pt x="500" y="400"/>
                    </a:lnTo>
                    <a:lnTo>
                      <a:pt x="504" y="398"/>
                    </a:lnTo>
                    <a:lnTo>
                      <a:pt x="507" y="397"/>
                    </a:lnTo>
                    <a:lnTo>
                      <a:pt x="509" y="395"/>
                    </a:lnTo>
                    <a:lnTo>
                      <a:pt x="513" y="393"/>
                    </a:lnTo>
                    <a:lnTo>
                      <a:pt x="516" y="393"/>
                    </a:lnTo>
                    <a:lnTo>
                      <a:pt x="524" y="393"/>
                    </a:lnTo>
                    <a:lnTo>
                      <a:pt x="524" y="397"/>
                    </a:lnTo>
                    <a:lnTo>
                      <a:pt x="527" y="397"/>
                    </a:lnTo>
                    <a:lnTo>
                      <a:pt x="525" y="393"/>
                    </a:lnTo>
                    <a:lnTo>
                      <a:pt x="524" y="391"/>
                    </a:lnTo>
                    <a:lnTo>
                      <a:pt x="522" y="389"/>
                    </a:lnTo>
                    <a:lnTo>
                      <a:pt x="520" y="389"/>
                    </a:lnTo>
                    <a:lnTo>
                      <a:pt x="520" y="389"/>
                    </a:lnTo>
                    <a:lnTo>
                      <a:pt x="518" y="389"/>
                    </a:lnTo>
                    <a:lnTo>
                      <a:pt x="515" y="389"/>
                    </a:lnTo>
                    <a:lnTo>
                      <a:pt x="513" y="388"/>
                    </a:lnTo>
                    <a:lnTo>
                      <a:pt x="513" y="384"/>
                    </a:lnTo>
                    <a:lnTo>
                      <a:pt x="500" y="377"/>
                    </a:lnTo>
                    <a:lnTo>
                      <a:pt x="500" y="333"/>
                    </a:lnTo>
                    <a:lnTo>
                      <a:pt x="515" y="329"/>
                    </a:lnTo>
                    <a:lnTo>
                      <a:pt x="533" y="328"/>
                    </a:lnTo>
                    <a:lnTo>
                      <a:pt x="536" y="357"/>
                    </a:lnTo>
                    <a:lnTo>
                      <a:pt x="547" y="364"/>
                    </a:lnTo>
                    <a:lnTo>
                      <a:pt x="542" y="348"/>
                    </a:lnTo>
                    <a:lnTo>
                      <a:pt x="538" y="329"/>
                    </a:lnTo>
                    <a:lnTo>
                      <a:pt x="536" y="308"/>
                    </a:lnTo>
                    <a:lnTo>
                      <a:pt x="553" y="308"/>
                    </a:lnTo>
                    <a:lnTo>
                      <a:pt x="556" y="315"/>
                    </a:lnTo>
                    <a:lnTo>
                      <a:pt x="562" y="320"/>
                    </a:lnTo>
                    <a:lnTo>
                      <a:pt x="567" y="326"/>
                    </a:lnTo>
                    <a:lnTo>
                      <a:pt x="576" y="328"/>
                    </a:lnTo>
                    <a:lnTo>
                      <a:pt x="578" y="322"/>
                    </a:lnTo>
                    <a:lnTo>
                      <a:pt x="582" y="318"/>
                    </a:lnTo>
                    <a:lnTo>
                      <a:pt x="585" y="315"/>
                    </a:lnTo>
                    <a:lnTo>
                      <a:pt x="589" y="313"/>
                    </a:lnTo>
                    <a:lnTo>
                      <a:pt x="593" y="315"/>
                    </a:lnTo>
                    <a:lnTo>
                      <a:pt x="600" y="317"/>
                    </a:lnTo>
                    <a:lnTo>
                      <a:pt x="600" y="308"/>
                    </a:lnTo>
                    <a:lnTo>
                      <a:pt x="627" y="308"/>
                    </a:lnTo>
                    <a:lnTo>
                      <a:pt x="633" y="297"/>
                    </a:lnTo>
                    <a:lnTo>
                      <a:pt x="620" y="297"/>
                    </a:lnTo>
                    <a:lnTo>
                      <a:pt x="616" y="288"/>
                    </a:lnTo>
                    <a:lnTo>
                      <a:pt x="607" y="288"/>
                    </a:lnTo>
                    <a:lnTo>
                      <a:pt x="604" y="280"/>
                    </a:lnTo>
                    <a:lnTo>
                      <a:pt x="600" y="280"/>
                    </a:lnTo>
                    <a:lnTo>
                      <a:pt x="596" y="268"/>
                    </a:lnTo>
                    <a:lnTo>
                      <a:pt x="584" y="268"/>
                    </a:lnTo>
                    <a:lnTo>
                      <a:pt x="582" y="262"/>
                    </a:lnTo>
                    <a:lnTo>
                      <a:pt x="580" y="257"/>
                    </a:lnTo>
                    <a:lnTo>
                      <a:pt x="578" y="253"/>
                    </a:lnTo>
                    <a:lnTo>
                      <a:pt x="576" y="248"/>
                    </a:lnTo>
                    <a:lnTo>
                      <a:pt x="576" y="240"/>
                    </a:lnTo>
                    <a:lnTo>
                      <a:pt x="580" y="238"/>
                    </a:lnTo>
                    <a:lnTo>
                      <a:pt x="584" y="238"/>
                    </a:lnTo>
                    <a:lnTo>
                      <a:pt x="587" y="237"/>
                    </a:lnTo>
                    <a:lnTo>
                      <a:pt x="593" y="237"/>
                    </a:lnTo>
                    <a:lnTo>
                      <a:pt x="596" y="240"/>
                    </a:lnTo>
                    <a:lnTo>
                      <a:pt x="600" y="242"/>
                    </a:lnTo>
                    <a:lnTo>
                      <a:pt x="605" y="244"/>
                    </a:lnTo>
                    <a:lnTo>
                      <a:pt x="613" y="244"/>
                    </a:lnTo>
                    <a:lnTo>
                      <a:pt x="615" y="237"/>
                    </a:lnTo>
                    <a:lnTo>
                      <a:pt x="616" y="228"/>
                    </a:lnTo>
                    <a:lnTo>
                      <a:pt x="616" y="217"/>
                    </a:lnTo>
                    <a:lnTo>
                      <a:pt x="602" y="208"/>
                    </a:lnTo>
                    <a:lnTo>
                      <a:pt x="593" y="191"/>
                    </a:lnTo>
                    <a:lnTo>
                      <a:pt x="587" y="173"/>
                    </a:lnTo>
                    <a:lnTo>
                      <a:pt x="591" y="171"/>
                    </a:lnTo>
                    <a:lnTo>
                      <a:pt x="595" y="169"/>
                    </a:lnTo>
                    <a:lnTo>
                      <a:pt x="598" y="169"/>
                    </a:lnTo>
                    <a:lnTo>
                      <a:pt x="604" y="168"/>
                    </a:lnTo>
                    <a:lnTo>
                      <a:pt x="607" y="171"/>
                    </a:lnTo>
                    <a:lnTo>
                      <a:pt x="607" y="171"/>
                    </a:lnTo>
                    <a:lnTo>
                      <a:pt x="609" y="171"/>
                    </a:lnTo>
                    <a:lnTo>
                      <a:pt x="609" y="171"/>
                    </a:lnTo>
                    <a:lnTo>
                      <a:pt x="611" y="171"/>
                    </a:lnTo>
                    <a:lnTo>
                      <a:pt x="613" y="171"/>
                    </a:lnTo>
                    <a:lnTo>
                      <a:pt x="616" y="173"/>
                    </a:lnTo>
                    <a:lnTo>
                      <a:pt x="616" y="177"/>
                    </a:lnTo>
                    <a:lnTo>
                      <a:pt x="656" y="173"/>
                    </a:lnTo>
                    <a:lnTo>
                      <a:pt x="656" y="168"/>
                    </a:lnTo>
                    <a:lnTo>
                      <a:pt x="647" y="168"/>
                    </a:lnTo>
                    <a:lnTo>
                      <a:pt x="644" y="149"/>
                    </a:lnTo>
                    <a:lnTo>
                      <a:pt x="642" y="131"/>
                    </a:lnTo>
                    <a:lnTo>
                      <a:pt x="640" y="108"/>
                    </a:lnTo>
                    <a:lnTo>
                      <a:pt x="653" y="108"/>
                    </a:lnTo>
                    <a:lnTo>
                      <a:pt x="653" y="102"/>
                    </a:lnTo>
                    <a:lnTo>
                      <a:pt x="655" y="98"/>
                    </a:lnTo>
                    <a:lnTo>
                      <a:pt x="655" y="97"/>
                    </a:lnTo>
                    <a:lnTo>
                      <a:pt x="656" y="95"/>
                    </a:lnTo>
                    <a:lnTo>
                      <a:pt x="658" y="93"/>
                    </a:lnTo>
                    <a:lnTo>
                      <a:pt x="658" y="91"/>
                    </a:lnTo>
                    <a:lnTo>
                      <a:pt x="660" y="88"/>
                    </a:lnTo>
                    <a:lnTo>
                      <a:pt x="656" y="88"/>
                    </a:lnTo>
                    <a:lnTo>
                      <a:pt x="653" y="84"/>
                    </a:lnTo>
                    <a:lnTo>
                      <a:pt x="651" y="80"/>
                    </a:lnTo>
                    <a:lnTo>
                      <a:pt x="651" y="78"/>
                    </a:lnTo>
                    <a:lnTo>
                      <a:pt x="649" y="77"/>
                    </a:lnTo>
                    <a:lnTo>
                      <a:pt x="649" y="73"/>
                    </a:lnTo>
                    <a:lnTo>
                      <a:pt x="649" y="68"/>
                    </a:lnTo>
                    <a:lnTo>
                      <a:pt x="647" y="60"/>
                    </a:lnTo>
                    <a:lnTo>
                      <a:pt x="658" y="49"/>
                    </a:lnTo>
                    <a:lnTo>
                      <a:pt x="669" y="35"/>
                    </a:lnTo>
                    <a:lnTo>
                      <a:pt x="676" y="20"/>
                    </a:lnTo>
                    <a:lnTo>
                      <a:pt x="716" y="28"/>
                    </a:lnTo>
                    <a:lnTo>
                      <a:pt x="716" y="40"/>
                    </a:lnTo>
                    <a:lnTo>
                      <a:pt x="740" y="40"/>
                    </a:lnTo>
                    <a:lnTo>
                      <a:pt x="740" y="44"/>
                    </a:lnTo>
                    <a:lnTo>
                      <a:pt x="747" y="48"/>
                    </a:lnTo>
                    <a:lnTo>
                      <a:pt x="753" y="60"/>
                    </a:lnTo>
                    <a:lnTo>
                      <a:pt x="760" y="60"/>
                    </a:lnTo>
                    <a:lnTo>
                      <a:pt x="760" y="40"/>
                    </a:lnTo>
                    <a:lnTo>
                      <a:pt x="793" y="40"/>
                    </a:lnTo>
                    <a:lnTo>
                      <a:pt x="795" y="46"/>
                    </a:lnTo>
                    <a:lnTo>
                      <a:pt x="798" y="53"/>
                    </a:lnTo>
                    <a:lnTo>
                      <a:pt x="804" y="58"/>
                    </a:lnTo>
                    <a:lnTo>
                      <a:pt x="807" y="64"/>
                    </a:lnTo>
                    <a:lnTo>
                      <a:pt x="816" y="53"/>
                    </a:lnTo>
                    <a:lnTo>
                      <a:pt x="844" y="57"/>
                    </a:lnTo>
                    <a:lnTo>
                      <a:pt x="844" y="53"/>
                    </a:lnTo>
                    <a:lnTo>
                      <a:pt x="853" y="53"/>
                    </a:lnTo>
                    <a:lnTo>
                      <a:pt x="853" y="48"/>
                    </a:lnTo>
                    <a:lnTo>
                      <a:pt x="876" y="48"/>
                    </a:lnTo>
                    <a:lnTo>
                      <a:pt x="876" y="37"/>
                    </a:lnTo>
                    <a:lnTo>
                      <a:pt x="896" y="37"/>
                    </a:lnTo>
                    <a:lnTo>
                      <a:pt x="896" y="40"/>
                    </a:lnTo>
                    <a:lnTo>
                      <a:pt x="927" y="48"/>
                    </a:lnTo>
                    <a:lnTo>
                      <a:pt x="927" y="44"/>
                    </a:lnTo>
                    <a:lnTo>
                      <a:pt x="940" y="44"/>
                    </a:lnTo>
                    <a:lnTo>
                      <a:pt x="953" y="24"/>
                    </a:lnTo>
                    <a:lnTo>
                      <a:pt x="969" y="18"/>
                    </a:lnTo>
                    <a:lnTo>
                      <a:pt x="989" y="20"/>
                    </a:lnTo>
                    <a:lnTo>
                      <a:pt x="1007" y="24"/>
                    </a:lnTo>
                    <a:lnTo>
                      <a:pt x="1024" y="28"/>
                    </a:lnTo>
                    <a:lnTo>
                      <a:pt x="1024" y="24"/>
                    </a:lnTo>
                    <a:lnTo>
                      <a:pt x="1020" y="20"/>
                    </a:lnTo>
                    <a:lnTo>
                      <a:pt x="1018" y="15"/>
                    </a:lnTo>
                    <a:lnTo>
                      <a:pt x="1016" y="9"/>
                    </a:lnTo>
                    <a:lnTo>
                      <a:pt x="1016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" name="Freeform 10">
                <a:extLst>
                  <a:ext uri="{FF2B5EF4-FFF2-40B4-BE49-F238E27FC236}">
                    <a16:creationId xmlns="" xmlns:a16="http://schemas.microsoft.com/office/drawing/2014/main" id="{A9D6481D-C198-4641-A31F-D9C96FEE4B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38925" y="-395288"/>
                <a:ext cx="895350" cy="1417638"/>
              </a:xfrm>
              <a:custGeom>
                <a:avLst/>
                <a:gdLst>
                  <a:gd name="T0" fmla="*/ 108 w 564"/>
                  <a:gd name="T1" fmla="*/ 876 h 893"/>
                  <a:gd name="T2" fmla="*/ 8 w 564"/>
                  <a:gd name="T3" fmla="*/ 809 h 893"/>
                  <a:gd name="T4" fmla="*/ 26 w 564"/>
                  <a:gd name="T5" fmla="*/ 814 h 893"/>
                  <a:gd name="T6" fmla="*/ 37 w 564"/>
                  <a:gd name="T7" fmla="*/ 824 h 893"/>
                  <a:gd name="T8" fmla="*/ 44 w 564"/>
                  <a:gd name="T9" fmla="*/ 865 h 893"/>
                  <a:gd name="T10" fmla="*/ 31 w 564"/>
                  <a:gd name="T11" fmla="*/ 876 h 893"/>
                  <a:gd name="T12" fmla="*/ 0 w 564"/>
                  <a:gd name="T13" fmla="*/ 824 h 893"/>
                  <a:gd name="T14" fmla="*/ 37 w 564"/>
                  <a:gd name="T15" fmla="*/ 780 h 893"/>
                  <a:gd name="T16" fmla="*/ 40 w 564"/>
                  <a:gd name="T17" fmla="*/ 784 h 893"/>
                  <a:gd name="T18" fmla="*/ 100 w 564"/>
                  <a:gd name="T19" fmla="*/ 704 h 893"/>
                  <a:gd name="T20" fmla="*/ 89 w 564"/>
                  <a:gd name="T21" fmla="*/ 753 h 893"/>
                  <a:gd name="T22" fmla="*/ 75 w 564"/>
                  <a:gd name="T23" fmla="*/ 780 h 893"/>
                  <a:gd name="T24" fmla="*/ 100 w 564"/>
                  <a:gd name="T25" fmla="*/ 782 h 893"/>
                  <a:gd name="T26" fmla="*/ 133 w 564"/>
                  <a:gd name="T27" fmla="*/ 820 h 893"/>
                  <a:gd name="T28" fmla="*/ 120 w 564"/>
                  <a:gd name="T29" fmla="*/ 836 h 893"/>
                  <a:gd name="T30" fmla="*/ 93 w 564"/>
                  <a:gd name="T31" fmla="*/ 814 h 893"/>
                  <a:gd name="T32" fmla="*/ 40 w 564"/>
                  <a:gd name="T33" fmla="*/ 820 h 893"/>
                  <a:gd name="T34" fmla="*/ 22 w 564"/>
                  <a:gd name="T35" fmla="*/ 805 h 893"/>
                  <a:gd name="T36" fmla="*/ 11 w 564"/>
                  <a:gd name="T37" fmla="*/ 793 h 893"/>
                  <a:gd name="T38" fmla="*/ 11 w 564"/>
                  <a:gd name="T39" fmla="*/ 733 h 893"/>
                  <a:gd name="T40" fmla="*/ 57 w 564"/>
                  <a:gd name="T41" fmla="*/ 716 h 893"/>
                  <a:gd name="T42" fmla="*/ 68 w 564"/>
                  <a:gd name="T43" fmla="*/ 727 h 893"/>
                  <a:gd name="T44" fmla="*/ 448 w 564"/>
                  <a:gd name="T45" fmla="*/ 114 h 893"/>
                  <a:gd name="T46" fmla="*/ 446 w 564"/>
                  <a:gd name="T47" fmla="*/ 164 h 893"/>
                  <a:gd name="T48" fmla="*/ 457 w 564"/>
                  <a:gd name="T49" fmla="*/ 153 h 893"/>
                  <a:gd name="T50" fmla="*/ 477 w 564"/>
                  <a:gd name="T51" fmla="*/ 184 h 893"/>
                  <a:gd name="T52" fmla="*/ 499 w 564"/>
                  <a:gd name="T53" fmla="*/ 194 h 893"/>
                  <a:gd name="T54" fmla="*/ 504 w 564"/>
                  <a:gd name="T55" fmla="*/ 202 h 893"/>
                  <a:gd name="T56" fmla="*/ 493 w 564"/>
                  <a:gd name="T57" fmla="*/ 225 h 893"/>
                  <a:gd name="T58" fmla="*/ 477 w 564"/>
                  <a:gd name="T59" fmla="*/ 260 h 893"/>
                  <a:gd name="T60" fmla="*/ 488 w 564"/>
                  <a:gd name="T61" fmla="*/ 291 h 893"/>
                  <a:gd name="T62" fmla="*/ 471 w 564"/>
                  <a:gd name="T63" fmla="*/ 316 h 893"/>
                  <a:gd name="T64" fmla="*/ 457 w 564"/>
                  <a:gd name="T65" fmla="*/ 409 h 893"/>
                  <a:gd name="T66" fmla="*/ 440 w 564"/>
                  <a:gd name="T67" fmla="*/ 405 h 893"/>
                  <a:gd name="T68" fmla="*/ 442 w 564"/>
                  <a:gd name="T69" fmla="*/ 376 h 893"/>
                  <a:gd name="T70" fmla="*/ 451 w 564"/>
                  <a:gd name="T71" fmla="*/ 273 h 893"/>
                  <a:gd name="T72" fmla="*/ 408 w 564"/>
                  <a:gd name="T73" fmla="*/ 287 h 893"/>
                  <a:gd name="T74" fmla="*/ 368 w 564"/>
                  <a:gd name="T75" fmla="*/ 256 h 893"/>
                  <a:gd name="T76" fmla="*/ 417 w 564"/>
                  <a:gd name="T77" fmla="*/ 231 h 893"/>
                  <a:gd name="T78" fmla="*/ 437 w 564"/>
                  <a:gd name="T79" fmla="*/ 224 h 893"/>
                  <a:gd name="T80" fmla="*/ 451 w 564"/>
                  <a:gd name="T81" fmla="*/ 204 h 893"/>
                  <a:gd name="T82" fmla="*/ 440 w 564"/>
                  <a:gd name="T83" fmla="*/ 194 h 893"/>
                  <a:gd name="T84" fmla="*/ 417 w 564"/>
                  <a:gd name="T85" fmla="*/ 156 h 893"/>
                  <a:gd name="T86" fmla="*/ 420 w 564"/>
                  <a:gd name="T87" fmla="*/ 105 h 893"/>
                  <a:gd name="T88" fmla="*/ 560 w 564"/>
                  <a:gd name="T89" fmla="*/ 36 h 893"/>
                  <a:gd name="T90" fmla="*/ 520 w 564"/>
                  <a:gd name="T91" fmla="*/ 64 h 893"/>
                  <a:gd name="T92" fmla="*/ 509 w 564"/>
                  <a:gd name="T93" fmla="*/ 100 h 893"/>
                  <a:gd name="T94" fmla="*/ 517 w 564"/>
                  <a:gd name="T95" fmla="*/ 113 h 893"/>
                  <a:gd name="T96" fmla="*/ 484 w 564"/>
                  <a:gd name="T97" fmla="*/ 147 h 893"/>
                  <a:gd name="T98" fmla="*/ 477 w 564"/>
                  <a:gd name="T99" fmla="*/ 133 h 893"/>
                  <a:gd name="T100" fmla="*/ 484 w 564"/>
                  <a:gd name="T101" fmla="*/ 87 h 893"/>
                  <a:gd name="T102" fmla="*/ 524 w 564"/>
                  <a:gd name="T103" fmla="*/ 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4" h="893">
                    <a:moveTo>
                      <a:pt x="88" y="853"/>
                    </a:moveTo>
                    <a:lnTo>
                      <a:pt x="111" y="853"/>
                    </a:lnTo>
                    <a:lnTo>
                      <a:pt x="111" y="873"/>
                    </a:lnTo>
                    <a:lnTo>
                      <a:pt x="108" y="873"/>
                    </a:lnTo>
                    <a:lnTo>
                      <a:pt x="108" y="876"/>
                    </a:lnTo>
                    <a:lnTo>
                      <a:pt x="111" y="876"/>
                    </a:lnTo>
                    <a:lnTo>
                      <a:pt x="111" y="893"/>
                    </a:lnTo>
                    <a:lnTo>
                      <a:pt x="88" y="893"/>
                    </a:lnTo>
                    <a:lnTo>
                      <a:pt x="88" y="853"/>
                    </a:lnTo>
                    <a:close/>
                    <a:moveTo>
                      <a:pt x="8" y="809"/>
                    </a:moveTo>
                    <a:lnTo>
                      <a:pt x="20" y="809"/>
                    </a:lnTo>
                    <a:lnTo>
                      <a:pt x="22" y="811"/>
                    </a:lnTo>
                    <a:lnTo>
                      <a:pt x="24" y="813"/>
                    </a:lnTo>
                    <a:lnTo>
                      <a:pt x="26" y="814"/>
                    </a:lnTo>
                    <a:lnTo>
                      <a:pt x="26" y="814"/>
                    </a:lnTo>
                    <a:lnTo>
                      <a:pt x="28" y="814"/>
                    </a:lnTo>
                    <a:lnTo>
                      <a:pt x="28" y="814"/>
                    </a:lnTo>
                    <a:lnTo>
                      <a:pt x="29" y="814"/>
                    </a:lnTo>
                    <a:lnTo>
                      <a:pt x="31" y="816"/>
                    </a:lnTo>
                    <a:lnTo>
                      <a:pt x="37" y="824"/>
                    </a:lnTo>
                    <a:lnTo>
                      <a:pt x="44" y="829"/>
                    </a:lnTo>
                    <a:lnTo>
                      <a:pt x="48" y="838"/>
                    </a:lnTo>
                    <a:lnTo>
                      <a:pt x="48" y="851"/>
                    </a:lnTo>
                    <a:lnTo>
                      <a:pt x="48" y="864"/>
                    </a:lnTo>
                    <a:lnTo>
                      <a:pt x="44" y="865"/>
                    </a:lnTo>
                    <a:lnTo>
                      <a:pt x="42" y="867"/>
                    </a:lnTo>
                    <a:lnTo>
                      <a:pt x="40" y="869"/>
                    </a:lnTo>
                    <a:lnTo>
                      <a:pt x="37" y="871"/>
                    </a:lnTo>
                    <a:lnTo>
                      <a:pt x="31" y="873"/>
                    </a:lnTo>
                    <a:lnTo>
                      <a:pt x="31" y="876"/>
                    </a:lnTo>
                    <a:lnTo>
                      <a:pt x="20" y="876"/>
                    </a:lnTo>
                    <a:lnTo>
                      <a:pt x="15" y="865"/>
                    </a:lnTo>
                    <a:lnTo>
                      <a:pt x="6" y="853"/>
                    </a:lnTo>
                    <a:lnTo>
                      <a:pt x="0" y="840"/>
                    </a:lnTo>
                    <a:lnTo>
                      <a:pt x="0" y="824"/>
                    </a:lnTo>
                    <a:lnTo>
                      <a:pt x="4" y="824"/>
                    </a:lnTo>
                    <a:lnTo>
                      <a:pt x="4" y="813"/>
                    </a:lnTo>
                    <a:lnTo>
                      <a:pt x="8" y="813"/>
                    </a:lnTo>
                    <a:lnTo>
                      <a:pt x="8" y="809"/>
                    </a:lnTo>
                    <a:close/>
                    <a:moveTo>
                      <a:pt x="37" y="780"/>
                    </a:moveTo>
                    <a:lnTo>
                      <a:pt x="31" y="787"/>
                    </a:lnTo>
                    <a:lnTo>
                      <a:pt x="33" y="787"/>
                    </a:lnTo>
                    <a:lnTo>
                      <a:pt x="35" y="787"/>
                    </a:lnTo>
                    <a:lnTo>
                      <a:pt x="37" y="785"/>
                    </a:lnTo>
                    <a:lnTo>
                      <a:pt x="40" y="784"/>
                    </a:lnTo>
                    <a:lnTo>
                      <a:pt x="40" y="782"/>
                    </a:lnTo>
                    <a:lnTo>
                      <a:pt x="40" y="780"/>
                    </a:lnTo>
                    <a:lnTo>
                      <a:pt x="37" y="780"/>
                    </a:lnTo>
                    <a:close/>
                    <a:moveTo>
                      <a:pt x="64" y="700"/>
                    </a:moveTo>
                    <a:lnTo>
                      <a:pt x="100" y="704"/>
                    </a:lnTo>
                    <a:lnTo>
                      <a:pt x="100" y="733"/>
                    </a:lnTo>
                    <a:lnTo>
                      <a:pt x="77" y="733"/>
                    </a:lnTo>
                    <a:lnTo>
                      <a:pt x="77" y="736"/>
                    </a:lnTo>
                    <a:lnTo>
                      <a:pt x="86" y="744"/>
                    </a:lnTo>
                    <a:lnTo>
                      <a:pt x="89" y="753"/>
                    </a:lnTo>
                    <a:lnTo>
                      <a:pt x="91" y="767"/>
                    </a:lnTo>
                    <a:lnTo>
                      <a:pt x="80" y="767"/>
                    </a:lnTo>
                    <a:lnTo>
                      <a:pt x="80" y="773"/>
                    </a:lnTo>
                    <a:lnTo>
                      <a:pt x="77" y="776"/>
                    </a:lnTo>
                    <a:lnTo>
                      <a:pt x="75" y="780"/>
                    </a:lnTo>
                    <a:lnTo>
                      <a:pt x="71" y="784"/>
                    </a:lnTo>
                    <a:lnTo>
                      <a:pt x="77" y="784"/>
                    </a:lnTo>
                    <a:lnTo>
                      <a:pt x="84" y="778"/>
                    </a:lnTo>
                    <a:lnTo>
                      <a:pt x="91" y="778"/>
                    </a:lnTo>
                    <a:lnTo>
                      <a:pt x="100" y="782"/>
                    </a:lnTo>
                    <a:lnTo>
                      <a:pt x="111" y="784"/>
                    </a:lnTo>
                    <a:lnTo>
                      <a:pt x="111" y="800"/>
                    </a:lnTo>
                    <a:lnTo>
                      <a:pt x="124" y="800"/>
                    </a:lnTo>
                    <a:lnTo>
                      <a:pt x="129" y="809"/>
                    </a:lnTo>
                    <a:lnTo>
                      <a:pt x="133" y="820"/>
                    </a:lnTo>
                    <a:lnTo>
                      <a:pt x="137" y="833"/>
                    </a:lnTo>
                    <a:lnTo>
                      <a:pt x="133" y="834"/>
                    </a:lnTo>
                    <a:lnTo>
                      <a:pt x="129" y="834"/>
                    </a:lnTo>
                    <a:lnTo>
                      <a:pt x="126" y="836"/>
                    </a:lnTo>
                    <a:lnTo>
                      <a:pt x="120" y="836"/>
                    </a:lnTo>
                    <a:lnTo>
                      <a:pt x="120" y="833"/>
                    </a:lnTo>
                    <a:lnTo>
                      <a:pt x="100" y="829"/>
                    </a:lnTo>
                    <a:lnTo>
                      <a:pt x="100" y="820"/>
                    </a:lnTo>
                    <a:lnTo>
                      <a:pt x="97" y="818"/>
                    </a:lnTo>
                    <a:lnTo>
                      <a:pt x="93" y="814"/>
                    </a:lnTo>
                    <a:lnTo>
                      <a:pt x="91" y="811"/>
                    </a:lnTo>
                    <a:lnTo>
                      <a:pt x="88" y="809"/>
                    </a:lnTo>
                    <a:lnTo>
                      <a:pt x="77" y="816"/>
                    </a:lnTo>
                    <a:lnTo>
                      <a:pt x="60" y="820"/>
                    </a:lnTo>
                    <a:lnTo>
                      <a:pt x="40" y="820"/>
                    </a:lnTo>
                    <a:lnTo>
                      <a:pt x="37" y="800"/>
                    </a:lnTo>
                    <a:lnTo>
                      <a:pt x="31" y="800"/>
                    </a:lnTo>
                    <a:lnTo>
                      <a:pt x="31" y="804"/>
                    </a:lnTo>
                    <a:lnTo>
                      <a:pt x="28" y="805"/>
                    </a:lnTo>
                    <a:lnTo>
                      <a:pt x="22" y="805"/>
                    </a:lnTo>
                    <a:lnTo>
                      <a:pt x="19" y="805"/>
                    </a:lnTo>
                    <a:lnTo>
                      <a:pt x="17" y="802"/>
                    </a:lnTo>
                    <a:lnTo>
                      <a:pt x="15" y="798"/>
                    </a:lnTo>
                    <a:lnTo>
                      <a:pt x="13" y="796"/>
                    </a:lnTo>
                    <a:lnTo>
                      <a:pt x="11" y="793"/>
                    </a:lnTo>
                    <a:lnTo>
                      <a:pt x="8" y="784"/>
                    </a:lnTo>
                    <a:lnTo>
                      <a:pt x="8" y="771"/>
                    </a:lnTo>
                    <a:lnTo>
                      <a:pt x="9" y="758"/>
                    </a:lnTo>
                    <a:lnTo>
                      <a:pt x="11" y="744"/>
                    </a:lnTo>
                    <a:lnTo>
                      <a:pt x="11" y="733"/>
                    </a:lnTo>
                    <a:lnTo>
                      <a:pt x="20" y="727"/>
                    </a:lnTo>
                    <a:lnTo>
                      <a:pt x="31" y="720"/>
                    </a:lnTo>
                    <a:lnTo>
                      <a:pt x="44" y="714"/>
                    </a:lnTo>
                    <a:lnTo>
                      <a:pt x="57" y="716"/>
                    </a:lnTo>
                    <a:lnTo>
                      <a:pt x="57" y="716"/>
                    </a:lnTo>
                    <a:lnTo>
                      <a:pt x="59" y="718"/>
                    </a:lnTo>
                    <a:lnTo>
                      <a:pt x="60" y="722"/>
                    </a:lnTo>
                    <a:lnTo>
                      <a:pt x="64" y="724"/>
                    </a:lnTo>
                    <a:lnTo>
                      <a:pt x="66" y="727"/>
                    </a:lnTo>
                    <a:lnTo>
                      <a:pt x="68" y="727"/>
                    </a:lnTo>
                    <a:lnTo>
                      <a:pt x="68" y="720"/>
                    </a:lnTo>
                    <a:lnTo>
                      <a:pt x="64" y="720"/>
                    </a:lnTo>
                    <a:lnTo>
                      <a:pt x="64" y="700"/>
                    </a:lnTo>
                    <a:close/>
                    <a:moveTo>
                      <a:pt x="444" y="96"/>
                    </a:moveTo>
                    <a:lnTo>
                      <a:pt x="448" y="114"/>
                    </a:lnTo>
                    <a:lnTo>
                      <a:pt x="448" y="138"/>
                    </a:lnTo>
                    <a:lnTo>
                      <a:pt x="448" y="160"/>
                    </a:lnTo>
                    <a:lnTo>
                      <a:pt x="446" y="162"/>
                    </a:lnTo>
                    <a:lnTo>
                      <a:pt x="446" y="162"/>
                    </a:lnTo>
                    <a:lnTo>
                      <a:pt x="446" y="164"/>
                    </a:lnTo>
                    <a:lnTo>
                      <a:pt x="446" y="164"/>
                    </a:lnTo>
                    <a:lnTo>
                      <a:pt x="444" y="165"/>
                    </a:lnTo>
                    <a:lnTo>
                      <a:pt x="444" y="167"/>
                    </a:lnTo>
                    <a:lnTo>
                      <a:pt x="457" y="167"/>
                    </a:lnTo>
                    <a:lnTo>
                      <a:pt x="457" y="153"/>
                    </a:lnTo>
                    <a:lnTo>
                      <a:pt x="460" y="151"/>
                    </a:lnTo>
                    <a:lnTo>
                      <a:pt x="464" y="149"/>
                    </a:lnTo>
                    <a:lnTo>
                      <a:pt x="469" y="149"/>
                    </a:lnTo>
                    <a:lnTo>
                      <a:pt x="477" y="147"/>
                    </a:lnTo>
                    <a:lnTo>
                      <a:pt x="477" y="184"/>
                    </a:lnTo>
                    <a:lnTo>
                      <a:pt x="488" y="189"/>
                    </a:lnTo>
                    <a:lnTo>
                      <a:pt x="488" y="193"/>
                    </a:lnTo>
                    <a:lnTo>
                      <a:pt x="493" y="194"/>
                    </a:lnTo>
                    <a:lnTo>
                      <a:pt x="495" y="194"/>
                    </a:lnTo>
                    <a:lnTo>
                      <a:pt x="499" y="194"/>
                    </a:lnTo>
                    <a:lnTo>
                      <a:pt x="500" y="194"/>
                    </a:lnTo>
                    <a:lnTo>
                      <a:pt x="500" y="194"/>
                    </a:lnTo>
                    <a:lnTo>
                      <a:pt x="502" y="196"/>
                    </a:lnTo>
                    <a:lnTo>
                      <a:pt x="502" y="198"/>
                    </a:lnTo>
                    <a:lnTo>
                      <a:pt x="504" y="202"/>
                    </a:lnTo>
                    <a:lnTo>
                      <a:pt x="504" y="207"/>
                    </a:lnTo>
                    <a:lnTo>
                      <a:pt x="488" y="216"/>
                    </a:lnTo>
                    <a:lnTo>
                      <a:pt x="489" y="220"/>
                    </a:lnTo>
                    <a:lnTo>
                      <a:pt x="493" y="224"/>
                    </a:lnTo>
                    <a:lnTo>
                      <a:pt x="493" y="225"/>
                    </a:lnTo>
                    <a:lnTo>
                      <a:pt x="495" y="229"/>
                    </a:lnTo>
                    <a:lnTo>
                      <a:pt x="497" y="236"/>
                    </a:lnTo>
                    <a:lnTo>
                      <a:pt x="486" y="242"/>
                    </a:lnTo>
                    <a:lnTo>
                      <a:pt x="480" y="251"/>
                    </a:lnTo>
                    <a:lnTo>
                      <a:pt x="477" y="260"/>
                    </a:lnTo>
                    <a:lnTo>
                      <a:pt x="477" y="276"/>
                    </a:lnTo>
                    <a:lnTo>
                      <a:pt x="479" y="278"/>
                    </a:lnTo>
                    <a:lnTo>
                      <a:pt x="482" y="282"/>
                    </a:lnTo>
                    <a:lnTo>
                      <a:pt x="484" y="285"/>
                    </a:lnTo>
                    <a:lnTo>
                      <a:pt x="488" y="291"/>
                    </a:lnTo>
                    <a:lnTo>
                      <a:pt x="488" y="296"/>
                    </a:lnTo>
                    <a:lnTo>
                      <a:pt x="488" y="300"/>
                    </a:lnTo>
                    <a:lnTo>
                      <a:pt x="480" y="304"/>
                    </a:lnTo>
                    <a:lnTo>
                      <a:pt x="480" y="313"/>
                    </a:lnTo>
                    <a:lnTo>
                      <a:pt x="471" y="316"/>
                    </a:lnTo>
                    <a:lnTo>
                      <a:pt x="471" y="367"/>
                    </a:lnTo>
                    <a:lnTo>
                      <a:pt x="460" y="373"/>
                    </a:lnTo>
                    <a:lnTo>
                      <a:pt x="464" y="404"/>
                    </a:lnTo>
                    <a:lnTo>
                      <a:pt x="460" y="407"/>
                    </a:lnTo>
                    <a:lnTo>
                      <a:pt x="457" y="409"/>
                    </a:lnTo>
                    <a:lnTo>
                      <a:pt x="455" y="409"/>
                    </a:lnTo>
                    <a:lnTo>
                      <a:pt x="449" y="411"/>
                    </a:lnTo>
                    <a:lnTo>
                      <a:pt x="444" y="413"/>
                    </a:lnTo>
                    <a:lnTo>
                      <a:pt x="442" y="407"/>
                    </a:lnTo>
                    <a:lnTo>
                      <a:pt x="440" y="405"/>
                    </a:lnTo>
                    <a:lnTo>
                      <a:pt x="439" y="402"/>
                    </a:lnTo>
                    <a:lnTo>
                      <a:pt x="437" y="400"/>
                    </a:lnTo>
                    <a:lnTo>
                      <a:pt x="437" y="394"/>
                    </a:lnTo>
                    <a:lnTo>
                      <a:pt x="437" y="389"/>
                    </a:lnTo>
                    <a:lnTo>
                      <a:pt x="442" y="376"/>
                    </a:lnTo>
                    <a:lnTo>
                      <a:pt x="448" y="358"/>
                    </a:lnTo>
                    <a:lnTo>
                      <a:pt x="449" y="338"/>
                    </a:lnTo>
                    <a:lnTo>
                      <a:pt x="451" y="314"/>
                    </a:lnTo>
                    <a:lnTo>
                      <a:pt x="451" y="291"/>
                    </a:lnTo>
                    <a:lnTo>
                      <a:pt x="451" y="273"/>
                    </a:lnTo>
                    <a:lnTo>
                      <a:pt x="440" y="269"/>
                    </a:lnTo>
                    <a:lnTo>
                      <a:pt x="440" y="264"/>
                    </a:lnTo>
                    <a:lnTo>
                      <a:pt x="437" y="264"/>
                    </a:lnTo>
                    <a:lnTo>
                      <a:pt x="431" y="287"/>
                    </a:lnTo>
                    <a:lnTo>
                      <a:pt x="408" y="287"/>
                    </a:lnTo>
                    <a:lnTo>
                      <a:pt x="408" y="269"/>
                    </a:lnTo>
                    <a:lnTo>
                      <a:pt x="395" y="269"/>
                    </a:lnTo>
                    <a:lnTo>
                      <a:pt x="384" y="269"/>
                    </a:lnTo>
                    <a:lnTo>
                      <a:pt x="371" y="269"/>
                    </a:lnTo>
                    <a:lnTo>
                      <a:pt x="368" y="256"/>
                    </a:lnTo>
                    <a:lnTo>
                      <a:pt x="364" y="256"/>
                    </a:lnTo>
                    <a:lnTo>
                      <a:pt x="364" y="227"/>
                    </a:lnTo>
                    <a:lnTo>
                      <a:pt x="411" y="224"/>
                    </a:lnTo>
                    <a:lnTo>
                      <a:pt x="411" y="233"/>
                    </a:lnTo>
                    <a:lnTo>
                      <a:pt x="417" y="231"/>
                    </a:lnTo>
                    <a:lnTo>
                      <a:pt x="420" y="229"/>
                    </a:lnTo>
                    <a:lnTo>
                      <a:pt x="422" y="227"/>
                    </a:lnTo>
                    <a:lnTo>
                      <a:pt x="426" y="227"/>
                    </a:lnTo>
                    <a:lnTo>
                      <a:pt x="429" y="225"/>
                    </a:lnTo>
                    <a:lnTo>
                      <a:pt x="437" y="224"/>
                    </a:lnTo>
                    <a:lnTo>
                      <a:pt x="437" y="213"/>
                    </a:lnTo>
                    <a:lnTo>
                      <a:pt x="440" y="213"/>
                    </a:lnTo>
                    <a:lnTo>
                      <a:pt x="440" y="207"/>
                    </a:lnTo>
                    <a:lnTo>
                      <a:pt x="451" y="207"/>
                    </a:lnTo>
                    <a:lnTo>
                      <a:pt x="451" y="204"/>
                    </a:lnTo>
                    <a:lnTo>
                      <a:pt x="448" y="204"/>
                    </a:lnTo>
                    <a:lnTo>
                      <a:pt x="444" y="202"/>
                    </a:lnTo>
                    <a:lnTo>
                      <a:pt x="442" y="200"/>
                    </a:lnTo>
                    <a:lnTo>
                      <a:pt x="440" y="198"/>
                    </a:lnTo>
                    <a:lnTo>
                      <a:pt x="440" y="194"/>
                    </a:lnTo>
                    <a:lnTo>
                      <a:pt x="440" y="189"/>
                    </a:lnTo>
                    <a:lnTo>
                      <a:pt x="424" y="189"/>
                    </a:lnTo>
                    <a:lnTo>
                      <a:pt x="420" y="180"/>
                    </a:lnTo>
                    <a:lnTo>
                      <a:pt x="417" y="171"/>
                    </a:lnTo>
                    <a:lnTo>
                      <a:pt x="417" y="156"/>
                    </a:lnTo>
                    <a:lnTo>
                      <a:pt x="391" y="156"/>
                    </a:lnTo>
                    <a:lnTo>
                      <a:pt x="391" y="124"/>
                    </a:lnTo>
                    <a:lnTo>
                      <a:pt x="408" y="124"/>
                    </a:lnTo>
                    <a:lnTo>
                      <a:pt x="413" y="114"/>
                    </a:lnTo>
                    <a:lnTo>
                      <a:pt x="420" y="105"/>
                    </a:lnTo>
                    <a:lnTo>
                      <a:pt x="431" y="100"/>
                    </a:lnTo>
                    <a:lnTo>
                      <a:pt x="444" y="96"/>
                    </a:lnTo>
                    <a:close/>
                    <a:moveTo>
                      <a:pt x="564" y="0"/>
                    </a:moveTo>
                    <a:lnTo>
                      <a:pt x="562" y="20"/>
                    </a:lnTo>
                    <a:lnTo>
                      <a:pt x="560" y="36"/>
                    </a:lnTo>
                    <a:lnTo>
                      <a:pt x="551" y="36"/>
                    </a:lnTo>
                    <a:lnTo>
                      <a:pt x="551" y="73"/>
                    </a:lnTo>
                    <a:lnTo>
                      <a:pt x="539" y="71"/>
                    </a:lnTo>
                    <a:lnTo>
                      <a:pt x="529" y="69"/>
                    </a:lnTo>
                    <a:lnTo>
                      <a:pt x="520" y="64"/>
                    </a:lnTo>
                    <a:lnTo>
                      <a:pt x="520" y="87"/>
                    </a:lnTo>
                    <a:lnTo>
                      <a:pt x="511" y="87"/>
                    </a:lnTo>
                    <a:lnTo>
                      <a:pt x="511" y="93"/>
                    </a:lnTo>
                    <a:lnTo>
                      <a:pt x="511" y="96"/>
                    </a:lnTo>
                    <a:lnTo>
                      <a:pt x="509" y="100"/>
                    </a:lnTo>
                    <a:lnTo>
                      <a:pt x="508" y="104"/>
                    </a:lnTo>
                    <a:lnTo>
                      <a:pt x="508" y="104"/>
                    </a:lnTo>
                    <a:lnTo>
                      <a:pt x="511" y="104"/>
                    </a:lnTo>
                    <a:lnTo>
                      <a:pt x="511" y="113"/>
                    </a:lnTo>
                    <a:lnTo>
                      <a:pt x="517" y="113"/>
                    </a:lnTo>
                    <a:lnTo>
                      <a:pt x="517" y="125"/>
                    </a:lnTo>
                    <a:lnTo>
                      <a:pt x="513" y="136"/>
                    </a:lnTo>
                    <a:lnTo>
                      <a:pt x="508" y="144"/>
                    </a:lnTo>
                    <a:lnTo>
                      <a:pt x="508" y="147"/>
                    </a:lnTo>
                    <a:lnTo>
                      <a:pt x="484" y="147"/>
                    </a:lnTo>
                    <a:lnTo>
                      <a:pt x="482" y="144"/>
                    </a:lnTo>
                    <a:lnTo>
                      <a:pt x="480" y="140"/>
                    </a:lnTo>
                    <a:lnTo>
                      <a:pt x="479" y="138"/>
                    </a:lnTo>
                    <a:lnTo>
                      <a:pt x="477" y="136"/>
                    </a:lnTo>
                    <a:lnTo>
                      <a:pt x="477" y="133"/>
                    </a:lnTo>
                    <a:lnTo>
                      <a:pt x="477" y="127"/>
                    </a:lnTo>
                    <a:lnTo>
                      <a:pt x="477" y="120"/>
                    </a:lnTo>
                    <a:lnTo>
                      <a:pt x="471" y="120"/>
                    </a:lnTo>
                    <a:lnTo>
                      <a:pt x="471" y="87"/>
                    </a:lnTo>
                    <a:lnTo>
                      <a:pt x="484" y="87"/>
                    </a:lnTo>
                    <a:lnTo>
                      <a:pt x="488" y="44"/>
                    </a:lnTo>
                    <a:lnTo>
                      <a:pt x="517" y="44"/>
                    </a:lnTo>
                    <a:lnTo>
                      <a:pt x="517" y="60"/>
                    </a:lnTo>
                    <a:lnTo>
                      <a:pt x="520" y="60"/>
                    </a:lnTo>
                    <a:lnTo>
                      <a:pt x="524" y="36"/>
                    </a:lnTo>
                    <a:lnTo>
                      <a:pt x="528" y="36"/>
                    </a:lnTo>
                    <a:lnTo>
                      <a:pt x="528" y="4"/>
                    </a:lnTo>
                    <a:lnTo>
                      <a:pt x="564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" name="Freeform 19">
              <a:extLst>
                <a:ext uri="{FF2B5EF4-FFF2-40B4-BE49-F238E27FC236}">
                  <a16:creationId xmlns="" xmlns:a16="http://schemas.microsoft.com/office/drawing/2014/main" id="{0B78C3C6-33E6-4EC1-8405-56D003AD81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0535" y="3121918"/>
              <a:ext cx="1524000" cy="2243138"/>
            </a:xfrm>
            <a:custGeom>
              <a:avLst/>
              <a:gdLst>
                <a:gd name="T0" fmla="*/ 636 w 960"/>
                <a:gd name="T1" fmla="*/ 106 h 1413"/>
                <a:gd name="T2" fmla="*/ 643 w 960"/>
                <a:gd name="T3" fmla="*/ 111 h 1413"/>
                <a:gd name="T4" fmla="*/ 592 w 960"/>
                <a:gd name="T5" fmla="*/ 68 h 1413"/>
                <a:gd name="T6" fmla="*/ 760 w 960"/>
                <a:gd name="T7" fmla="*/ 64 h 1413"/>
                <a:gd name="T8" fmla="*/ 669 w 960"/>
                <a:gd name="T9" fmla="*/ 133 h 1413"/>
                <a:gd name="T10" fmla="*/ 589 w 960"/>
                <a:gd name="T11" fmla="*/ 280 h 1413"/>
                <a:gd name="T12" fmla="*/ 541 w 960"/>
                <a:gd name="T13" fmla="*/ 389 h 1413"/>
                <a:gd name="T14" fmla="*/ 663 w 960"/>
                <a:gd name="T15" fmla="*/ 460 h 1413"/>
                <a:gd name="T16" fmla="*/ 736 w 960"/>
                <a:gd name="T17" fmla="*/ 358 h 1413"/>
                <a:gd name="T18" fmla="*/ 783 w 960"/>
                <a:gd name="T19" fmla="*/ 408 h 1413"/>
                <a:gd name="T20" fmla="*/ 863 w 960"/>
                <a:gd name="T21" fmla="*/ 484 h 1413"/>
                <a:gd name="T22" fmla="*/ 907 w 960"/>
                <a:gd name="T23" fmla="*/ 515 h 1413"/>
                <a:gd name="T24" fmla="*/ 916 w 960"/>
                <a:gd name="T25" fmla="*/ 644 h 1413"/>
                <a:gd name="T26" fmla="*/ 934 w 960"/>
                <a:gd name="T27" fmla="*/ 708 h 1413"/>
                <a:gd name="T28" fmla="*/ 952 w 960"/>
                <a:gd name="T29" fmla="*/ 820 h 1413"/>
                <a:gd name="T30" fmla="*/ 912 w 960"/>
                <a:gd name="T31" fmla="*/ 1002 h 1413"/>
                <a:gd name="T32" fmla="*/ 869 w 960"/>
                <a:gd name="T33" fmla="*/ 1100 h 1413"/>
                <a:gd name="T34" fmla="*/ 818 w 960"/>
                <a:gd name="T35" fmla="*/ 1149 h 1413"/>
                <a:gd name="T36" fmla="*/ 761 w 960"/>
                <a:gd name="T37" fmla="*/ 1153 h 1413"/>
                <a:gd name="T38" fmla="*/ 640 w 960"/>
                <a:gd name="T39" fmla="*/ 1184 h 1413"/>
                <a:gd name="T40" fmla="*/ 625 w 960"/>
                <a:gd name="T41" fmla="*/ 1217 h 1413"/>
                <a:gd name="T42" fmla="*/ 556 w 960"/>
                <a:gd name="T43" fmla="*/ 1257 h 1413"/>
                <a:gd name="T44" fmla="*/ 472 w 960"/>
                <a:gd name="T45" fmla="*/ 1273 h 1413"/>
                <a:gd name="T46" fmla="*/ 392 w 960"/>
                <a:gd name="T47" fmla="*/ 1348 h 1413"/>
                <a:gd name="T48" fmla="*/ 309 w 960"/>
                <a:gd name="T49" fmla="*/ 1375 h 1413"/>
                <a:gd name="T50" fmla="*/ 167 w 960"/>
                <a:gd name="T51" fmla="*/ 1404 h 1413"/>
                <a:gd name="T52" fmla="*/ 216 w 960"/>
                <a:gd name="T53" fmla="*/ 1320 h 1413"/>
                <a:gd name="T54" fmla="*/ 116 w 960"/>
                <a:gd name="T55" fmla="*/ 1353 h 1413"/>
                <a:gd name="T56" fmla="*/ 145 w 960"/>
                <a:gd name="T57" fmla="*/ 1297 h 1413"/>
                <a:gd name="T58" fmla="*/ 100 w 960"/>
                <a:gd name="T59" fmla="*/ 1304 h 1413"/>
                <a:gd name="T60" fmla="*/ 34 w 960"/>
                <a:gd name="T61" fmla="*/ 1291 h 1413"/>
                <a:gd name="T62" fmla="*/ 72 w 960"/>
                <a:gd name="T63" fmla="*/ 1211 h 1413"/>
                <a:gd name="T64" fmla="*/ 12 w 960"/>
                <a:gd name="T65" fmla="*/ 1186 h 1413"/>
                <a:gd name="T66" fmla="*/ 69 w 960"/>
                <a:gd name="T67" fmla="*/ 1120 h 1413"/>
                <a:gd name="T68" fmla="*/ 134 w 960"/>
                <a:gd name="T69" fmla="*/ 1122 h 1413"/>
                <a:gd name="T70" fmla="*/ 161 w 960"/>
                <a:gd name="T71" fmla="*/ 1022 h 1413"/>
                <a:gd name="T72" fmla="*/ 203 w 960"/>
                <a:gd name="T73" fmla="*/ 957 h 1413"/>
                <a:gd name="T74" fmla="*/ 238 w 960"/>
                <a:gd name="T75" fmla="*/ 844 h 1413"/>
                <a:gd name="T76" fmla="*/ 269 w 960"/>
                <a:gd name="T77" fmla="*/ 788 h 1413"/>
                <a:gd name="T78" fmla="*/ 191 w 960"/>
                <a:gd name="T79" fmla="*/ 755 h 1413"/>
                <a:gd name="T80" fmla="*/ 143 w 960"/>
                <a:gd name="T81" fmla="*/ 764 h 1413"/>
                <a:gd name="T82" fmla="*/ 96 w 960"/>
                <a:gd name="T83" fmla="*/ 737 h 1413"/>
                <a:gd name="T84" fmla="*/ 129 w 960"/>
                <a:gd name="T85" fmla="*/ 644 h 1413"/>
                <a:gd name="T86" fmla="*/ 196 w 960"/>
                <a:gd name="T87" fmla="*/ 560 h 1413"/>
                <a:gd name="T88" fmla="*/ 60 w 960"/>
                <a:gd name="T89" fmla="*/ 508 h 1413"/>
                <a:gd name="T90" fmla="*/ 120 w 960"/>
                <a:gd name="T91" fmla="*/ 537 h 1413"/>
                <a:gd name="T92" fmla="*/ 132 w 960"/>
                <a:gd name="T93" fmla="*/ 511 h 1413"/>
                <a:gd name="T94" fmla="*/ 123 w 960"/>
                <a:gd name="T95" fmla="*/ 426 h 1413"/>
                <a:gd name="T96" fmla="*/ 192 w 960"/>
                <a:gd name="T97" fmla="*/ 389 h 1413"/>
                <a:gd name="T98" fmla="*/ 289 w 960"/>
                <a:gd name="T99" fmla="*/ 437 h 1413"/>
                <a:gd name="T100" fmla="*/ 400 w 960"/>
                <a:gd name="T101" fmla="*/ 420 h 1413"/>
                <a:gd name="T102" fmla="*/ 427 w 960"/>
                <a:gd name="T103" fmla="*/ 348 h 1413"/>
                <a:gd name="T104" fmla="*/ 480 w 960"/>
                <a:gd name="T105" fmla="*/ 286 h 1413"/>
                <a:gd name="T106" fmla="*/ 369 w 960"/>
                <a:gd name="T107" fmla="*/ 248 h 1413"/>
                <a:gd name="T108" fmla="*/ 421 w 960"/>
                <a:gd name="T109" fmla="*/ 217 h 1413"/>
                <a:gd name="T110" fmla="*/ 438 w 960"/>
                <a:gd name="T111" fmla="*/ 178 h 1413"/>
                <a:gd name="T112" fmla="*/ 478 w 960"/>
                <a:gd name="T113" fmla="*/ 82 h 1413"/>
                <a:gd name="T114" fmla="*/ 561 w 960"/>
                <a:gd name="T115" fmla="*/ 80 h 1413"/>
                <a:gd name="T116" fmla="*/ 576 w 960"/>
                <a:gd name="T117" fmla="*/ 53 h 1413"/>
                <a:gd name="T118" fmla="*/ 612 w 960"/>
                <a:gd name="T119" fmla="*/ 68 h 1413"/>
                <a:gd name="T120" fmla="*/ 672 w 960"/>
                <a:gd name="T121" fmla="*/ 31 h 1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0" h="1413">
                  <a:moveTo>
                    <a:pt x="96" y="397"/>
                  </a:moveTo>
                  <a:lnTo>
                    <a:pt x="109" y="397"/>
                  </a:lnTo>
                  <a:lnTo>
                    <a:pt x="112" y="408"/>
                  </a:lnTo>
                  <a:lnTo>
                    <a:pt x="116" y="408"/>
                  </a:lnTo>
                  <a:lnTo>
                    <a:pt x="116" y="420"/>
                  </a:lnTo>
                  <a:lnTo>
                    <a:pt x="107" y="428"/>
                  </a:lnTo>
                  <a:lnTo>
                    <a:pt x="98" y="433"/>
                  </a:lnTo>
                  <a:lnTo>
                    <a:pt x="83" y="437"/>
                  </a:lnTo>
                  <a:lnTo>
                    <a:pt x="83" y="404"/>
                  </a:lnTo>
                  <a:lnTo>
                    <a:pt x="96" y="400"/>
                  </a:lnTo>
                  <a:lnTo>
                    <a:pt x="96" y="397"/>
                  </a:lnTo>
                  <a:close/>
                  <a:moveTo>
                    <a:pt x="636" y="97"/>
                  </a:moveTo>
                  <a:lnTo>
                    <a:pt x="636" y="102"/>
                  </a:lnTo>
                  <a:lnTo>
                    <a:pt x="636" y="106"/>
                  </a:lnTo>
                  <a:lnTo>
                    <a:pt x="634" y="109"/>
                  </a:lnTo>
                  <a:lnTo>
                    <a:pt x="632" y="111"/>
                  </a:lnTo>
                  <a:lnTo>
                    <a:pt x="623" y="111"/>
                  </a:lnTo>
                  <a:lnTo>
                    <a:pt x="623" y="117"/>
                  </a:lnTo>
                  <a:lnTo>
                    <a:pt x="612" y="120"/>
                  </a:lnTo>
                  <a:lnTo>
                    <a:pt x="616" y="140"/>
                  </a:lnTo>
                  <a:lnTo>
                    <a:pt x="620" y="140"/>
                  </a:lnTo>
                  <a:lnTo>
                    <a:pt x="623" y="135"/>
                  </a:lnTo>
                  <a:lnTo>
                    <a:pt x="627" y="131"/>
                  </a:lnTo>
                  <a:lnTo>
                    <a:pt x="631" y="128"/>
                  </a:lnTo>
                  <a:lnTo>
                    <a:pt x="634" y="124"/>
                  </a:lnTo>
                  <a:lnTo>
                    <a:pt x="638" y="118"/>
                  </a:lnTo>
                  <a:lnTo>
                    <a:pt x="640" y="111"/>
                  </a:lnTo>
                  <a:lnTo>
                    <a:pt x="643" y="111"/>
                  </a:lnTo>
                  <a:lnTo>
                    <a:pt x="645" y="109"/>
                  </a:lnTo>
                  <a:lnTo>
                    <a:pt x="643" y="109"/>
                  </a:lnTo>
                  <a:lnTo>
                    <a:pt x="643" y="109"/>
                  </a:lnTo>
                  <a:lnTo>
                    <a:pt x="641" y="111"/>
                  </a:lnTo>
                  <a:lnTo>
                    <a:pt x="641" y="109"/>
                  </a:lnTo>
                  <a:lnTo>
                    <a:pt x="640" y="108"/>
                  </a:lnTo>
                  <a:lnTo>
                    <a:pt x="640" y="97"/>
                  </a:lnTo>
                  <a:lnTo>
                    <a:pt x="636" y="97"/>
                  </a:lnTo>
                  <a:close/>
                  <a:moveTo>
                    <a:pt x="589" y="68"/>
                  </a:moveTo>
                  <a:lnTo>
                    <a:pt x="589" y="77"/>
                  </a:lnTo>
                  <a:lnTo>
                    <a:pt x="596" y="77"/>
                  </a:lnTo>
                  <a:lnTo>
                    <a:pt x="596" y="73"/>
                  </a:lnTo>
                  <a:lnTo>
                    <a:pt x="592" y="73"/>
                  </a:lnTo>
                  <a:lnTo>
                    <a:pt x="592" y="68"/>
                  </a:lnTo>
                  <a:lnTo>
                    <a:pt x="589" y="68"/>
                  </a:lnTo>
                  <a:close/>
                  <a:moveTo>
                    <a:pt x="692" y="0"/>
                  </a:moveTo>
                  <a:lnTo>
                    <a:pt x="703" y="13"/>
                  </a:lnTo>
                  <a:lnTo>
                    <a:pt x="720" y="26"/>
                  </a:lnTo>
                  <a:lnTo>
                    <a:pt x="736" y="37"/>
                  </a:lnTo>
                  <a:lnTo>
                    <a:pt x="740" y="38"/>
                  </a:lnTo>
                  <a:lnTo>
                    <a:pt x="745" y="40"/>
                  </a:lnTo>
                  <a:lnTo>
                    <a:pt x="751" y="42"/>
                  </a:lnTo>
                  <a:lnTo>
                    <a:pt x="758" y="44"/>
                  </a:lnTo>
                  <a:lnTo>
                    <a:pt x="761" y="46"/>
                  </a:lnTo>
                  <a:lnTo>
                    <a:pt x="763" y="48"/>
                  </a:lnTo>
                  <a:lnTo>
                    <a:pt x="763" y="60"/>
                  </a:lnTo>
                  <a:lnTo>
                    <a:pt x="761" y="62"/>
                  </a:lnTo>
                  <a:lnTo>
                    <a:pt x="760" y="64"/>
                  </a:lnTo>
                  <a:lnTo>
                    <a:pt x="758" y="68"/>
                  </a:lnTo>
                  <a:lnTo>
                    <a:pt x="756" y="68"/>
                  </a:lnTo>
                  <a:lnTo>
                    <a:pt x="749" y="68"/>
                  </a:lnTo>
                  <a:lnTo>
                    <a:pt x="749" y="73"/>
                  </a:lnTo>
                  <a:lnTo>
                    <a:pt x="736" y="73"/>
                  </a:lnTo>
                  <a:lnTo>
                    <a:pt x="736" y="77"/>
                  </a:lnTo>
                  <a:lnTo>
                    <a:pt x="720" y="80"/>
                  </a:lnTo>
                  <a:lnTo>
                    <a:pt x="716" y="88"/>
                  </a:lnTo>
                  <a:lnTo>
                    <a:pt x="709" y="88"/>
                  </a:lnTo>
                  <a:lnTo>
                    <a:pt x="703" y="95"/>
                  </a:lnTo>
                  <a:lnTo>
                    <a:pt x="700" y="104"/>
                  </a:lnTo>
                  <a:lnTo>
                    <a:pt x="694" y="115"/>
                  </a:lnTo>
                  <a:lnTo>
                    <a:pt x="692" y="124"/>
                  </a:lnTo>
                  <a:lnTo>
                    <a:pt x="669" y="133"/>
                  </a:lnTo>
                  <a:lnTo>
                    <a:pt x="652" y="164"/>
                  </a:lnTo>
                  <a:lnTo>
                    <a:pt x="647" y="180"/>
                  </a:lnTo>
                  <a:lnTo>
                    <a:pt x="645" y="195"/>
                  </a:lnTo>
                  <a:lnTo>
                    <a:pt x="643" y="208"/>
                  </a:lnTo>
                  <a:lnTo>
                    <a:pt x="636" y="218"/>
                  </a:lnTo>
                  <a:lnTo>
                    <a:pt x="623" y="228"/>
                  </a:lnTo>
                  <a:lnTo>
                    <a:pt x="623" y="231"/>
                  </a:lnTo>
                  <a:lnTo>
                    <a:pt x="603" y="237"/>
                  </a:lnTo>
                  <a:lnTo>
                    <a:pt x="603" y="248"/>
                  </a:lnTo>
                  <a:lnTo>
                    <a:pt x="563" y="244"/>
                  </a:lnTo>
                  <a:lnTo>
                    <a:pt x="560" y="251"/>
                  </a:lnTo>
                  <a:lnTo>
                    <a:pt x="552" y="251"/>
                  </a:lnTo>
                  <a:lnTo>
                    <a:pt x="552" y="260"/>
                  </a:lnTo>
                  <a:lnTo>
                    <a:pt x="589" y="280"/>
                  </a:lnTo>
                  <a:lnTo>
                    <a:pt x="589" y="297"/>
                  </a:lnTo>
                  <a:lnTo>
                    <a:pt x="572" y="308"/>
                  </a:lnTo>
                  <a:lnTo>
                    <a:pt x="572" y="311"/>
                  </a:lnTo>
                  <a:lnTo>
                    <a:pt x="532" y="311"/>
                  </a:lnTo>
                  <a:lnTo>
                    <a:pt x="512" y="340"/>
                  </a:lnTo>
                  <a:lnTo>
                    <a:pt x="500" y="340"/>
                  </a:lnTo>
                  <a:lnTo>
                    <a:pt x="500" y="344"/>
                  </a:lnTo>
                  <a:lnTo>
                    <a:pt x="512" y="353"/>
                  </a:lnTo>
                  <a:lnTo>
                    <a:pt x="512" y="360"/>
                  </a:lnTo>
                  <a:lnTo>
                    <a:pt x="529" y="371"/>
                  </a:lnTo>
                  <a:lnTo>
                    <a:pt x="529" y="380"/>
                  </a:lnTo>
                  <a:lnTo>
                    <a:pt x="532" y="380"/>
                  </a:lnTo>
                  <a:lnTo>
                    <a:pt x="538" y="386"/>
                  </a:lnTo>
                  <a:lnTo>
                    <a:pt x="541" y="389"/>
                  </a:lnTo>
                  <a:lnTo>
                    <a:pt x="547" y="393"/>
                  </a:lnTo>
                  <a:lnTo>
                    <a:pt x="552" y="397"/>
                  </a:lnTo>
                  <a:lnTo>
                    <a:pt x="560" y="400"/>
                  </a:lnTo>
                  <a:lnTo>
                    <a:pt x="561" y="411"/>
                  </a:lnTo>
                  <a:lnTo>
                    <a:pt x="565" y="422"/>
                  </a:lnTo>
                  <a:lnTo>
                    <a:pt x="569" y="433"/>
                  </a:lnTo>
                  <a:lnTo>
                    <a:pt x="609" y="437"/>
                  </a:lnTo>
                  <a:lnTo>
                    <a:pt x="611" y="438"/>
                  </a:lnTo>
                  <a:lnTo>
                    <a:pt x="612" y="442"/>
                  </a:lnTo>
                  <a:lnTo>
                    <a:pt x="614" y="448"/>
                  </a:lnTo>
                  <a:lnTo>
                    <a:pt x="614" y="453"/>
                  </a:lnTo>
                  <a:lnTo>
                    <a:pt x="616" y="457"/>
                  </a:lnTo>
                  <a:lnTo>
                    <a:pt x="663" y="457"/>
                  </a:lnTo>
                  <a:lnTo>
                    <a:pt x="663" y="460"/>
                  </a:lnTo>
                  <a:lnTo>
                    <a:pt x="680" y="464"/>
                  </a:lnTo>
                  <a:lnTo>
                    <a:pt x="685" y="448"/>
                  </a:lnTo>
                  <a:lnTo>
                    <a:pt x="691" y="437"/>
                  </a:lnTo>
                  <a:lnTo>
                    <a:pt x="698" y="429"/>
                  </a:lnTo>
                  <a:lnTo>
                    <a:pt x="705" y="422"/>
                  </a:lnTo>
                  <a:lnTo>
                    <a:pt x="712" y="413"/>
                  </a:lnTo>
                  <a:lnTo>
                    <a:pt x="707" y="408"/>
                  </a:lnTo>
                  <a:lnTo>
                    <a:pt x="703" y="404"/>
                  </a:lnTo>
                  <a:lnTo>
                    <a:pt x="701" y="397"/>
                  </a:lnTo>
                  <a:lnTo>
                    <a:pt x="700" y="388"/>
                  </a:lnTo>
                  <a:lnTo>
                    <a:pt x="711" y="380"/>
                  </a:lnTo>
                  <a:lnTo>
                    <a:pt x="718" y="371"/>
                  </a:lnTo>
                  <a:lnTo>
                    <a:pt x="725" y="364"/>
                  </a:lnTo>
                  <a:lnTo>
                    <a:pt x="736" y="358"/>
                  </a:lnTo>
                  <a:lnTo>
                    <a:pt x="752" y="357"/>
                  </a:lnTo>
                  <a:lnTo>
                    <a:pt x="754" y="360"/>
                  </a:lnTo>
                  <a:lnTo>
                    <a:pt x="758" y="362"/>
                  </a:lnTo>
                  <a:lnTo>
                    <a:pt x="760" y="364"/>
                  </a:lnTo>
                  <a:lnTo>
                    <a:pt x="760" y="371"/>
                  </a:lnTo>
                  <a:lnTo>
                    <a:pt x="763" y="371"/>
                  </a:lnTo>
                  <a:lnTo>
                    <a:pt x="763" y="380"/>
                  </a:lnTo>
                  <a:lnTo>
                    <a:pt x="772" y="384"/>
                  </a:lnTo>
                  <a:lnTo>
                    <a:pt x="772" y="391"/>
                  </a:lnTo>
                  <a:lnTo>
                    <a:pt x="776" y="391"/>
                  </a:lnTo>
                  <a:lnTo>
                    <a:pt x="776" y="400"/>
                  </a:lnTo>
                  <a:lnTo>
                    <a:pt x="780" y="400"/>
                  </a:lnTo>
                  <a:lnTo>
                    <a:pt x="780" y="408"/>
                  </a:lnTo>
                  <a:lnTo>
                    <a:pt x="783" y="408"/>
                  </a:lnTo>
                  <a:lnTo>
                    <a:pt x="783" y="417"/>
                  </a:lnTo>
                  <a:lnTo>
                    <a:pt x="789" y="417"/>
                  </a:lnTo>
                  <a:lnTo>
                    <a:pt x="789" y="424"/>
                  </a:lnTo>
                  <a:lnTo>
                    <a:pt x="796" y="429"/>
                  </a:lnTo>
                  <a:lnTo>
                    <a:pt x="805" y="431"/>
                  </a:lnTo>
                  <a:lnTo>
                    <a:pt x="814" y="433"/>
                  </a:lnTo>
                  <a:lnTo>
                    <a:pt x="820" y="437"/>
                  </a:lnTo>
                  <a:lnTo>
                    <a:pt x="820" y="444"/>
                  </a:lnTo>
                  <a:lnTo>
                    <a:pt x="823" y="453"/>
                  </a:lnTo>
                  <a:lnTo>
                    <a:pt x="823" y="464"/>
                  </a:lnTo>
                  <a:lnTo>
                    <a:pt x="821" y="477"/>
                  </a:lnTo>
                  <a:lnTo>
                    <a:pt x="820" y="488"/>
                  </a:lnTo>
                  <a:lnTo>
                    <a:pt x="863" y="488"/>
                  </a:lnTo>
                  <a:lnTo>
                    <a:pt x="863" y="484"/>
                  </a:lnTo>
                  <a:lnTo>
                    <a:pt x="872" y="484"/>
                  </a:lnTo>
                  <a:lnTo>
                    <a:pt x="880" y="473"/>
                  </a:lnTo>
                  <a:lnTo>
                    <a:pt x="903" y="468"/>
                  </a:lnTo>
                  <a:lnTo>
                    <a:pt x="912" y="478"/>
                  </a:lnTo>
                  <a:lnTo>
                    <a:pt x="923" y="488"/>
                  </a:lnTo>
                  <a:lnTo>
                    <a:pt x="931" y="498"/>
                  </a:lnTo>
                  <a:lnTo>
                    <a:pt x="936" y="511"/>
                  </a:lnTo>
                  <a:lnTo>
                    <a:pt x="932" y="515"/>
                  </a:lnTo>
                  <a:lnTo>
                    <a:pt x="929" y="517"/>
                  </a:lnTo>
                  <a:lnTo>
                    <a:pt x="927" y="518"/>
                  </a:lnTo>
                  <a:lnTo>
                    <a:pt x="923" y="518"/>
                  </a:lnTo>
                  <a:lnTo>
                    <a:pt x="920" y="520"/>
                  </a:lnTo>
                  <a:lnTo>
                    <a:pt x="912" y="520"/>
                  </a:lnTo>
                  <a:lnTo>
                    <a:pt x="907" y="515"/>
                  </a:lnTo>
                  <a:lnTo>
                    <a:pt x="900" y="511"/>
                  </a:lnTo>
                  <a:lnTo>
                    <a:pt x="892" y="509"/>
                  </a:lnTo>
                  <a:lnTo>
                    <a:pt x="883" y="508"/>
                  </a:lnTo>
                  <a:lnTo>
                    <a:pt x="883" y="540"/>
                  </a:lnTo>
                  <a:lnTo>
                    <a:pt x="889" y="542"/>
                  </a:lnTo>
                  <a:lnTo>
                    <a:pt x="892" y="546"/>
                  </a:lnTo>
                  <a:lnTo>
                    <a:pt x="896" y="548"/>
                  </a:lnTo>
                  <a:lnTo>
                    <a:pt x="901" y="549"/>
                  </a:lnTo>
                  <a:lnTo>
                    <a:pt x="909" y="553"/>
                  </a:lnTo>
                  <a:lnTo>
                    <a:pt x="907" y="571"/>
                  </a:lnTo>
                  <a:lnTo>
                    <a:pt x="907" y="593"/>
                  </a:lnTo>
                  <a:lnTo>
                    <a:pt x="907" y="613"/>
                  </a:lnTo>
                  <a:lnTo>
                    <a:pt x="911" y="631"/>
                  </a:lnTo>
                  <a:lnTo>
                    <a:pt x="916" y="644"/>
                  </a:lnTo>
                  <a:lnTo>
                    <a:pt x="920" y="644"/>
                  </a:lnTo>
                  <a:lnTo>
                    <a:pt x="923" y="651"/>
                  </a:lnTo>
                  <a:lnTo>
                    <a:pt x="932" y="651"/>
                  </a:lnTo>
                  <a:lnTo>
                    <a:pt x="934" y="655"/>
                  </a:lnTo>
                  <a:lnTo>
                    <a:pt x="938" y="660"/>
                  </a:lnTo>
                  <a:lnTo>
                    <a:pt x="941" y="664"/>
                  </a:lnTo>
                  <a:lnTo>
                    <a:pt x="943" y="668"/>
                  </a:lnTo>
                  <a:lnTo>
                    <a:pt x="943" y="680"/>
                  </a:lnTo>
                  <a:lnTo>
                    <a:pt x="940" y="689"/>
                  </a:lnTo>
                  <a:lnTo>
                    <a:pt x="936" y="700"/>
                  </a:lnTo>
                  <a:lnTo>
                    <a:pt x="932" y="700"/>
                  </a:lnTo>
                  <a:lnTo>
                    <a:pt x="932" y="704"/>
                  </a:lnTo>
                  <a:lnTo>
                    <a:pt x="932" y="706"/>
                  </a:lnTo>
                  <a:lnTo>
                    <a:pt x="934" y="708"/>
                  </a:lnTo>
                  <a:lnTo>
                    <a:pt x="936" y="708"/>
                  </a:lnTo>
                  <a:lnTo>
                    <a:pt x="936" y="708"/>
                  </a:lnTo>
                  <a:lnTo>
                    <a:pt x="936" y="724"/>
                  </a:lnTo>
                  <a:lnTo>
                    <a:pt x="932" y="724"/>
                  </a:lnTo>
                  <a:lnTo>
                    <a:pt x="932" y="737"/>
                  </a:lnTo>
                  <a:lnTo>
                    <a:pt x="916" y="744"/>
                  </a:lnTo>
                  <a:lnTo>
                    <a:pt x="920" y="753"/>
                  </a:lnTo>
                  <a:lnTo>
                    <a:pt x="925" y="755"/>
                  </a:lnTo>
                  <a:lnTo>
                    <a:pt x="929" y="757"/>
                  </a:lnTo>
                  <a:lnTo>
                    <a:pt x="934" y="758"/>
                  </a:lnTo>
                  <a:lnTo>
                    <a:pt x="940" y="760"/>
                  </a:lnTo>
                  <a:lnTo>
                    <a:pt x="940" y="797"/>
                  </a:lnTo>
                  <a:lnTo>
                    <a:pt x="943" y="797"/>
                  </a:lnTo>
                  <a:lnTo>
                    <a:pt x="952" y="820"/>
                  </a:lnTo>
                  <a:lnTo>
                    <a:pt x="956" y="820"/>
                  </a:lnTo>
                  <a:lnTo>
                    <a:pt x="952" y="871"/>
                  </a:lnTo>
                  <a:lnTo>
                    <a:pt x="960" y="877"/>
                  </a:lnTo>
                  <a:lnTo>
                    <a:pt x="960" y="900"/>
                  </a:lnTo>
                  <a:lnTo>
                    <a:pt x="956" y="900"/>
                  </a:lnTo>
                  <a:lnTo>
                    <a:pt x="956" y="908"/>
                  </a:lnTo>
                  <a:lnTo>
                    <a:pt x="949" y="913"/>
                  </a:lnTo>
                  <a:lnTo>
                    <a:pt x="949" y="920"/>
                  </a:lnTo>
                  <a:lnTo>
                    <a:pt x="936" y="928"/>
                  </a:lnTo>
                  <a:lnTo>
                    <a:pt x="936" y="937"/>
                  </a:lnTo>
                  <a:lnTo>
                    <a:pt x="932" y="937"/>
                  </a:lnTo>
                  <a:lnTo>
                    <a:pt x="929" y="980"/>
                  </a:lnTo>
                  <a:lnTo>
                    <a:pt x="912" y="993"/>
                  </a:lnTo>
                  <a:lnTo>
                    <a:pt x="912" y="1002"/>
                  </a:lnTo>
                  <a:lnTo>
                    <a:pt x="916" y="1013"/>
                  </a:lnTo>
                  <a:lnTo>
                    <a:pt x="921" y="1024"/>
                  </a:lnTo>
                  <a:lnTo>
                    <a:pt x="920" y="1037"/>
                  </a:lnTo>
                  <a:lnTo>
                    <a:pt x="916" y="1037"/>
                  </a:lnTo>
                  <a:lnTo>
                    <a:pt x="916" y="1044"/>
                  </a:lnTo>
                  <a:lnTo>
                    <a:pt x="909" y="1048"/>
                  </a:lnTo>
                  <a:lnTo>
                    <a:pt x="909" y="1057"/>
                  </a:lnTo>
                  <a:lnTo>
                    <a:pt x="889" y="1071"/>
                  </a:lnTo>
                  <a:lnTo>
                    <a:pt x="889" y="1080"/>
                  </a:lnTo>
                  <a:lnTo>
                    <a:pt x="880" y="1084"/>
                  </a:lnTo>
                  <a:lnTo>
                    <a:pt x="878" y="1088"/>
                  </a:lnTo>
                  <a:lnTo>
                    <a:pt x="874" y="1093"/>
                  </a:lnTo>
                  <a:lnTo>
                    <a:pt x="872" y="1097"/>
                  </a:lnTo>
                  <a:lnTo>
                    <a:pt x="869" y="1100"/>
                  </a:lnTo>
                  <a:lnTo>
                    <a:pt x="872" y="1111"/>
                  </a:lnTo>
                  <a:lnTo>
                    <a:pt x="878" y="1118"/>
                  </a:lnTo>
                  <a:lnTo>
                    <a:pt x="885" y="1126"/>
                  </a:lnTo>
                  <a:lnTo>
                    <a:pt x="889" y="1137"/>
                  </a:lnTo>
                  <a:lnTo>
                    <a:pt x="892" y="1151"/>
                  </a:lnTo>
                  <a:lnTo>
                    <a:pt x="891" y="1153"/>
                  </a:lnTo>
                  <a:lnTo>
                    <a:pt x="889" y="1155"/>
                  </a:lnTo>
                  <a:lnTo>
                    <a:pt x="889" y="1155"/>
                  </a:lnTo>
                  <a:lnTo>
                    <a:pt x="889" y="1155"/>
                  </a:lnTo>
                  <a:lnTo>
                    <a:pt x="889" y="1157"/>
                  </a:lnTo>
                  <a:lnTo>
                    <a:pt x="889" y="1160"/>
                  </a:lnTo>
                  <a:lnTo>
                    <a:pt x="823" y="1160"/>
                  </a:lnTo>
                  <a:lnTo>
                    <a:pt x="821" y="1155"/>
                  </a:lnTo>
                  <a:lnTo>
                    <a:pt x="818" y="1149"/>
                  </a:lnTo>
                  <a:lnTo>
                    <a:pt x="816" y="1148"/>
                  </a:lnTo>
                  <a:lnTo>
                    <a:pt x="811" y="1146"/>
                  </a:lnTo>
                  <a:lnTo>
                    <a:pt x="805" y="1144"/>
                  </a:lnTo>
                  <a:lnTo>
                    <a:pt x="796" y="1144"/>
                  </a:lnTo>
                  <a:lnTo>
                    <a:pt x="796" y="1137"/>
                  </a:lnTo>
                  <a:lnTo>
                    <a:pt x="792" y="1137"/>
                  </a:lnTo>
                  <a:lnTo>
                    <a:pt x="792" y="1140"/>
                  </a:lnTo>
                  <a:lnTo>
                    <a:pt x="787" y="1144"/>
                  </a:lnTo>
                  <a:lnTo>
                    <a:pt x="783" y="1151"/>
                  </a:lnTo>
                  <a:lnTo>
                    <a:pt x="780" y="1157"/>
                  </a:lnTo>
                  <a:lnTo>
                    <a:pt x="776" y="1164"/>
                  </a:lnTo>
                  <a:lnTo>
                    <a:pt x="763" y="1164"/>
                  </a:lnTo>
                  <a:lnTo>
                    <a:pt x="763" y="1158"/>
                  </a:lnTo>
                  <a:lnTo>
                    <a:pt x="761" y="1153"/>
                  </a:lnTo>
                  <a:lnTo>
                    <a:pt x="758" y="1149"/>
                  </a:lnTo>
                  <a:lnTo>
                    <a:pt x="756" y="1144"/>
                  </a:lnTo>
                  <a:lnTo>
                    <a:pt x="752" y="1144"/>
                  </a:lnTo>
                  <a:lnTo>
                    <a:pt x="752" y="1153"/>
                  </a:lnTo>
                  <a:lnTo>
                    <a:pt x="752" y="1158"/>
                  </a:lnTo>
                  <a:lnTo>
                    <a:pt x="752" y="1164"/>
                  </a:lnTo>
                  <a:lnTo>
                    <a:pt x="751" y="1168"/>
                  </a:lnTo>
                  <a:lnTo>
                    <a:pt x="747" y="1169"/>
                  </a:lnTo>
                  <a:lnTo>
                    <a:pt x="740" y="1171"/>
                  </a:lnTo>
                  <a:lnTo>
                    <a:pt x="740" y="1177"/>
                  </a:lnTo>
                  <a:lnTo>
                    <a:pt x="723" y="1177"/>
                  </a:lnTo>
                  <a:lnTo>
                    <a:pt x="720" y="1164"/>
                  </a:lnTo>
                  <a:lnTo>
                    <a:pt x="660" y="1184"/>
                  </a:lnTo>
                  <a:lnTo>
                    <a:pt x="640" y="1184"/>
                  </a:lnTo>
                  <a:lnTo>
                    <a:pt x="640" y="1188"/>
                  </a:lnTo>
                  <a:lnTo>
                    <a:pt x="612" y="1193"/>
                  </a:lnTo>
                  <a:lnTo>
                    <a:pt x="612" y="1197"/>
                  </a:lnTo>
                  <a:lnTo>
                    <a:pt x="618" y="1197"/>
                  </a:lnTo>
                  <a:lnTo>
                    <a:pt x="623" y="1198"/>
                  </a:lnTo>
                  <a:lnTo>
                    <a:pt x="625" y="1198"/>
                  </a:lnTo>
                  <a:lnTo>
                    <a:pt x="627" y="1202"/>
                  </a:lnTo>
                  <a:lnTo>
                    <a:pt x="627" y="1206"/>
                  </a:lnTo>
                  <a:lnTo>
                    <a:pt x="629" y="1211"/>
                  </a:lnTo>
                  <a:lnTo>
                    <a:pt x="627" y="1213"/>
                  </a:lnTo>
                  <a:lnTo>
                    <a:pt x="625" y="1215"/>
                  </a:lnTo>
                  <a:lnTo>
                    <a:pt x="625" y="1215"/>
                  </a:lnTo>
                  <a:lnTo>
                    <a:pt x="625" y="1215"/>
                  </a:lnTo>
                  <a:lnTo>
                    <a:pt x="625" y="1217"/>
                  </a:lnTo>
                  <a:lnTo>
                    <a:pt x="623" y="1220"/>
                  </a:lnTo>
                  <a:lnTo>
                    <a:pt x="612" y="1228"/>
                  </a:lnTo>
                  <a:lnTo>
                    <a:pt x="612" y="1231"/>
                  </a:lnTo>
                  <a:lnTo>
                    <a:pt x="603" y="1231"/>
                  </a:lnTo>
                  <a:lnTo>
                    <a:pt x="603" y="1237"/>
                  </a:lnTo>
                  <a:lnTo>
                    <a:pt x="592" y="1237"/>
                  </a:lnTo>
                  <a:lnTo>
                    <a:pt x="592" y="1240"/>
                  </a:lnTo>
                  <a:lnTo>
                    <a:pt x="576" y="1240"/>
                  </a:lnTo>
                  <a:lnTo>
                    <a:pt x="576" y="1244"/>
                  </a:lnTo>
                  <a:lnTo>
                    <a:pt x="569" y="1244"/>
                  </a:lnTo>
                  <a:lnTo>
                    <a:pt x="569" y="1248"/>
                  </a:lnTo>
                  <a:lnTo>
                    <a:pt x="560" y="1248"/>
                  </a:lnTo>
                  <a:lnTo>
                    <a:pt x="558" y="1251"/>
                  </a:lnTo>
                  <a:lnTo>
                    <a:pt x="556" y="1257"/>
                  </a:lnTo>
                  <a:lnTo>
                    <a:pt x="556" y="1262"/>
                  </a:lnTo>
                  <a:lnTo>
                    <a:pt x="556" y="1268"/>
                  </a:lnTo>
                  <a:lnTo>
                    <a:pt x="532" y="1277"/>
                  </a:lnTo>
                  <a:lnTo>
                    <a:pt x="532" y="1280"/>
                  </a:lnTo>
                  <a:lnTo>
                    <a:pt x="523" y="1280"/>
                  </a:lnTo>
                  <a:lnTo>
                    <a:pt x="520" y="1288"/>
                  </a:lnTo>
                  <a:lnTo>
                    <a:pt x="512" y="1288"/>
                  </a:lnTo>
                  <a:lnTo>
                    <a:pt x="512" y="1291"/>
                  </a:lnTo>
                  <a:lnTo>
                    <a:pt x="476" y="1291"/>
                  </a:lnTo>
                  <a:lnTo>
                    <a:pt x="476" y="1286"/>
                  </a:lnTo>
                  <a:lnTo>
                    <a:pt x="478" y="1280"/>
                  </a:lnTo>
                  <a:lnTo>
                    <a:pt x="478" y="1277"/>
                  </a:lnTo>
                  <a:lnTo>
                    <a:pt x="480" y="1273"/>
                  </a:lnTo>
                  <a:lnTo>
                    <a:pt x="472" y="1273"/>
                  </a:lnTo>
                  <a:lnTo>
                    <a:pt x="469" y="1275"/>
                  </a:lnTo>
                  <a:lnTo>
                    <a:pt x="467" y="1277"/>
                  </a:lnTo>
                  <a:lnTo>
                    <a:pt x="463" y="1280"/>
                  </a:lnTo>
                  <a:lnTo>
                    <a:pt x="471" y="1289"/>
                  </a:lnTo>
                  <a:lnTo>
                    <a:pt x="471" y="1300"/>
                  </a:lnTo>
                  <a:lnTo>
                    <a:pt x="469" y="1313"/>
                  </a:lnTo>
                  <a:lnTo>
                    <a:pt x="456" y="1320"/>
                  </a:lnTo>
                  <a:lnTo>
                    <a:pt x="456" y="1324"/>
                  </a:lnTo>
                  <a:lnTo>
                    <a:pt x="449" y="1324"/>
                  </a:lnTo>
                  <a:lnTo>
                    <a:pt x="443" y="1333"/>
                  </a:lnTo>
                  <a:lnTo>
                    <a:pt x="420" y="1333"/>
                  </a:lnTo>
                  <a:lnTo>
                    <a:pt x="412" y="1348"/>
                  </a:lnTo>
                  <a:lnTo>
                    <a:pt x="403" y="1349"/>
                  </a:lnTo>
                  <a:lnTo>
                    <a:pt x="392" y="1348"/>
                  </a:lnTo>
                  <a:lnTo>
                    <a:pt x="383" y="1346"/>
                  </a:lnTo>
                  <a:lnTo>
                    <a:pt x="380" y="1344"/>
                  </a:lnTo>
                  <a:lnTo>
                    <a:pt x="380" y="1368"/>
                  </a:lnTo>
                  <a:lnTo>
                    <a:pt x="365" y="1368"/>
                  </a:lnTo>
                  <a:lnTo>
                    <a:pt x="356" y="1364"/>
                  </a:lnTo>
                  <a:lnTo>
                    <a:pt x="343" y="1360"/>
                  </a:lnTo>
                  <a:lnTo>
                    <a:pt x="343" y="1377"/>
                  </a:lnTo>
                  <a:lnTo>
                    <a:pt x="340" y="1377"/>
                  </a:lnTo>
                  <a:lnTo>
                    <a:pt x="334" y="1378"/>
                  </a:lnTo>
                  <a:lnTo>
                    <a:pt x="329" y="1380"/>
                  </a:lnTo>
                  <a:lnTo>
                    <a:pt x="323" y="1382"/>
                  </a:lnTo>
                  <a:lnTo>
                    <a:pt x="316" y="1380"/>
                  </a:lnTo>
                  <a:lnTo>
                    <a:pt x="316" y="1377"/>
                  </a:lnTo>
                  <a:lnTo>
                    <a:pt x="309" y="1375"/>
                  </a:lnTo>
                  <a:lnTo>
                    <a:pt x="303" y="1373"/>
                  </a:lnTo>
                  <a:lnTo>
                    <a:pt x="296" y="1373"/>
                  </a:lnTo>
                  <a:lnTo>
                    <a:pt x="289" y="1371"/>
                  </a:lnTo>
                  <a:lnTo>
                    <a:pt x="276" y="1397"/>
                  </a:lnTo>
                  <a:lnTo>
                    <a:pt x="236" y="1404"/>
                  </a:lnTo>
                  <a:lnTo>
                    <a:pt x="236" y="1393"/>
                  </a:lnTo>
                  <a:lnTo>
                    <a:pt x="223" y="1393"/>
                  </a:lnTo>
                  <a:lnTo>
                    <a:pt x="223" y="1380"/>
                  </a:lnTo>
                  <a:lnTo>
                    <a:pt x="212" y="1384"/>
                  </a:lnTo>
                  <a:lnTo>
                    <a:pt x="212" y="1388"/>
                  </a:lnTo>
                  <a:lnTo>
                    <a:pt x="203" y="1388"/>
                  </a:lnTo>
                  <a:lnTo>
                    <a:pt x="203" y="1393"/>
                  </a:lnTo>
                  <a:lnTo>
                    <a:pt x="172" y="1393"/>
                  </a:lnTo>
                  <a:lnTo>
                    <a:pt x="167" y="1404"/>
                  </a:lnTo>
                  <a:lnTo>
                    <a:pt x="156" y="1409"/>
                  </a:lnTo>
                  <a:lnTo>
                    <a:pt x="140" y="1413"/>
                  </a:lnTo>
                  <a:lnTo>
                    <a:pt x="140" y="1397"/>
                  </a:lnTo>
                  <a:lnTo>
                    <a:pt x="143" y="1397"/>
                  </a:lnTo>
                  <a:lnTo>
                    <a:pt x="143" y="1393"/>
                  </a:lnTo>
                  <a:lnTo>
                    <a:pt x="156" y="1393"/>
                  </a:lnTo>
                  <a:lnTo>
                    <a:pt x="156" y="1384"/>
                  </a:lnTo>
                  <a:lnTo>
                    <a:pt x="169" y="1380"/>
                  </a:lnTo>
                  <a:lnTo>
                    <a:pt x="180" y="1364"/>
                  </a:lnTo>
                  <a:lnTo>
                    <a:pt x="163" y="1364"/>
                  </a:lnTo>
                  <a:lnTo>
                    <a:pt x="163" y="1351"/>
                  </a:lnTo>
                  <a:lnTo>
                    <a:pt x="212" y="1328"/>
                  </a:lnTo>
                  <a:lnTo>
                    <a:pt x="212" y="1320"/>
                  </a:lnTo>
                  <a:lnTo>
                    <a:pt x="216" y="1320"/>
                  </a:lnTo>
                  <a:lnTo>
                    <a:pt x="216" y="1317"/>
                  </a:lnTo>
                  <a:lnTo>
                    <a:pt x="196" y="1317"/>
                  </a:lnTo>
                  <a:lnTo>
                    <a:pt x="194" y="1322"/>
                  </a:lnTo>
                  <a:lnTo>
                    <a:pt x="192" y="1328"/>
                  </a:lnTo>
                  <a:lnTo>
                    <a:pt x="191" y="1331"/>
                  </a:lnTo>
                  <a:lnTo>
                    <a:pt x="189" y="1337"/>
                  </a:lnTo>
                  <a:lnTo>
                    <a:pt x="180" y="1335"/>
                  </a:lnTo>
                  <a:lnTo>
                    <a:pt x="174" y="1335"/>
                  </a:lnTo>
                  <a:lnTo>
                    <a:pt x="169" y="1335"/>
                  </a:lnTo>
                  <a:lnTo>
                    <a:pt x="165" y="1335"/>
                  </a:lnTo>
                  <a:lnTo>
                    <a:pt x="161" y="1337"/>
                  </a:lnTo>
                  <a:lnTo>
                    <a:pt x="160" y="1340"/>
                  </a:lnTo>
                  <a:lnTo>
                    <a:pt x="120" y="1344"/>
                  </a:lnTo>
                  <a:lnTo>
                    <a:pt x="116" y="1353"/>
                  </a:lnTo>
                  <a:lnTo>
                    <a:pt x="111" y="1360"/>
                  </a:lnTo>
                  <a:lnTo>
                    <a:pt x="101" y="1364"/>
                  </a:lnTo>
                  <a:lnTo>
                    <a:pt x="89" y="1364"/>
                  </a:lnTo>
                  <a:lnTo>
                    <a:pt x="85" y="1353"/>
                  </a:lnTo>
                  <a:lnTo>
                    <a:pt x="81" y="1344"/>
                  </a:lnTo>
                  <a:lnTo>
                    <a:pt x="80" y="1333"/>
                  </a:lnTo>
                  <a:lnTo>
                    <a:pt x="100" y="1328"/>
                  </a:lnTo>
                  <a:lnTo>
                    <a:pt x="103" y="1322"/>
                  </a:lnTo>
                  <a:lnTo>
                    <a:pt x="107" y="1317"/>
                  </a:lnTo>
                  <a:lnTo>
                    <a:pt x="109" y="1311"/>
                  </a:lnTo>
                  <a:lnTo>
                    <a:pt x="112" y="1304"/>
                  </a:lnTo>
                  <a:lnTo>
                    <a:pt x="129" y="1302"/>
                  </a:lnTo>
                  <a:lnTo>
                    <a:pt x="143" y="1300"/>
                  </a:lnTo>
                  <a:lnTo>
                    <a:pt x="145" y="1297"/>
                  </a:lnTo>
                  <a:lnTo>
                    <a:pt x="147" y="1293"/>
                  </a:lnTo>
                  <a:lnTo>
                    <a:pt x="147" y="1289"/>
                  </a:lnTo>
                  <a:lnTo>
                    <a:pt x="149" y="1284"/>
                  </a:lnTo>
                  <a:lnTo>
                    <a:pt x="143" y="1284"/>
                  </a:lnTo>
                  <a:lnTo>
                    <a:pt x="143" y="1288"/>
                  </a:lnTo>
                  <a:lnTo>
                    <a:pt x="140" y="1289"/>
                  </a:lnTo>
                  <a:lnTo>
                    <a:pt x="134" y="1289"/>
                  </a:lnTo>
                  <a:lnTo>
                    <a:pt x="131" y="1288"/>
                  </a:lnTo>
                  <a:lnTo>
                    <a:pt x="127" y="1286"/>
                  </a:lnTo>
                  <a:lnTo>
                    <a:pt x="123" y="1286"/>
                  </a:lnTo>
                  <a:lnTo>
                    <a:pt x="120" y="1284"/>
                  </a:lnTo>
                  <a:lnTo>
                    <a:pt x="116" y="1291"/>
                  </a:lnTo>
                  <a:lnTo>
                    <a:pt x="109" y="1291"/>
                  </a:lnTo>
                  <a:lnTo>
                    <a:pt x="100" y="1304"/>
                  </a:lnTo>
                  <a:lnTo>
                    <a:pt x="91" y="1308"/>
                  </a:lnTo>
                  <a:lnTo>
                    <a:pt x="78" y="1308"/>
                  </a:lnTo>
                  <a:lnTo>
                    <a:pt x="63" y="1308"/>
                  </a:lnTo>
                  <a:lnTo>
                    <a:pt x="61" y="1306"/>
                  </a:lnTo>
                  <a:lnTo>
                    <a:pt x="61" y="1304"/>
                  </a:lnTo>
                  <a:lnTo>
                    <a:pt x="60" y="1302"/>
                  </a:lnTo>
                  <a:lnTo>
                    <a:pt x="56" y="1300"/>
                  </a:lnTo>
                  <a:lnTo>
                    <a:pt x="56" y="1280"/>
                  </a:lnTo>
                  <a:lnTo>
                    <a:pt x="51" y="1282"/>
                  </a:lnTo>
                  <a:lnTo>
                    <a:pt x="47" y="1284"/>
                  </a:lnTo>
                  <a:lnTo>
                    <a:pt x="45" y="1286"/>
                  </a:lnTo>
                  <a:lnTo>
                    <a:pt x="41" y="1288"/>
                  </a:lnTo>
                  <a:lnTo>
                    <a:pt x="38" y="1289"/>
                  </a:lnTo>
                  <a:lnTo>
                    <a:pt x="34" y="1291"/>
                  </a:lnTo>
                  <a:lnTo>
                    <a:pt x="29" y="1291"/>
                  </a:lnTo>
                  <a:lnTo>
                    <a:pt x="23" y="1282"/>
                  </a:lnTo>
                  <a:lnTo>
                    <a:pt x="20" y="1273"/>
                  </a:lnTo>
                  <a:lnTo>
                    <a:pt x="16" y="1260"/>
                  </a:lnTo>
                  <a:lnTo>
                    <a:pt x="20" y="1260"/>
                  </a:lnTo>
                  <a:lnTo>
                    <a:pt x="20" y="1257"/>
                  </a:lnTo>
                  <a:lnTo>
                    <a:pt x="43" y="1253"/>
                  </a:lnTo>
                  <a:lnTo>
                    <a:pt x="43" y="1237"/>
                  </a:lnTo>
                  <a:lnTo>
                    <a:pt x="56" y="1231"/>
                  </a:lnTo>
                  <a:lnTo>
                    <a:pt x="54" y="1228"/>
                  </a:lnTo>
                  <a:lnTo>
                    <a:pt x="54" y="1226"/>
                  </a:lnTo>
                  <a:lnTo>
                    <a:pt x="52" y="1222"/>
                  </a:lnTo>
                  <a:lnTo>
                    <a:pt x="52" y="1217"/>
                  </a:lnTo>
                  <a:lnTo>
                    <a:pt x="72" y="1211"/>
                  </a:lnTo>
                  <a:lnTo>
                    <a:pt x="94" y="1204"/>
                  </a:lnTo>
                  <a:lnTo>
                    <a:pt x="112" y="1197"/>
                  </a:lnTo>
                  <a:lnTo>
                    <a:pt x="120" y="1180"/>
                  </a:lnTo>
                  <a:lnTo>
                    <a:pt x="140" y="1177"/>
                  </a:lnTo>
                  <a:lnTo>
                    <a:pt x="140" y="1171"/>
                  </a:lnTo>
                  <a:lnTo>
                    <a:pt x="136" y="1171"/>
                  </a:lnTo>
                  <a:lnTo>
                    <a:pt x="136" y="1168"/>
                  </a:lnTo>
                  <a:lnTo>
                    <a:pt x="120" y="1171"/>
                  </a:lnTo>
                  <a:lnTo>
                    <a:pt x="120" y="1177"/>
                  </a:lnTo>
                  <a:lnTo>
                    <a:pt x="40" y="1184"/>
                  </a:lnTo>
                  <a:lnTo>
                    <a:pt x="40" y="1177"/>
                  </a:lnTo>
                  <a:lnTo>
                    <a:pt x="31" y="1178"/>
                  </a:lnTo>
                  <a:lnTo>
                    <a:pt x="21" y="1182"/>
                  </a:lnTo>
                  <a:lnTo>
                    <a:pt x="12" y="1186"/>
                  </a:lnTo>
                  <a:lnTo>
                    <a:pt x="0" y="1188"/>
                  </a:lnTo>
                  <a:lnTo>
                    <a:pt x="1" y="1168"/>
                  </a:lnTo>
                  <a:lnTo>
                    <a:pt x="3" y="1151"/>
                  </a:lnTo>
                  <a:lnTo>
                    <a:pt x="11" y="1153"/>
                  </a:lnTo>
                  <a:lnTo>
                    <a:pt x="12" y="1153"/>
                  </a:lnTo>
                  <a:lnTo>
                    <a:pt x="16" y="1155"/>
                  </a:lnTo>
                  <a:lnTo>
                    <a:pt x="20" y="1157"/>
                  </a:lnTo>
                  <a:lnTo>
                    <a:pt x="20" y="1137"/>
                  </a:lnTo>
                  <a:lnTo>
                    <a:pt x="23" y="1137"/>
                  </a:lnTo>
                  <a:lnTo>
                    <a:pt x="29" y="1133"/>
                  </a:lnTo>
                  <a:lnTo>
                    <a:pt x="38" y="1128"/>
                  </a:lnTo>
                  <a:lnTo>
                    <a:pt x="49" y="1122"/>
                  </a:lnTo>
                  <a:lnTo>
                    <a:pt x="60" y="1118"/>
                  </a:lnTo>
                  <a:lnTo>
                    <a:pt x="69" y="1120"/>
                  </a:lnTo>
                  <a:lnTo>
                    <a:pt x="72" y="1133"/>
                  </a:lnTo>
                  <a:lnTo>
                    <a:pt x="76" y="1133"/>
                  </a:lnTo>
                  <a:lnTo>
                    <a:pt x="76" y="1128"/>
                  </a:lnTo>
                  <a:lnTo>
                    <a:pt x="100" y="1128"/>
                  </a:lnTo>
                  <a:lnTo>
                    <a:pt x="100" y="1133"/>
                  </a:lnTo>
                  <a:lnTo>
                    <a:pt x="109" y="1133"/>
                  </a:lnTo>
                  <a:lnTo>
                    <a:pt x="109" y="1137"/>
                  </a:lnTo>
                  <a:lnTo>
                    <a:pt x="118" y="1137"/>
                  </a:lnTo>
                  <a:lnTo>
                    <a:pt x="129" y="1135"/>
                  </a:lnTo>
                  <a:lnTo>
                    <a:pt x="138" y="1131"/>
                  </a:lnTo>
                  <a:lnTo>
                    <a:pt x="143" y="1128"/>
                  </a:lnTo>
                  <a:lnTo>
                    <a:pt x="138" y="1126"/>
                  </a:lnTo>
                  <a:lnTo>
                    <a:pt x="136" y="1126"/>
                  </a:lnTo>
                  <a:lnTo>
                    <a:pt x="134" y="1122"/>
                  </a:lnTo>
                  <a:lnTo>
                    <a:pt x="132" y="1118"/>
                  </a:lnTo>
                  <a:lnTo>
                    <a:pt x="132" y="1115"/>
                  </a:lnTo>
                  <a:lnTo>
                    <a:pt x="132" y="1108"/>
                  </a:lnTo>
                  <a:lnTo>
                    <a:pt x="136" y="1108"/>
                  </a:lnTo>
                  <a:lnTo>
                    <a:pt x="132" y="1084"/>
                  </a:lnTo>
                  <a:lnTo>
                    <a:pt x="129" y="1084"/>
                  </a:lnTo>
                  <a:lnTo>
                    <a:pt x="129" y="1068"/>
                  </a:lnTo>
                  <a:lnTo>
                    <a:pt x="145" y="1064"/>
                  </a:lnTo>
                  <a:lnTo>
                    <a:pt x="156" y="1055"/>
                  </a:lnTo>
                  <a:lnTo>
                    <a:pt x="163" y="1040"/>
                  </a:lnTo>
                  <a:lnTo>
                    <a:pt x="169" y="1040"/>
                  </a:lnTo>
                  <a:lnTo>
                    <a:pt x="169" y="1024"/>
                  </a:lnTo>
                  <a:lnTo>
                    <a:pt x="165" y="1022"/>
                  </a:lnTo>
                  <a:lnTo>
                    <a:pt x="161" y="1022"/>
                  </a:lnTo>
                  <a:lnTo>
                    <a:pt x="158" y="1020"/>
                  </a:lnTo>
                  <a:lnTo>
                    <a:pt x="152" y="1020"/>
                  </a:lnTo>
                  <a:lnTo>
                    <a:pt x="152" y="1024"/>
                  </a:lnTo>
                  <a:lnTo>
                    <a:pt x="123" y="1028"/>
                  </a:lnTo>
                  <a:lnTo>
                    <a:pt x="123" y="1011"/>
                  </a:lnTo>
                  <a:lnTo>
                    <a:pt x="136" y="1008"/>
                  </a:lnTo>
                  <a:lnTo>
                    <a:pt x="136" y="1004"/>
                  </a:lnTo>
                  <a:lnTo>
                    <a:pt x="143" y="1004"/>
                  </a:lnTo>
                  <a:lnTo>
                    <a:pt x="160" y="984"/>
                  </a:lnTo>
                  <a:lnTo>
                    <a:pt x="169" y="984"/>
                  </a:lnTo>
                  <a:lnTo>
                    <a:pt x="183" y="964"/>
                  </a:lnTo>
                  <a:lnTo>
                    <a:pt x="192" y="964"/>
                  </a:lnTo>
                  <a:lnTo>
                    <a:pt x="192" y="960"/>
                  </a:lnTo>
                  <a:lnTo>
                    <a:pt x="203" y="957"/>
                  </a:lnTo>
                  <a:lnTo>
                    <a:pt x="203" y="951"/>
                  </a:lnTo>
                  <a:lnTo>
                    <a:pt x="209" y="951"/>
                  </a:lnTo>
                  <a:lnTo>
                    <a:pt x="212" y="931"/>
                  </a:lnTo>
                  <a:lnTo>
                    <a:pt x="220" y="920"/>
                  </a:lnTo>
                  <a:lnTo>
                    <a:pt x="227" y="909"/>
                  </a:lnTo>
                  <a:lnTo>
                    <a:pt x="232" y="897"/>
                  </a:lnTo>
                  <a:lnTo>
                    <a:pt x="216" y="897"/>
                  </a:lnTo>
                  <a:lnTo>
                    <a:pt x="216" y="877"/>
                  </a:lnTo>
                  <a:lnTo>
                    <a:pt x="223" y="871"/>
                  </a:lnTo>
                  <a:lnTo>
                    <a:pt x="223" y="864"/>
                  </a:lnTo>
                  <a:lnTo>
                    <a:pt x="229" y="864"/>
                  </a:lnTo>
                  <a:lnTo>
                    <a:pt x="229" y="857"/>
                  </a:lnTo>
                  <a:lnTo>
                    <a:pt x="232" y="857"/>
                  </a:lnTo>
                  <a:lnTo>
                    <a:pt x="238" y="844"/>
                  </a:lnTo>
                  <a:lnTo>
                    <a:pt x="241" y="835"/>
                  </a:lnTo>
                  <a:lnTo>
                    <a:pt x="247" y="826"/>
                  </a:lnTo>
                  <a:lnTo>
                    <a:pt x="256" y="817"/>
                  </a:lnTo>
                  <a:lnTo>
                    <a:pt x="256" y="811"/>
                  </a:lnTo>
                  <a:lnTo>
                    <a:pt x="272" y="811"/>
                  </a:lnTo>
                  <a:lnTo>
                    <a:pt x="276" y="820"/>
                  </a:lnTo>
                  <a:lnTo>
                    <a:pt x="329" y="817"/>
                  </a:lnTo>
                  <a:lnTo>
                    <a:pt x="327" y="804"/>
                  </a:lnTo>
                  <a:lnTo>
                    <a:pt x="323" y="793"/>
                  </a:lnTo>
                  <a:lnTo>
                    <a:pt x="321" y="784"/>
                  </a:lnTo>
                  <a:lnTo>
                    <a:pt x="323" y="777"/>
                  </a:lnTo>
                  <a:lnTo>
                    <a:pt x="303" y="777"/>
                  </a:lnTo>
                  <a:lnTo>
                    <a:pt x="291" y="782"/>
                  </a:lnTo>
                  <a:lnTo>
                    <a:pt x="269" y="788"/>
                  </a:lnTo>
                  <a:lnTo>
                    <a:pt x="245" y="791"/>
                  </a:lnTo>
                  <a:lnTo>
                    <a:pt x="220" y="791"/>
                  </a:lnTo>
                  <a:lnTo>
                    <a:pt x="200" y="791"/>
                  </a:lnTo>
                  <a:lnTo>
                    <a:pt x="200" y="791"/>
                  </a:lnTo>
                  <a:lnTo>
                    <a:pt x="198" y="789"/>
                  </a:lnTo>
                  <a:lnTo>
                    <a:pt x="198" y="789"/>
                  </a:lnTo>
                  <a:lnTo>
                    <a:pt x="198" y="789"/>
                  </a:lnTo>
                  <a:lnTo>
                    <a:pt x="198" y="789"/>
                  </a:lnTo>
                  <a:lnTo>
                    <a:pt x="196" y="788"/>
                  </a:lnTo>
                  <a:lnTo>
                    <a:pt x="192" y="764"/>
                  </a:lnTo>
                  <a:lnTo>
                    <a:pt x="189" y="764"/>
                  </a:lnTo>
                  <a:lnTo>
                    <a:pt x="187" y="760"/>
                  </a:lnTo>
                  <a:lnTo>
                    <a:pt x="189" y="757"/>
                  </a:lnTo>
                  <a:lnTo>
                    <a:pt x="191" y="755"/>
                  </a:lnTo>
                  <a:lnTo>
                    <a:pt x="191" y="753"/>
                  </a:lnTo>
                  <a:lnTo>
                    <a:pt x="192" y="753"/>
                  </a:lnTo>
                  <a:lnTo>
                    <a:pt x="189" y="731"/>
                  </a:lnTo>
                  <a:lnTo>
                    <a:pt x="172" y="737"/>
                  </a:lnTo>
                  <a:lnTo>
                    <a:pt x="169" y="748"/>
                  </a:lnTo>
                  <a:lnTo>
                    <a:pt x="163" y="748"/>
                  </a:lnTo>
                  <a:lnTo>
                    <a:pt x="163" y="757"/>
                  </a:lnTo>
                  <a:lnTo>
                    <a:pt x="160" y="757"/>
                  </a:lnTo>
                  <a:lnTo>
                    <a:pt x="158" y="758"/>
                  </a:lnTo>
                  <a:lnTo>
                    <a:pt x="156" y="760"/>
                  </a:lnTo>
                  <a:lnTo>
                    <a:pt x="154" y="762"/>
                  </a:lnTo>
                  <a:lnTo>
                    <a:pt x="152" y="762"/>
                  </a:lnTo>
                  <a:lnTo>
                    <a:pt x="149" y="764"/>
                  </a:lnTo>
                  <a:lnTo>
                    <a:pt x="143" y="764"/>
                  </a:lnTo>
                  <a:lnTo>
                    <a:pt x="140" y="760"/>
                  </a:lnTo>
                  <a:lnTo>
                    <a:pt x="136" y="758"/>
                  </a:lnTo>
                  <a:lnTo>
                    <a:pt x="131" y="757"/>
                  </a:lnTo>
                  <a:lnTo>
                    <a:pt x="123" y="757"/>
                  </a:lnTo>
                  <a:lnTo>
                    <a:pt x="123" y="740"/>
                  </a:lnTo>
                  <a:lnTo>
                    <a:pt x="129" y="740"/>
                  </a:lnTo>
                  <a:lnTo>
                    <a:pt x="131" y="737"/>
                  </a:lnTo>
                  <a:lnTo>
                    <a:pt x="134" y="733"/>
                  </a:lnTo>
                  <a:lnTo>
                    <a:pt x="136" y="729"/>
                  </a:lnTo>
                  <a:lnTo>
                    <a:pt x="138" y="726"/>
                  </a:lnTo>
                  <a:lnTo>
                    <a:pt x="140" y="720"/>
                  </a:lnTo>
                  <a:lnTo>
                    <a:pt x="120" y="724"/>
                  </a:lnTo>
                  <a:lnTo>
                    <a:pt x="120" y="737"/>
                  </a:lnTo>
                  <a:lnTo>
                    <a:pt x="96" y="737"/>
                  </a:lnTo>
                  <a:lnTo>
                    <a:pt x="91" y="729"/>
                  </a:lnTo>
                  <a:lnTo>
                    <a:pt x="87" y="724"/>
                  </a:lnTo>
                  <a:lnTo>
                    <a:pt x="85" y="717"/>
                  </a:lnTo>
                  <a:lnTo>
                    <a:pt x="83" y="704"/>
                  </a:lnTo>
                  <a:lnTo>
                    <a:pt x="89" y="704"/>
                  </a:lnTo>
                  <a:lnTo>
                    <a:pt x="89" y="688"/>
                  </a:lnTo>
                  <a:lnTo>
                    <a:pt x="69" y="684"/>
                  </a:lnTo>
                  <a:lnTo>
                    <a:pt x="69" y="668"/>
                  </a:lnTo>
                  <a:lnTo>
                    <a:pt x="80" y="664"/>
                  </a:lnTo>
                  <a:lnTo>
                    <a:pt x="80" y="660"/>
                  </a:lnTo>
                  <a:lnTo>
                    <a:pt x="96" y="660"/>
                  </a:lnTo>
                  <a:lnTo>
                    <a:pt x="100" y="648"/>
                  </a:lnTo>
                  <a:lnTo>
                    <a:pt x="129" y="648"/>
                  </a:lnTo>
                  <a:lnTo>
                    <a:pt x="129" y="644"/>
                  </a:lnTo>
                  <a:lnTo>
                    <a:pt x="123" y="635"/>
                  </a:lnTo>
                  <a:lnTo>
                    <a:pt x="121" y="622"/>
                  </a:lnTo>
                  <a:lnTo>
                    <a:pt x="120" y="608"/>
                  </a:lnTo>
                  <a:lnTo>
                    <a:pt x="120" y="591"/>
                  </a:lnTo>
                  <a:lnTo>
                    <a:pt x="152" y="589"/>
                  </a:lnTo>
                  <a:lnTo>
                    <a:pt x="189" y="588"/>
                  </a:lnTo>
                  <a:lnTo>
                    <a:pt x="192" y="580"/>
                  </a:lnTo>
                  <a:lnTo>
                    <a:pt x="189" y="578"/>
                  </a:lnTo>
                  <a:lnTo>
                    <a:pt x="187" y="577"/>
                  </a:lnTo>
                  <a:lnTo>
                    <a:pt x="185" y="575"/>
                  </a:lnTo>
                  <a:lnTo>
                    <a:pt x="185" y="573"/>
                  </a:lnTo>
                  <a:lnTo>
                    <a:pt x="185" y="569"/>
                  </a:lnTo>
                  <a:lnTo>
                    <a:pt x="183" y="564"/>
                  </a:lnTo>
                  <a:lnTo>
                    <a:pt x="196" y="560"/>
                  </a:lnTo>
                  <a:lnTo>
                    <a:pt x="192" y="548"/>
                  </a:lnTo>
                  <a:lnTo>
                    <a:pt x="143" y="548"/>
                  </a:lnTo>
                  <a:lnTo>
                    <a:pt x="136" y="557"/>
                  </a:lnTo>
                  <a:lnTo>
                    <a:pt x="127" y="558"/>
                  </a:lnTo>
                  <a:lnTo>
                    <a:pt x="116" y="558"/>
                  </a:lnTo>
                  <a:lnTo>
                    <a:pt x="103" y="557"/>
                  </a:lnTo>
                  <a:lnTo>
                    <a:pt x="83" y="520"/>
                  </a:lnTo>
                  <a:lnTo>
                    <a:pt x="78" y="520"/>
                  </a:lnTo>
                  <a:lnTo>
                    <a:pt x="74" y="522"/>
                  </a:lnTo>
                  <a:lnTo>
                    <a:pt x="69" y="524"/>
                  </a:lnTo>
                  <a:lnTo>
                    <a:pt x="63" y="524"/>
                  </a:lnTo>
                  <a:lnTo>
                    <a:pt x="56" y="524"/>
                  </a:lnTo>
                  <a:lnTo>
                    <a:pt x="56" y="508"/>
                  </a:lnTo>
                  <a:lnTo>
                    <a:pt x="60" y="508"/>
                  </a:lnTo>
                  <a:lnTo>
                    <a:pt x="60" y="504"/>
                  </a:lnTo>
                  <a:lnTo>
                    <a:pt x="80" y="504"/>
                  </a:lnTo>
                  <a:lnTo>
                    <a:pt x="83" y="497"/>
                  </a:lnTo>
                  <a:lnTo>
                    <a:pt x="112" y="500"/>
                  </a:lnTo>
                  <a:lnTo>
                    <a:pt x="112" y="504"/>
                  </a:lnTo>
                  <a:lnTo>
                    <a:pt x="116" y="504"/>
                  </a:lnTo>
                  <a:lnTo>
                    <a:pt x="116" y="520"/>
                  </a:lnTo>
                  <a:lnTo>
                    <a:pt x="112" y="520"/>
                  </a:lnTo>
                  <a:lnTo>
                    <a:pt x="112" y="524"/>
                  </a:lnTo>
                  <a:lnTo>
                    <a:pt x="112" y="528"/>
                  </a:lnTo>
                  <a:lnTo>
                    <a:pt x="114" y="531"/>
                  </a:lnTo>
                  <a:lnTo>
                    <a:pt x="114" y="533"/>
                  </a:lnTo>
                  <a:lnTo>
                    <a:pt x="116" y="537"/>
                  </a:lnTo>
                  <a:lnTo>
                    <a:pt x="120" y="537"/>
                  </a:lnTo>
                  <a:lnTo>
                    <a:pt x="121" y="529"/>
                  </a:lnTo>
                  <a:lnTo>
                    <a:pt x="121" y="526"/>
                  </a:lnTo>
                  <a:lnTo>
                    <a:pt x="123" y="524"/>
                  </a:lnTo>
                  <a:lnTo>
                    <a:pt x="125" y="522"/>
                  </a:lnTo>
                  <a:lnTo>
                    <a:pt x="131" y="520"/>
                  </a:lnTo>
                  <a:lnTo>
                    <a:pt x="136" y="520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40" y="524"/>
                  </a:lnTo>
                  <a:lnTo>
                    <a:pt x="136" y="511"/>
                  </a:lnTo>
                  <a:lnTo>
                    <a:pt x="132" y="511"/>
                  </a:lnTo>
                  <a:lnTo>
                    <a:pt x="132" y="504"/>
                  </a:lnTo>
                  <a:lnTo>
                    <a:pt x="123" y="500"/>
                  </a:lnTo>
                  <a:lnTo>
                    <a:pt x="118" y="493"/>
                  </a:lnTo>
                  <a:lnTo>
                    <a:pt x="112" y="486"/>
                  </a:lnTo>
                  <a:lnTo>
                    <a:pt x="109" y="477"/>
                  </a:lnTo>
                  <a:lnTo>
                    <a:pt x="109" y="464"/>
                  </a:lnTo>
                  <a:lnTo>
                    <a:pt x="114" y="455"/>
                  </a:lnTo>
                  <a:lnTo>
                    <a:pt x="114" y="446"/>
                  </a:lnTo>
                  <a:lnTo>
                    <a:pt x="114" y="437"/>
                  </a:lnTo>
                  <a:lnTo>
                    <a:pt x="116" y="428"/>
                  </a:lnTo>
                  <a:lnTo>
                    <a:pt x="120" y="428"/>
                  </a:lnTo>
                  <a:lnTo>
                    <a:pt x="121" y="426"/>
                  </a:lnTo>
                  <a:lnTo>
                    <a:pt x="121" y="426"/>
                  </a:lnTo>
                  <a:lnTo>
                    <a:pt x="123" y="426"/>
                  </a:lnTo>
                  <a:lnTo>
                    <a:pt x="123" y="426"/>
                  </a:lnTo>
                  <a:lnTo>
                    <a:pt x="125" y="426"/>
                  </a:lnTo>
                  <a:lnTo>
                    <a:pt x="129" y="424"/>
                  </a:lnTo>
                  <a:lnTo>
                    <a:pt x="129" y="404"/>
                  </a:lnTo>
                  <a:lnTo>
                    <a:pt x="143" y="404"/>
                  </a:lnTo>
                  <a:lnTo>
                    <a:pt x="143" y="400"/>
                  </a:lnTo>
                  <a:lnTo>
                    <a:pt x="140" y="398"/>
                  </a:lnTo>
                  <a:lnTo>
                    <a:pt x="136" y="398"/>
                  </a:lnTo>
                  <a:lnTo>
                    <a:pt x="134" y="397"/>
                  </a:lnTo>
                  <a:lnTo>
                    <a:pt x="132" y="393"/>
                  </a:lnTo>
                  <a:lnTo>
                    <a:pt x="132" y="389"/>
                  </a:lnTo>
                  <a:lnTo>
                    <a:pt x="132" y="384"/>
                  </a:lnTo>
                  <a:lnTo>
                    <a:pt x="163" y="386"/>
                  </a:lnTo>
                  <a:lnTo>
                    <a:pt x="192" y="389"/>
                  </a:lnTo>
                  <a:lnTo>
                    <a:pt x="220" y="397"/>
                  </a:lnTo>
                  <a:lnTo>
                    <a:pt x="263" y="391"/>
                  </a:lnTo>
                  <a:lnTo>
                    <a:pt x="263" y="400"/>
                  </a:lnTo>
                  <a:lnTo>
                    <a:pt x="272" y="400"/>
                  </a:lnTo>
                  <a:lnTo>
                    <a:pt x="272" y="408"/>
                  </a:lnTo>
                  <a:lnTo>
                    <a:pt x="271" y="413"/>
                  </a:lnTo>
                  <a:lnTo>
                    <a:pt x="271" y="418"/>
                  </a:lnTo>
                  <a:lnTo>
                    <a:pt x="269" y="424"/>
                  </a:lnTo>
                  <a:lnTo>
                    <a:pt x="272" y="426"/>
                  </a:lnTo>
                  <a:lnTo>
                    <a:pt x="276" y="428"/>
                  </a:lnTo>
                  <a:lnTo>
                    <a:pt x="280" y="429"/>
                  </a:lnTo>
                  <a:lnTo>
                    <a:pt x="281" y="433"/>
                  </a:lnTo>
                  <a:lnTo>
                    <a:pt x="283" y="437"/>
                  </a:lnTo>
                  <a:lnTo>
                    <a:pt x="289" y="437"/>
                  </a:lnTo>
                  <a:lnTo>
                    <a:pt x="291" y="428"/>
                  </a:lnTo>
                  <a:lnTo>
                    <a:pt x="294" y="415"/>
                  </a:lnTo>
                  <a:lnTo>
                    <a:pt x="300" y="402"/>
                  </a:lnTo>
                  <a:lnTo>
                    <a:pt x="303" y="397"/>
                  </a:lnTo>
                  <a:lnTo>
                    <a:pt x="320" y="397"/>
                  </a:lnTo>
                  <a:lnTo>
                    <a:pt x="329" y="400"/>
                  </a:lnTo>
                  <a:lnTo>
                    <a:pt x="341" y="404"/>
                  </a:lnTo>
                  <a:lnTo>
                    <a:pt x="356" y="408"/>
                  </a:lnTo>
                  <a:lnTo>
                    <a:pt x="369" y="408"/>
                  </a:lnTo>
                  <a:lnTo>
                    <a:pt x="392" y="408"/>
                  </a:lnTo>
                  <a:lnTo>
                    <a:pt x="392" y="413"/>
                  </a:lnTo>
                  <a:lnTo>
                    <a:pt x="396" y="415"/>
                  </a:lnTo>
                  <a:lnTo>
                    <a:pt x="398" y="418"/>
                  </a:lnTo>
                  <a:lnTo>
                    <a:pt x="400" y="420"/>
                  </a:lnTo>
                  <a:lnTo>
                    <a:pt x="403" y="424"/>
                  </a:lnTo>
                  <a:lnTo>
                    <a:pt x="405" y="426"/>
                  </a:lnTo>
                  <a:lnTo>
                    <a:pt x="411" y="428"/>
                  </a:lnTo>
                  <a:lnTo>
                    <a:pt x="416" y="428"/>
                  </a:lnTo>
                  <a:lnTo>
                    <a:pt x="416" y="424"/>
                  </a:lnTo>
                  <a:lnTo>
                    <a:pt x="412" y="424"/>
                  </a:lnTo>
                  <a:lnTo>
                    <a:pt x="412" y="404"/>
                  </a:lnTo>
                  <a:lnTo>
                    <a:pt x="420" y="404"/>
                  </a:lnTo>
                  <a:lnTo>
                    <a:pt x="416" y="391"/>
                  </a:lnTo>
                  <a:lnTo>
                    <a:pt x="401" y="389"/>
                  </a:lnTo>
                  <a:lnTo>
                    <a:pt x="383" y="388"/>
                  </a:lnTo>
                  <a:lnTo>
                    <a:pt x="383" y="371"/>
                  </a:lnTo>
                  <a:lnTo>
                    <a:pt x="407" y="360"/>
                  </a:lnTo>
                  <a:lnTo>
                    <a:pt x="427" y="348"/>
                  </a:lnTo>
                  <a:lnTo>
                    <a:pt x="449" y="337"/>
                  </a:lnTo>
                  <a:lnTo>
                    <a:pt x="472" y="328"/>
                  </a:lnTo>
                  <a:lnTo>
                    <a:pt x="474" y="315"/>
                  </a:lnTo>
                  <a:lnTo>
                    <a:pt x="476" y="306"/>
                  </a:lnTo>
                  <a:lnTo>
                    <a:pt x="480" y="297"/>
                  </a:lnTo>
                  <a:lnTo>
                    <a:pt x="485" y="293"/>
                  </a:lnTo>
                  <a:lnTo>
                    <a:pt x="489" y="291"/>
                  </a:lnTo>
                  <a:lnTo>
                    <a:pt x="492" y="288"/>
                  </a:lnTo>
                  <a:lnTo>
                    <a:pt x="498" y="286"/>
                  </a:lnTo>
                  <a:lnTo>
                    <a:pt x="503" y="284"/>
                  </a:lnTo>
                  <a:lnTo>
                    <a:pt x="503" y="273"/>
                  </a:lnTo>
                  <a:lnTo>
                    <a:pt x="500" y="273"/>
                  </a:lnTo>
                  <a:lnTo>
                    <a:pt x="491" y="280"/>
                  </a:lnTo>
                  <a:lnTo>
                    <a:pt x="480" y="286"/>
                  </a:lnTo>
                  <a:lnTo>
                    <a:pt x="463" y="288"/>
                  </a:lnTo>
                  <a:lnTo>
                    <a:pt x="463" y="277"/>
                  </a:lnTo>
                  <a:lnTo>
                    <a:pt x="460" y="277"/>
                  </a:lnTo>
                  <a:lnTo>
                    <a:pt x="460" y="280"/>
                  </a:lnTo>
                  <a:lnTo>
                    <a:pt x="436" y="280"/>
                  </a:lnTo>
                  <a:lnTo>
                    <a:pt x="432" y="288"/>
                  </a:lnTo>
                  <a:lnTo>
                    <a:pt x="380" y="280"/>
                  </a:lnTo>
                  <a:lnTo>
                    <a:pt x="380" y="277"/>
                  </a:lnTo>
                  <a:lnTo>
                    <a:pt x="372" y="273"/>
                  </a:lnTo>
                  <a:lnTo>
                    <a:pt x="365" y="269"/>
                  </a:lnTo>
                  <a:lnTo>
                    <a:pt x="361" y="264"/>
                  </a:lnTo>
                  <a:lnTo>
                    <a:pt x="358" y="257"/>
                  </a:lnTo>
                  <a:lnTo>
                    <a:pt x="356" y="248"/>
                  </a:lnTo>
                  <a:lnTo>
                    <a:pt x="369" y="248"/>
                  </a:lnTo>
                  <a:lnTo>
                    <a:pt x="371" y="240"/>
                  </a:lnTo>
                  <a:lnTo>
                    <a:pt x="372" y="237"/>
                  </a:lnTo>
                  <a:lnTo>
                    <a:pt x="376" y="231"/>
                  </a:lnTo>
                  <a:lnTo>
                    <a:pt x="380" y="228"/>
                  </a:lnTo>
                  <a:lnTo>
                    <a:pt x="385" y="224"/>
                  </a:lnTo>
                  <a:lnTo>
                    <a:pt x="396" y="220"/>
                  </a:lnTo>
                  <a:lnTo>
                    <a:pt x="407" y="218"/>
                  </a:lnTo>
                  <a:lnTo>
                    <a:pt x="416" y="220"/>
                  </a:lnTo>
                  <a:lnTo>
                    <a:pt x="420" y="228"/>
                  </a:lnTo>
                  <a:lnTo>
                    <a:pt x="436" y="228"/>
                  </a:lnTo>
                  <a:lnTo>
                    <a:pt x="436" y="224"/>
                  </a:lnTo>
                  <a:lnTo>
                    <a:pt x="431" y="222"/>
                  </a:lnTo>
                  <a:lnTo>
                    <a:pt x="425" y="218"/>
                  </a:lnTo>
                  <a:lnTo>
                    <a:pt x="421" y="217"/>
                  </a:lnTo>
                  <a:lnTo>
                    <a:pt x="420" y="213"/>
                  </a:lnTo>
                  <a:lnTo>
                    <a:pt x="418" y="208"/>
                  </a:lnTo>
                  <a:lnTo>
                    <a:pt x="416" y="200"/>
                  </a:lnTo>
                  <a:lnTo>
                    <a:pt x="421" y="198"/>
                  </a:lnTo>
                  <a:lnTo>
                    <a:pt x="427" y="198"/>
                  </a:lnTo>
                  <a:lnTo>
                    <a:pt x="431" y="197"/>
                  </a:lnTo>
                  <a:lnTo>
                    <a:pt x="438" y="197"/>
                  </a:lnTo>
                  <a:lnTo>
                    <a:pt x="443" y="197"/>
                  </a:lnTo>
                  <a:lnTo>
                    <a:pt x="443" y="184"/>
                  </a:lnTo>
                  <a:lnTo>
                    <a:pt x="456" y="184"/>
                  </a:lnTo>
                  <a:lnTo>
                    <a:pt x="456" y="180"/>
                  </a:lnTo>
                  <a:lnTo>
                    <a:pt x="449" y="180"/>
                  </a:lnTo>
                  <a:lnTo>
                    <a:pt x="441" y="178"/>
                  </a:lnTo>
                  <a:lnTo>
                    <a:pt x="438" y="178"/>
                  </a:lnTo>
                  <a:lnTo>
                    <a:pt x="432" y="177"/>
                  </a:lnTo>
                  <a:lnTo>
                    <a:pt x="432" y="164"/>
                  </a:lnTo>
                  <a:lnTo>
                    <a:pt x="443" y="160"/>
                  </a:lnTo>
                  <a:lnTo>
                    <a:pt x="441" y="157"/>
                  </a:lnTo>
                  <a:lnTo>
                    <a:pt x="438" y="155"/>
                  </a:lnTo>
                  <a:lnTo>
                    <a:pt x="436" y="153"/>
                  </a:lnTo>
                  <a:lnTo>
                    <a:pt x="436" y="153"/>
                  </a:lnTo>
                  <a:lnTo>
                    <a:pt x="434" y="151"/>
                  </a:lnTo>
                  <a:lnTo>
                    <a:pt x="432" y="146"/>
                  </a:lnTo>
                  <a:lnTo>
                    <a:pt x="432" y="140"/>
                  </a:lnTo>
                  <a:lnTo>
                    <a:pt x="449" y="126"/>
                  </a:lnTo>
                  <a:lnTo>
                    <a:pt x="460" y="106"/>
                  </a:lnTo>
                  <a:lnTo>
                    <a:pt x="463" y="80"/>
                  </a:lnTo>
                  <a:lnTo>
                    <a:pt x="478" y="82"/>
                  </a:lnTo>
                  <a:lnTo>
                    <a:pt x="489" y="84"/>
                  </a:lnTo>
                  <a:lnTo>
                    <a:pt x="500" y="88"/>
                  </a:lnTo>
                  <a:lnTo>
                    <a:pt x="500" y="80"/>
                  </a:lnTo>
                  <a:lnTo>
                    <a:pt x="520" y="77"/>
                  </a:lnTo>
                  <a:lnTo>
                    <a:pt x="520" y="73"/>
                  </a:lnTo>
                  <a:lnTo>
                    <a:pt x="523" y="73"/>
                  </a:lnTo>
                  <a:lnTo>
                    <a:pt x="523" y="57"/>
                  </a:lnTo>
                  <a:lnTo>
                    <a:pt x="540" y="57"/>
                  </a:lnTo>
                  <a:lnTo>
                    <a:pt x="543" y="68"/>
                  </a:lnTo>
                  <a:lnTo>
                    <a:pt x="556" y="73"/>
                  </a:lnTo>
                  <a:lnTo>
                    <a:pt x="556" y="88"/>
                  </a:lnTo>
                  <a:lnTo>
                    <a:pt x="560" y="88"/>
                  </a:lnTo>
                  <a:lnTo>
                    <a:pt x="560" y="82"/>
                  </a:lnTo>
                  <a:lnTo>
                    <a:pt x="561" y="80"/>
                  </a:lnTo>
                  <a:lnTo>
                    <a:pt x="561" y="78"/>
                  </a:lnTo>
                  <a:lnTo>
                    <a:pt x="561" y="77"/>
                  </a:lnTo>
                  <a:lnTo>
                    <a:pt x="563" y="77"/>
                  </a:lnTo>
                  <a:lnTo>
                    <a:pt x="565" y="75"/>
                  </a:lnTo>
                  <a:lnTo>
                    <a:pt x="569" y="73"/>
                  </a:lnTo>
                  <a:lnTo>
                    <a:pt x="569" y="68"/>
                  </a:lnTo>
                  <a:lnTo>
                    <a:pt x="576" y="68"/>
                  </a:lnTo>
                  <a:lnTo>
                    <a:pt x="576" y="68"/>
                  </a:lnTo>
                  <a:lnTo>
                    <a:pt x="574" y="64"/>
                  </a:lnTo>
                  <a:lnTo>
                    <a:pt x="572" y="62"/>
                  </a:lnTo>
                  <a:lnTo>
                    <a:pt x="572" y="58"/>
                  </a:lnTo>
                  <a:lnTo>
                    <a:pt x="571" y="55"/>
                  </a:lnTo>
                  <a:lnTo>
                    <a:pt x="572" y="53"/>
                  </a:lnTo>
                  <a:lnTo>
                    <a:pt x="576" y="53"/>
                  </a:lnTo>
                  <a:lnTo>
                    <a:pt x="580" y="49"/>
                  </a:lnTo>
                  <a:lnTo>
                    <a:pt x="581" y="48"/>
                  </a:lnTo>
                  <a:lnTo>
                    <a:pt x="581" y="46"/>
                  </a:lnTo>
                  <a:lnTo>
                    <a:pt x="583" y="46"/>
                  </a:lnTo>
                  <a:lnTo>
                    <a:pt x="583" y="46"/>
                  </a:lnTo>
                  <a:lnTo>
                    <a:pt x="585" y="46"/>
                  </a:lnTo>
                  <a:lnTo>
                    <a:pt x="589" y="46"/>
                  </a:lnTo>
                  <a:lnTo>
                    <a:pt x="592" y="44"/>
                  </a:lnTo>
                  <a:lnTo>
                    <a:pt x="596" y="37"/>
                  </a:lnTo>
                  <a:lnTo>
                    <a:pt x="612" y="37"/>
                  </a:lnTo>
                  <a:lnTo>
                    <a:pt x="614" y="46"/>
                  </a:lnTo>
                  <a:lnTo>
                    <a:pt x="614" y="53"/>
                  </a:lnTo>
                  <a:lnTo>
                    <a:pt x="614" y="58"/>
                  </a:lnTo>
                  <a:lnTo>
                    <a:pt x="612" y="68"/>
                  </a:lnTo>
                  <a:lnTo>
                    <a:pt x="618" y="69"/>
                  </a:lnTo>
                  <a:lnTo>
                    <a:pt x="621" y="73"/>
                  </a:lnTo>
                  <a:lnTo>
                    <a:pt x="625" y="75"/>
                  </a:lnTo>
                  <a:lnTo>
                    <a:pt x="627" y="77"/>
                  </a:lnTo>
                  <a:lnTo>
                    <a:pt x="632" y="80"/>
                  </a:lnTo>
                  <a:lnTo>
                    <a:pt x="629" y="71"/>
                  </a:lnTo>
                  <a:lnTo>
                    <a:pt x="625" y="62"/>
                  </a:lnTo>
                  <a:lnTo>
                    <a:pt x="623" y="48"/>
                  </a:lnTo>
                  <a:lnTo>
                    <a:pt x="629" y="48"/>
                  </a:lnTo>
                  <a:lnTo>
                    <a:pt x="629" y="40"/>
                  </a:lnTo>
                  <a:lnTo>
                    <a:pt x="640" y="31"/>
                  </a:lnTo>
                  <a:lnTo>
                    <a:pt x="652" y="28"/>
                  </a:lnTo>
                  <a:lnTo>
                    <a:pt x="672" y="28"/>
                  </a:lnTo>
                  <a:lnTo>
                    <a:pt x="672" y="31"/>
                  </a:lnTo>
                  <a:lnTo>
                    <a:pt x="676" y="31"/>
                  </a:lnTo>
                  <a:lnTo>
                    <a:pt x="674" y="28"/>
                  </a:lnTo>
                  <a:lnTo>
                    <a:pt x="671" y="24"/>
                  </a:lnTo>
                  <a:lnTo>
                    <a:pt x="669" y="20"/>
                  </a:lnTo>
                  <a:lnTo>
                    <a:pt x="667" y="17"/>
                  </a:lnTo>
                  <a:lnTo>
                    <a:pt x="665" y="11"/>
                  </a:lnTo>
                  <a:lnTo>
                    <a:pt x="663" y="4"/>
                  </a:lnTo>
                  <a:lnTo>
                    <a:pt x="672" y="2"/>
                  </a:lnTo>
                  <a:lnTo>
                    <a:pt x="681" y="0"/>
                  </a:lnTo>
                  <a:lnTo>
                    <a:pt x="692" y="0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="" xmlns:a16="http://schemas.microsoft.com/office/drawing/2014/main" id="{A40FD4CC-D76F-413E-B3AD-114CA994DA28}"/>
              </a:ext>
            </a:extLst>
          </p:cNvPr>
          <p:cNvSpPr>
            <a:spLocks noEditPoints="1"/>
          </p:cNvSpPr>
          <p:nvPr/>
        </p:nvSpPr>
        <p:spPr bwMode="auto">
          <a:xfrm>
            <a:off x="8881137" y="1636150"/>
            <a:ext cx="2206922" cy="2949492"/>
          </a:xfrm>
          <a:custGeom>
            <a:avLst/>
            <a:gdLst>
              <a:gd name="T0" fmla="*/ 1901 w 2336"/>
              <a:gd name="T1" fmla="*/ 272 h 3122"/>
              <a:gd name="T2" fmla="*/ 1831 w 2336"/>
              <a:gd name="T3" fmla="*/ 230 h 3122"/>
              <a:gd name="T4" fmla="*/ 601 w 2336"/>
              <a:gd name="T5" fmla="*/ 219 h 3122"/>
              <a:gd name="T6" fmla="*/ 557 w 2336"/>
              <a:gd name="T7" fmla="*/ 211 h 3122"/>
              <a:gd name="T8" fmla="*/ 1140 w 2336"/>
              <a:gd name="T9" fmla="*/ 195 h 3122"/>
              <a:gd name="T10" fmla="*/ 510 w 2336"/>
              <a:gd name="T11" fmla="*/ 130 h 3122"/>
              <a:gd name="T12" fmla="*/ 637 w 2336"/>
              <a:gd name="T13" fmla="*/ 68 h 3122"/>
              <a:gd name="T14" fmla="*/ 840 w 2336"/>
              <a:gd name="T15" fmla="*/ 83 h 3122"/>
              <a:gd name="T16" fmla="*/ 852 w 2336"/>
              <a:gd name="T17" fmla="*/ 204 h 3122"/>
              <a:gd name="T18" fmla="*/ 1046 w 2336"/>
              <a:gd name="T19" fmla="*/ 242 h 3122"/>
              <a:gd name="T20" fmla="*/ 1100 w 2336"/>
              <a:gd name="T21" fmla="*/ 371 h 3122"/>
              <a:gd name="T22" fmla="*/ 1292 w 2336"/>
              <a:gd name="T23" fmla="*/ 288 h 3122"/>
              <a:gd name="T24" fmla="*/ 1550 w 2336"/>
              <a:gd name="T25" fmla="*/ 127 h 3122"/>
              <a:gd name="T26" fmla="*/ 1603 w 2336"/>
              <a:gd name="T27" fmla="*/ 132 h 3122"/>
              <a:gd name="T28" fmla="*/ 1713 w 2336"/>
              <a:gd name="T29" fmla="*/ 225 h 3122"/>
              <a:gd name="T30" fmla="*/ 1791 w 2336"/>
              <a:gd name="T31" fmla="*/ 256 h 3122"/>
              <a:gd name="T32" fmla="*/ 1927 w 2336"/>
              <a:gd name="T33" fmla="*/ 361 h 3122"/>
              <a:gd name="T34" fmla="*/ 2062 w 2336"/>
              <a:gd name="T35" fmla="*/ 738 h 3122"/>
              <a:gd name="T36" fmla="*/ 2165 w 2336"/>
              <a:gd name="T37" fmla="*/ 921 h 3122"/>
              <a:gd name="T38" fmla="*/ 2208 w 2336"/>
              <a:gd name="T39" fmla="*/ 1141 h 3122"/>
              <a:gd name="T40" fmla="*/ 2304 w 2336"/>
              <a:gd name="T41" fmla="*/ 1506 h 3122"/>
              <a:gd name="T42" fmla="*/ 2199 w 2336"/>
              <a:gd name="T43" fmla="*/ 1494 h 3122"/>
              <a:gd name="T44" fmla="*/ 1953 w 2336"/>
              <a:gd name="T45" fmla="*/ 1654 h 3122"/>
              <a:gd name="T46" fmla="*/ 1805 w 2336"/>
              <a:gd name="T47" fmla="*/ 1775 h 3122"/>
              <a:gd name="T48" fmla="*/ 1660 w 2336"/>
              <a:gd name="T49" fmla="*/ 1846 h 3122"/>
              <a:gd name="T50" fmla="*/ 1779 w 2336"/>
              <a:gd name="T51" fmla="*/ 2023 h 3122"/>
              <a:gd name="T52" fmla="*/ 1898 w 2336"/>
              <a:gd name="T53" fmla="*/ 2176 h 3122"/>
              <a:gd name="T54" fmla="*/ 2152 w 2336"/>
              <a:gd name="T55" fmla="*/ 2305 h 3122"/>
              <a:gd name="T56" fmla="*/ 2142 w 2336"/>
              <a:gd name="T57" fmla="*/ 2518 h 3122"/>
              <a:gd name="T58" fmla="*/ 1999 w 2336"/>
              <a:gd name="T59" fmla="*/ 2707 h 3122"/>
              <a:gd name="T60" fmla="*/ 2091 w 2336"/>
              <a:gd name="T61" fmla="*/ 2901 h 3122"/>
              <a:gd name="T62" fmla="*/ 1934 w 2336"/>
              <a:gd name="T63" fmla="*/ 2888 h 3122"/>
              <a:gd name="T64" fmla="*/ 1761 w 2336"/>
              <a:gd name="T65" fmla="*/ 2930 h 3122"/>
              <a:gd name="T66" fmla="*/ 1505 w 2336"/>
              <a:gd name="T67" fmla="*/ 3003 h 3122"/>
              <a:gd name="T68" fmla="*/ 1339 w 2336"/>
              <a:gd name="T69" fmla="*/ 3117 h 3122"/>
              <a:gd name="T70" fmla="*/ 1119 w 2336"/>
              <a:gd name="T71" fmla="*/ 3031 h 3122"/>
              <a:gd name="T72" fmla="*/ 899 w 2336"/>
              <a:gd name="T73" fmla="*/ 2977 h 3122"/>
              <a:gd name="T74" fmla="*/ 739 w 2336"/>
              <a:gd name="T75" fmla="*/ 3066 h 3122"/>
              <a:gd name="T76" fmla="*/ 576 w 2336"/>
              <a:gd name="T77" fmla="*/ 2874 h 3122"/>
              <a:gd name="T78" fmla="*/ 513 w 2336"/>
              <a:gd name="T79" fmla="*/ 2457 h 3122"/>
              <a:gd name="T80" fmla="*/ 349 w 2336"/>
              <a:gd name="T81" fmla="*/ 2433 h 3122"/>
              <a:gd name="T82" fmla="*/ 185 w 2336"/>
              <a:gd name="T83" fmla="*/ 2314 h 3122"/>
              <a:gd name="T84" fmla="*/ 115 w 2336"/>
              <a:gd name="T85" fmla="*/ 2024 h 3122"/>
              <a:gd name="T86" fmla="*/ 96 w 2336"/>
              <a:gd name="T87" fmla="*/ 1871 h 3122"/>
              <a:gd name="T88" fmla="*/ 49 w 2336"/>
              <a:gd name="T89" fmla="*/ 1749 h 3122"/>
              <a:gd name="T90" fmla="*/ 77 w 2336"/>
              <a:gd name="T91" fmla="*/ 1494 h 3122"/>
              <a:gd name="T92" fmla="*/ 77 w 2336"/>
              <a:gd name="T93" fmla="*/ 1342 h 3122"/>
              <a:gd name="T94" fmla="*/ 194 w 2336"/>
              <a:gd name="T95" fmla="*/ 1279 h 3122"/>
              <a:gd name="T96" fmla="*/ 208 w 2336"/>
              <a:gd name="T97" fmla="*/ 1026 h 3122"/>
              <a:gd name="T98" fmla="*/ 227 w 2336"/>
              <a:gd name="T99" fmla="*/ 654 h 3122"/>
              <a:gd name="T100" fmla="*/ 473 w 2336"/>
              <a:gd name="T101" fmla="*/ 610 h 3122"/>
              <a:gd name="T102" fmla="*/ 533 w 2336"/>
              <a:gd name="T103" fmla="*/ 595 h 3122"/>
              <a:gd name="T104" fmla="*/ 663 w 2336"/>
              <a:gd name="T105" fmla="*/ 492 h 3122"/>
              <a:gd name="T106" fmla="*/ 634 w 2336"/>
              <a:gd name="T107" fmla="*/ 370 h 3122"/>
              <a:gd name="T108" fmla="*/ 559 w 2336"/>
              <a:gd name="T109" fmla="*/ 305 h 3122"/>
              <a:gd name="T110" fmla="*/ 569 w 2336"/>
              <a:gd name="T111" fmla="*/ 61 h 3122"/>
              <a:gd name="T112" fmla="*/ 1732 w 2336"/>
              <a:gd name="T113" fmla="*/ 38 h 3122"/>
              <a:gd name="T114" fmla="*/ 1651 w 2336"/>
              <a:gd name="T115" fmla="*/ 160 h 3122"/>
              <a:gd name="T116" fmla="*/ 1622 w 2336"/>
              <a:gd name="T117" fmla="*/ 75 h 3122"/>
              <a:gd name="T118" fmla="*/ 1697 w 2336"/>
              <a:gd name="T119" fmla="*/ 69 h 3122"/>
              <a:gd name="T120" fmla="*/ 1658 w 2336"/>
              <a:gd name="T121" fmla="*/ 1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36" h="3122">
                <a:moveTo>
                  <a:pt x="1128" y="392"/>
                </a:moveTo>
                <a:lnTo>
                  <a:pt x="1131" y="394"/>
                </a:lnTo>
                <a:lnTo>
                  <a:pt x="1133" y="394"/>
                </a:lnTo>
                <a:lnTo>
                  <a:pt x="1135" y="394"/>
                </a:lnTo>
                <a:lnTo>
                  <a:pt x="1137" y="394"/>
                </a:lnTo>
                <a:lnTo>
                  <a:pt x="1140" y="392"/>
                </a:lnTo>
                <a:lnTo>
                  <a:pt x="1128" y="392"/>
                </a:lnTo>
                <a:close/>
                <a:moveTo>
                  <a:pt x="1243" y="338"/>
                </a:moveTo>
                <a:lnTo>
                  <a:pt x="1246" y="343"/>
                </a:lnTo>
                <a:lnTo>
                  <a:pt x="1246" y="347"/>
                </a:lnTo>
                <a:lnTo>
                  <a:pt x="1246" y="350"/>
                </a:lnTo>
                <a:lnTo>
                  <a:pt x="1245" y="356"/>
                </a:lnTo>
                <a:lnTo>
                  <a:pt x="1243" y="361"/>
                </a:lnTo>
                <a:lnTo>
                  <a:pt x="1239" y="361"/>
                </a:lnTo>
                <a:lnTo>
                  <a:pt x="1239" y="357"/>
                </a:lnTo>
                <a:lnTo>
                  <a:pt x="1238" y="352"/>
                </a:lnTo>
                <a:lnTo>
                  <a:pt x="1238" y="350"/>
                </a:lnTo>
                <a:lnTo>
                  <a:pt x="1238" y="347"/>
                </a:lnTo>
                <a:lnTo>
                  <a:pt x="1239" y="345"/>
                </a:lnTo>
                <a:lnTo>
                  <a:pt x="1241" y="342"/>
                </a:lnTo>
                <a:lnTo>
                  <a:pt x="1243" y="338"/>
                </a:lnTo>
                <a:close/>
                <a:moveTo>
                  <a:pt x="1866" y="242"/>
                </a:moveTo>
                <a:lnTo>
                  <a:pt x="1882" y="247"/>
                </a:lnTo>
                <a:lnTo>
                  <a:pt x="1894" y="258"/>
                </a:lnTo>
                <a:lnTo>
                  <a:pt x="1901" y="272"/>
                </a:lnTo>
                <a:lnTo>
                  <a:pt x="1905" y="293"/>
                </a:lnTo>
                <a:lnTo>
                  <a:pt x="1889" y="296"/>
                </a:lnTo>
                <a:lnTo>
                  <a:pt x="1875" y="303"/>
                </a:lnTo>
                <a:lnTo>
                  <a:pt x="1859" y="309"/>
                </a:lnTo>
                <a:lnTo>
                  <a:pt x="1843" y="310"/>
                </a:lnTo>
                <a:lnTo>
                  <a:pt x="1842" y="309"/>
                </a:lnTo>
                <a:lnTo>
                  <a:pt x="1842" y="307"/>
                </a:lnTo>
                <a:lnTo>
                  <a:pt x="1842" y="307"/>
                </a:lnTo>
                <a:lnTo>
                  <a:pt x="1840" y="305"/>
                </a:lnTo>
                <a:lnTo>
                  <a:pt x="1838" y="303"/>
                </a:lnTo>
                <a:lnTo>
                  <a:pt x="1843" y="289"/>
                </a:lnTo>
                <a:lnTo>
                  <a:pt x="1847" y="281"/>
                </a:lnTo>
                <a:lnTo>
                  <a:pt x="1852" y="277"/>
                </a:lnTo>
                <a:lnTo>
                  <a:pt x="1859" y="272"/>
                </a:lnTo>
                <a:lnTo>
                  <a:pt x="1870" y="265"/>
                </a:lnTo>
                <a:lnTo>
                  <a:pt x="1868" y="261"/>
                </a:lnTo>
                <a:lnTo>
                  <a:pt x="1866" y="256"/>
                </a:lnTo>
                <a:lnTo>
                  <a:pt x="1866" y="249"/>
                </a:lnTo>
                <a:lnTo>
                  <a:pt x="1866" y="242"/>
                </a:lnTo>
                <a:close/>
                <a:moveTo>
                  <a:pt x="1805" y="211"/>
                </a:moveTo>
                <a:lnTo>
                  <a:pt x="1812" y="214"/>
                </a:lnTo>
                <a:lnTo>
                  <a:pt x="1819" y="216"/>
                </a:lnTo>
                <a:lnTo>
                  <a:pt x="1824" y="219"/>
                </a:lnTo>
                <a:lnTo>
                  <a:pt x="1831" y="223"/>
                </a:lnTo>
                <a:lnTo>
                  <a:pt x="1831" y="230"/>
                </a:lnTo>
                <a:lnTo>
                  <a:pt x="1828" y="232"/>
                </a:lnTo>
                <a:lnTo>
                  <a:pt x="1828" y="233"/>
                </a:lnTo>
                <a:lnTo>
                  <a:pt x="1826" y="235"/>
                </a:lnTo>
                <a:lnTo>
                  <a:pt x="1824" y="239"/>
                </a:lnTo>
                <a:lnTo>
                  <a:pt x="1819" y="239"/>
                </a:lnTo>
                <a:lnTo>
                  <a:pt x="1819" y="233"/>
                </a:lnTo>
                <a:lnTo>
                  <a:pt x="1815" y="230"/>
                </a:lnTo>
                <a:lnTo>
                  <a:pt x="1812" y="226"/>
                </a:lnTo>
                <a:lnTo>
                  <a:pt x="1809" y="223"/>
                </a:lnTo>
                <a:lnTo>
                  <a:pt x="1807" y="218"/>
                </a:lnTo>
                <a:lnTo>
                  <a:pt x="1805" y="211"/>
                </a:lnTo>
                <a:close/>
                <a:moveTo>
                  <a:pt x="606" y="211"/>
                </a:moveTo>
                <a:lnTo>
                  <a:pt x="613" y="213"/>
                </a:lnTo>
                <a:lnTo>
                  <a:pt x="616" y="214"/>
                </a:lnTo>
                <a:lnTo>
                  <a:pt x="620" y="216"/>
                </a:lnTo>
                <a:lnTo>
                  <a:pt x="625" y="219"/>
                </a:lnTo>
                <a:lnTo>
                  <a:pt x="625" y="223"/>
                </a:lnTo>
                <a:lnTo>
                  <a:pt x="622" y="223"/>
                </a:lnTo>
                <a:lnTo>
                  <a:pt x="609" y="239"/>
                </a:lnTo>
                <a:lnTo>
                  <a:pt x="599" y="233"/>
                </a:lnTo>
                <a:lnTo>
                  <a:pt x="597" y="230"/>
                </a:lnTo>
                <a:lnTo>
                  <a:pt x="597" y="226"/>
                </a:lnTo>
                <a:lnTo>
                  <a:pt x="599" y="223"/>
                </a:lnTo>
                <a:lnTo>
                  <a:pt x="599" y="221"/>
                </a:lnTo>
                <a:lnTo>
                  <a:pt x="601" y="219"/>
                </a:lnTo>
                <a:lnTo>
                  <a:pt x="604" y="216"/>
                </a:lnTo>
                <a:lnTo>
                  <a:pt x="606" y="211"/>
                </a:lnTo>
                <a:close/>
                <a:moveTo>
                  <a:pt x="557" y="211"/>
                </a:moveTo>
                <a:lnTo>
                  <a:pt x="561" y="213"/>
                </a:lnTo>
                <a:lnTo>
                  <a:pt x="562" y="214"/>
                </a:lnTo>
                <a:lnTo>
                  <a:pt x="562" y="214"/>
                </a:lnTo>
                <a:lnTo>
                  <a:pt x="562" y="214"/>
                </a:lnTo>
                <a:lnTo>
                  <a:pt x="562" y="216"/>
                </a:lnTo>
                <a:lnTo>
                  <a:pt x="562" y="218"/>
                </a:lnTo>
                <a:lnTo>
                  <a:pt x="564" y="223"/>
                </a:lnTo>
                <a:lnTo>
                  <a:pt x="561" y="225"/>
                </a:lnTo>
                <a:lnTo>
                  <a:pt x="557" y="226"/>
                </a:lnTo>
                <a:lnTo>
                  <a:pt x="555" y="228"/>
                </a:lnTo>
                <a:lnTo>
                  <a:pt x="552" y="228"/>
                </a:lnTo>
                <a:lnTo>
                  <a:pt x="547" y="230"/>
                </a:lnTo>
                <a:lnTo>
                  <a:pt x="541" y="230"/>
                </a:lnTo>
                <a:lnTo>
                  <a:pt x="541" y="226"/>
                </a:lnTo>
                <a:lnTo>
                  <a:pt x="543" y="225"/>
                </a:lnTo>
                <a:lnTo>
                  <a:pt x="543" y="225"/>
                </a:lnTo>
                <a:lnTo>
                  <a:pt x="543" y="223"/>
                </a:lnTo>
                <a:lnTo>
                  <a:pt x="543" y="221"/>
                </a:lnTo>
                <a:lnTo>
                  <a:pt x="545" y="219"/>
                </a:lnTo>
                <a:lnTo>
                  <a:pt x="548" y="216"/>
                </a:lnTo>
                <a:lnTo>
                  <a:pt x="554" y="214"/>
                </a:lnTo>
                <a:lnTo>
                  <a:pt x="557" y="211"/>
                </a:lnTo>
                <a:close/>
                <a:moveTo>
                  <a:pt x="468" y="162"/>
                </a:moveTo>
                <a:lnTo>
                  <a:pt x="475" y="167"/>
                </a:lnTo>
                <a:lnTo>
                  <a:pt x="480" y="172"/>
                </a:lnTo>
                <a:lnTo>
                  <a:pt x="484" y="179"/>
                </a:lnTo>
                <a:lnTo>
                  <a:pt x="487" y="188"/>
                </a:lnTo>
                <a:lnTo>
                  <a:pt x="471" y="188"/>
                </a:lnTo>
                <a:lnTo>
                  <a:pt x="470" y="185"/>
                </a:lnTo>
                <a:lnTo>
                  <a:pt x="468" y="183"/>
                </a:lnTo>
                <a:lnTo>
                  <a:pt x="466" y="179"/>
                </a:lnTo>
                <a:lnTo>
                  <a:pt x="466" y="178"/>
                </a:lnTo>
                <a:lnTo>
                  <a:pt x="465" y="172"/>
                </a:lnTo>
                <a:lnTo>
                  <a:pt x="466" y="171"/>
                </a:lnTo>
                <a:lnTo>
                  <a:pt x="466" y="169"/>
                </a:lnTo>
                <a:lnTo>
                  <a:pt x="466" y="167"/>
                </a:lnTo>
                <a:lnTo>
                  <a:pt x="468" y="165"/>
                </a:lnTo>
                <a:lnTo>
                  <a:pt x="468" y="162"/>
                </a:lnTo>
                <a:close/>
                <a:moveTo>
                  <a:pt x="1137" y="146"/>
                </a:moveTo>
                <a:lnTo>
                  <a:pt x="1149" y="148"/>
                </a:lnTo>
                <a:lnTo>
                  <a:pt x="1157" y="150"/>
                </a:lnTo>
                <a:lnTo>
                  <a:pt x="1166" y="153"/>
                </a:lnTo>
                <a:lnTo>
                  <a:pt x="1177" y="169"/>
                </a:lnTo>
                <a:lnTo>
                  <a:pt x="1185" y="185"/>
                </a:lnTo>
                <a:lnTo>
                  <a:pt x="1168" y="186"/>
                </a:lnTo>
                <a:lnTo>
                  <a:pt x="1154" y="190"/>
                </a:lnTo>
                <a:lnTo>
                  <a:pt x="1140" y="195"/>
                </a:lnTo>
                <a:lnTo>
                  <a:pt x="1140" y="190"/>
                </a:lnTo>
                <a:lnTo>
                  <a:pt x="1140" y="185"/>
                </a:lnTo>
                <a:lnTo>
                  <a:pt x="1138" y="183"/>
                </a:lnTo>
                <a:lnTo>
                  <a:pt x="1137" y="179"/>
                </a:lnTo>
                <a:lnTo>
                  <a:pt x="1135" y="179"/>
                </a:lnTo>
                <a:lnTo>
                  <a:pt x="1131" y="178"/>
                </a:lnTo>
                <a:lnTo>
                  <a:pt x="1124" y="176"/>
                </a:lnTo>
                <a:lnTo>
                  <a:pt x="1123" y="178"/>
                </a:lnTo>
                <a:lnTo>
                  <a:pt x="1123" y="179"/>
                </a:lnTo>
                <a:lnTo>
                  <a:pt x="1121" y="179"/>
                </a:lnTo>
                <a:lnTo>
                  <a:pt x="1121" y="179"/>
                </a:lnTo>
                <a:lnTo>
                  <a:pt x="1117" y="181"/>
                </a:lnTo>
                <a:lnTo>
                  <a:pt x="1117" y="169"/>
                </a:lnTo>
                <a:lnTo>
                  <a:pt x="1114" y="169"/>
                </a:lnTo>
                <a:lnTo>
                  <a:pt x="1112" y="167"/>
                </a:lnTo>
                <a:lnTo>
                  <a:pt x="1112" y="167"/>
                </a:lnTo>
                <a:lnTo>
                  <a:pt x="1114" y="165"/>
                </a:lnTo>
                <a:lnTo>
                  <a:pt x="1116" y="165"/>
                </a:lnTo>
                <a:lnTo>
                  <a:pt x="1116" y="165"/>
                </a:lnTo>
                <a:lnTo>
                  <a:pt x="1117" y="165"/>
                </a:lnTo>
                <a:lnTo>
                  <a:pt x="1121" y="160"/>
                </a:lnTo>
                <a:lnTo>
                  <a:pt x="1126" y="155"/>
                </a:lnTo>
                <a:lnTo>
                  <a:pt x="1131" y="151"/>
                </a:lnTo>
                <a:lnTo>
                  <a:pt x="1137" y="146"/>
                </a:lnTo>
                <a:close/>
                <a:moveTo>
                  <a:pt x="510" y="130"/>
                </a:moveTo>
                <a:lnTo>
                  <a:pt x="517" y="132"/>
                </a:lnTo>
                <a:lnTo>
                  <a:pt x="520" y="132"/>
                </a:lnTo>
                <a:lnTo>
                  <a:pt x="526" y="134"/>
                </a:lnTo>
                <a:lnTo>
                  <a:pt x="529" y="136"/>
                </a:lnTo>
                <a:lnTo>
                  <a:pt x="533" y="139"/>
                </a:lnTo>
                <a:lnTo>
                  <a:pt x="531" y="144"/>
                </a:lnTo>
                <a:lnTo>
                  <a:pt x="529" y="150"/>
                </a:lnTo>
                <a:lnTo>
                  <a:pt x="526" y="153"/>
                </a:lnTo>
                <a:lnTo>
                  <a:pt x="522" y="155"/>
                </a:lnTo>
                <a:lnTo>
                  <a:pt x="519" y="157"/>
                </a:lnTo>
                <a:lnTo>
                  <a:pt x="513" y="157"/>
                </a:lnTo>
                <a:lnTo>
                  <a:pt x="506" y="158"/>
                </a:lnTo>
                <a:lnTo>
                  <a:pt x="503" y="155"/>
                </a:lnTo>
                <a:lnTo>
                  <a:pt x="498" y="153"/>
                </a:lnTo>
                <a:lnTo>
                  <a:pt x="492" y="151"/>
                </a:lnTo>
                <a:lnTo>
                  <a:pt x="487" y="150"/>
                </a:lnTo>
                <a:lnTo>
                  <a:pt x="491" y="139"/>
                </a:lnTo>
                <a:lnTo>
                  <a:pt x="498" y="136"/>
                </a:lnTo>
                <a:lnTo>
                  <a:pt x="505" y="134"/>
                </a:lnTo>
                <a:lnTo>
                  <a:pt x="510" y="130"/>
                </a:lnTo>
                <a:close/>
                <a:moveTo>
                  <a:pt x="569" y="61"/>
                </a:moveTo>
                <a:lnTo>
                  <a:pt x="583" y="62"/>
                </a:lnTo>
                <a:lnTo>
                  <a:pt x="599" y="64"/>
                </a:lnTo>
                <a:lnTo>
                  <a:pt x="618" y="66"/>
                </a:lnTo>
                <a:lnTo>
                  <a:pt x="637" y="68"/>
                </a:lnTo>
                <a:lnTo>
                  <a:pt x="657" y="71"/>
                </a:lnTo>
                <a:lnTo>
                  <a:pt x="672" y="76"/>
                </a:lnTo>
                <a:lnTo>
                  <a:pt x="674" y="80"/>
                </a:lnTo>
                <a:lnTo>
                  <a:pt x="676" y="83"/>
                </a:lnTo>
                <a:lnTo>
                  <a:pt x="677" y="87"/>
                </a:lnTo>
                <a:lnTo>
                  <a:pt x="679" y="90"/>
                </a:lnTo>
                <a:lnTo>
                  <a:pt x="683" y="92"/>
                </a:lnTo>
                <a:lnTo>
                  <a:pt x="697" y="94"/>
                </a:lnTo>
                <a:lnTo>
                  <a:pt x="711" y="92"/>
                </a:lnTo>
                <a:lnTo>
                  <a:pt x="723" y="87"/>
                </a:lnTo>
                <a:lnTo>
                  <a:pt x="737" y="85"/>
                </a:lnTo>
                <a:lnTo>
                  <a:pt x="740" y="78"/>
                </a:lnTo>
                <a:lnTo>
                  <a:pt x="744" y="73"/>
                </a:lnTo>
                <a:lnTo>
                  <a:pt x="747" y="69"/>
                </a:lnTo>
                <a:lnTo>
                  <a:pt x="753" y="66"/>
                </a:lnTo>
                <a:lnTo>
                  <a:pt x="761" y="73"/>
                </a:lnTo>
                <a:lnTo>
                  <a:pt x="775" y="78"/>
                </a:lnTo>
                <a:lnTo>
                  <a:pt x="791" y="82"/>
                </a:lnTo>
                <a:lnTo>
                  <a:pt x="807" y="87"/>
                </a:lnTo>
                <a:lnTo>
                  <a:pt x="821" y="96"/>
                </a:lnTo>
                <a:lnTo>
                  <a:pt x="826" y="94"/>
                </a:lnTo>
                <a:lnTo>
                  <a:pt x="829" y="92"/>
                </a:lnTo>
                <a:lnTo>
                  <a:pt x="833" y="89"/>
                </a:lnTo>
                <a:lnTo>
                  <a:pt x="836" y="85"/>
                </a:lnTo>
                <a:lnTo>
                  <a:pt x="840" y="83"/>
                </a:lnTo>
                <a:lnTo>
                  <a:pt x="843" y="83"/>
                </a:lnTo>
                <a:lnTo>
                  <a:pt x="845" y="85"/>
                </a:lnTo>
                <a:lnTo>
                  <a:pt x="852" y="94"/>
                </a:lnTo>
                <a:lnTo>
                  <a:pt x="859" y="104"/>
                </a:lnTo>
                <a:lnTo>
                  <a:pt x="864" y="115"/>
                </a:lnTo>
                <a:lnTo>
                  <a:pt x="859" y="117"/>
                </a:lnTo>
                <a:lnTo>
                  <a:pt x="855" y="117"/>
                </a:lnTo>
                <a:lnTo>
                  <a:pt x="852" y="118"/>
                </a:lnTo>
                <a:lnTo>
                  <a:pt x="849" y="118"/>
                </a:lnTo>
                <a:lnTo>
                  <a:pt x="849" y="127"/>
                </a:lnTo>
                <a:lnTo>
                  <a:pt x="855" y="127"/>
                </a:lnTo>
                <a:lnTo>
                  <a:pt x="861" y="127"/>
                </a:lnTo>
                <a:lnTo>
                  <a:pt x="866" y="129"/>
                </a:lnTo>
                <a:lnTo>
                  <a:pt x="871" y="130"/>
                </a:lnTo>
                <a:lnTo>
                  <a:pt x="875" y="139"/>
                </a:lnTo>
                <a:lnTo>
                  <a:pt x="875" y="150"/>
                </a:lnTo>
                <a:lnTo>
                  <a:pt x="875" y="162"/>
                </a:lnTo>
                <a:lnTo>
                  <a:pt x="876" y="165"/>
                </a:lnTo>
                <a:lnTo>
                  <a:pt x="876" y="169"/>
                </a:lnTo>
                <a:lnTo>
                  <a:pt x="876" y="172"/>
                </a:lnTo>
                <a:lnTo>
                  <a:pt x="876" y="178"/>
                </a:lnTo>
                <a:lnTo>
                  <a:pt x="875" y="185"/>
                </a:lnTo>
                <a:lnTo>
                  <a:pt x="866" y="190"/>
                </a:lnTo>
                <a:lnTo>
                  <a:pt x="857" y="195"/>
                </a:lnTo>
                <a:lnTo>
                  <a:pt x="852" y="204"/>
                </a:lnTo>
                <a:lnTo>
                  <a:pt x="849" y="216"/>
                </a:lnTo>
                <a:lnTo>
                  <a:pt x="852" y="216"/>
                </a:lnTo>
                <a:lnTo>
                  <a:pt x="861" y="209"/>
                </a:lnTo>
                <a:lnTo>
                  <a:pt x="876" y="204"/>
                </a:lnTo>
                <a:lnTo>
                  <a:pt x="892" y="199"/>
                </a:lnTo>
                <a:lnTo>
                  <a:pt x="906" y="195"/>
                </a:lnTo>
                <a:lnTo>
                  <a:pt x="913" y="195"/>
                </a:lnTo>
                <a:lnTo>
                  <a:pt x="918" y="207"/>
                </a:lnTo>
                <a:lnTo>
                  <a:pt x="920" y="223"/>
                </a:lnTo>
                <a:lnTo>
                  <a:pt x="918" y="239"/>
                </a:lnTo>
                <a:lnTo>
                  <a:pt x="920" y="253"/>
                </a:lnTo>
                <a:lnTo>
                  <a:pt x="925" y="261"/>
                </a:lnTo>
                <a:lnTo>
                  <a:pt x="925" y="253"/>
                </a:lnTo>
                <a:lnTo>
                  <a:pt x="931" y="240"/>
                </a:lnTo>
                <a:lnTo>
                  <a:pt x="936" y="230"/>
                </a:lnTo>
                <a:lnTo>
                  <a:pt x="941" y="219"/>
                </a:lnTo>
                <a:lnTo>
                  <a:pt x="950" y="213"/>
                </a:lnTo>
                <a:lnTo>
                  <a:pt x="964" y="207"/>
                </a:lnTo>
                <a:lnTo>
                  <a:pt x="972" y="214"/>
                </a:lnTo>
                <a:lnTo>
                  <a:pt x="985" y="221"/>
                </a:lnTo>
                <a:lnTo>
                  <a:pt x="993" y="226"/>
                </a:lnTo>
                <a:lnTo>
                  <a:pt x="1032" y="226"/>
                </a:lnTo>
                <a:lnTo>
                  <a:pt x="1039" y="232"/>
                </a:lnTo>
                <a:lnTo>
                  <a:pt x="1042" y="239"/>
                </a:lnTo>
                <a:lnTo>
                  <a:pt x="1046" y="242"/>
                </a:lnTo>
                <a:lnTo>
                  <a:pt x="1053" y="247"/>
                </a:lnTo>
                <a:lnTo>
                  <a:pt x="1067" y="249"/>
                </a:lnTo>
                <a:lnTo>
                  <a:pt x="1077" y="237"/>
                </a:lnTo>
                <a:lnTo>
                  <a:pt x="1091" y="223"/>
                </a:lnTo>
                <a:lnTo>
                  <a:pt x="1105" y="216"/>
                </a:lnTo>
                <a:lnTo>
                  <a:pt x="1133" y="216"/>
                </a:lnTo>
                <a:lnTo>
                  <a:pt x="1135" y="214"/>
                </a:lnTo>
                <a:lnTo>
                  <a:pt x="1135" y="213"/>
                </a:lnTo>
                <a:lnTo>
                  <a:pt x="1137" y="209"/>
                </a:lnTo>
                <a:lnTo>
                  <a:pt x="1138" y="207"/>
                </a:lnTo>
                <a:lnTo>
                  <a:pt x="1138" y="206"/>
                </a:lnTo>
                <a:lnTo>
                  <a:pt x="1140" y="204"/>
                </a:lnTo>
                <a:lnTo>
                  <a:pt x="1142" y="206"/>
                </a:lnTo>
                <a:lnTo>
                  <a:pt x="1143" y="207"/>
                </a:lnTo>
                <a:lnTo>
                  <a:pt x="1147" y="207"/>
                </a:lnTo>
                <a:lnTo>
                  <a:pt x="1145" y="223"/>
                </a:lnTo>
                <a:lnTo>
                  <a:pt x="1145" y="240"/>
                </a:lnTo>
                <a:lnTo>
                  <a:pt x="1149" y="258"/>
                </a:lnTo>
                <a:lnTo>
                  <a:pt x="1150" y="275"/>
                </a:lnTo>
                <a:lnTo>
                  <a:pt x="1147" y="288"/>
                </a:lnTo>
                <a:lnTo>
                  <a:pt x="1116" y="322"/>
                </a:lnTo>
                <a:lnTo>
                  <a:pt x="1079" y="350"/>
                </a:lnTo>
                <a:lnTo>
                  <a:pt x="1082" y="361"/>
                </a:lnTo>
                <a:lnTo>
                  <a:pt x="1089" y="366"/>
                </a:lnTo>
                <a:lnTo>
                  <a:pt x="1100" y="371"/>
                </a:lnTo>
                <a:lnTo>
                  <a:pt x="1110" y="377"/>
                </a:lnTo>
                <a:lnTo>
                  <a:pt x="1119" y="380"/>
                </a:lnTo>
                <a:lnTo>
                  <a:pt x="1124" y="380"/>
                </a:lnTo>
                <a:lnTo>
                  <a:pt x="1137" y="373"/>
                </a:lnTo>
                <a:lnTo>
                  <a:pt x="1150" y="364"/>
                </a:lnTo>
                <a:lnTo>
                  <a:pt x="1166" y="359"/>
                </a:lnTo>
                <a:lnTo>
                  <a:pt x="1180" y="357"/>
                </a:lnTo>
                <a:lnTo>
                  <a:pt x="1198" y="364"/>
                </a:lnTo>
                <a:lnTo>
                  <a:pt x="1199" y="370"/>
                </a:lnTo>
                <a:lnTo>
                  <a:pt x="1201" y="375"/>
                </a:lnTo>
                <a:lnTo>
                  <a:pt x="1203" y="380"/>
                </a:lnTo>
                <a:lnTo>
                  <a:pt x="1205" y="384"/>
                </a:lnTo>
                <a:lnTo>
                  <a:pt x="1219" y="380"/>
                </a:lnTo>
                <a:lnTo>
                  <a:pt x="1227" y="380"/>
                </a:lnTo>
                <a:lnTo>
                  <a:pt x="1236" y="380"/>
                </a:lnTo>
                <a:lnTo>
                  <a:pt x="1245" y="384"/>
                </a:lnTo>
                <a:lnTo>
                  <a:pt x="1259" y="387"/>
                </a:lnTo>
                <a:lnTo>
                  <a:pt x="1260" y="368"/>
                </a:lnTo>
                <a:lnTo>
                  <a:pt x="1266" y="352"/>
                </a:lnTo>
                <a:lnTo>
                  <a:pt x="1271" y="342"/>
                </a:lnTo>
                <a:lnTo>
                  <a:pt x="1280" y="331"/>
                </a:lnTo>
                <a:lnTo>
                  <a:pt x="1287" y="319"/>
                </a:lnTo>
                <a:lnTo>
                  <a:pt x="1288" y="309"/>
                </a:lnTo>
                <a:lnTo>
                  <a:pt x="1290" y="298"/>
                </a:lnTo>
                <a:lnTo>
                  <a:pt x="1292" y="288"/>
                </a:lnTo>
                <a:lnTo>
                  <a:pt x="1297" y="281"/>
                </a:lnTo>
                <a:lnTo>
                  <a:pt x="1309" y="277"/>
                </a:lnTo>
                <a:lnTo>
                  <a:pt x="1325" y="279"/>
                </a:lnTo>
                <a:lnTo>
                  <a:pt x="1339" y="277"/>
                </a:lnTo>
                <a:lnTo>
                  <a:pt x="1355" y="270"/>
                </a:lnTo>
                <a:lnTo>
                  <a:pt x="1369" y="263"/>
                </a:lnTo>
                <a:lnTo>
                  <a:pt x="1386" y="258"/>
                </a:lnTo>
                <a:lnTo>
                  <a:pt x="1393" y="281"/>
                </a:lnTo>
                <a:lnTo>
                  <a:pt x="1397" y="281"/>
                </a:lnTo>
                <a:lnTo>
                  <a:pt x="1397" y="268"/>
                </a:lnTo>
                <a:lnTo>
                  <a:pt x="1397" y="261"/>
                </a:lnTo>
                <a:lnTo>
                  <a:pt x="1398" y="249"/>
                </a:lnTo>
                <a:lnTo>
                  <a:pt x="1400" y="237"/>
                </a:lnTo>
                <a:lnTo>
                  <a:pt x="1405" y="226"/>
                </a:lnTo>
                <a:lnTo>
                  <a:pt x="1440" y="204"/>
                </a:lnTo>
                <a:lnTo>
                  <a:pt x="1449" y="185"/>
                </a:lnTo>
                <a:lnTo>
                  <a:pt x="1456" y="162"/>
                </a:lnTo>
                <a:lnTo>
                  <a:pt x="1463" y="139"/>
                </a:lnTo>
                <a:lnTo>
                  <a:pt x="1470" y="118"/>
                </a:lnTo>
                <a:lnTo>
                  <a:pt x="1487" y="123"/>
                </a:lnTo>
                <a:lnTo>
                  <a:pt x="1507" y="122"/>
                </a:lnTo>
                <a:lnTo>
                  <a:pt x="1526" y="122"/>
                </a:lnTo>
                <a:lnTo>
                  <a:pt x="1545" y="122"/>
                </a:lnTo>
                <a:lnTo>
                  <a:pt x="1559" y="127"/>
                </a:lnTo>
                <a:lnTo>
                  <a:pt x="1550" y="127"/>
                </a:lnTo>
                <a:lnTo>
                  <a:pt x="1540" y="132"/>
                </a:lnTo>
                <a:lnTo>
                  <a:pt x="1526" y="136"/>
                </a:lnTo>
                <a:lnTo>
                  <a:pt x="1514" y="139"/>
                </a:lnTo>
                <a:lnTo>
                  <a:pt x="1501" y="143"/>
                </a:lnTo>
                <a:lnTo>
                  <a:pt x="1491" y="150"/>
                </a:lnTo>
                <a:lnTo>
                  <a:pt x="1486" y="162"/>
                </a:lnTo>
                <a:lnTo>
                  <a:pt x="1498" y="169"/>
                </a:lnTo>
                <a:lnTo>
                  <a:pt x="1498" y="150"/>
                </a:lnTo>
                <a:lnTo>
                  <a:pt x="1524" y="150"/>
                </a:lnTo>
                <a:lnTo>
                  <a:pt x="1524" y="165"/>
                </a:lnTo>
                <a:lnTo>
                  <a:pt x="1527" y="165"/>
                </a:lnTo>
                <a:lnTo>
                  <a:pt x="1527" y="162"/>
                </a:lnTo>
                <a:lnTo>
                  <a:pt x="1531" y="158"/>
                </a:lnTo>
                <a:lnTo>
                  <a:pt x="1533" y="153"/>
                </a:lnTo>
                <a:lnTo>
                  <a:pt x="1536" y="150"/>
                </a:lnTo>
                <a:lnTo>
                  <a:pt x="1545" y="158"/>
                </a:lnTo>
                <a:lnTo>
                  <a:pt x="1555" y="165"/>
                </a:lnTo>
                <a:lnTo>
                  <a:pt x="1557" y="148"/>
                </a:lnTo>
                <a:lnTo>
                  <a:pt x="1564" y="134"/>
                </a:lnTo>
                <a:lnTo>
                  <a:pt x="1575" y="125"/>
                </a:lnTo>
                <a:lnTo>
                  <a:pt x="1589" y="118"/>
                </a:lnTo>
                <a:lnTo>
                  <a:pt x="1592" y="123"/>
                </a:lnTo>
                <a:lnTo>
                  <a:pt x="1596" y="127"/>
                </a:lnTo>
                <a:lnTo>
                  <a:pt x="1599" y="129"/>
                </a:lnTo>
                <a:lnTo>
                  <a:pt x="1603" y="132"/>
                </a:lnTo>
                <a:lnTo>
                  <a:pt x="1604" y="136"/>
                </a:lnTo>
                <a:lnTo>
                  <a:pt x="1606" y="139"/>
                </a:lnTo>
                <a:lnTo>
                  <a:pt x="1608" y="146"/>
                </a:lnTo>
                <a:lnTo>
                  <a:pt x="1608" y="148"/>
                </a:lnTo>
                <a:lnTo>
                  <a:pt x="1606" y="150"/>
                </a:lnTo>
                <a:lnTo>
                  <a:pt x="1606" y="151"/>
                </a:lnTo>
                <a:lnTo>
                  <a:pt x="1606" y="153"/>
                </a:lnTo>
                <a:lnTo>
                  <a:pt x="1604" y="158"/>
                </a:lnTo>
                <a:lnTo>
                  <a:pt x="1632" y="181"/>
                </a:lnTo>
                <a:lnTo>
                  <a:pt x="1671" y="188"/>
                </a:lnTo>
                <a:lnTo>
                  <a:pt x="1672" y="190"/>
                </a:lnTo>
                <a:lnTo>
                  <a:pt x="1672" y="193"/>
                </a:lnTo>
                <a:lnTo>
                  <a:pt x="1674" y="199"/>
                </a:lnTo>
                <a:lnTo>
                  <a:pt x="1674" y="202"/>
                </a:lnTo>
                <a:lnTo>
                  <a:pt x="1676" y="206"/>
                </a:lnTo>
                <a:lnTo>
                  <a:pt x="1678" y="207"/>
                </a:lnTo>
                <a:lnTo>
                  <a:pt x="1681" y="209"/>
                </a:lnTo>
                <a:lnTo>
                  <a:pt x="1685" y="209"/>
                </a:lnTo>
                <a:lnTo>
                  <a:pt x="1690" y="209"/>
                </a:lnTo>
                <a:lnTo>
                  <a:pt x="1693" y="209"/>
                </a:lnTo>
                <a:lnTo>
                  <a:pt x="1695" y="207"/>
                </a:lnTo>
                <a:lnTo>
                  <a:pt x="1697" y="207"/>
                </a:lnTo>
                <a:lnTo>
                  <a:pt x="1702" y="213"/>
                </a:lnTo>
                <a:lnTo>
                  <a:pt x="1707" y="218"/>
                </a:lnTo>
                <a:lnTo>
                  <a:pt x="1713" y="225"/>
                </a:lnTo>
                <a:lnTo>
                  <a:pt x="1718" y="230"/>
                </a:lnTo>
                <a:lnTo>
                  <a:pt x="1723" y="233"/>
                </a:lnTo>
                <a:lnTo>
                  <a:pt x="1723" y="230"/>
                </a:lnTo>
                <a:lnTo>
                  <a:pt x="1726" y="228"/>
                </a:lnTo>
                <a:lnTo>
                  <a:pt x="1726" y="225"/>
                </a:lnTo>
                <a:lnTo>
                  <a:pt x="1726" y="225"/>
                </a:lnTo>
                <a:lnTo>
                  <a:pt x="1726" y="223"/>
                </a:lnTo>
                <a:lnTo>
                  <a:pt x="1725" y="223"/>
                </a:lnTo>
                <a:lnTo>
                  <a:pt x="1726" y="221"/>
                </a:lnTo>
                <a:lnTo>
                  <a:pt x="1728" y="221"/>
                </a:lnTo>
                <a:lnTo>
                  <a:pt x="1732" y="219"/>
                </a:lnTo>
                <a:lnTo>
                  <a:pt x="1739" y="214"/>
                </a:lnTo>
                <a:lnTo>
                  <a:pt x="1747" y="207"/>
                </a:lnTo>
                <a:lnTo>
                  <a:pt x="1756" y="204"/>
                </a:lnTo>
                <a:lnTo>
                  <a:pt x="1765" y="200"/>
                </a:lnTo>
                <a:lnTo>
                  <a:pt x="1770" y="200"/>
                </a:lnTo>
                <a:lnTo>
                  <a:pt x="1779" y="209"/>
                </a:lnTo>
                <a:lnTo>
                  <a:pt x="1786" y="223"/>
                </a:lnTo>
                <a:lnTo>
                  <a:pt x="1789" y="239"/>
                </a:lnTo>
                <a:lnTo>
                  <a:pt x="1788" y="239"/>
                </a:lnTo>
                <a:lnTo>
                  <a:pt x="1788" y="240"/>
                </a:lnTo>
                <a:lnTo>
                  <a:pt x="1786" y="244"/>
                </a:lnTo>
                <a:lnTo>
                  <a:pt x="1784" y="246"/>
                </a:lnTo>
                <a:lnTo>
                  <a:pt x="1786" y="249"/>
                </a:lnTo>
                <a:lnTo>
                  <a:pt x="1791" y="256"/>
                </a:lnTo>
                <a:lnTo>
                  <a:pt x="1798" y="260"/>
                </a:lnTo>
                <a:lnTo>
                  <a:pt x="1805" y="265"/>
                </a:lnTo>
                <a:lnTo>
                  <a:pt x="1812" y="270"/>
                </a:lnTo>
                <a:lnTo>
                  <a:pt x="1819" y="277"/>
                </a:lnTo>
                <a:lnTo>
                  <a:pt x="1824" y="293"/>
                </a:lnTo>
                <a:lnTo>
                  <a:pt x="1819" y="296"/>
                </a:lnTo>
                <a:lnTo>
                  <a:pt x="1815" y="300"/>
                </a:lnTo>
                <a:lnTo>
                  <a:pt x="1812" y="303"/>
                </a:lnTo>
                <a:lnTo>
                  <a:pt x="1814" y="307"/>
                </a:lnTo>
                <a:lnTo>
                  <a:pt x="1814" y="309"/>
                </a:lnTo>
                <a:lnTo>
                  <a:pt x="1814" y="309"/>
                </a:lnTo>
                <a:lnTo>
                  <a:pt x="1814" y="310"/>
                </a:lnTo>
                <a:lnTo>
                  <a:pt x="1815" y="310"/>
                </a:lnTo>
                <a:lnTo>
                  <a:pt x="1833" y="328"/>
                </a:lnTo>
                <a:lnTo>
                  <a:pt x="1856" y="336"/>
                </a:lnTo>
                <a:lnTo>
                  <a:pt x="1880" y="342"/>
                </a:lnTo>
                <a:lnTo>
                  <a:pt x="1906" y="342"/>
                </a:lnTo>
                <a:lnTo>
                  <a:pt x="1934" y="338"/>
                </a:lnTo>
                <a:lnTo>
                  <a:pt x="1934" y="350"/>
                </a:lnTo>
                <a:lnTo>
                  <a:pt x="1931" y="352"/>
                </a:lnTo>
                <a:lnTo>
                  <a:pt x="1929" y="354"/>
                </a:lnTo>
                <a:lnTo>
                  <a:pt x="1927" y="356"/>
                </a:lnTo>
                <a:lnTo>
                  <a:pt x="1927" y="357"/>
                </a:lnTo>
                <a:lnTo>
                  <a:pt x="1927" y="359"/>
                </a:lnTo>
                <a:lnTo>
                  <a:pt x="1927" y="361"/>
                </a:lnTo>
                <a:lnTo>
                  <a:pt x="1938" y="375"/>
                </a:lnTo>
                <a:lnTo>
                  <a:pt x="1945" y="387"/>
                </a:lnTo>
                <a:lnTo>
                  <a:pt x="1948" y="398"/>
                </a:lnTo>
                <a:lnTo>
                  <a:pt x="1952" y="411"/>
                </a:lnTo>
                <a:lnTo>
                  <a:pt x="1959" y="431"/>
                </a:lnTo>
                <a:lnTo>
                  <a:pt x="1964" y="443"/>
                </a:lnTo>
                <a:lnTo>
                  <a:pt x="1973" y="452"/>
                </a:lnTo>
                <a:lnTo>
                  <a:pt x="1980" y="459"/>
                </a:lnTo>
                <a:lnTo>
                  <a:pt x="1987" y="469"/>
                </a:lnTo>
                <a:lnTo>
                  <a:pt x="1994" y="483"/>
                </a:lnTo>
                <a:lnTo>
                  <a:pt x="1997" y="502"/>
                </a:lnTo>
                <a:lnTo>
                  <a:pt x="2007" y="502"/>
                </a:lnTo>
                <a:lnTo>
                  <a:pt x="2014" y="535"/>
                </a:lnTo>
                <a:lnTo>
                  <a:pt x="2018" y="565"/>
                </a:lnTo>
                <a:lnTo>
                  <a:pt x="2020" y="593"/>
                </a:lnTo>
                <a:lnTo>
                  <a:pt x="2014" y="617"/>
                </a:lnTo>
                <a:lnTo>
                  <a:pt x="2002" y="642"/>
                </a:lnTo>
                <a:lnTo>
                  <a:pt x="1981" y="665"/>
                </a:lnTo>
                <a:lnTo>
                  <a:pt x="1985" y="680"/>
                </a:lnTo>
                <a:lnTo>
                  <a:pt x="1987" y="694"/>
                </a:lnTo>
                <a:lnTo>
                  <a:pt x="1988" y="713"/>
                </a:lnTo>
                <a:lnTo>
                  <a:pt x="2009" y="719"/>
                </a:lnTo>
                <a:lnTo>
                  <a:pt x="2027" y="726"/>
                </a:lnTo>
                <a:lnTo>
                  <a:pt x="2042" y="733"/>
                </a:lnTo>
                <a:lnTo>
                  <a:pt x="2062" y="738"/>
                </a:lnTo>
                <a:lnTo>
                  <a:pt x="2062" y="748"/>
                </a:lnTo>
                <a:lnTo>
                  <a:pt x="2077" y="757"/>
                </a:lnTo>
                <a:lnTo>
                  <a:pt x="2098" y="769"/>
                </a:lnTo>
                <a:lnTo>
                  <a:pt x="2116" y="782"/>
                </a:lnTo>
                <a:lnTo>
                  <a:pt x="2126" y="795"/>
                </a:lnTo>
                <a:lnTo>
                  <a:pt x="2128" y="797"/>
                </a:lnTo>
                <a:lnTo>
                  <a:pt x="2128" y="801"/>
                </a:lnTo>
                <a:lnTo>
                  <a:pt x="2128" y="802"/>
                </a:lnTo>
                <a:lnTo>
                  <a:pt x="2126" y="804"/>
                </a:lnTo>
                <a:lnTo>
                  <a:pt x="2126" y="806"/>
                </a:lnTo>
                <a:lnTo>
                  <a:pt x="2126" y="809"/>
                </a:lnTo>
                <a:lnTo>
                  <a:pt x="2126" y="815"/>
                </a:lnTo>
                <a:lnTo>
                  <a:pt x="2131" y="830"/>
                </a:lnTo>
                <a:lnTo>
                  <a:pt x="2131" y="841"/>
                </a:lnTo>
                <a:lnTo>
                  <a:pt x="2130" y="850"/>
                </a:lnTo>
                <a:lnTo>
                  <a:pt x="2126" y="860"/>
                </a:lnTo>
                <a:lnTo>
                  <a:pt x="2123" y="876"/>
                </a:lnTo>
                <a:lnTo>
                  <a:pt x="2128" y="879"/>
                </a:lnTo>
                <a:lnTo>
                  <a:pt x="2133" y="885"/>
                </a:lnTo>
                <a:lnTo>
                  <a:pt x="2138" y="890"/>
                </a:lnTo>
                <a:lnTo>
                  <a:pt x="2142" y="895"/>
                </a:lnTo>
                <a:lnTo>
                  <a:pt x="2145" y="898"/>
                </a:lnTo>
                <a:lnTo>
                  <a:pt x="2145" y="914"/>
                </a:lnTo>
                <a:lnTo>
                  <a:pt x="2154" y="919"/>
                </a:lnTo>
                <a:lnTo>
                  <a:pt x="2165" y="921"/>
                </a:lnTo>
                <a:lnTo>
                  <a:pt x="2173" y="925"/>
                </a:lnTo>
                <a:lnTo>
                  <a:pt x="2180" y="933"/>
                </a:lnTo>
                <a:lnTo>
                  <a:pt x="2182" y="946"/>
                </a:lnTo>
                <a:lnTo>
                  <a:pt x="2180" y="956"/>
                </a:lnTo>
                <a:lnTo>
                  <a:pt x="2179" y="965"/>
                </a:lnTo>
                <a:lnTo>
                  <a:pt x="2180" y="975"/>
                </a:lnTo>
                <a:lnTo>
                  <a:pt x="2184" y="979"/>
                </a:lnTo>
                <a:lnTo>
                  <a:pt x="2187" y="982"/>
                </a:lnTo>
                <a:lnTo>
                  <a:pt x="2193" y="984"/>
                </a:lnTo>
                <a:lnTo>
                  <a:pt x="2198" y="987"/>
                </a:lnTo>
                <a:lnTo>
                  <a:pt x="2201" y="991"/>
                </a:lnTo>
                <a:lnTo>
                  <a:pt x="2203" y="994"/>
                </a:lnTo>
                <a:lnTo>
                  <a:pt x="2203" y="998"/>
                </a:lnTo>
                <a:lnTo>
                  <a:pt x="2203" y="1003"/>
                </a:lnTo>
                <a:lnTo>
                  <a:pt x="2201" y="1008"/>
                </a:lnTo>
                <a:lnTo>
                  <a:pt x="2199" y="1014"/>
                </a:lnTo>
                <a:lnTo>
                  <a:pt x="2198" y="1019"/>
                </a:lnTo>
                <a:lnTo>
                  <a:pt x="2196" y="1022"/>
                </a:lnTo>
                <a:lnTo>
                  <a:pt x="2199" y="1075"/>
                </a:lnTo>
                <a:lnTo>
                  <a:pt x="2196" y="1083"/>
                </a:lnTo>
                <a:lnTo>
                  <a:pt x="2191" y="1090"/>
                </a:lnTo>
                <a:lnTo>
                  <a:pt x="2187" y="1097"/>
                </a:lnTo>
                <a:lnTo>
                  <a:pt x="2189" y="1106"/>
                </a:lnTo>
                <a:lnTo>
                  <a:pt x="2196" y="1124"/>
                </a:lnTo>
                <a:lnTo>
                  <a:pt x="2208" y="1141"/>
                </a:lnTo>
                <a:lnTo>
                  <a:pt x="2222" y="1152"/>
                </a:lnTo>
                <a:lnTo>
                  <a:pt x="2226" y="1153"/>
                </a:lnTo>
                <a:lnTo>
                  <a:pt x="2226" y="1155"/>
                </a:lnTo>
                <a:lnTo>
                  <a:pt x="2227" y="1155"/>
                </a:lnTo>
                <a:lnTo>
                  <a:pt x="2231" y="1155"/>
                </a:lnTo>
                <a:lnTo>
                  <a:pt x="2234" y="1157"/>
                </a:lnTo>
                <a:lnTo>
                  <a:pt x="2234" y="1178"/>
                </a:lnTo>
                <a:lnTo>
                  <a:pt x="2234" y="1197"/>
                </a:lnTo>
                <a:lnTo>
                  <a:pt x="2234" y="1218"/>
                </a:lnTo>
                <a:lnTo>
                  <a:pt x="2254" y="1221"/>
                </a:lnTo>
                <a:lnTo>
                  <a:pt x="2276" y="1227"/>
                </a:lnTo>
                <a:lnTo>
                  <a:pt x="2295" y="1234"/>
                </a:lnTo>
                <a:lnTo>
                  <a:pt x="2299" y="1244"/>
                </a:lnTo>
                <a:lnTo>
                  <a:pt x="2301" y="1256"/>
                </a:lnTo>
                <a:lnTo>
                  <a:pt x="2304" y="1270"/>
                </a:lnTo>
                <a:lnTo>
                  <a:pt x="2311" y="1282"/>
                </a:lnTo>
                <a:lnTo>
                  <a:pt x="2323" y="1295"/>
                </a:lnTo>
                <a:lnTo>
                  <a:pt x="2330" y="1305"/>
                </a:lnTo>
                <a:lnTo>
                  <a:pt x="2336" y="1331"/>
                </a:lnTo>
                <a:lnTo>
                  <a:pt x="2334" y="1361"/>
                </a:lnTo>
                <a:lnTo>
                  <a:pt x="2329" y="1392"/>
                </a:lnTo>
                <a:lnTo>
                  <a:pt x="2322" y="1424"/>
                </a:lnTo>
                <a:lnTo>
                  <a:pt x="2315" y="1454"/>
                </a:lnTo>
                <a:lnTo>
                  <a:pt x="2308" y="1481"/>
                </a:lnTo>
                <a:lnTo>
                  <a:pt x="2304" y="1506"/>
                </a:lnTo>
                <a:lnTo>
                  <a:pt x="2285" y="1504"/>
                </a:lnTo>
                <a:lnTo>
                  <a:pt x="2269" y="1501"/>
                </a:lnTo>
                <a:lnTo>
                  <a:pt x="2254" y="1497"/>
                </a:lnTo>
                <a:lnTo>
                  <a:pt x="2254" y="1490"/>
                </a:lnTo>
                <a:lnTo>
                  <a:pt x="2254" y="1481"/>
                </a:lnTo>
                <a:lnTo>
                  <a:pt x="2252" y="1476"/>
                </a:lnTo>
                <a:lnTo>
                  <a:pt x="2250" y="1471"/>
                </a:lnTo>
                <a:lnTo>
                  <a:pt x="2248" y="1473"/>
                </a:lnTo>
                <a:lnTo>
                  <a:pt x="2247" y="1473"/>
                </a:lnTo>
                <a:lnTo>
                  <a:pt x="2245" y="1473"/>
                </a:lnTo>
                <a:lnTo>
                  <a:pt x="2241" y="1474"/>
                </a:lnTo>
                <a:lnTo>
                  <a:pt x="2238" y="1474"/>
                </a:lnTo>
                <a:lnTo>
                  <a:pt x="2234" y="1443"/>
                </a:lnTo>
                <a:lnTo>
                  <a:pt x="2227" y="1443"/>
                </a:lnTo>
                <a:lnTo>
                  <a:pt x="2217" y="1440"/>
                </a:lnTo>
                <a:lnTo>
                  <a:pt x="2205" y="1438"/>
                </a:lnTo>
                <a:lnTo>
                  <a:pt x="2191" y="1438"/>
                </a:lnTo>
                <a:lnTo>
                  <a:pt x="2179" y="1441"/>
                </a:lnTo>
                <a:lnTo>
                  <a:pt x="2168" y="1448"/>
                </a:lnTo>
                <a:lnTo>
                  <a:pt x="2161" y="1459"/>
                </a:lnTo>
                <a:lnTo>
                  <a:pt x="2172" y="1464"/>
                </a:lnTo>
                <a:lnTo>
                  <a:pt x="2179" y="1469"/>
                </a:lnTo>
                <a:lnTo>
                  <a:pt x="2187" y="1474"/>
                </a:lnTo>
                <a:lnTo>
                  <a:pt x="2199" y="1478"/>
                </a:lnTo>
                <a:lnTo>
                  <a:pt x="2199" y="1494"/>
                </a:lnTo>
                <a:lnTo>
                  <a:pt x="2189" y="1495"/>
                </a:lnTo>
                <a:lnTo>
                  <a:pt x="2177" y="1497"/>
                </a:lnTo>
                <a:lnTo>
                  <a:pt x="2165" y="1502"/>
                </a:lnTo>
                <a:lnTo>
                  <a:pt x="2156" y="1509"/>
                </a:lnTo>
                <a:lnTo>
                  <a:pt x="2145" y="1522"/>
                </a:lnTo>
                <a:lnTo>
                  <a:pt x="2137" y="1534"/>
                </a:lnTo>
                <a:lnTo>
                  <a:pt x="2126" y="1544"/>
                </a:lnTo>
                <a:lnTo>
                  <a:pt x="2114" y="1548"/>
                </a:lnTo>
                <a:lnTo>
                  <a:pt x="2102" y="1551"/>
                </a:lnTo>
                <a:lnTo>
                  <a:pt x="2090" y="1555"/>
                </a:lnTo>
                <a:lnTo>
                  <a:pt x="2081" y="1563"/>
                </a:lnTo>
                <a:lnTo>
                  <a:pt x="2081" y="1590"/>
                </a:lnTo>
                <a:lnTo>
                  <a:pt x="2055" y="1591"/>
                </a:lnTo>
                <a:lnTo>
                  <a:pt x="2032" y="1597"/>
                </a:lnTo>
                <a:lnTo>
                  <a:pt x="2011" y="1605"/>
                </a:lnTo>
                <a:lnTo>
                  <a:pt x="2004" y="1616"/>
                </a:lnTo>
                <a:lnTo>
                  <a:pt x="1999" y="1626"/>
                </a:lnTo>
                <a:lnTo>
                  <a:pt x="1995" y="1639"/>
                </a:lnTo>
                <a:lnTo>
                  <a:pt x="1990" y="1647"/>
                </a:lnTo>
                <a:lnTo>
                  <a:pt x="1983" y="1656"/>
                </a:lnTo>
                <a:lnTo>
                  <a:pt x="1969" y="1659"/>
                </a:lnTo>
                <a:lnTo>
                  <a:pt x="1966" y="1658"/>
                </a:lnTo>
                <a:lnTo>
                  <a:pt x="1964" y="1656"/>
                </a:lnTo>
                <a:lnTo>
                  <a:pt x="1960" y="1656"/>
                </a:lnTo>
                <a:lnTo>
                  <a:pt x="1953" y="1654"/>
                </a:lnTo>
                <a:lnTo>
                  <a:pt x="1950" y="1663"/>
                </a:lnTo>
                <a:lnTo>
                  <a:pt x="1948" y="1668"/>
                </a:lnTo>
                <a:lnTo>
                  <a:pt x="1945" y="1672"/>
                </a:lnTo>
                <a:lnTo>
                  <a:pt x="1939" y="1673"/>
                </a:lnTo>
                <a:lnTo>
                  <a:pt x="1934" y="1675"/>
                </a:lnTo>
                <a:lnTo>
                  <a:pt x="1927" y="1675"/>
                </a:lnTo>
                <a:lnTo>
                  <a:pt x="1925" y="1689"/>
                </a:lnTo>
                <a:lnTo>
                  <a:pt x="1924" y="1700"/>
                </a:lnTo>
                <a:lnTo>
                  <a:pt x="1917" y="1708"/>
                </a:lnTo>
                <a:lnTo>
                  <a:pt x="1905" y="1712"/>
                </a:lnTo>
                <a:lnTo>
                  <a:pt x="1899" y="1715"/>
                </a:lnTo>
                <a:lnTo>
                  <a:pt x="1892" y="1717"/>
                </a:lnTo>
                <a:lnTo>
                  <a:pt x="1885" y="1719"/>
                </a:lnTo>
                <a:lnTo>
                  <a:pt x="1877" y="1721"/>
                </a:lnTo>
                <a:lnTo>
                  <a:pt x="1873" y="1759"/>
                </a:lnTo>
                <a:lnTo>
                  <a:pt x="1856" y="1755"/>
                </a:lnTo>
                <a:lnTo>
                  <a:pt x="1838" y="1752"/>
                </a:lnTo>
                <a:lnTo>
                  <a:pt x="1824" y="1752"/>
                </a:lnTo>
                <a:lnTo>
                  <a:pt x="1819" y="1754"/>
                </a:lnTo>
                <a:lnTo>
                  <a:pt x="1817" y="1755"/>
                </a:lnTo>
                <a:lnTo>
                  <a:pt x="1814" y="1761"/>
                </a:lnTo>
                <a:lnTo>
                  <a:pt x="1812" y="1764"/>
                </a:lnTo>
                <a:lnTo>
                  <a:pt x="1810" y="1768"/>
                </a:lnTo>
                <a:lnTo>
                  <a:pt x="1807" y="1771"/>
                </a:lnTo>
                <a:lnTo>
                  <a:pt x="1805" y="1775"/>
                </a:lnTo>
                <a:lnTo>
                  <a:pt x="1795" y="1776"/>
                </a:lnTo>
                <a:lnTo>
                  <a:pt x="1781" y="1780"/>
                </a:lnTo>
                <a:lnTo>
                  <a:pt x="1765" y="1782"/>
                </a:lnTo>
                <a:lnTo>
                  <a:pt x="1754" y="1782"/>
                </a:lnTo>
                <a:lnTo>
                  <a:pt x="1746" y="1801"/>
                </a:lnTo>
                <a:lnTo>
                  <a:pt x="1735" y="1818"/>
                </a:lnTo>
                <a:lnTo>
                  <a:pt x="1726" y="1836"/>
                </a:lnTo>
                <a:lnTo>
                  <a:pt x="1718" y="1853"/>
                </a:lnTo>
                <a:lnTo>
                  <a:pt x="1716" y="1874"/>
                </a:lnTo>
                <a:lnTo>
                  <a:pt x="1700" y="1874"/>
                </a:lnTo>
                <a:lnTo>
                  <a:pt x="1697" y="1862"/>
                </a:lnTo>
                <a:lnTo>
                  <a:pt x="1693" y="1858"/>
                </a:lnTo>
                <a:lnTo>
                  <a:pt x="1692" y="1857"/>
                </a:lnTo>
                <a:lnTo>
                  <a:pt x="1692" y="1853"/>
                </a:lnTo>
                <a:lnTo>
                  <a:pt x="1690" y="1850"/>
                </a:lnTo>
                <a:lnTo>
                  <a:pt x="1690" y="1843"/>
                </a:lnTo>
                <a:lnTo>
                  <a:pt x="1678" y="1841"/>
                </a:lnTo>
                <a:lnTo>
                  <a:pt x="1671" y="1836"/>
                </a:lnTo>
                <a:lnTo>
                  <a:pt x="1664" y="1831"/>
                </a:lnTo>
                <a:lnTo>
                  <a:pt x="1655" y="1824"/>
                </a:lnTo>
                <a:lnTo>
                  <a:pt x="1655" y="1832"/>
                </a:lnTo>
                <a:lnTo>
                  <a:pt x="1658" y="1836"/>
                </a:lnTo>
                <a:lnTo>
                  <a:pt x="1660" y="1839"/>
                </a:lnTo>
                <a:lnTo>
                  <a:pt x="1660" y="1843"/>
                </a:lnTo>
                <a:lnTo>
                  <a:pt x="1660" y="1846"/>
                </a:lnTo>
                <a:lnTo>
                  <a:pt x="1662" y="1848"/>
                </a:lnTo>
                <a:lnTo>
                  <a:pt x="1662" y="1851"/>
                </a:lnTo>
                <a:lnTo>
                  <a:pt x="1665" y="1855"/>
                </a:lnTo>
                <a:lnTo>
                  <a:pt x="1669" y="1858"/>
                </a:lnTo>
                <a:lnTo>
                  <a:pt x="1671" y="1860"/>
                </a:lnTo>
                <a:lnTo>
                  <a:pt x="1672" y="1860"/>
                </a:lnTo>
                <a:lnTo>
                  <a:pt x="1674" y="1860"/>
                </a:lnTo>
                <a:lnTo>
                  <a:pt x="1676" y="1862"/>
                </a:lnTo>
                <a:lnTo>
                  <a:pt x="1681" y="1862"/>
                </a:lnTo>
                <a:lnTo>
                  <a:pt x="1685" y="1900"/>
                </a:lnTo>
                <a:lnTo>
                  <a:pt x="1692" y="1904"/>
                </a:lnTo>
                <a:lnTo>
                  <a:pt x="1695" y="1907"/>
                </a:lnTo>
                <a:lnTo>
                  <a:pt x="1699" y="1911"/>
                </a:lnTo>
                <a:lnTo>
                  <a:pt x="1700" y="1916"/>
                </a:lnTo>
                <a:lnTo>
                  <a:pt x="1704" y="1920"/>
                </a:lnTo>
                <a:lnTo>
                  <a:pt x="1709" y="1923"/>
                </a:lnTo>
                <a:lnTo>
                  <a:pt x="1770" y="1947"/>
                </a:lnTo>
                <a:lnTo>
                  <a:pt x="1772" y="1951"/>
                </a:lnTo>
                <a:lnTo>
                  <a:pt x="1774" y="1956"/>
                </a:lnTo>
                <a:lnTo>
                  <a:pt x="1775" y="1961"/>
                </a:lnTo>
                <a:lnTo>
                  <a:pt x="1777" y="1967"/>
                </a:lnTo>
                <a:lnTo>
                  <a:pt x="1789" y="1967"/>
                </a:lnTo>
                <a:lnTo>
                  <a:pt x="1789" y="1988"/>
                </a:lnTo>
                <a:lnTo>
                  <a:pt x="1786" y="2007"/>
                </a:lnTo>
                <a:lnTo>
                  <a:pt x="1779" y="2023"/>
                </a:lnTo>
                <a:lnTo>
                  <a:pt x="1770" y="2040"/>
                </a:lnTo>
                <a:lnTo>
                  <a:pt x="1768" y="2042"/>
                </a:lnTo>
                <a:lnTo>
                  <a:pt x="1770" y="2042"/>
                </a:lnTo>
                <a:lnTo>
                  <a:pt x="1770" y="2043"/>
                </a:lnTo>
                <a:lnTo>
                  <a:pt x="1772" y="2043"/>
                </a:lnTo>
                <a:lnTo>
                  <a:pt x="1774" y="2043"/>
                </a:lnTo>
                <a:lnTo>
                  <a:pt x="1781" y="2052"/>
                </a:lnTo>
                <a:lnTo>
                  <a:pt x="1791" y="2059"/>
                </a:lnTo>
                <a:lnTo>
                  <a:pt x="1805" y="2063"/>
                </a:lnTo>
                <a:lnTo>
                  <a:pt x="1805" y="2082"/>
                </a:lnTo>
                <a:lnTo>
                  <a:pt x="1814" y="2091"/>
                </a:lnTo>
                <a:lnTo>
                  <a:pt x="1821" y="2099"/>
                </a:lnTo>
                <a:lnTo>
                  <a:pt x="1824" y="2108"/>
                </a:lnTo>
                <a:lnTo>
                  <a:pt x="1831" y="2115"/>
                </a:lnTo>
                <a:lnTo>
                  <a:pt x="1847" y="2120"/>
                </a:lnTo>
                <a:lnTo>
                  <a:pt x="1850" y="2131"/>
                </a:lnTo>
                <a:lnTo>
                  <a:pt x="1852" y="2141"/>
                </a:lnTo>
                <a:lnTo>
                  <a:pt x="1857" y="2150"/>
                </a:lnTo>
                <a:lnTo>
                  <a:pt x="1882" y="2155"/>
                </a:lnTo>
                <a:lnTo>
                  <a:pt x="1885" y="2157"/>
                </a:lnTo>
                <a:lnTo>
                  <a:pt x="1887" y="2162"/>
                </a:lnTo>
                <a:lnTo>
                  <a:pt x="1891" y="2166"/>
                </a:lnTo>
                <a:lnTo>
                  <a:pt x="1892" y="2169"/>
                </a:lnTo>
                <a:lnTo>
                  <a:pt x="1894" y="2173"/>
                </a:lnTo>
                <a:lnTo>
                  <a:pt x="1898" y="2176"/>
                </a:lnTo>
                <a:lnTo>
                  <a:pt x="1903" y="2180"/>
                </a:lnTo>
                <a:lnTo>
                  <a:pt x="1908" y="2181"/>
                </a:lnTo>
                <a:lnTo>
                  <a:pt x="1918" y="2181"/>
                </a:lnTo>
                <a:lnTo>
                  <a:pt x="1932" y="2180"/>
                </a:lnTo>
                <a:lnTo>
                  <a:pt x="1950" y="2178"/>
                </a:lnTo>
                <a:lnTo>
                  <a:pt x="1969" y="2197"/>
                </a:lnTo>
                <a:lnTo>
                  <a:pt x="1992" y="2213"/>
                </a:lnTo>
                <a:lnTo>
                  <a:pt x="2011" y="2232"/>
                </a:lnTo>
                <a:lnTo>
                  <a:pt x="2023" y="2249"/>
                </a:lnTo>
                <a:lnTo>
                  <a:pt x="2034" y="2255"/>
                </a:lnTo>
                <a:lnTo>
                  <a:pt x="2044" y="2255"/>
                </a:lnTo>
                <a:lnTo>
                  <a:pt x="2053" y="2255"/>
                </a:lnTo>
                <a:lnTo>
                  <a:pt x="2062" y="2255"/>
                </a:lnTo>
                <a:lnTo>
                  <a:pt x="2070" y="2258"/>
                </a:lnTo>
                <a:lnTo>
                  <a:pt x="2081" y="2269"/>
                </a:lnTo>
                <a:lnTo>
                  <a:pt x="2086" y="2281"/>
                </a:lnTo>
                <a:lnTo>
                  <a:pt x="2091" y="2290"/>
                </a:lnTo>
                <a:lnTo>
                  <a:pt x="2098" y="2297"/>
                </a:lnTo>
                <a:lnTo>
                  <a:pt x="2112" y="2300"/>
                </a:lnTo>
                <a:lnTo>
                  <a:pt x="2116" y="2297"/>
                </a:lnTo>
                <a:lnTo>
                  <a:pt x="2119" y="2295"/>
                </a:lnTo>
                <a:lnTo>
                  <a:pt x="2124" y="2293"/>
                </a:lnTo>
                <a:lnTo>
                  <a:pt x="2130" y="2293"/>
                </a:lnTo>
                <a:lnTo>
                  <a:pt x="2138" y="2293"/>
                </a:lnTo>
                <a:lnTo>
                  <a:pt x="2152" y="2305"/>
                </a:lnTo>
                <a:lnTo>
                  <a:pt x="2166" y="2316"/>
                </a:lnTo>
                <a:lnTo>
                  <a:pt x="2182" y="2326"/>
                </a:lnTo>
                <a:lnTo>
                  <a:pt x="2194" y="2337"/>
                </a:lnTo>
                <a:lnTo>
                  <a:pt x="2205" y="2351"/>
                </a:lnTo>
                <a:lnTo>
                  <a:pt x="2212" y="2368"/>
                </a:lnTo>
                <a:lnTo>
                  <a:pt x="2215" y="2393"/>
                </a:lnTo>
                <a:lnTo>
                  <a:pt x="2220" y="2407"/>
                </a:lnTo>
                <a:lnTo>
                  <a:pt x="2222" y="2422"/>
                </a:lnTo>
                <a:lnTo>
                  <a:pt x="2220" y="2440"/>
                </a:lnTo>
                <a:lnTo>
                  <a:pt x="2219" y="2457"/>
                </a:lnTo>
                <a:lnTo>
                  <a:pt x="2213" y="2461"/>
                </a:lnTo>
                <a:lnTo>
                  <a:pt x="2210" y="2464"/>
                </a:lnTo>
                <a:lnTo>
                  <a:pt x="2206" y="2468"/>
                </a:lnTo>
                <a:lnTo>
                  <a:pt x="2203" y="2471"/>
                </a:lnTo>
                <a:lnTo>
                  <a:pt x="2199" y="2473"/>
                </a:lnTo>
                <a:lnTo>
                  <a:pt x="2194" y="2473"/>
                </a:lnTo>
                <a:lnTo>
                  <a:pt x="2191" y="2473"/>
                </a:lnTo>
                <a:lnTo>
                  <a:pt x="2187" y="2471"/>
                </a:lnTo>
                <a:lnTo>
                  <a:pt x="2184" y="2468"/>
                </a:lnTo>
                <a:lnTo>
                  <a:pt x="2182" y="2464"/>
                </a:lnTo>
                <a:lnTo>
                  <a:pt x="2179" y="2462"/>
                </a:lnTo>
                <a:lnTo>
                  <a:pt x="2177" y="2459"/>
                </a:lnTo>
                <a:lnTo>
                  <a:pt x="2173" y="2457"/>
                </a:lnTo>
                <a:lnTo>
                  <a:pt x="2135" y="2461"/>
                </a:lnTo>
                <a:lnTo>
                  <a:pt x="2142" y="2518"/>
                </a:lnTo>
                <a:lnTo>
                  <a:pt x="2140" y="2529"/>
                </a:lnTo>
                <a:lnTo>
                  <a:pt x="2137" y="2539"/>
                </a:lnTo>
                <a:lnTo>
                  <a:pt x="2135" y="2553"/>
                </a:lnTo>
                <a:lnTo>
                  <a:pt x="2123" y="2564"/>
                </a:lnTo>
                <a:lnTo>
                  <a:pt x="2114" y="2576"/>
                </a:lnTo>
                <a:lnTo>
                  <a:pt x="2103" y="2585"/>
                </a:lnTo>
                <a:lnTo>
                  <a:pt x="2062" y="2595"/>
                </a:lnTo>
                <a:lnTo>
                  <a:pt x="2053" y="2606"/>
                </a:lnTo>
                <a:lnTo>
                  <a:pt x="2044" y="2618"/>
                </a:lnTo>
                <a:lnTo>
                  <a:pt x="2035" y="2626"/>
                </a:lnTo>
                <a:lnTo>
                  <a:pt x="2025" y="2632"/>
                </a:lnTo>
                <a:lnTo>
                  <a:pt x="2013" y="2637"/>
                </a:lnTo>
                <a:lnTo>
                  <a:pt x="2004" y="2642"/>
                </a:lnTo>
                <a:lnTo>
                  <a:pt x="1997" y="2649"/>
                </a:lnTo>
                <a:lnTo>
                  <a:pt x="1997" y="2665"/>
                </a:lnTo>
                <a:lnTo>
                  <a:pt x="1994" y="2668"/>
                </a:lnTo>
                <a:lnTo>
                  <a:pt x="1990" y="2672"/>
                </a:lnTo>
                <a:lnTo>
                  <a:pt x="1988" y="2674"/>
                </a:lnTo>
                <a:lnTo>
                  <a:pt x="1985" y="2675"/>
                </a:lnTo>
                <a:lnTo>
                  <a:pt x="1983" y="2677"/>
                </a:lnTo>
                <a:lnTo>
                  <a:pt x="1981" y="2681"/>
                </a:lnTo>
                <a:lnTo>
                  <a:pt x="1978" y="2686"/>
                </a:lnTo>
                <a:lnTo>
                  <a:pt x="1978" y="2693"/>
                </a:lnTo>
                <a:lnTo>
                  <a:pt x="1988" y="2700"/>
                </a:lnTo>
                <a:lnTo>
                  <a:pt x="1999" y="2707"/>
                </a:lnTo>
                <a:lnTo>
                  <a:pt x="2007" y="2719"/>
                </a:lnTo>
                <a:lnTo>
                  <a:pt x="2011" y="2735"/>
                </a:lnTo>
                <a:lnTo>
                  <a:pt x="2020" y="2735"/>
                </a:lnTo>
                <a:lnTo>
                  <a:pt x="2025" y="2736"/>
                </a:lnTo>
                <a:lnTo>
                  <a:pt x="2030" y="2738"/>
                </a:lnTo>
                <a:lnTo>
                  <a:pt x="2035" y="2742"/>
                </a:lnTo>
                <a:lnTo>
                  <a:pt x="2044" y="2754"/>
                </a:lnTo>
                <a:lnTo>
                  <a:pt x="2051" y="2768"/>
                </a:lnTo>
                <a:lnTo>
                  <a:pt x="2053" y="2785"/>
                </a:lnTo>
                <a:lnTo>
                  <a:pt x="2055" y="2806"/>
                </a:lnTo>
                <a:lnTo>
                  <a:pt x="2049" y="2810"/>
                </a:lnTo>
                <a:lnTo>
                  <a:pt x="2046" y="2815"/>
                </a:lnTo>
                <a:lnTo>
                  <a:pt x="2044" y="2820"/>
                </a:lnTo>
                <a:lnTo>
                  <a:pt x="2042" y="2825"/>
                </a:lnTo>
                <a:lnTo>
                  <a:pt x="2042" y="2834"/>
                </a:lnTo>
                <a:lnTo>
                  <a:pt x="2048" y="2834"/>
                </a:lnTo>
                <a:lnTo>
                  <a:pt x="2051" y="2836"/>
                </a:lnTo>
                <a:lnTo>
                  <a:pt x="2055" y="2836"/>
                </a:lnTo>
                <a:lnTo>
                  <a:pt x="2058" y="2838"/>
                </a:lnTo>
                <a:lnTo>
                  <a:pt x="2058" y="2827"/>
                </a:lnTo>
                <a:lnTo>
                  <a:pt x="2081" y="2827"/>
                </a:lnTo>
                <a:lnTo>
                  <a:pt x="2081" y="2838"/>
                </a:lnTo>
                <a:lnTo>
                  <a:pt x="2093" y="2838"/>
                </a:lnTo>
                <a:lnTo>
                  <a:pt x="2091" y="2871"/>
                </a:lnTo>
                <a:lnTo>
                  <a:pt x="2091" y="2901"/>
                </a:lnTo>
                <a:lnTo>
                  <a:pt x="2093" y="2930"/>
                </a:lnTo>
                <a:lnTo>
                  <a:pt x="2084" y="2930"/>
                </a:lnTo>
                <a:lnTo>
                  <a:pt x="2069" y="2935"/>
                </a:lnTo>
                <a:lnTo>
                  <a:pt x="2055" y="2934"/>
                </a:lnTo>
                <a:lnTo>
                  <a:pt x="2041" y="2927"/>
                </a:lnTo>
                <a:lnTo>
                  <a:pt x="2027" y="2920"/>
                </a:lnTo>
                <a:lnTo>
                  <a:pt x="2011" y="2914"/>
                </a:lnTo>
                <a:lnTo>
                  <a:pt x="2013" y="2906"/>
                </a:lnTo>
                <a:lnTo>
                  <a:pt x="2014" y="2895"/>
                </a:lnTo>
                <a:lnTo>
                  <a:pt x="2016" y="2885"/>
                </a:lnTo>
                <a:lnTo>
                  <a:pt x="2016" y="2880"/>
                </a:lnTo>
                <a:lnTo>
                  <a:pt x="2014" y="2880"/>
                </a:lnTo>
                <a:lnTo>
                  <a:pt x="2013" y="2878"/>
                </a:lnTo>
                <a:lnTo>
                  <a:pt x="2013" y="2878"/>
                </a:lnTo>
                <a:lnTo>
                  <a:pt x="2011" y="2878"/>
                </a:lnTo>
                <a:lnTo>
                  <a:pt x="2009" y="2876"/>
                </a:lnTo>
                <a:lnTo>
                  <a:pt x="2007" y="2874"/>
                </a:lnTo>
                <a:lnTo>
                  <a:pt x="2006" y="2871"/>
                </a:lnTo>
                <a:lnTo>
                  <a:pt x="2004" y="2864"/>
                </a:lnTo>
                <a:lnTo>
                  <a:pt x="1987" y="2866"/>
                </a:lnTo>
                <a:lnTo>
                  <a:pt x="1974" y="2871"/>
                </a:lnTo>
                <a:lnTo>
                  <a:pt x="1966" y="2874"/>
                </a:lnTo>
                <a:lnTo>
                  <a:pt x="1959" y="2880"/>
                </a:lnTo>
                <a:lnTo>
                  <a:pt x="1948" y="2885"/>
                </a:lnTo>
                <a:lnTo>
                  <a:pt x="1934" y="2888"/>
                </a:lnTo>
                <a:lnTo>
                  <a:pt x="1925" y="2880"/>
                </a:lnTo>
                <a:lnTo>
                  <a:pt x="1917" y="2873"/>
                </a:lnTo>
                <a:lnTo>
                  <a:pt x="1908" y="2864"/>
                </a:lnTo>
                <a:lnTo>
                  <a:pt x="1898" y="2871"/>
                </a:lnTo>
                <a:lnTo>
                  <a:pt x="1885" y="2873"/>
                </a:lnTo>
                <a:lnTo>
                  <a:pt x="1870" y="2873"/>
                </a:lnTo>
                <a:lnTo>
                  <a:pt x="1868" y="2866"/>
                </a:lnTo>
                <a:lnTo>
                  <a:pt x="1864" y="2859"/>
                </a:lnTo>
                <a:lnTo>
                  <a:pt x="1861" y="2852"/>
                </a:lnTo>
                <a:lnTo>
                  <a:pt x="1857" y="2846"/>
                </a:lnTo>
                <a:lnTo>
                  <a:pt x="1856" y="2846"/>
                </a:lnTo>
                <a:lnTo>
                  <a:pt x="1856" y="2848"/>
                </a:lnTo>
                <a:lnTo>
                  <a:pt x="1856" y="2848"/>
                </a:lnTo>
                <a:lnTo>
                  <a:pt x="1854" y="2848"/>
                </a:lnTo>
                <a:lnTo>
                  <a:pt x="1850" y="2850"/>
                </a:lnTo>
                <a:lnTo>
                  <a:pt x="1850" y="2855"/>
                </a:lnTo>
                <a:lnTo>
                  <a:pt x="1849" y="2859"/>
                </a:lnTo>
                <a:lnTo>
                  <a:pt x="1849" y="2860"/>
                </a:lnTo>
                <a:lnTo>
                  <a:pt x="1847" y="2864"/>
                </a:lnTo>
                <a:lnTo>
                  <a:pt x="1857" y="2864"/>
                </a:lnTo>
                <a:lnTo>
                  <a:pt x="1863" y="2904"/>
                </a:lnTo>
                <a:lnTo>
                  <a:pt x="1857" y="2904"/>
                </a:lnTo>
                <a:lnTo>
                  <a:pt x="1857" y="2907"/>
                </a:lnTo>
                <a:lnTo>
                  <a:pt x="1770" y="2914"/>
                </a:lnTo>
                <a:lnTo>
                  <a:pt x="1761" y="2930"/>
                </a:lnTo>
                <a:lnTo>
                  <a:pt x="1704" y="2930"/>
                </a:lnTo>
                <a:lnTo>
                  <a:pt x="1700" y="2939"/>
                </a:lnTo>
                <a:lnTo>
                  <a:pt x="1695" y="2949"/>
                </a:lnTo>
                <a:lnTo>
                  <a:pt x="1692" y="2962"/>
                </a:lnTo>
                <a:lnTo>
                  <a:pt x="1685" y="2969"/>
                </a:lnTo>
                <a:lnTo>
                  <a:pt x="1674" y="2974"/>
                </a:lnTo>
                <a:lnTo>
                  <a:pt x="1665" y="2976"/>
                </a:lnTo>
                <a:lnTo>
                  <a:pt x="1658" y="2976"/>
                </a:lnTo>
                <a:lnTo>
                  <a:pt x="1651" y="2979"/>
                </a:lnTo>
                <a:lnTo>
                  <a:pt x="1648" y="2986"/>
                </a:lnTo>
                <a:lnTo>
                  <a:pt x="1646" y="3003"/>
                </a:lnTo>
                <a:lnTo>
                  <a:pt x="1636" y="3007"/>
                </a:lnTo>
                <a:lnTo>
                  <a:pt x="1627" y="3012"/>
                </a:lnTo>
                <a:lnTo>
                  <a:pt x="1620" y="3017"/>
                </a:lnTo>
                <a:lnTo>
                  <a:pt x="1613" y="3023"/>
                </a:lnTo>
                <a:lnTo>
                  <a:pt x="1601" y="3026"/>
                </a:lnTo>
                <a:lnTo>
                  <a:pt x="1599" y="3021"/>
                </a:lnTo>
                <a:lnTo>
                  <a:pt x="1596" y="3017"/>
                </a:lnTo>
                <a:lnTo>
                  <a:pt x="1594" y="3014"/>
                </a:lnTo>
                <a:lnTo>
                  <a:pt x="1582" y="3026"/>
                </a:lnTo>
                <a:lnTo>
                  <a:pt x="1569" y="3033"/>
                </a:lnTo>
                <a:lnTo>
                  <a:pt x="1554" y="3037"/>
                </a:lnTo>
                <a:lnTo>
                  <a:pt x="1531" y="3038"/>
                </a:lnTo>
                <a:lnTo>
                  <a:pt x="1519" y="3019"/>
                </a:lnTo>
                <a:lnTo>
                  <a:pt x="1505" y="3003"/>
                </a:lnTo>
                <a:lnTo>
                  <a:pt x="1489" y="2988"/>
                </a:lnTo>
                <a:lnTo>
                  <a:pt x="1479" y="2993"/>
                </a:lnTo>
                <a:lnTo>
                  <a:pt x="1466" y="2993"/>
                </a:lnTo>
                <a:lnTo>
                  <a:pt x="1452" y="2991"/>
                </a:lnTo>
                <a:lnTo>
                  <a:pt x="1438" y="2986"/>
                </a:lnTo>
                <a:lnTo>
                  <a:pt x="1425" y="2984"/>
                </a:lnTo>
                <a:lnTo>
                  <a:pt x="1419" y="2991"/>
                </a:lnTo>
                <a:lnTo>
                  <a:pt x="1414" y="2997"/>
                </a:lnTo>
                <a:lnTo>
                  <a:pt x="1407" y="2998"/>
                </a:lnTo>
                <a:lnTo>
                  <a:pt x="1393" y="2998"/>
                </a:lnTo>
                <a:lnTo>
                  <a:pt x="1393" y="2984"/>
                </a:lnTo>
                <a:lnTo>
                  <a:pt x="1388" y="2984"/>
                </a:lnTo>
                <a:lnTo>
                  <a:pt x="1384" y="2986"/>
                </a:lnTo>
                <a:lnTo>
                  <a:pt x="1381" y="2986"/>
                </a:lnTo>
                <a:lnTo>
                  <a:pt x="1377" y="2988"/>
                </a:lnTo>
                <a:lnTo>
                  <a:pt x="1384" y="3007"/>
                </a:lnTo>
                <a:lnTo>
                  <a:pt x="1388" y="3024"/>
                </a:lnTo>
                <a:lnTo>
                  <a:pt x="1390" y="3042"/>
                </a:lnTo>
                <a:lnTo>
                  <a:pt x="1390" y="3065"/>
                </a:lnTo>
                <a:lnTo>
                  <a:pt x="1379" y="3073"/>
                </a:lnTo>
                <a:lnTo>
                  <a:pt x="1372" y="3084"/>
                </a:lnTo>
                <a:lnTo>
                  <a:pt x="1367" y="3094"/>
                </a:lnTo>
                <a:lnTo>
                  <a:pt x="1360" y="3103"/>
                </a:lnTo>
                <a:lnTo>
                  <a:pt x="1353" y="3112"/>
                </a:lnTo>
                <a:lnTo>
                  <a:pt x="1339" y="3117"/>
                </a:lnTo>
                <a:lnTo>
                  <a:pt x="1320" y="3122"/>
                </a:lnTo>
                <a:lnTo>
                  <a:pt x="1325" y="3080"/>
                </a:lnTo>
                <a:lnTo>
                  <a:pt x="1320" y="3080"/>
                </a:lnTo>
                <a:lnTo>
                  <a:pt x="1311" y="3087"/>
                </a:lnTo>
                <a:lnTo>
                  <a:pt x="1299" y="3091"/>
                </a:lnTo>
                <a:lnTo>
                  <a:pt x="1281" y="3091"/>
                </a:lnTo>
                <a:lnTo>
                  <a:pt x="1283" y="3075"/>
                </a:lnTo>
                <a:lnTo>
                  <a:pt x="1287" y="3061"/>
                </a:lnTo>
                <a:lnTo>
                  <a:pt x="1264" y="3044"/>
                </a:lnTo>
                <a:lnTo>
                  <a:pt x="1243" y="3026"/>
                </a:lnTo>
                <a:lnTo>
                  <a:pt x="1234" y="3030"/>
                </a:lnTo>
                <a:lnTo>
                  <a:pt x="1222" y="3030"/>
                </a:lnTo>
                <a:lnTo>
                  <a:pt x="1210" y="3030"/>
                </a:lnTo>
                <a:lnTo>
                  <a:pt x="1208" y="3024"/>
                </a:lnTo>
                <a:lnTo>
                  <a:pt x="1208" y="3021"/>
                </a:lnTo>
                <a:lnTo>
                  <a:pt x="1206" y="3017"/>
                </a:lnTo>
                <a:lnTo>
                  <a:pt x="1205" y="3014"/>
                </a:lnTo>
                <a:lnTo>
                  <a:pt x="1198" y="3014"/>
                </a:lnTo>
                <a:lnTo>
                  <a:pt x="1192" y="3024"/>
                </a:lnTo>
                <a:lnTo>
                  <a:pt x="1187" y="3031"/>
                </a:lnTo>
                <a:lnTo>
                  <a:pt x="1178" y="3038"/>
                </a:lnTo>
                <a:lnTo>
                  <a:pt x="1166" y="3042"/>
                </a:lnTo>
                <a:lnTo>
                  <a:pt x="1154" y="3044"/>
                </a:lnTo>
                <a:lnTo>
                  <a:pt x="1138" y="3038"/>
                </a:lnTo>
                <a:lnTo>
                  <a:pt x="1119" y="3031"/>
                </a:lnTo>
                <a:lnTo>
                  <a:pt x="1102" y="3021"/>
                </a:lnTo>
                <a:lnTo>
                  <a:pt x="1082" y="3010"/>
                </a:lnTo>
                <a:lnTo>
                  <a:pt x="1067" y="3002"/>
                </a:lnTo>
                <a:lnTo>
                  <a:pt x="1056" y="2995"/>
                </a:lnTo>
                <a:lnTo>
                  <a:pt x="1032" y="2991"/>
                </a:lnTo>
                <a:lnTo>
                  <a:pt x="1007" y="2993"/>
                </a:lnTo>
                <a:lnTo>
                  <a:pt x="985" y="2998"/>
                </a:lnTo>
                <a:lnTo>
                  <a:pt x="962" y="3002"/>
                </a:lnTo>
                <a:lnTo>
                  <a:pt x="941" y="3003"/>
                </a:lnTo>
                <a:lnTo>
                  <a:pt x="941" y="2988"/>
                </a:lnTo>
                <a:lnTo>
                  <a:pt x="938" y="2986"/>
                </a:lnTo>
                <a:lnTo>
                  <a:pt x="936" y="2986"/>
                </a:lnTo>
                <a:lnTo>
                  <a:pt x="936" y="2986"/>
                </a:lnTo>
                <a:lnTo>
                  <a:pt x="934" y="2984"/>
                </a:lnTo>
                <a:lnTo>
                  <a:pt x="932" y="2984"/>
                </a:lnTo>
                <a:lnTo>
                  <a:pt x="929" y="2986"/>
                </a:lnTo>
                <a:lnTo>
                  <a:pt x="925" y="2988"/>
                </a:lnTo>
                <a:lnTo>
                  <a:pt x="922" y="2990"/>
                </a:lnTo>
                <a:lnTo>
                  <a:pt x="920" y="2991"/>
                </a:lnTo>
                <a:lnTo>
                  <a:pt x="917" y="2993"/>
                </a:lnTo>
                <a:lnTo>
                  <a:pt x="913" y="2995"/>
                </a:lnTo>
                <a:lnTo>
                  <a:pt x="906" y="2995"/>
                </a:lnTo>
                <a:lnTo>
                  <a:pt x="903" y="2984"/>
                </a:lnTo>
                <a:lnTo>
                  <a:pt x="901" y="2981"/>
                </a:lnTo>
                <a:lnTo>
                  <a:pt x="899" y="2977"/>
                </a:lnTo>
                <a:lnTo>
                  <a:pt x="899" y="2974"/>
                </a:lnTo>
                <a:lnTo>
                  <a:pt x="897" y="2969"/>
                </a:lnTo>
                <a:lnTo>
                  <a:pt x="883" y="2965"/>
                </a:lnTo>
                <a:lnTo>
                  <a:pt x="873" y="2962"/>
                </a:lnTo>
                <a:lnTo>
                  <a:pt x="859" y="2956"/>
                </a:lnTo>
                <a:lnTo>
                  <a:pt x="859" y="2969"/>
                </a:lnTo>
                <a:lnTo>
                  <a:pt x="845" y="2974"/>
                </a:lnTo>
                <a:lnTo>
                  <a:pt x="835" y="2984"/>
                </a:lnTo>
                <a:lnTo>
                  <a:pt x="828" y="2998"/>
                </a:lnTo>
                <a:lnTo>
                  <a:pt x="826" y="3014"/>
                </a:lnTo>
                <a:lnTo>
                  <a:pt x="875" y="3014"/>
                </a:lnTo>
                <a:lnTo>
                  <a:pt x="875" y="3030"/>
                </a:lnTo>
                <a:lnTo>
                  <a:pt x="871" y="3030"/>
                </a:lnTo>
                <a:lnTo>
                  <a:pt x="871" y="3033"/>
                </a:lnTo>
                <a:lnTo>
                  <a:pt x="857" y="3037"/>
                </a:lnTo>
                <a:lnTo>
                  <a:pt x="845" y="3044"/>
                </a:lnTo>
                <a:lnTo>
                  <a:pt x="833" y="3049"/>
                </a:lnTo>
                <a:lnTo>
                  <a:pt x="821" y="3054"/>
                </a:lnTo>
                <a:lnTo>
                  <a:pt x="807" y="3052"/>
                </a:lnTo>
                <a:lnTo>
                  <a:pt x="796" y="3049"/>
                </a:lnTo>
                <a:lnTo>
                  <a:pt x="786" y="3042"/>
                </a:lnTo>
                <a:lnTo>
                  <a:pt x="772" y="3038"/>
                </a:lnTo>
                <a:lnTo>
                  <a:pt x="765" y="3045"/>
                </a:lnTo>
                <a:lnTo>
                  <a:pt x="753" y="3056"/>
                </a:lnTo>
                <a:lnTo>
                  <a:pt x="739" y="3066"/>
                </a:lnTo>
                <a:lnTo>
                  <a:pt x="723" y="3075"/>
                </a:lnTo>
                <a:lnTo>
                  <a:pt x="705" y="3079"/>
                </a:lnTo>
                <a:lnTo>
                  <a:pt x="691" y="3075"/>
                </a:lnTo>
                <a:lnTo>
                  <a:pt x="691" y="3068"/>
                </a:lnTo>
                <a:lnTo>
                  <a:pt x="686" y="3066"/>
                </a:lnTo>
                <a:lnTo>
                  <a:pt x="681" y="3065"/>
                </a:lnTo>
                <a:lnTo>
                  <a:pt x="676" y="3065"/>
                </a:lnTo>
                <a:lnTo>
                  <a:pt x="667" y="3065"/>
                </a:lnTo>
                <a:lnTo>
                  <a:pt x="660" y="3075"/>
                </a:lnTo>
                <a:lnTo>
                  <a:pt x="648" y="3082"/>
                </a:lnTo>
                <a:lnTo>
                  <a:pt x="632" y="3086"/>
                </a:lnTo>
                <a:lnTo>
                  <a:pt x="615" y="3087"/>
                </a:lnTo>
                <a:lnTo>
                  <a:pt x="615" y="3084"/>
                </a:lnTo>
                <a:lnTo>
                  <a:pt x="609" y="3084"/>
                </a:lnTo>
                <a:lnTo>
                  <a:pt x="609" y="3072"/>
                </a:lnTo>
                <a:lnTo>
                  <a:pt x="599" y="3072"/>
                </a:lnTo>
                <a:lnTo>
                  <a:pt x="592" y="3059"/>
                </a:lnTo>
                <a:lnTo>
                  <a:pt x="585" y="3051"/>
                </a:lnTo>
                <a:lnTo>
                  <a:pt x="580" y="3040"/>
                </a:lnTo>
                <a:lnTo>
                  <a:pt x="574" y="3028"/>
                </a:lnTo>
                <a:lnTo>
                  <a:pt x="571" y="3010"/>
                </a:lnTo>
                <a:lnTo>
                  <a:pt x="590" y="2904"/>
                </a:lnTo>
                <a:lnTo>
                  <a:pt x="587" y="2895"/>
                </a:lnTo>
                <a:lnTo>
                  <a:pt x="581" y="2887"/>
                </a:lnTo>
                <a:lnTo>
                  <a:pt x="576" y="2874"/>
                </a:lnTo>
                <a:lnTo>
                  <a:pt x="573" y="2862"/>
                </a:lnTo>
                <a:lnTo>
                  <a:pt x="576" y="2846"/>
                </a:lnTo>
                <a:lnTo>
                  <a:pt x="588" y="2815"/>
                </a:lnTo>
                <a:lnTo>
                  <a:pt x="602" y="2784"/>
                </a:lnTo>
                <a:lnTo>
                  <a:pt x="615" y="2754"/>
                </a:lnTo>
                <a:lnTo>
                  <a:pt x="609" y="2715"/>
                </a:lnTo>
                <a:lnTo>
                  <a:pt x="620" y="2668"/>
                </a:lnTo>
                <a:lnTo>
                  <a:pt x="629" y="2619"/>
                </a:lnTo>
                <a:lnTo>
                  <a:pt x="641" y="2619"/>
                </a:lnTo>
                <a:lnTo>
                  <a:pt x="653" y="2602"/>
                </a:lnTo>
                <a:lnTo>
                  <a:pt x="667" y="2585"/>
                </a:lnTo>
                <a:lnTo>
                  <a:pt x="681" y="2565"/>
                </a:lnTo>
                <a:lnTo>
                  <a:pt x="693" y="2544"/>
                </a:lnTo>
                <a:lnTo>
                  <a:pt x="702" y="2520"/>
                </a:lnTo>
                <a:lnTo>
                  <a:pt x="705" y="2492"/>
                </a:lnTo>
                <a:lnTo>
                  <a:pt x="679" y="2490"/>
                </a:lnTo>
                <a:lnTo>
                  <a:pt x="657" y="2483"/>
                </a:lnTo>
                <a:lnTo>
                  <a:pt x="637" y="2478"/>
                </a:lnTo>
                <a:lnTo>
                  <a:pt x="618" y="2473"/>
                </a:lnTo>
                <a:lnTo>
                  <a:pt x="557" y="2480"/>
                </a:lnTo>
                <a:lnTo>
                  <a:pt x="552" y="2478"/>
                </a:lnTo>
                <a:lnTo>
                  <a:pt x="541" y="2473"/>
                </a:lnTo>
                <a:lnTo>
                  <a:pt x="529" y="2466"/>
                </a:lnTo>
                <a:lnTo>
                  <a:pt x="519" y="2461"/>
                </a:lnTo>
                <a:lnTo>
                  <a:pt x="513" y="2457"/>
                </a:lnTo>
                <a:lnTo>
                  <a:pt x="506" y="2434"/>
                </a:lnTo>
                <a:lnTo>
                  <a:pt x="487" y="2434"/>
                </a:lnTo>
                <a:lnTo>
                  <a:pt x="487" y="2431"/>
                </a:lnTo>
                <a:lnTo>
                  <a:pt x="485" y="2429"/>
                </a:lnTo>
                <a:lnTo>
                  <a:pt x="484" y="2429"/>
                </a:lnTo>
                <a:lnTo>
                  <a:pt x="484" y="2431"/>
                </a:lnTo>
                <a:lnTo>
                  <a:pt x="484" y="2433"/>
                </a:lnTo>
                <a:lnTo>
                  <a:pt x="484" y="2434"/>
                </a:lnTo>
                <a:lnTo>
                  <a:pt x="484" y="2434"/>
                </a:lnTo>
                <a:lnTo>
                  <a:pt x="473" y="2445"/>
                </a:lnTo>
                <a:lnTo>
                  <a:pt x="465" y="2454"/>
                </a:lnTo>
                <a:lnTo>
                  <a:pt x="454" y="2459"/>
                </a:lnTo>
                <a:lnTo>
                  <a:pt x="438" y="2461"/>
                </a:lnTo>
                <a:lnTo>
                  <a:pt x="417" y="2461"/>
                </a:lnTo>
                <a:lnTo>
                  <a:pt x="412" y="2457"/>
                </a:lnTo>
                <a:lnTo>
                  <a:pt x="407" y="2457"/>
                </a:lnTo>
                <a:lnTo>
                  <a:pt x="403" y="2461"/>
                </a:lnTo>
                <a:lnTo>
                  <a:pt x="398" y="2462"/>
                </a:lnTo>
                <a:lnTo>
                  <a:pt x="388" y="2466"/>
                </a:lnTo>
                <a:lnTo>
                  <a:pt x="384" y="2454"/>
                </a:lnTo>
                <a:lnTo>
                  <a:pt x="381" y="2445"/>
                </a:lnTo>
                <a:lnTo>
                  <a:pt x="375" y="2440"/>
                </a:lnTo>
                <a:lnTo>
                  <a:pt x="367" y="2436"/>
                </a:lnTo>
                <a:lnTo>
                  <a:pt x="353" y="2434"/>
                </a:lnTo>
                <a:lnTo>
                  <a:pt x="349" y="2433"/>
                </a:lnTo>
                <a:lnTo>
                  <a:pt x="346" y="2431"/>
                </a:lnTo>
                <a:lnTo>
                  <a:pt x="341" y="2431"/>
                </a:lnTo>
                <a:lnTo>
                  <a:pt x="334" y="2431"/>
                </a:lnTo>
                <a:lnTo>
                  <a:pt x="334" y="2434"/>
                </a:lnTo>
                <a:lnTo>
                  <a:pt x="335" y="2438"/>
                </a:lnTo>
                <a:lnTo>
                  <a:pt x="337" y="2443"/>
                </a:lnTo>
                <a:lnTo>
                  <a:pt x="337" y="2447"/>
                </a:lnTo>
                <a:lnTo>
                  <a:pt x="337" y="2454"/>
                </a:lnTo>
                <a:lnTo>
                  <a:pt x="295" y="2457"/>
                </a:lnTo>
                <a:lnTo>
                  <a:pt x="295" y="2434"/>
                </a:lnTo>
                <a:lnTo>
                  <a:pt x="286" y="2424"/>
                </a:lnTo>
                <a:lnTo>
                  <a:pt x="279" y="2414"/>
                </a:lnTo>
                <a:lnTo>
                  <a:pt x="273" y="2403"/>
                </a:lnTo>
                <a:lnTo>
                  <a:pt x="250" y="2396"/>
                </a:lnTo>
                <a:lnTo>
                  <a:pt x="250" y="2377"/>
                </a:lnTo>
                <a:lnTo>
                  <a:pt x="243" y="2363"/>
                </a:lnTo>
                <a:lnTo>
                  <a:pt x="236" y="2352"/>
                </a:lnTo>
                <a:lnTo>
                  <a:pt x="224" y="2345"/>
                </a:lnTo>
                <a:lnTo>
                  <a:pt x="206" y="2342"/>
                </a:lnTo>
                <a:lnTo>
                  <a:pt x="203" y="2340"/>
                </a:lnTo>
                <a:lnTo>
                  <a:pt x="199" y="2340"/>
                </a:lnTo>
                <a:lnTo>
                  <a:pt x="194" y="2338"/>
                </a:lnTo>
                <a:lnTo>
                  <a:pt x="187" y="2338"/>
                </a:lnTo>
                <a:lnTo>
                  <a:pt x="187" y="2328"/>
                </a:lnTo>
                <a:lnTo>
                  <a:pt x="185" y="2314"/>
                </a:lnTo>
                <a:lnTo>
                  <a:pt x="183" y="2300"/>
                </a:lnTo>
                <a:lnTo>
                  <a:pt x="183" y="2288"/>
                </a:lnTo>
                <a:lnTo>
                  <a:pt x="183" y="2281"/>
                </a:lnTo>
                <a:lnTo>
                  <a:pt x="196" y="2277"/>
                </a:lnTo>
                <a:lnTo>
                  <a:pt x="197" y="2267"/>
                </a:lnTo>
                <a:lnTo>
                  <a:pt x="197" y="2256"/>
                </a:lnTo>
                <a:lnTo>
                  <a:pt x="199" y="2246"/>
                </a:lnTo>
                <a:lnTo>
                  <a:pt x="211" y="2242"/>
                </a:lnTo>
                <a:lnTo>
                  <a:pt x="217" y="2230"/>
                </a:lnTo>
                <a:lnTo>
                  <a:pt x="218" y="2215"/>
                </a:lnTo>
                <a:lnTo>
                  <a:pt x="218" y="2197"/>
                </a:lnTo>
                <a:lnTo>
                  <a:pt x="187" y="2192"/>
                </a:lnTo>
                <a:lnTo>
                  <a:pt x="159" y="2178"/>
                </a:lnTo>
                <a:lnTo>
                  <a:pt x="135" y="2159"/>
                </a:lnTo>
                <a:lnTo>
                  <a:pt x="119" y="2134"/>
                </a:lnTo>
                <a:lnTo>
                  <a:pt x="110" y="2106"/>
                </a:lnTo>
                <a:lnTo>
                  <a:pt x="108" y="2077"/>
                </a:lnTo>
                <a:lnTo>
                  <a:pt x="119" y="2047"/>
                </a:lnTo>
                <a:lnTo>
                  <a:pt x="119" y="2045"/>
                </a:lnTo>
                <a:lnTo>
                  <a:pt x="117" y="2043"/>
                </a:lnTo>
                <a:lnTo>
                  <a:pt x="115" y="2040"/>
                </a:lnTo>
                <a:lnTo>
                  <a:pt x="115" y="2035"/>
                </a:lnTo>
                <a:lnTo>
                  <a:pt x="114" y="2031"/>
                </a:lnTo>
                <a:lnTo>
                  <a:pt x="114" y="2028"/>
                </a:lnTo>
                <a:lnTo>
                  <a:pt x="115" y="2024"/>
                </a:lnTo>
                <a:lnTo>
                  <a:pt x="117" y="2021"/>
                </a:lnTo>
                <a:lnTo>
                  <a:pt x="121" y="2019"/>
                </a:lnTo>
                <a:lnTo>
                  <a:pt x="126" y="2017"/>
                </a:lnTo>
                <a:lnTo>
                  <a:pt x="131" y="2016"/>
                </a:lnTo>
                <a:lnTo>
                  <a:pt x="135" y="2014"/>
                </a:lnTo>
                <a:lnTo>
                  <a:pt x="138" y="2012"/>
                </a:lnTo>
                <a:lnTo>
                  <a:pt x="142" y="1993"/>
                </a:lnTo>
                <a:lnTo>
                  <a:pt x="145" y="1991"/>
                </a:lnTo>
                <a:lnTo>
                  <a:pt x="149" y="1989"/>
                </a:lnTo>
                <a:lnTo>
                  <a:pt x="152" y="1988"/>
                </a:lnTo>
                <a:lnTo>
                  <a:pt x="154" y="1988"/>
                </a:lnTo>
                <a:lnTo>
                  <a:pt x="157" y="1986"/>
                </a:lnTo>
                <a:lnTo>
                  <a:pt x="161" y="1981"/>
                </a:lnTo>
                <a:lnTo>
                  <a:pt x="157" y="1970"/>
                </a:lnTo>
                <a:lnTo>
                  <a:pt x="154" y="1954"/>
                </a:lnTo>
                <a:lnTo>
                  <a:pt x="152" y="1939"/>
                </a:lnTo>
                <a:lnTo>
                  <a:pt x="149" y="1928"/>
                </a:lnTo>
                <a:lnTo>
                  <a:pt x="133" y="1927"/>
                </a:lnTo>
                <a:lnTo>
                  <a:pt x="122" y="1923"/>
                </a:lnTo>
                <a:lnTo>
                  <a:pt x="114" y="1916"/>
                </a:lnTo>
                <a:lnTo>
                  <a:pt x="108" y="1906"/>
                </a:lnTo>
                <a:lnTo>
                  <a:pt x="107" y="1890"/>
                </a:lnTo>
                <a:lnTo>
                  <a:pt x="115" y="1883"/>
                </a:lnTo>
                <a:lnTo>
                  <a:pt x="122" y="1874"/>
                </a:lnTo>
                <a:lnTo>
                  <a:pt x="96" y="1871"/>
                </a:lnTo>
                <a:lnTo>
                  <a:pt x="91" y="1843"/>
                </a:lnTo>
                <a:lnTo>
                  <a:pt x="81" y="1843"/>
                </a:lnTo>
                <a:lnTo>
                  <a:pt x="79" y="1839"/>
                </a:lnTo>
                <a:lnTo>
                  <a:pt x="79" y="1838"/>
                </a:lnTo>
                <a:lnTo>
                  <a:pt x="79" y="1836"/>
                </a:lnTo>
                <a:lnTo>
                  <a:pt x="77" y="1834"/>
                </a:lnTo>
                <a:lnTo>
                  <a:pt x="77" y="1832"/>
                </a:lnTo>
                <a:lnTo>
                  <a:pt x="74" y="1834"/>
                </a:lnTo>
                <a:lnTo>
                  <a:pt x="70" y="1834"/>
                </a:lnTo>
                <a:lnTo>
                  <a:pt x="67" y="1836"/>
                </a:lnTo>
                <a:lnTo>
                  <a:pt x="61" y="1836"/>
                </a:lnTo>
                <a:lnTo>
                  <a:pt x="56" y="1822"/>
                </a:lnTo>
                <a:lnTo>
                  <a:pt x="51" y="1808"/>
                </a:lnTo>
                <a:lnTo>
                  <a:pt x="49" y="1790"/>
                </a:lnTo>
                <a:lnTo>
                  <a:pt x="53" y="1775"/>
                </a:lnTo>
                <a:lnTo>
                  <a:pt x="61" y="1775"/>
                </a:lnTo>
                <a:lnTo>
                  <a:pt x="63" y="1769"/>
                </a:lnTo>
                <a:lnTo>
                  <a:pt x="65" y="1764"/>
                </a:lnTo>
                <a:lnTo>
                  <a:pt x="65" y="1759"/>
                </a:lnTo>
                <a:lnTo>
                  <a:pt x="65" y="1752"/>
                </a:lnTo>
                <a:lnTo>
                  <a:pt x="58" y="1752"/>
                </a:lnTo>
                <a:lnTo>
                  <a:pt x="54" y="1750"/>
                </a:lnTo>
                <a:lnTo>
                  <a:pt x="54" y="1749"/>
                </a:lnTo>
                <a:lnTo>
                  <a:pt x="53" y="1749"/>
                </a:lnTo>
                <a:lnTo>
                  <a:pt x="49" y="1749"/>
                </a:lnTo>
                <a:lnTo>
                  <a:pt x="46" y="1747"/>
                </a:lnTo>
                <a:lnTo>
                  <a:pt x="46" y="1724"/>
                </a:lnTo>
                <a:lnTo>
                  <a:pt x="11" y="1724"/>
                </a:lnTo>
                <a:lnTo>
                  <a:pt x="7" y="1689"/>
                </a:lnTo>
                <a:lnTo>
                  <a:pt x="11" y="1689"/>
                </a:lnTo>
                <a:lnTo>
                  <a:pt x="11" y="1686"/>
                </a:lnTo>
                <a:lnTo>
                  <a:pt x="18" y="1686"/>
                </a:lnTo>
                <a:lnTo>
                  <a:pt x="21" y="1687"/>
                </a:lnTo>
                <a:lnTo>
                  <a:pt x="23" y="1687"/>
                </a:lnTo>
                <a:lnTo>
                  <a:pt x="25" y="1687"/>
                </a:lnTo>
                <a:lnTo>
                  <a:pt x="26" y="1687"/>
                </a:lnTo>
                <a:lnTo>
                  <a:pt x="28" y="1686"/>
                </a:lnTo>
                <a:lnTo>
                  <a:pt x="30" y="1682"/>
                </a:lnTo>
                <a:lnTo>
                  <a:pt x="44" y="1668"/>
                </a:lnTo>
                <a:lnTo>
                  <a:pt x="56" y="1656"/>
                </a:lnTo>
                <a:lnTo>
                  <a:pt x="72" y="1644"/>
                </a:lnTo>
                <a:lnTo>
                  <a:pt x="72" y="1640"/>
                </a:lnTo>
                <a:lnTo>
                  <a:pt x="53" y="1640"/>
                </a:lnTo>
                <a:lnTo>
                  <a:pt x="54" y="1618"/>
                </a:lnTo>
                <a:lnTo>
                  <a:pt x="58" y="1602"/>
                </a:lnTo>
                <a:lnTo>
                  <a:pt x="63" y="1590"/>
                </a:lnTo>
                <a:lnTo>
                  <a:pt x="68" y="1581"/>
                </a:lnTo>
                <a:lnTo>
                  <a:pt x="74" y="1572"/>
                </a:lnTo>
                <a:lnTo>
                  <a:pt x="81" y="1560"/>
                </a:lnTo>
                <a:lnTo>
                  <a:pt x="77" y="1494"/>
                </a:lnTo>
                <a:lnTo>
                  <a:pt x="61" y="1485"/>
                </a:lnTo>
                <a:lnTo>
                  <a:pt x="51" y="1473"/>
                </a:lnTo>
                <a:lnTo>
                  <a:pt x="44" y="1457"/>
                </a:lnTo>
                <a:lnTo>
                  <a:pt x="42" y="1436"/>
                </a:lnTo>
                <a:lnTo>
                  <a:pt x="23" y="1433"/>
                </a:lnTo>
                <a:lnTo>
                  <a:pt x="21" y="1426"/>
                </a:lnTo>
                <a:lnTo>
                  <a:pt x="19" y="1420"/>
                </a:lnTo>
                <a:lnTo>
                  <a:pt x="18" y="1417"/>
                </a:lnTo>
                <a:lnTo>
                  <a:pt x="16" y="1415"/>
                </a:lnTo>
                <a:lnTo>
                  <a:pt x="14" y="1413"/>
                </a:lnTo>
                <a:lnTo>
                  <a:pt x="11" y="1413"/>
                </a:lnTo>
                <a:lnTo>
                  <a:pt x="9" y="1412"/>
                </a:lnTo>
                <a:lnTo>
                  <a:pt x="5" y="1410"/>
                </a:lnTo>
                <a:lnTo>
                  <a:pt x="4" y="1406"/>
                </a:lnTo>
                <a:lnTo>
                  <a:pt x="4" y="1401"/>
                </a:lnTo>
                <a:lnTo>
                  <a:pt x="2" y="1392"/>
                </a:lnTo>
                <a:lnTo>
                  <a:pt x="0" y="1380"/>
                </a:lnTo>
                <a:lnTo>
                  <a:pt x="0" y="1370"/>
                </a:lnTo>
                <a:lnTo>
                  <a:pt x="0" y="1363"/>
                </a:lnTo>
                <a:lnTo>
                  <a:pt x="14" y="1359"/>
                </a:lnTo>
                <a:lnTo>
                  <a:pt x="26" y="1354"/>
                </a:lnTo>
                <a:lnTo>
                  <a:pt x="37" y="1345"/>
                </a:lnTo>
                <a:lnTo>
                  <a:pt x="42" y="1333"/>
                </a:lnTo>
                <a:lnTo>
                  <a:pt x="61" y="1335"/>
                </a:lnTo>
                <a:lnTo>
                  <a:pt x="77" y="1342"/>
                </a:lnTo>
                <a:lnTo>
                  <a:pt x="94" y="1347"/>
                </a:lnTo>
                <a:lnTo>
                  <a:pt x="110" y="1352"/>
                </a:lnTo>
                <a:lnTo>
                  <a:pt x="112" y="1347"/>
                </a:lnTo>
                <a:lnTo>
                  <a:pt x="112" y="1345"/>
                </a:lnTo>
                <a:lnTo>
                  <a:pt x="112" y="1344"/>
                </a:lnTo>
                <a:lnTo>
                  <a:pt x="112" y="1344"/>
                </a:lnTo>
                <a:lnTo>
                  <a:pt x="114" y="1344"/>
                </a:lnTo>
                <a:lnTo>
                  <a:pt x="115" y="1342"/>
                </a:lnTo>
                <a:lnTo>
                  <a:pt x="119" y="1340"/>
                </a:lnTo>
                <a:lnTo>
                  <a:pt x="122" y="1338"/>
                </a:lnTo>
                <a:lnTo>
                  <a:pt x="135" y="1337"/>
                </a:lnTo>
                <a:lnTo>
                  <a:pt x="150" y="1331"/>
                </a:lnTo>
                <a:lnTo>
                  <a:pt x="166" y="1326"/>
                </a:lnTo>
                <a:lnTo>
                  <a:pt x="183" y="1321"/>
                </a:lnTo>
                <a:lnTo>
                  <a:pt x="196" y="1317"/>
                </a:lnTo>
                <a:lnTo>
                  <a:pt x="203" y="1314"/>
                </a:lnTo>
                <a:lnTo>
                  <a:pt x="206" y="1310"/>
                </a:lnTo>
                <a:lnTo>
                  <a:pt x="208" y="1305"/>
                </a:lnTo>
                <a:lnTo>
                  <a:pt x="210" y="1300"/>
                </a:lnTo>
                <a:lnTo>
                  <a:pt x="211" y="1295"/>
                </a:lnTo>
                <a:lnTo>
                  <a:pt x="215" y="1295"/>
                </a:lnTo>
                <a:lnTo>
                  <a:pt x="215" y="1291"/>
                </a:lnTo>
                <a:lnTo>
                  <a:pt x="211" y="1291"/>
                </a:lnTo>
                <a:lnTo>
                  <a:pt x="203" y="1282"/>
                </a:lnTo>
                <a:lnTo>
                  <a:pt x="194" y="1279"/>
                </a:lnTo>
                <a:lnTo>
                  <a:pt x="187" y="1275"/>
                </a:lnTo>
                <a:lnTo>
                  <a:pt x="182" y="1267"/>
                </a:lnTo>
                <a:lnTo>
                  <a:pt x="180" y="1251"/>
                </a:lnTo>
                <a:lnTo>
                  <a:pt x="197" y="1242"/>
                </a:lnTo>
                <a:lnTo>
                  <a:pt x="217" y="1228"/>
                </a:lnTo>
                <a:lnTo>
                  <a:pt x="236" y="1211"/>
                </a:lnTo>
                <a:lnTo>
                  <a:pt x="250" y="1190"/>
                </a:lnTo>
                <a:lnTo>
                  <a:pt x="257" y="1171"/>
                </a:lnTo>
                <a:lnTo>
                  <a:pt x="253" y="1160"/>
                </a:lnTo>
                <a:lnTo>
                  <a:pt x="255" y="1146"/>
                </a:lnTo>
                <a:lnTo>
                  <a:pt x="257" y="1129"/>
                </a:lnTo>
                <a:lnTo>
                  <a:pt x="252" y="1125"/>
                </a:lnTo>
                <a:lnTo>
                  <a:pt x="246" y="1120"/>
                </a:lnTo>
                <a:lnTo>
                  <a:pt x="241" y="1115"/>
                </a:lnTo>
                <a:lnTo>
                  <a:pt x="238" y="1110"/>
                </a:lnTo>
                <a:lnTo>
                  <a:pt x="220" y="1113"/>
                </a:lnTo>
                <a:lnTo>
                  <a:pt x="201" y="1111"/>
                </a:lnTo>
                <a:lnTo>
                  <a:pt x="183" y="1108"/>
                </a:lnTo>
                <a:lnTo>
                  <a:pt x="164" y="1106"/>
                </a:lnTo>
                <a:lnTo>
                  <a:pt x="164" y="1083"/>
                </a:lnTo>
                <a:lnTo>
                  <a:pt x="164" y="1066"/>
                </a:lnTo>
                <a:lnTo>
                  <a:pt x="164" y="1049"/>
                </a:lnTo>
                <a:lnTo>
                  <a:pt x="168" y="1029"/>
                </a:lnTo>
                <a:lnTo>
                  <a:pt x="196" y="1029"/>
                </a:lnTo>
                <a:lnTo>
                  <a:pt x="208" y="1026"/>
                </a:lnTo>
                <a:lnTo>
                  <a:pt x="225" y="1024"/>
                </a:lnTo>
                <a:lnTo>
                  <a:pt x="241" y="1026"/>
                </a:lnTo>
                <a:lnTo>
                  <a:pt x="241" y="933"/>
                </a:lnTo>
                <a:lnTo>
                  <a:pt x="248" y="921"/>
                </a:lnTo>
                <a:lnTo>
                  <a:pt x="257" y="907"/>
                </a:lnTo>
                <a:lnTo>
                  <a:pt x="264" y="893"/>
                </a:lnTo>
                <a:lnTo>
                  <a:pt x="269" y="879"/>
                </a:lnTo>
                <a:lnTo>
                  <a:pt x="266" y="864"/>
                </a:lnTo>
                <a:lnTo>
                  <a:pt x="259" y="846"/>
                </a:lnTo>
                <a:lnTo>
                  <a:pt x="253" y="834"/>
                </a:lnTo>
                <a:lnTo>
                  <a:pt x="252" y="811"/>
                </a:lnTo>
                <a:lnTo>
                  <a:pt x="255" y="789"/>
                </a:lnTo>
                <a:lnTo>
                  <a:pt x="260" y="766"/>
                </a:lnTo>
                <a:lnTo>
                  <a:pt x="264" y="745"/>
                </a:lnTo>
                <a:lnTo>
                  <a:pt x="215" y="745"/>
                </a:lnTo>
                <a:lnTo>
                  <a:pt x="211" y="724"/>
                </a:lnTo>
                <a:lnTo>
                  <a:pt x="208" y="699"/>
                </a:lnTo>
                <a:lnTo>
                  <a:pt x="206" y="672"/>
                </a:lnTo>
                <a:lnTo>
                  <a:pt x="218" y="668"/>
                </a:lnTo>
                <a:lnTo>
                  <a:pt x="220" y="666"/>
                </a:lnTo>
                <a:lnTo>
                  <a:pt x="222" y="666"/>
                </a:lnTo>
                <a:lnTo>
                  <a:pt x="224" y="666"/>
                </a:lnTo>
                <a:lnTo>
                  <a:pt x="225" y="665"/>
                </a:lnTo>
                <a:lnTo>
                  <a:pt x="231" y="665"/>
                </a:lnTo>
                <a:lnTo>
                  <a:pt x="227" y="654"/>
                </a:lnTo>
                <a:lnTo>
                  <a:pt x="222" y="645"/>
                </a:lnTo>
                <a:lnTo>
                  <a:pt x="218" y="633"/>
                </a:lnTo>
                <a:lnTo>
                  <a:pt x="229" y="623"/>
                </a:lnTo>
                <a:lnTo>
                  <a:pt x="238" y="610"/>
                </a:lnTo>
                <a:lnTo>
                  <a:pt x="250" y="600"/>
                </a:lnTo>
                <a:lnTo>
                  <a:pt x="262" y="593"/>
                </a:lnTo>
                <a:lnTo>
                  <a:pt x="278" y="588"/>
                </a:lnTo>
                <a:lnTo>
                  <a:pt x="295" y="584"/>
                </a:lnTo>
                <a:lnTo>
                  <a:pt x="311" y="584"/>
                </a:lnTo>
                <a:lnTo>
                  <a:pt x="314" y="584"/>
                </a:lnTo>
                <a:lnTo>
                  <a:pt x="316" y="586"/>
                </a:lnTo>
                <a:lnTo>
                  <a:pt x="320" y="588"/>
                </a:lnTo>
                <a:lnTo>
                  <a:pt x="325" y="588"/>
                </a:lnTo>
                <a:lnTo>
                  <a:pt x="330" y="588"/>
                </a:lnTo>
                <a:lnTo>
                  <a:pt x="358" y="581"/>
                </a:lnTo>
                <a:lnTo>
                  <a:pt x="388" y="572"/>
                </a:lnTo>
                <a:lnTo>
                  <a:pt x="417" y="565"/>
                </a:lnTo>
                <a:lnTo>
                  <a:pt x="449" y="565"/>
                </a:lnTo>
                <a:lnTo>
                  <a:pt x="449" y="570"/>
                </a:lnTo>
                <a:lnTo>
                  <a:pt x="449" y="576"/>
                </a:lnTo>
                <a:lnTo>
                  <a:pt x="451" y="581"/>
                </a:lnTo>
                <a:lnTo>
                  <a:pt x="452" y="584"/>
                </a:lnTo>
                <a:lnTo>
                  <a:pt x="459" y="595"/>
                </a:lnTo>
                <a:lnTo>
                  <a:pt x="466" y="603"/>
                </a:lnTo>
                <a:lnTo>
                  <a:pt x="473" y="610"/>
                </a:lnTo>
                <a:lnTo>
                  <a:pt x="480" y="619"/>
                </a:lnTo>
                <a:lnTo>
                  <a:pt x="485" y="631"/>
                </a:lnTo>
                <a:lnTo>
                  <a:pt x="487" y="649"/>
                </a:lnTo>
                <a:lnTo>
                  <a:pt x="471" y="649"/>
                </a:lnTo>
                <a:lnTo>
                  <a:pt x="471" y="656"/>
                </a:lnTo>
                <a:lnTo>
                  <a:pt x="471" y="659"/>
                </a:lnTo>
                <a:lnTo>
                  <a:pt x="470" y="659"/>
                </a:lnTo>
                <a:lnTo>
                  <a:pt x="471" y="661"/>
                </a:lnTo>
                <a:lnTo>
                  <a:pt x="471" y="661"/>
                </a:lnTo>
                <a:lnTo>
                  <a:pt x="471" y="665"/>
                </a:lnTo>
                <a:lnTo>
                  <a:pt x="471" y="668"/>
                </a:lnTo>
                <a:lnTo>
                  <a:pt x="484" y="668"/>
                </a:lnTo>
                <a:lnTo>
                  <a:pt x="491" y="670"/>
                </a:lnTo>
                <a:lnTo>
                  <a:pt x="499" y="675"/>
                </a:lnTo>
                <a:lnTo>
                  <a:pt x="510" y="680"/>
                </a:lnTo>
                <a:lnTo>
                  <a:pt x="515" y="668"/>
                </a:lnTo>
                <a:lnTo>
                  <a:pt x="519" y="659"/>
                </a:lnTo>
                <a:lnTo>
                  <a:pt x="522" y="645"/>
                </a:lnTo>
                <a:lnTo>
                  <a:pt x="499" y="642"/>
                </a:lnTo>
                <a:lnTo>
                  <a:pt x="503" y="600"/>
                </a:lnTo>
                <a:lnTo>
                  <a:pt x="510" y="600"/>
                </a:lnTo>
                <a:lnTo>
                  <a:pt x="515" y="597"/>
                </a:lnTo>
                <a:lnTo>
                  <a:pt x="520" y="597"/>
                </a:lnTo>
                <a:lnTo>
                  <a:pt x="526" y="595"/>
                </a:lnTo>
                <a:lnTo>
                  <a:pt x="533" y="595"/>
                </a:lnTo>
                <a:lnTo>
                  <a:pt x="540" y="605"/>
                </a:lnTo>
                <a:lnTo>
                  <a:pt x="548" y="612"/>
                </a:lnTo>
                <a:lnTo>
                  <a:pt x="559" y="614"/>
                </a:lnTo>
                <a:lnTo>
                  <a:pt x="576" y="614"/>
                </a:lnTo>
                <a:lnTo>
                  <a:pt x="576" y="610"/>
                </a:lnTo>
                <a:lnTo>
                  <a:pt x="564" y="598"/>
                </a:lnTo>
                <a:lnTo>
                  <a:pt x="559" y="583"/>
                </a:lnTo>
                <a:lnTo>
                  <a:pt x="557" y="563"/>
                </a:lnTo>
                <a:lnTo>
                  <a:pt x="559" y="544"/>
                </a:lnTo>
                <a:lnTo>
                  <a:pt x="562" y="525"/>
                </a:lnTo>
                <a:lnTo>
                  <a:pt x="566" y="506"/>
                </a:lnTo>
                <a:lnTo>
                  <a:pt x="567" y="488"/>
                </a:lnTo>
                <a:lnTo>
                  <a:pt x="571" y="487"/>
                </a:lnTo>
                <a:lnTo>
                  <a:pt x="574" y="485"/>
                </a:lnTo>
                <a:lnTo>
                  <a:pt x="576" y="483"/>
                </a:lnTo>
                <a:lnTo>
                  <a:pt x="578" y="481"/>
                </a:lnTo>
                <a:lnTo>
                  <a:pt x="583" y="480"/>
                </a:lnTo>
                <a:lnTo>
                  <a:pt x="588" y="476"/>
                </a:lnTo>
                <a:lnTo>
                  <a:pt x="594" y="474"/>
                </a:lnTo>
                <a:lnTo>
                  <a:pt x="599" y="474"/>
                </a:lnTo>
                <a:lnTo>
                  <a:pt x="606" y="473"/>
                </a:lnTo>
                <a:lnTo>
                  <a:pt x="606" y="485"/>
                </a:lnTo>
                <a:lnTo>
                  <a:pt x="625" y="490"/>
                </a:lnTo>
                <a:lnTo>
                  <a:pt x="644" y="494"/>
                </a:lnTo>
                <a:lnTo>
                  <a:pt x="663" y="492"/>
                </a:lnTo>
                <a:lnTo>
                  <a:pt x="683" y="485"/>
                </a:lnTo>
                <a:lnTo>
                  <a:pt x="686" y="473"/>
                </a:lnTo>
                <a:lnTo>
                  <a:pt x="691" y="471"/>
                </a:lnTo>
                <a:lnTo>
                  <a:pt x="697" y="471"/>
                </a:lnTo>
                <a:lnTo>
                  <a:pt x="702" y="471"/>
                </a:lnTo>
                <a:lnTo>
                  <a:pt x="705" y="469"/>
                </a:lnTo>
                <a:lnTo>
                  <a:pt x="711" y="469"/>
                </a:lnTo>
                <a:lnTo>
                  <a:pt x="691" y="466"/>
                </a:lnTo>
                <a:lnTo>
                  <a:pt x="670" y="462"/>
                </a:lnTo>
                <a:lnTo>
                  <a:pt x="653" y="457"/>
                </a:lnTo>
                <a:lnTo>
                  <a:pt x="644" y="443"/>
                </a:lnTo>
                <a:lnTo>
                  <a:pt x="636" y="429"/>
                </a:lnTo>
                <a:lnTo>
                  <a:pt x="629" y="411"/>
                </a:lnTo>
                <a:lnTo>
                  <a:pt x="643" y="411"/>
                </a:lnTo>
                <a:lnTo>
                  <a:pt x="653" y="411"/>
                </a:lnTo>
                <a:lnTo>
                  <a:pt x="660" y="411"/>
                </a:lnTo>
                <a:lnTo>
                  <a:pt x="663" y="406"/>
                </a:lnTo>
                <a:lnTo>
                  <a:pt x="665" y="403"/>
                </a:lnTo>
                <a:lnTo>
                  <a:pt x="667" y="398"/>
                </a:lnTo>
                <a:lnTo>
                  <a:pt x="667" y="392"/>
                </a:lnTo>
                <a:lnTo>
                  <a:pt x="667" y="384"/>
                </a:lnTo>
                <a:lnTo>
                  <a:pt x="644" y="364"/>
                </a:lnTo>
                <a:lnTo>
                  <a:pt x="641" y="366"/>
                </a:lnTo>
                <a:lnTo>
                  <a:pt x="637" y="368"/>
                </a:lnTo>
                <a:lnTo>
                  <a:pt x="634" y="370"/>
                </a:lnTo>
                <a:lnTo>
                  <a:pt x="630" y="370"/>
                </a:lnTo>
                <a:lnTo>
                  <a:pt x="627" y="371"/>
                </a:lnTo>
                <a:lnTo>
                  <a:pt x="622" y="373"/>
                </a:lnTo>
                <a:lnTo>
                  <a:pt x="618" y="368"/>
                </a:lnTo>
                <a:lnTo>
                  <a:pt x="616" y="366"/>
                </a:lnTo>
                <a:lnTo>
                  <a:pt x="615" y="363"/>
                </a:lnTo>
                <a:lnTo>
                  <a:pt x="613" y="359"/>
                </a:lnTo>
                <a:lnTo>
                  <a:pt x="609" y="354"/>
                </a:lnTo>
                <a:lnTo>
                  <a:pt x="613" y="349"/>
                </a:lnTo>
                <a:lnTo>
                  <a:pt x="613" y="343"/>
                </a:lnTo>
                <a:lnTo>
                  <a:pt x="615" y="338"/>
                </a:lnTo>
                <a:lnTo>
                  <a:pt x="616" y="331"/>
                </a:lnTo>
                <a:lnTo>
                  <a:pt x="618" y="326"/>
                </a:lnTo>
                <a:lnTo>
                  <a:pt x="623" y="319"/>
                </a:lnTo>
                <a:lnTo>
                  <a:pt x="630" y="315"/>
                </a:lnTo>
                <a:lnTo>
                  <a:pt x="636" y="309"/>
                </a:lnTo>
                <a:lnTo>
                  <a:pt x="641" y="296"/>
                </a:lnTo>
                <a:lnTo>
                  <a:pt x="634" y="296"/>
                </a:lnTo>
                <a:lnTo>
                  <a:pt x="625" y="303"/>
                </a:lnTo>
                <a:lnTo>
                  <a:pt x="615" y="309"/>
                </a:lnTo>
                <a:lnTo>
                  <a:pt x="602" y="314"/>
                </a:lnTo>
                <a:lnTo>
                  <a:pt x="588" y="317"/>
                </a:lnTo>
                <a:lnTo>
                  <a:pt x="576" y="317"/>
                </a:lnTo>
                <a:lnTo>
                  <a:pt x="566" y="314"/>
                </a:lnTo>
                <a:lnTo>
                  <a:pt x="559" y="305"/>
                </a:lnTo>
                <a:lnTo>
                  <a:pt x="557" y="293"/>
                </a:lnTo>
                <a:lnTo>
                  <a:pt x="580" y="284"/>
                </a:lnTo>
                <a:lnTo>
                  <a:pt x="580" y="281"/>
                </a:lnTo>
                <a:lnTo>
                  <a:pt x="574" y="281"/>
                </a:lnTo>
                <a:lnTo>
                  <a:pt x="569" y="279"/>
                </a:lnTo>
                <a:lnTo>
                  <a:pt x="567" y="279"/>
                </a:lnTo>
                <a:lnTo>
                  <a:pt x="566" y="277"/>
                </a:lnTo>
                <a:lnTo>
                  <a:pt x="562" y="275"/>
                </a:lnTo>
                <a:lnTo>
                  <a:pt x="561" y="274"/>
                </a:lnTo>
                <a:lnTo>
                  <a:pt x="587" y="268"/>
                </a:lnTo>
                <a:lnTo>
                  <a:pt x="608" y="260"/>
                </a:lnTo>
                <a:lnTo>
                  <a:pt x="629" y="247"/>
                </a:lnTo>
                <a:lnTo>
                  <a:pt x="644" y="233"/>
                </a:lnTo>
                <a:lnTo>
                  <a:pt x="637" y="213"/>
                </a:lnTo>
                <a:lnTo>
                  <a:pt x="625" y="195"/>
                </a:lnTo>
                <a:lnTo>
                  <a:pt x="611" y="179"/>
                </a:lnTo>
                <a:lnTo>
                  <a:pt x="595" y="165"/>
                </a:lnTo>
                <a:lnTo>
                  <a:pt x="580" y="151"/>
                </a:lnTo>
                <a:lnTo>
                  <a:pt x="564" y="137"/>
                </a:lnTo>
                <a:lnTo>
                  <a:pt x="552" y="120"/>
                </a:lnTo>
                <a:lnTo>
                  <a:pt x="543" y="99"/>
                </a:lnTo>
                <a:lnTo>
                  <a:pt x="538" y="73"/>
                </a:lnTo>
                <a:lnTo>
                  <a:pt x="550" y="69"/>
                </a:lnTo>
                <a:lnTo>
                  <a:pt x="561" y="66"/>
                </a:lnTo>
                <a:lnTo>
                  <a:pt x="569" y="61"/>
                </a:lnTo>
                <a:close/>
                <a:moveTo>
                  <a:pt x="465" y="41"/>
                </a:moveTo>
                <a:lnTo>
                  <a:pt x="468" y="50"/>
                </a:lnTo>
                <a:lnTo>
                  <a:pt x="468" y="61"/>
                </a:lnTo>
                <a:lnTo>
                  <a:pt x="468" y="73"/>
                </a:lnTo>
                <a:lnTo>
                  <a:pt x="475" y="75"/>
                </a:lnTo>
                <a:lnTo>
                  <a:pt x="482" y="78"/>
                </a:lnTo>
                <a:lnTo>
                  <a:pt x="489" y="82"/>
                </a:lnTo>
                <a:lnTo>
                  <a:pt x="494" y="85"/>
                </a:lnTo>
                <a:lnTo>
                  <a:pt x="482" y="85"/>
                </a:lnTo>
                <a:lnTo>
                  <a:pt x="471" y="89"/>
                </a:lnTo>
                <a:lnTo>
                  <a:pt x="465" y="96"/>
                </a:lnTo>
                <a:lnTo>
                  <a:pt x="461" y="106"/>
                </a:lnTo>
                <a:lnTo>
                  <a:pt x="459" y="120"/>
                </a:lnTo>
                <a:lnTo>
                  <a:pt x="456" y="130"/>
                </a:lnTo>
                <a:lnTo>
                  <a:pt x="456" y="127"/>
                </a:lnTo>
                <a:lnTo>
                  <a:pt x="452" y="115"/>
                </a:lnTo>
                <a:lnTo>
                  <a:pt x="451" y="97"/>
                </a:lnTo>
                <a:lnTo>
                  <a:pt x="452" y="78"/>
                </a:lnTo>
                <a:lnTo>
                  <a:pt x="452" y="62"/>
                </a:lnTo>
                <a:lnTo>
                  <a:pt x="458" y="55"/>
                </a:lnTo>
                <a:lnTo>
                  <a:pt x="461" y="48"/>
                </a:lnTo>
                <a:lnTo>
                  <a:pt x="465" y="41"/>
                </a:lnTo>
                <a:close/>
                <a:moveTo>
                  <a:pt x="1697" y="34"/>
                </a:moveTo>
                <a:lnTo>
                  <a:pt x="1732" y="34"/>
                </a:lnTo>
                <a:lnTo>
                  <a:pt x="1732" y="38"/>
                </a:lnTo>
                <a:lnTo>
                  <a:pt x="1726" y="48"/>
                </a:lnTo>
                <a:lnTo>
                  <a:pt x="1725" y="57"/>
                </a:lnTo>
                <a:lnTo>
                  <a:pt x="1721" y="66"/>
                </a:lnTo>
                <a:lnTo>
                  <a:pt x="1713" y="73"/>
                </a:lnTo>
                <a:lnTo>
                  <a:pt x="1726" y="94"/>
                </a:lnTo>
                <a:lnTo>
                  <a:pt x="1744" y="110"/>
                </a:lnTo>
                <a:lnTo>
                  <a:pt x="1767" y="123"/>
                </a:lnTo>
                <a:lnTo>
                  <a:pt x="1761" y="146"/>
                </a:lnTo>
                <a:lnTo>
                  <a:pt x="1754" y="146"/>
                </a:lnTo>
                <a:lnTo>
                  <a:pt x="1749" y="136"/>
                </a:lnTo>
                <a:lnTo>
                  <a:pt x="1740" y="129"/>
                </a:lnTo>
                <a:lnTo>
                  <a:pt x="1730" y="127"/>
                </a:lnTo>
                <a:lnTo>
                  <a:pt x="1713" y="127"/>
                </a:lnTo>
                <a:lnTo>
                  <a:pt x="1711" y="129"/>
                </a:lnTo>
                <a:lnTo>
                  <a:pt x="1709" y="129"/>
                </a:lnTo>
                <a:lnTo>
                  <a:pt x="1709" y="129"/>
                </a:lnTo>
                <a:lnTo>
                  <a:pt x="1707" y="129"/>
                </a:lnTo>
                <a:lnTo>
                  <a:pt x="1704" y="130"/>
                </a:lnTo>
                <a:lnTo>
                  <a:pt x="1699" y="139"/>
                </a:lnTo>
                <a:lnTo>
                  <a:pt x="1693" y="148"/>
                </a:lnTo>
                <a:lnTo>
                  <a:pt x="1685" y="153"/>
                </a:lnTo>
                <a:lnTo>
                  <a:pt x="1693" y="181"/>
                </a:lnTo>
                <a:lnTo>
                  <a:pt x="1685" y="181"/>
                </a:lnTo>
                <a:lnTo>
                  <a:pt x="1669" y="169"/>
                </a:lnTo>
                <a:lnTo>
                  <a:pt x="1651" y="160"/>
                </a:lnTo>
                <a:lnTo>
                  <a:pt x="1637" y="150"/>
                </a:lnTo>
                <a:lnTo>
                  <a:pt x="1623" y="134"/>
                </a:lnTo>
                <a:lnTo>
                  <a:pt x="1632" y="134"/>
                </a:lnTo>
                <a:lnTo>
                  <a:pt x="1637" y="132"/>
                </a:lnTo>
                <a:lnTo>
                  <a:pt x="1643" y="130"/>
                </a:lnTo>
                <a:lnTo>
                  <a:pt x="1646" y="127"/>
                </a:lnTo>
                <a:lnTo>
                  <a:pt x="1651" y="123"/>
                </a:lnTo>
                <a:lnTo>
                  <a:pt x="1643" y="118"/>
                </a:lnTo>
                <a:lnTo>
                  <a:pt x="1634" y="111"/>
                </a:lnTo>
                <a:lnTo>
                  <a:pt x="1627" y="104"/>
                </a:lnTo>
                <a:lnTo>
                  <a:pt x="1632" y="101"/>
                </a:lnTo>
                <a:lnTo>
                  <a:pt x="1634" y="99"/>
                </a:lnTo>
                <a:lnTo>
                  <a:pt x="1636" y="97"/>
                </a:lnTo>
                <a:lnTo>
                  <a:pt x="1637" y="94"/>
                </a:lnTo>
                <a:lnTo>
                  <a:pt x="1639" y="89"/>
                </a:lnTo>
                <a:lnTo>
                  <a:pt x="1643" y="89"/>
                </a:lnTo>
                <a:lnTo>
                  <a:pt x="1644" y="87"/>
                </a:lnTo>
                <a:lnTo>
                  <a:pt x="1644" y="85"/>
                </a:lnTo>
                <a:lnTo>
                  <a:pt x="1643" y="85"/>
                </a:lnTo>
                <a:lnTo>
                  <a:pt x="1641" y="85"/>
                </a:lnTo>
                <a:lnTo>
                  <a:pt x="1639" y="85"/>
                </a:lnTo>
                <a:lnTo>
                  <a:pt x="1639" y="85"/>
                </a:lnTo>
                <a:lnTo>
                  <a:pt x="1634" y="80"/>
                </a:lnTo>
                <a:lnTo>
                  <a:pt x="1627" y="78"/>
                </a:lnTo>
                <a:lnTo>
                  <a:pt x="1622" y="75"/>
                </a:lnTo>
                <a:lnTo>
                  <a:pt x="1617" y="71"/>
                </a:lnTo>
                <a:lnTo>
                  <a:pt x="1613" y="66"/>
                </a:lnTo>
                <a:lnTo>
                  <a:pt x="1617" y="64"/>
                </a:lnTo>
                <a:lnTo>
                  <a:pt x="1620" y="62"/>
                </a:lnTo>
                <a:lnTo>
                  <a:pt x="1625" y="62"/>
                </a:lnTo>
                <a:lnTo>
                  <a:pt x="1632" y="62"/>
                </a:lnTo>
                <a:lnTo>
                  <a:pt x="1637" y="64"/>
                </a:lnTo>
                <a:lnTo>
                  <a:pt x="1643" y="64"/>
                </a:lnTo>
                <a:lnTo>
                  <a:pt x="1646" y="64"/>
                </a:lnTo>
                <a:lnTo>
                  <a:pt x="1653" y="62"/>
                </a:lnTo>
                <a:lnTo>
                  <a:pt x="1658" y="62"/>
                </a:lnTo>
                <a:lnTo>
                  <a:pt x="1658" y="66"/>
                </a:lnTo>
                <a:lnTo>
                  <a:pt x="1655" y="66"/>
                </a:lnTo>
                <a:lnTo>
                  <a:pt x="1653" y="66"/>
                </a:lnTo>
                <a:lnTo>
                  <a:pt x="1653" y="68"/>
                </a:lnTo>
                <a:lnTo>
                  <a:pt x="1655" y="68"/>
                </a:lnTo>
                <a:lnTo>
                  <a:pt x="1657" y="69"/>
                </a:lnTo>
                <a:lnTo>
                  <a:pt x="1660" y="69"/>
                </a:lnTo>
                <a:lnTo>
                  <a:pt x="1662" y="69"/>
                </a:lnTo>
                <a:lnTo>
                  <a:pt x="1662" y="69"/>
                </a:lnTo>
                <a:lnTo>
                  <a:pt x="1671" y="68"/>
                </a:lnTo>
                <a:lnTo>
                  <a:pt x="1678" y="69"/>
                </a:lnTo>
                <a:lnTo>
                  <a:pt x="1686" y="73"/>
                </a:lnTo>
                <a:lnTo>
                  <a:pt x="1697" y="76"/>
                </a:lnTo>
                <a:lnTo>
                  <a:pt x="1697" y="69"/>
                </a:lnTo>
                <a:lnTo>
                  <a:pt x="1699" y="68"/>
                </a:lnTo>
                <a:lnTo>
                  <a:pt x="1699" y="66"/>
                </a:lnTo>
                <a:lnTo>
                  <a:pt x="1700" y="64"/>
                </a:lnTo>
                <a:lnTo>
                  <a:pt x="1700" y="61"/>
                </a:lnTo>
                <a:lnTo>
                  <a:pt x="1700" y="57"/>
                </a:lnTo>
                <a:lnTo>
                  <a:pt x="1695" y="54"/>
                </a:lnTo>
                <a:lnTo>
                  <a:pt x="1690" y="50"/>
                </a:lnTo>
                <a:lnTo>
                  <a:pt x="1685" y="45"/>
                </a:lnTo>
                <a:lnTo>
                  <a:pt x="1681" y="38"/>
                </a:lnTo>
                <a:lnTo>
                  <a:pt x="1686" y="38"/>
                </a:lnTo>
                <a:lnTo>
                  <a:pt x="1692" y="38"/>
                </a:lnTo>
                <a:lnTo>
                  <a:pt x="1693" y="36"/>
                </a:lnTo>
                <a:lnTo>
                  <a:pt x="1697" y="34"/>
                </a:lnTo>
                <a:close/>
                <a:moveTo>
                  <a:pt x="461" y="19"/>
                </a:moveTo>
                <a:lnTo>
                  <a:pt x="475" y="19"/>
                </a:lnTo>
                <a:lnTo>
                  <a:pt x="475" y="34"/>
                </a:lnTo>
                <a:lnTo>
                  <a:pt x="471" y="34"/>
                </a:lnTo>
                <a:lnTo>
                  <a:pt x="470" y="33"/>
                </a:lnTo>
                <a:lnTo>
                  <a:pt x="470" y="33"/>
                </a:lnTo>
                <a:lnTo>
                  <a:pt x="468" y="33"/>
                </a:lnTo>
                <a:lnTo>
                  <a:pt x="468" y="33"/>
                </a:lnTo>
                <a:lnTo>
                  <a:pt x="465" y="31"/>
                </a:lnTo>
                <a:lnTo>
                  <a:pt x="461" y="19"/>
                </a:lnTo>
                <a:close/>
                <a:moveTo>
                  <a:pt x="1655" y="0"/>
                </a:moveTo>
                <a:lnTo>
                  <a:pt x="1658" y="1"/>
                </a:lnTo>
                <a:lnTo>
                  <a:pt x="1662" y="1"/>
                </a:lnTo>
                <a:lnTo>
                  <a:pt x="1662" y="1"/>
                </a:lnTo>
                <a:lnTo>
                  <a:pt x="1664" y="1"/>
                </a:lnTo>
                <a:lnTo>
                  <a:pt x="1664" y="3"/>
                </a:lnTo>
                <a:lnTo>
                  <a:pt x="1664" y="5"/>
                </a:lnTo>
                <a:lnTo>
                  <a:pt x="1665" y="8"/>
                </a:lnTo>
                <a:lnTo>
                  <a:pt x="1651" y="29"/>
                </a:lnTo>
                <a:lnTo>
                  <a:pt x="1639" y="50"/>
                </a:lnTo>
                <a:lnTo>
                  <a:pt x="1632" y="50"/>
                </a:lnTo>
                <a:lnTo>
                  <a:pt x="1632" y="12"/>
                </a:lnTo>
                <a:lnTo>
                  <a:pt x="1637" y="10"/>
                </a:lnTo>
                <a:lnTo>
                  <a:pt x="1644" y="7"/>
                </a:lnTo>
                <a:lnTo>
                  <a:pt x="1650" y="3"/>
                </a:lnTo>
                <a:lnTo>
                  <a:pt x="1655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032B7EDC-3DDB-4200-B337-EF80E4F08157}"/>
              </a:ext>
            </a:extLst>
          </p:cNvPr>
          <p:cNvGrpSpPr/>
          <p:nvPr/>
        </p:nvGrpSpPr>
        <p:grpSpPr>
          <a:xfrm>
            <a:off x="4770515" y="1685487"/>
            <a:ext cx="2590333" cy="2857772"/>
            <a:chOff x="1691680" y="116632"/>
            <a:chExt cx="5905501" cy="6515214"/>
          </a:xfrm>
          <a:solidFill>
            <a:schemeClr val="accent2"/>
          </a:solidFill>
        </p:grpSpPr>
        <p:sp>
          <p:nvSpPr>
            <p:cNvPr id="10" name="Freeform 139">
              <a:extLst>
                <a:ext uri="{FF2B5EF4-FFF2-40B4-BE49-F238E27FC236}">
                  <a16:creationId xmlns="" xmlns:a16="http://schemas.microsoft.com/office/drawing/2014/main" id="{55171716-5F72-4ED7-BA5E-825B41420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6828" y="5469796"/>
              <a:ext cx="1387475" cy="1162050"/>
            </a:xfrm>
            <a:custGeom>
              <a:avLst/>
              <a:gdLst>
                <a:gd name="T0" fmla="*/ 591 w 874"/>
                <a:gd name="T1" fmla="*/ 409 h 732"/>
                <a:gd name="T2" fmla="*/ 567 w 874"/>
                <a:gd name="T3" fmla="*/ 436 h 732"/>
                <a:gd name="T4" fmla="*/ 587 w 874"/>
                <a:gd name="T5" fmla="*/ 474 h 732"/>
                <a:gd name="T6" fmla="*/ 612 w 874"/>
                <a:gd name="T7" fmla="*/ 476 h 732"/>
                <a:gd name="T8" fmla="*/ 629 w 874"/>
                <a:gd name="T9" fmla="*/ 460 h 732"/>
                <a:gd name="T10" fmla="*/ 651 w 874"/>
                <a:gd name="T11" fmla="*/ 454 h 732"/>
                <a:gd name="T12" fmla="*/ 669 w 874"/>
                <a:gd name="T13" fmla="*/ 421 h 732"/>
                <a:gd name="T14" fmla="*/ 663 w 874"/>
                <a:gd name="T15" fmla="*/ 392 h 732"/>
                <a:gd name="T16" fmla="*/ 711 w 874"/>
                <a:gd name="T17" fmla="*/ 7 h 732"/>
                <a:gd name="T18" fmla="*/ 803 w 874"/>
                <a:gd name="T19" fmla="*/ 52 h 732"/>
                <a:gd name="T20" fmla="*/ 820 w 874"/>
                <a:gd name="T21" fmla="*/ 100 h 732"/>
                <a:gd name="T22" fmla="*/ 823 w 874"/>
                <a:gd name="T23" fmla="*/ 221 h 732"/>
                <a:gd name="T24" fmla="*/ 800 w 874"/>
                <a:gd name="T25" fmla="*/ 214 h 732"/>
                <a:gd name="T26" fmla="*/ 767 w 874"/>
                <a:gd name="T27" fmla="*/ 256 h 732"/>
                <a:gd name="T28" fmla="*/ 827 w 874"/>
                <a:gd name="T29" fmla="*/ 272 h 732"/>
                <a:gd name="T30" fmla="*/ 871 w 874"/>
                <a:gd name="T31" fmla="*/ 292 h 732"/>
                <a:gd name="T32" fmla="*/ 854 w 874"/>
                <a:gd name="T33" fmla="*/ 336 h 732"/>
                <a:gd name="T34" fmla="*/ 827 w 874"/>
                <a:gd name="T35" fmla="*/ 389 h 732"/>
                <a:gd name="T36" fmla="*/ 774 w 874"/>
                <a:gd name="T37" fmla="*/ 436 h 732"/>
                <a:gd name="T38" fmla="*/ 743 w 874"/>
                <a:gd name="T39" fmla="*/ 489 h 732"/>
                <a:gd name="T40" fmla="*/ 692 w 874"/>
                <a:gd name="T41" fmla="*/ 547 h 732"/>
                <a:gd name="T42" fmla="*/ 660 w 874"/>
                <a:gd name="T43" fmla="*/ 572 h 732"/>
                <a:gd name="T44" fmla="*/ 636 w 874"/>
                <a:gd name="T45" fmla="*/ 596 h 732"/>
                <a:gd name="T46" fmla="*/ 591 w 874"/>
                <a:gd name="T47" fmla="*/ 636 h 732"/>
                <a:gd name="T48" fmla="*/ 520 w 874"/>
                <a:gd name="T49" fmla="*/ 667 h 732"/>
                <a:gd name="T50" fmla="*/ 431 w 874"/>
                <a:gd name="T51" fmla="*/ 692 h 732"/>
                <a:gd name="T52" fmla="*/ 376 w 874"/>
                <a:gd name="T53" fmla="*/ 683 h 732"/>
                <a:gd name="T54" fmla="*/ 354 w 874"/>
                <a:gd name="T55" fmla="*/ 692 h 732"/>
                <a:gd name="T56" fmla="*/ 283 w 874"/>
                <a:gd name="T57" fmla="*/ 709 h 732"/>
                <a:gd name="T58" fmla="*/ 163 w 874"/>
                <a:gd name="T59" fmla="*/ 732 h 732"/>
                <a:gd name="T60" fmla="*/ 147 w 874"/>
                <a:gd name="T61" fmla="*/ 725 h 732"/>
                <a:gd name="T62" fmla="*/ 114 w 874"/>
                <a:gd name="T63" fmla="*/ 692 h 732"/>
                <a:gd name="T64" fmla="*/ 102 w 874"/>
                <a:gd name="T65" fmla="*/ 703 h 732"/>
                <a:gd name="T66" fmla="*/ 94 w 874"/>
                <a:gd name="T67" fmla="*/ 669 h 732"/>
                <a:gd name="T68" fmla="*/ 83 w 874"/>
                <a:gd name="T69" fmla="*/ 640 h 732"/>
                <a:gd name="T70" fmla="*/ 67 w 874"/>
                <a:gd name="T71" fmla="*/ 614 h 732"/>
                <a:gd name="T72" fmla="*/ 71 w 874"/>
                <a:gd name="T73" fmla="*/ 603 h 732"/>
                <a:gd name="T74" fmla="*/ 89 w 874"/>
                <a:gd name="T75" fmla="*/ 552 h 732"/>
                <a:gd name="T76" fmla="*/ 67 w 874"/>
                <a:gd name="T77" fmla="*/ 529 h 732"/>
                <a:gd name="T78" fmla="*/ 40 w 874"/>
                <a:gd name="T79" fmla="*/ 472 h 732"/>
                <a:gd name="T80" fmla="*/ 27 w 874"/>
                <a:gd name="T81" fmla="*/ 436 h 732"/>
                <a:gd name="T82" fmla="*/ 2 w 874"/>
                <a:gd name="T83" fmla="*/ 381 h 732"/>
                <a:gd name="T84" fmla="*/ 12 w 874"/>
                <a:gd name="T85" fmla="*/ 363 h 732"/>
                <a:gd name="T86" fmla="*/ 34 w 874"/>
                <a:gd name="T87" fmla="*/ 340 h 732"/>
                <a:gd name="T88" fmla="*/ 60 w 874"/>
                <a:gd name="T89" fmla="*/ 349 h 732"/>
                <a:gd name="T90" fmla="*/ 94 w 874"/>
                <a:gd name="T91" fmla="*/ 387 h 732"/>
                <a:gd name="T92" fmla="*/ 136 w 874"/>
                <a:gd name="T93" fmla="*/ 387 h 732"/>
                <a:gd name="T94" fmla="*/ 149 w 874"/>
                <a:gd name="T95" fmla="*/ 383 h 732"/>
                <a:gd name="T96" fmla="*/ 160 w 874"/>
                <a:gd name="T97" fmla="*/ 376 h 732"/>
                <a:gd name="T98" fmla="*/ 202 w 874"/>
                <a:gd name="T99" fmla="*/ 156 h 732"/>
                <a:gd name="T100" fmla="*/ 227 w 874"/>
                <a:gd name="T101" fmla="*/ 189 h 732"/>
                <a:gd name="T102" fmla="*/ 234 w 874"/>
                <a:gd name="T103" fmla="*/ 254 h 732"/>
                <a:gd name="T104" fmla="*/ 302 w 874"/>
                <a:gd name="T105" fmla="*/ 254 h 732"/>
                <a:gd name="T106" fmla="*/ 314 w 874"/>
                <a:gd name="T107" fmla="*/ 245 h 732"/>
                <a:gd name="T108" fmla="*/ 343 w 874"/>
                <a:gd name="T109" fmla="*/ 203 h 732"/>
                <a:gd name="T110" fmla="*/ 349 w 874"/>
                <a:gd name="T111" fmla="*/ 187 h 732"/>
                <a:gd name="T112" fmla="*/ 432 w 874"/>
                <a:gd name="T113" fmla="*/ 205 h 732"/>
                <a:gd name="T114" fmla="*/ 487 w 874"/>
                <a:gd name="T115" fmla="*/ 192 h 732"/>
                <a:gd name="T116" fmla="*/ 503 w 874"/>
                <a:gd name="T117" fmla="*/ 154 h 732"/>
                <a:gd name="T118" fmla="*/ 560 w 874"/>
                <a:gd name="T119" fmla="*/ 120 h 732"/>
                <a:gd name="T120" fmla="*/ 583 w 874"/>
                <a:gd name="T121" fmla="*/ 80 h 732"/>
                <a:gd name="T122" fmla="*/ 652 w 874"/>
                <a:gd name="T123" fmla="*/ 27 h 732"/>
                <a:gd name="T124" fmla="*/ 678 w 874"/>
                <a:gd name="T125" fmla="*/ 3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74" h="732">
                  <a:moveTo>
                    <a:pt x="640" y="376"/>
                  </a:moveTo>
                  <a:lnTo>
                    <a:pt x="614" y="385"/>
                  </a:lnTo>
                  <a:lnTo>
                    <a:pt x="607" y="396"/>
                  </a:lnTo>
                  <a:lnTo>
                    <a:pt x="594" y="400"/>
                  </a:lnTo>
                  <a:lnTo>
                    <a:pt x="594" y="409"/>
                  </a:lnTo>
                  <a:lnTo>
                    <a:pt x="591" y="409"/>
                  </a:lnTo>
                  <a:lnTo>
                    <a:pt x="583" y="420"/>
                  </a:lnTo>
                  <a:lnTo>
                    <a:pt x="578" y="425"/>
                  </a:lnTo>
                  <a:lnTo>
                    <a:pt x="572" y="429"/>
                  </a:lnTo>
                  <a:lnTo>
                    <a:pt x="567" y="432"/>
                  </a:lnTo>
                  <a:lnTo>
                    <a:pt x="563" y="436"/>
                  </a:lnTo>
                  <a:lnTo>
                    <a:pt x="567" y="436"/>
                  </a:lnTo>
                  <a:lnTo>
                    <a:pt x="567" y="449"/>
                  </a:lnTo>
                  <a:lnTo>
                    <a:pt x="580" y="456"/>
                  </a:lnTo>
                  <a:lnTo>
                    <a:pt x="582" y="461"/>
                  </a:lnTo>
                  <a:lnTo>
                    <a:pt x="585" y="467"/>
                  </a:lnTo>
                  <a:lnTo>
                    <a:pt x="585" y="470"/>
                  </a:lnTo>
                  <a:lnTo>
                    <a:pt x="587" y="474"/>
                  </a:lnTo>
                  <a:lnTo>
                    <a:pt x="591" y="478"/>
                  </a:lnTo>
                  <a:lnTo>
                    <a:pt x="594" y="481"/>
                  </a:lnTo>
                  <a:lnTo>
                    <a:pt x="600" y="483"/>
                  </a:lnTo>
                  <a:lnTo>
                    <a:pt x="607" y="483"/>
                  </a:lnTo>
                  <a:lnTo>
                    <a:pt x="611" y="480"/>
                  </a:lnTo>
                  <a:lnTo>
                    <a:pt x="612" y="476"/>
                  </a:lnTo>
                  <a:lnTo>
                    <a:pt x="614" y="474"/>
                  </a:lnTo>
                  <a:lnTo>
                    <a:pt x="618" y="470"/>
                  </a:lnTo>
                  <a:lnTo>
                    <a:pt x="620" y="463"/>
                  </a:lnTo>
                  <a:lnTo>
                    <a:pt x="623" y="463"/>
                  </a:lnTo>
                  <a:lnTo>
                    <a:pt x="627" y="461"/>
                  </a:lnTo>
                  <a:lnTo>
                    <a:pt x="629" y="460"/>
                  </a:lnTo>
                  <a:lnTo>
                    <a:pt x="629" y="458"/>
                  </a:lnTo>
                  <a:lnTo>
                    <a:pt x="631" y="458"/>
                  </a:lnTo>
                  <a:lnTo>
                    <a:pt x="631" y="456"/>
                  </a:lnTo>
                  <a:lnTo>
                    <a:pt x="640" y="454"/>
                  </a:lnTo>
                  <a:lnTo>
                    <a:pt x="645" y="454"/>
                  </a:lnTo>
                  <a:lnTo>
                    <a:pt x="651" y="454"/>
                  </a:lnTo>
                  <a:lnTo>
                    <a:pt x="656" y="452"/>
                  </a:lnTo>
                  <a:lnTo>
                    <a:pt x="663" y="445"/>
                  </a:lnTo>
                  <a:lnTo>
                    <a:pt x="667" y="445"/>
                  </a:lnTo>
                  <a:lnTo>
                    <a:pt x="667" y="425"/>
                  </a:lnTo>
                  <a:lnTo>
                    <a:pt x="667" y="423"/>
                  </a:lnTo>
                  <a:lnTo>
                    <a:pt x="669" y="421"/>
                  </a:lnTo>
                  <a:lnTo>
                    <a:pt x="672" y="420"/>
                  </a:lnTo>
                  <a:lnTo>
                    <a:pt x="674" y="418"/>
                  </a:lnTo>
                  <a:lnTo>
                    <a:pt x="678" y="414"/>
                  </a:lnTo>
                  <a:lnTo>
                    <a:pt x="680" y="412"/>
                  </a:lnTo>
                  <a:lnTo>
                    <a:pt x="667" y="403"/>
                  </a:lnTo>
                  <a:lnTo>
                    <a:pt x="663" y="392"/>
                  </a:lnTo>
                  <a:lnTo>
                    <a:pt x="656" y="389"/>
                  </a:lnTo>
                  <a:lnTo>
                    <a:pt x="651" y="385"/>
                  </a:lnTo>
                  <a:lnTo>
                    <a:pt x="645" y="381"/>
                  </a:lnTo>
                  <a:lnTo>
                    <a:pt x="640" y="376"/>
                  </a:lnTo>
                  <a:close/>
                  <a:moveTo>
                    <a:pt x="700" y="0"/>
                  </a:moveTo>
                  <a:lnTo>
                    <a:pt x="711" y="7"/>
                  </a:lnTo>
                  <a:lnTo>
                    <a:pt x="727" y="10"/>
                  </a:lnTo>
                  <a:lnTo>
                    <a:pt x="745" y="10"/>
                  </a:lnTo>
                  <a:lnTo>
                    <a:pt x="765" y="12"/>
                  </a:lnTo>
                  <a:lnTo>
                    <a:pt x="783" y="12"/>
                  </a:lnTo>
                  <a:lnTo>
                    <a:pt x="800" y="16"/>
                  </a:lnTo>
                  <a:lnTo>
                    <a:pt x="803" y="52"/>
                  </a:lnTo>
                  <a:lnTo>
                    <a:pt x="811" y="56"/>
                  </a:lnTo>
                  <a:lnTo>
                    <a:pt x="811" y="85"/>
                  </a:lnTo>
                  <a:lnTo>
                    <a:pt x="814" y="85"/>
                  </a:lnTo>
                  <a:lnTo>
                    <a:pt x="814" y="92"/>
                  </a:lnTo>
                  <a:lnTo>
                    <a:pt x="820" y="92"/>
                  </a:lnTo>
                  <a:lnTo>
                    <a:pt x="820" y="100"/>
                  </a:lnTo>
                  <a:lnTo>
                    <a:pt x="827" y="105"/>
                  </a:lnTo>
                  <a:lnTo>
                    <a:pt x="827" y="132"/>
                  </a:lnTo>
                  <a:lnTo>
                    <a:pt x="831" y="158"/>
                  </a:lnTo>
                  <a:lnTo>
                    <a:pt x="829" y="189"/>
                  </a:lnTo>
                  <a:lnTo>
                    <a:pt x="827" y="220"/>
                  </a:lnTo>
                  <a:lnTo>
                    <a:pt x="823" y="221"/>
                  </a:lnTo>
                  <a:lnTo>
                    <a:pt x="820" y="223"/>
                  </a:lnTo>
                  <a:lnTo>
                    <a:pt x="816" y="223"/>
                  </a:lnTo>
                  <a:lnTo>
                    <a:pt x="811" y="225"/>
                  </a:lnTo>
                  <a:lnTo>
                    <a:pt x="807" y="220"/>
                  </a:lnTo>
                  <a:lnTo>
                    <a:pt x="803" y="218"/>
                  </a:lnTo>
                  <a:lnTo>
                    <a:pt x="800" y="214"/>
                  </a:lnTo>
                  <a:lnTo>
                    <a:pt x="794" y="212"/>
                  </a:lnTo>
                  <a:lnTo>
                    <a:pt x="794" y="216"/>
                  </a:lnTo>
                  <a:lnTo>
                    <a:pt x="787" y="223"/>
                  </a:lnTo>
                  <a:lnTo>
                    <a:pt x="778" y="232"/>
                  </a:lnTo>
                  <a:lnTo>
                    <a:pt x="771" y="245"/>
                  </a:lnTo>
                  <a:lnTo>
                    <a:pt x="767" y="256"/>
                  </a:lnTo>
                  <a:lnTo>
                    <a:pt x="767" y="263"/>
                  </a:lnTo>
                  <a:lnTo>
                    <a:pt x="787" y="296"/>
                  </a:lnTo>
                  <a:lnTo>
                    <a:pt x="820" y="300"/>
                  </a:lnTo>
                  <a:lnTo>
                    <a:pt x="820" y="296"/>
                  </a:lnTo>
                  <a:lnTo>
                    <a:pt x="823" y="296"/>
                  </a:lnTo>
                  <a:lnTo>
                    <a:pt x="827" y="272"/>
                  </a:lnTo>
                  <a:lnTo>
                    <a:pt x="871" y="276"/>
                  </a:lnTo>
                  <a:lnTo>
                    <a:pt x="872" y="280"/>
                  </a:lnTo>
                  <a:lnTo>
                    <a:pt x="874" y="283"/>
                  </a:lnTo>
                  <a:lnTo>
                    <a:pt x="874" y="287"/>
                  </a:lnTo>
                  <a:lnTo>
                    <a:pt x="874" y="292"/>
                  </a:lnTo>
                  <a:lnTo>
                    <a:pt x="871" y="292"/>
                  </a:lnTo>
                  <a:lnTo>
                    <a:pt x="867" y="312"/>
                  </a:lnTo>
                  <a:lnTo>
                    <a:pt x="863" y="312"/>
                  </a:lnTo>
                  <a:lnTo>
                    <a:pt x="863" y="329"/>
                  </a:lnTo>
                  <a:lnTo>
                    <a:pt x="860" y="329"/>
                  </a:lnTo>
                  <a:lnTo>
                    <a:pt x="860" y="336"/>
                  </a:lnTo>
                  <a:lnTo>
                    <a:pt x="854" y="336"/>
                  </a:lnTo>
                  <a:lnTo>
                    <a:pt x="854" y="356"/>
                  </a:lnTo>
                  <a:lnTo>
                    <a:pt x="851" y="356"/>
                  </a:lnTo>
                  <a:lnTo>
                    <a:pt x="851" y="372"/>
                  </a:lnTo>
                  <a:lnTo>
                    <a:pt x="834" y="385"/>
                  </a:lnTo>
                  <a:lnTo>
                    <a:pt x="834" y="389"/>
                  </a:lnTo>
                  <a:lnTo>
                    <a:pt x="827" y="389"/>
                  </a:lnTo>
                  <a:lnTo>
                    <a:pt x="820" y="400"/>
                  </a:lnTo>
                  <a:lnTo>
                    <a:pt x="811" y="400"/>
                  </a:lnTo>
                  <a:lnTo>
                    <a:pt x="794" y="420"/>
                  </a:lnTo>
                  <a:lnTo>
                    <a:pt x="783" y="425"/>
                  </a:lnTo>
                  <a:lnTo>
                    <a:pt x="783" y="432"/>
                  </a:lnTo>
                  <a:lnTo>
                    <a:pt x="774" y="436"/>
                  </a:lnTo>
                  <a:lnTo>
                    <a:pt x="771" y="449"/>
                  </a:lnTo>
                  <a:lnTo>
                    <a:pt x="767" y="449"/>
                  </a:lnTo>
                  <a:lnTo>
                    <a:pt x="760" y="472"/>
                  </a:lnTo>
                  <a:lnTo>
                    <a:pt x="751" y="476"/>
                  </a:lnTo>
                  <a:lnTo>
                    <a:pt x="751" y="483"/>
                  </a:lnTo>
                  <a:lnTo>
                    <a:pt x="743" y="489"/>
                  </a:lnTo>
                  <a:lnTo>
                    <a:pt x="743" y="496"/>
                  </a:lnTo>
                  <a:lnTo>
                    <a:pt x="727" y="509"/>
                  </a:lnTo>
                  <a:lnTo>
                    <a:pt x="727" y="516"/>
                  </a:lnTo>
                  <a:lnTo>
                    <a:pt x="720" y="520"/>
                  </a:lnTo>
                  <a:lnTo>
                    <a:pt x="707" y="534"/>
                  </a:lnTo>
                  <a:lnTo>
                    <a:pt x="692" y="547"/>
                  </a:lnTo>
                  <a:lnTo>
                    <a:pt x="674" y="556"/>
                  </a:lnTo>
                  <a:lnTo>
                    <a:pt x="674" y="561"/>
                  </a:lnTo>
                  <a:lnTo>
                    <a:pt x="671" y="567"/>
                  </a:lnTo>
                  <a:lnTo>
                    <a:pt x="669" y="569"/>
                  </a:lnTo>
                  <a:lnTo>
                    <a:pt x="665" y="570"/>
                  </a:lnTo>
                  <a:lnTo>
                    <a:pt x="660" y="572"/>
                  </a:lnTo>
                  <a:lnTo>
                    <a:pt x="656" y="580"/>
                  </a:lnTo>
                  <a:lnTo>
                    <a:pt x="652" y="585"/>
                  </a:lnTo>
                  <a:lnTo>
                    <a:pt x="649" y="589"/>
                  </a:lnTo>
                  <a:lnTo>
                    <a:pt x="645" y="590"/>
                  </a:lnTo>
                  <a:lnTo>
                    <a:pt x="642" y="594"/>
                  </a:lnTo>
                  <a:lnTo>
                    <a:pt x="636" y="596"/>
                  </a:lnTo>
                  <a:lnTo>
                    <a:pt x="631" y="600"/>
                  </a:lnTo>
                  <a:lnTo>
                    <a:pt x="614" y="620"/>
                  </a:lnTo>
                  <a:lnTo>
                    <a:pt x="607" y="620"/>
                  </a:lnTo>
                  <a:lnTo>
                    <a:pt x="603" y="629"/>
                  </a:lnTo>
                  <a:lnTo>
                    <a:pt x="591" y="632"/>
                  </a:lnTo>
                  <a:lnTo>
                    <a:pt x="591" y="636"/>
                  </a:lnTo>
                  <a:lnTo>
                    <a:pt x="574" y="640"/>
                  </a:lnTo>
                  <a:lnTo>
                    <a:pt x="567" y="652"/>
                  </a:lnTo>
                  <a:lnTo>
                    <a:pt x="551" y="656"/>
                  </a:lnTo>
                  <a:lnTo>
                    <a:pt x="547" y="665"/>
                  </a:lnTo>
                  <a:lnTo>
                    <a:pt x="534" y="667"/>
                  </a:lnTo>
                  <a:lnTo>
                    <a:pt x="520" y="667"/>
                  </a:lnTo>
                  <a:lnTo>
                    <a:pt x="503" y="665"/>
                  </a:lnTo>
                  <a:lnTo>
                    <a:pt x="491" y="669"/>
                  </a:lnTo>
                  <a:lnTo>
                    <a:pt x="480" y="683"/>
                  </a:lnTo>
                  <a:lnTo>
                    <a:pt x="443" y="683"/>
                  </a:lnTo>
                  <a:lnTo>
                    <a:pt x="440" y="692"/>
                  </a:lnTo>
                  <a:lnTo>
                    <a:pt x="431" y="692"/>
                  </a:lnTo>
                  <a:lnTo>
                    <a:pt x="431" y="696"/>
                  </a:lnTo>
                  <a:lnTo>
                    <a:pt x="391" y="692"/>
                  </a:lnTo>
                  <a:lnTo>
                    <a:pt x="391" y="689"/>
                  </a:lnTo>
                  <a:lnTo>
                    <a:pt x="383" y="689"/>
                  </a:lnTo>
                  <a:lnTo>
                    <a:pt x="383" y="683"/>
                  </a:lnTo>
                  <a:lnTo>
                    <a:pt x="376" y="683"/>
                  </a:lnTo>
                  <a:lnTo>
                    <a:pt x="372" y="683"/>
                  </a:lnTo>
                  <a:lnTo>
                    <a:pt x="367" y="685"/>
                  </a:lnTo>
                  <a:lnTo>
                    <a:pt x="363" y="687"/>
                  </a:lnTo>
                  <a:lnTo>
                    <a:pt x="362" y="689"/>
                  </a:lnTo>
                  <a:lnTo>
                    <a:pt x="358" y="690"/>
                  </a:lnTo>
                  <a:lnTo>
                    <a:pt x="354" y="692"/>
                  </a:lnTo>
                  <a:lnTo>
                    <a:pt x="314" y="683"/>
                  </a:lnTo>
                  <a:lnTo>
                    <a:pt x="314" y="689"/>
                  </a:lnTo>
                  <a:lnTo>
                    <a:pt x="307" y="689"/>
                  </a:lnTo>
                  <a:lnTo>
                    <a:pt x="307" y="692"/>
                  </a:lnTo>
                  <a:lnTo>
                    <a:pt x="294" y="692"/>
                  </a:lnTo>
                  <a:lnTo>
                    <a:pt x="283" y="709"/>
                  </a:lnTo>
                  <a:lnTo>
                    <a:pt x="223" y="709"/>
                  </a:lnTo>
                  <a:lnTo>
                    <a:pt x="212" y="712"/>
                  </a:lnTo>
                  <a:lnTo>
                    <a:pt x="203" y="718"/>
                  </a:lnTo>
                  <a:lnTo>
                    <a:pt x="194" y="725"/>
                  </a:lnTo>
                  <a:lnTo>
                    <a:pt x="191" y="732"/>
                  </a:lnTo>
                  <a:lnTo>
                    <a:pt x="163" y="732"/>
                  </a:lnTo>
                  <a:lnTo>
                    <a:pt x="160" y="729"/>
                  </a:lnTo>
                  <a:lnTo>
                    <a:pt x="158" y="727"/>
                  </a:lnTo>
                  <a:lnTo>
                    <a:pt x="154" y="727"/>
                  </a:lnTo>
                  <a:lnTo>
                    <a:pt x="152" y="727"/>
                  </a:lnTo>
                  <a:lnTo>
                    <a:pt x="151" y="725"/>
                  </a:lnTo>
                  <a:lnTo>
                    <a:pt x="147" y="725"/>
                  </a:lnTo>
                  <a:lnTo>
                    <a:pt x="143" y="712"/>
                  </a:lnTo>
                  <a:lnTo>
                    <a:pt x="138" y="709"/>
                  </a:lnTo>
                  <a:lnTo>
                    <a:pt x="132" y="707"/>
                  </a:lnTo>
                  <a:lnTo>
                    <a:pt x="127" y="705"/>
                  </a:lnTo>
                  <a:lnTo>
                    <a:pt x="120" y="705"/>
                  </a:lnTo>
                  <a:lnTo>
                    <a:pt x="114" y="692"/>
                  </a:lnTo>
                  <a:lnTo>
                    <a:pt x="112" y="696"/>
                  </a:lnTo>
                  <a:lnTo>
                    <a:pt x="111" y="698"/>
                  </a:lnTo>
                  <a:lnTo>
                    <a:pt x="109" y="700"/>
                  </a:lnTo>
                  <a:lnTo>
                    <a:pt x="107" y="701"/>
                  </a:lnTo>
                  <a:lnTo>
                    <a:pt x="105" y="701"/>
                  </a:lnTo>
                  <a:lnTo>
                    <a:pt x="102" y="703"/>
                  </a:lnTo>
                  <a:lnTo>
                    <a:pt x="94" y="705"/>
                  </a:lnTo>
                  <a:lnTo>
                    <a:pt x="91" y="690"/>
                  </a:lnTo>
                  <a:lnTo>
                    <a:pt x="91" y="672"/>
                  </a:lnTo>
                  <a:lnTo>
                    <a:pt x="92" y="672"/>
                  </a:lnTo>
                  <a:lnTo>
                    <a:pt x="92" y="670"/>
                  </a:lnTo>
                  <a:lnTo>
                    <a:pt x="94" y="669"/>
                  </a:lnTo>
                  <a:lnTo>
                    <a:pt x="96" y="665"/>
                  </a:lnTo>
                  <a:lnTo>
                    <a:pt x="94" y="660"/>
                  </a:lnTo>
                  <a:lnTo>
                    <a:pt x="91" y="660"/>
                  </a:lnTo>
                  <a:lnTo>
                    <a:pt x="91" y="652"/>
                  </a:lnTo>
                  <a:lnTo>
                    <a:pt x="83" y="649"/>
                  </a:lnTo>
                  <a:lnTo>
                    <a:pt x="83" y="640"/>
                  </a:lnTo>
                  <a:lnTo>
                    <a:pt x="74" y="636"/>
                  </a:lnTo>
                  <a:lnTo>
                    <a:pt x="74" y="623"/>
                  </a:lnTo>
                  <a:lnTo>
                    <a:pt x="71" y="623"/>
                  </a:lnTo>
                  <a:lnTo>
                    <a:pt x="69" y="621"/>
                  </a:lnTo>
                  <a:lnTo>
                    <a:pt x="69" y="618"/>
                  </a:lnTo>
                  <a:lnTo>
                    <a:pt x="67" y="614"/>
                  </a:lnTo>
                  <a:lnTo>
                    <a:pt x="67" y="609"/>
                  </a:lnTo>
                  <a:lnTo>
                    <a:pt x="69" y="607"/>
                  </a:lnTo>
                  <a:lnTo>
                    <a:pt x="69" y="607"/>
                  </a:lnTo>
                  <a:lnTo>
                    <a:pt x="69" y="605"/>
                  </a:lnTo>
                  <a:lnTo>
                    <a:pt x="69" y="605"/>
                  </a:lnTo>
                  <a:lnTo>
                    <a:pt x="71" y="603"/>
                  </a:lnTo>
                  <a:lnTo>
                    <a:pt x="87" y="603"/>
                  </a:lnTo>
                  <a:lnTo>
                    <a:pt x="91" y="596"/>
                  </a:lnTo>
                  <a:lnTo>
                    <a:pt x="92" y="583"/>
                  </a:lnTo>
                  <a:lnTo>
                    <a:pt x="92" y="569"/>
                  </a:lnTo>
                  <a:lnTo>
                    <a:pt x="91" y="556"/>
                  </a:lnTo>
                  <a:lnTo>
                    <a:pt x="89" y="552"/>
                  </a:lnTo>
                  <a:lnTo>
                    <a:pt x="87" y="550"/>
                  </a:lnTo>
                  <a:lnTo>
                    <a:pt x="85" y="547"/>
                  </a:lnTo>
                  <a:lnTo>
                    <a:pt x="83" y="543"/>
                  </a:lnTo>
                  <a:lnTo>
                    <a:pt x="80" y="543"/>
                  </a:lnTo>
                  <a:lnTo>
                    <a:pt x="80" y="536"/>
                  </a:lnTo>
                  <a:lnTo>
                    <a:pt x="67" y="529"/>
                  </a:lnTo>
                  <a:lnTo>
                    <a:pt x="67" y="520"/>
                  </a:lnTo>
                  <a:lnTo>
                    <a:pt x="63" y="520"/>
                  </a:lnTo>
                  <a:lnTo>
                    <a:pt x="54" y="496"/>
                  </a:lnTo>
                  <a:lnTo>
                    <a:pt x="51" y="496"/>
                  </a:lnTo>
                  <a:lnTo>
                    <a:pt x="47" y="476"/>
                  </a:lnTo>
                  <a:lnTo>
                    <a:pt x="40" y="472"/>
                  </a:lnTo>
                  <a:lnTo>
                    <a:pt x="40" y="463"/>
                  </a:lnTo>
                  <a:lnTo>
                    <a:pt x="34" y="463"/>
                  </a:lnTo>
                  <a:lnTo>
                    <a:pt x="34" y="445"/>
                  </a:lnTo>
                  <a:lnTo>
                    <a:pt x="31" y="445"/>
                  </a:lnTo>
                  <a:lnTo>
                    <a:pt x="31" y="436"/>
                  </a:lnTo>
                  <a:lnTo>
                    <a:pt x="27" y="436"/>
                  </a:lnTo>
                  <a:lnTo>
                    <a:pt x="23" y="412"/>
                  </a:lnTo>
                  <a:lnTo>
                    <a:pt x="20" y="412"/>
                  </a:lnTo>
                  <a:lnTo>
                    <a:pt x="11" y="389"/>
                  </a:lnTo>
                  <a:lnTo>
                    <a:pt x="7" y="389"/>
                  </a:lnTo>
                  <a:lnTo>
                    <a:pt x="3" y="385"/>
                  </a:lnTo>
                  <a:lnTo>
                    <a:pt x="2" y="381"/>
                  </a:lnTo>
                  <a:lnTo>
                    <a:pt x="2" y="378"/>
                  </a:lnTo>
                  <a:lnTo>
                    <a:pt x="0" y="374"/>
                  </a:lnTo>
                  <a:lnTo>
                    <a:pt x="0" y="369"/>
                  </a:lnTo>
                  <a:lnTo>
                    <a:pt x="7" y="369"/>
                  </a:lnTo>
                  <a:lnTo>
                    <a:pt x="11" y="365"/>
                  </a:lnTo>
                  <a:lnTo>
                    <a:pt x="12" y="363"/>
                  </a:lnTo>
                  <a:lnTo>
                    <a:pt x="16" y="361"/>
                  </a:lnTo>
                  <a:lnTo>
                    <a:pt x="20" y="360"/>
                  </a:lnTo>
                  <a:lnTo>
                    <a:pt x="23" y="350"/>
                  </a:lnTo>
                  <a:lnTo>
                    <a:pt x="25" y="345"/>
                  </a:lnTo>
                  <a:lnTo>
                    <a:pt x="27" y="341"/>
                  </a:lnTo>
                  <a:lnTo>
                    <a:pt x="34" y="340"/>
                  </a:lnTo>
                  <a:lnTo>
                    <a:pt x="51" y="340"/>
                  </a:lnTo>
                  <a:lnTo>
                    <a:pt x="52" y="341"/>
                  </a:lnTo>
                  <a:lnTo>
                    <a:pt x="54" y="345"/>
                  </a:lnTo>
                  <a:lnTo>
                    <a:pt x="56" y="347"/>
                  </a:lnTo>
                  <a:lnTo>
                    <a:pt x="58" y="347"/>
                  </a:lnTo>
                  <a:lnTo>
                    <a:pt x="60" y="349"/>
                  </a:lnTo>
                  <a:lnTo>
                    <a:pt x="60" y="372"/>
                  </a:lnTo>
                  <a:lnTo>
                    <a:pt x="63" y="372"/>
                  </a:lnTo>
                  <a:lnTo>
                    <a:pt x="63" y="376"/>
                  </a:lnTo>
                  <a:lnTo>
                    <a:pt x="87" y="380"/>
                  </a:lnTo>
                  <a:lnTo>
                    <a:pt x="91" y="389"/>
                  </a:lnTo>
                  <a:lnTo>
                    <a:pt x="94" y="387"/>
                  </a:lnTo>
                  <a:lnTo>
                    <a:pt x="103" y="387"/>
                  </a:lnTo>
                  <a:lnTo>
                    <a:pt x="114" y="385"/>
                  </a:lnTo>
                  <a:lnTo>
                    <a:pt x="123" y="385"/>
                  </a:lnTo>
                  <a:lnTo>
                    <a:pt x="127" y="385"/>
                  </a:lnTo>
                  <a:lnTo>
                    <a:pt x="131" y="385"/>
                  </a:lnTo>
                  <a:lnTo>
                    <a:pt x="136" y="387"/>
                  </a:lnTo>
                  <a:lnTo>
                    <a:pt x="140" y="387"/>
                  </a:lnTo>
                  <a:lnTo>
                    <a:pt x="142" y="389"/>
                  </a:lnTo>
                  <a:lnTo>
                    <a:pt x="143" y="389"/>
                  </a:lnTo>
                  <a:lnTo>
                    <a:pt x="147" y="389"/>
                  </a:lnTo>
                  <a:lnTo>
                    <a:pt x="147" y="385"/>
                  </a:lnTo>
                  <a:lnTo>
                    <a:pt x="149" y="383"/>
                  </a:lnTo>
                  <a:lnTo>
                    <a:pt x="149" y="381"/>
                  </a:lnTo>
                  <a:lnTo>
                    <a:pt x="151" y="381"/>
                  </a:lnTo>
                  <a:lnTo>
                    <a:pt x="151" y="381"/>
                  </a:lnTo>
                  <a:lnTo>
                    <a:pt x="151" y="380"/>
                  </a:lnTo>
                  <a:lnTo>
                    <a:pt x="151" y="376"/>
                  </a:lnTo>
                  <a:lnTo>
                    <a:pt x="160" y="376"/>
                  </a:lnTo>
                  <a:lnTo>
                    <a:pt x="167" y="365"/>
                  </a:lnTo>
                  <a:lnTo>
                    <a:pt x="191" y="356"/>
                  </a:lnTo>
                  <a:lnTo>
                    <a:pt x="191" y="160"/>
                  </a:lnTo>
                  <a:lnTo>
                    <a:pt x="194" y="158"/>
                  </a:lnTo>
                  <a:lnTo>
                    <a:pt x="198" y="158"/>
                  </a:lnTo>
                  <a:lnTo>
                    <a:pt x="202" y="156"/>
                  </a:lnTo>
                  <a:lnTo>
                    <a:pt x="207" y="156"/>
                  </a:lnTo>
                  <a:lnTo>
                    <a:pt x="211" y="160"/>
                  </a:lnTo>
                  <a:lnTo>
                    <a:pt x="214" y="163"/>
                  </a:lnTo>
                  <a:lnTo>
                    <a:pt x="220" y="169"/>
                  </a:lnTo>
                  <a:lnTo>
                    <a:pt x="223" y="169"/>
                  </a:lnTo>
                  <a:lnTo>
                    <a:pt x="227" y="189"/>
                  </a:lnTo>
                  <a:lnTo>
                    <a:pt x="234" y="192"/>
                  </a:lnTo>
                  <a:lnTo>
                    <a:pt x="234" y="203"/>
                  </a:lnTo>
                  <a:lnTo>
                    <a:pt x="240" y="203"/>
                  </a:lnTo>
                  <a:lnTo>
                    <a:pt x="242" y="221"/>
                  </a:lnTo>
                  <a:lnTo>
                    <a:pt x="238" y="238"/>
                  </a:lnTo>
                  <a:lnTo>
                    <a:pt x="234" y="254"/>
                  </a:lnTo>
                  <a:lnTo>
                    <a:pt x="231" y="269"/>
                  </a:lnTo>
                  <a:lnTo>
                    <a:pt x="280" y="272"/>
                  </a:lnTo>
                  <a:lnTo>
                    <a:pt x="283" y="260"/>
                  </a:lnTo>
                  <a:lnTo>
                    <a:pt x="300" y="260"/>
                  </a:lnTo>
                  <a:lnTo>
                    <a:pt x="300" y="256"/>
                  </a:lnTo>
                  <a:lnTo>
                    <a:pt x="302" y="254"/>
                  </a:lnTo>
                  <a:lnTo>
                    <a:pt x="302" y="252"/>
                  </a:lnTo>
                  <a:lnTo>
                    <a:pt x="303" y="252"/>
                  </a:lnTo>
                  <a:lnTo>
                    <a:pt x="305" y="250"/>
                  </a:lnTo>
                  <a:lnTo>
                    <a:pt x="307" y="249"/>
                  </a:lnTo>
                  <a:lnTo>
                    <a:pt x="307" y="245"/>
                  </a:lnTo>
                  <a:lnTo>
                    <a:pt x="314" y="245"/>
                  </a:lnTo>
                  <a:lnTo>
                    <a:pt x="327" y="229"/>
                  </a:lnTo>
                  <a:lnTo>
                    <a:pt x="331" y="229"/>
                  </a:lnTo>
                  <a:lnTo>
                    <a:pt x="331" y="220"/>
                  </a:lnTo>
                  <a:lnTo>
                    <a:pt x="340" y="216"/>
                  </a:lnTo>
                  <a:lnTo>
                    <a:pt x="340" y="203"/>
                  </a:lnTo>
                  <a:lnTo>
                    <a:pt x="343" y="203"/>
                  </a:lnTo>
                  <a:lnTo>
                    <a:pt x="345" y="200"/>
                  </a:lnTo>
                  <a:lnTo>
                    <a:pt x="345" y="196"/>
                  </a:lnTo>
                  <a:lnTo>
                    <a:pt x="345" y="194"/>
                  </a:lnTo>
                  <a:lnTo>
                    <a:pt x="345" y="192"/>
                  </a:lnTo>
                  <a:lnTo>
                    <a:pt x="347" y="190"/>
                  </a:lnTo>
                  <a:lnTo>
                    <a:pt x="349" y="187"/>
                  </a:lnTo>
                  <a:lnTo>
                    <a:pt x="351" y="183"/>
                  </a:lnTo>
                  <a:lnTo>
                    <a:pt x="351" y="180"/>
                  </a:lnTo>
                  <a:lnTo>
                    <a:pt x="383" y="180"/>
                  </a:lnTo>
                  <a:lnTo>
                    <a:pt x="394" y="192"/>
                  </a:lnTo>
                  <a:lnTo>
                    <a:pt x="411" y="201"/>
                  </a:lnTo>
                  <a:lnTo>
                    <a:pt x="432" y="205"/>
                  </a:lnTo>
                  <a:lnTo>
                    <a:pt x="454" y="209"/>
                  </a:lnTo>
                  <a:lnTo>
                    <a:pt x="480" y="209"/>
                  </a:lnTo>
                  <a:lnTo>
                    <a:pt x="482" y="205"/>
                  </a:lnTo>
                  <a:lnTo>
                    <a:pt x="485" y="201"/>
                  </a:lnTo>
                  <a:lnTo>
                    <a:pt x="487" y="200"/>
                  </a:lnTo>
                  <a:lnTo>
                    <a:pt x="487" y="192"/>
                  </a:lnTo>
                  <a:lnTo>
                    <a:pt x="491" y="192"/>
                  </a:lnTo>
                  <a:lnTo>
                    <a:pt x="491" y="183"/>
                  </a:lnTo>
                  <a:lnTo>
                    <a:pt x="500" y="180"/>
                  </a:lnTo>
                  <a:lnTo>
                    <a:pt x="502" y="172"/>
                  </a:lnTo>
                  <a:lnTo>
                    <a:pt x="502" y="163"/>
                  </a:lnTo>
                  <a:lnTo>
                    <a:pt x="503" y="154"/>
                  </a:lnTo>
                  <a:lnTo>
                    <a:pt x="507" y="149"/>
                  </a:lnTo>
                  <a:lnTo>
                    <a:pt x="531" y="145"/>
                  </a:lnTo>
                  <a:lnTo>
                    <a:pt x="534" y="136"/>
                  </a:lnTo>
                  <a:lnTo>
                    <a:pt x="543" y="136"/>
                  </a:lnTo>
                  <a:lnTo>
                    <a:pt x="543" y="132"/>
                  </a:lnTo>
                  <a:lnTo>
                    <a:pt x="560" y="120"/>
                  </a:lnTo>
                  <a:lnTo>
                    <a:pt x="560" y="100"/>
                  </a:lnTo>
                  <a:lnTo>
                    <a:pt x="567" y="96"/>
                  </a:lnTo>
                  <a:lnTo>
                    <a:pt x="567" y="89"/>
                  </a:lnTo>
                  <a:lnTo>
                    <a:pt x="571" y="89"/>
                  </a:lnTo>
                  <a:lnTo>
                    <a:pt x="574" y="80"/>
                  </a:lnTo>
                  <a:lnTo>
                    <a:pt x="583" y="80"/>
                  </a:lnTo>
                  <a:lnTo>
                    <a:pt x="591" y="69"/>
                  </a:lnTo>
                  <a:lnTo>
                    <a:pt x="600" y="69"/>
                  </a:lnTo>
                  <a:lnTo>
                    <a:pt x="634" y="29"/>
                  </a:lnTo>
                  <a:lnTo>
                    <a:pt x="642" y="27"/>
                  </a:lnTo>
                  <a:lnTo>
                    <a:pt x="647" y="27"/>
                  </a:lnTo>
                  <a:lnTo>
                    <a:pt x="652" y="27"/>
                  </a:lnTo>
                  <a:lnTo>
                    <a:pt x="658" y="27"/>
                  </a:lnTo>
                  <a:lnTo>
                    <a:pt x="663" y="25"/>
                  </a:lnTo>
                  <a:lnTo>
                    <a:pt x="663" y="20"/>
                  </a:lnTo>
                  <a:lnTo>
                    <a:pt x="671" y="12"/>
                  </a:lnTo>
                  <a:lnTo>
                    <a:pt x="674" y="7"/>
                  </a:lnTo>
                  <a:lnTo>
                    <a:pt x="678" y="3"/>
                  </a:lnTo>
                  <a:lnTo>
                    <a:pt x="685" y="1"/>
                  </a:lnTo>
                  <a:lnTo>
                    <a:pt x="70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FF03B92A-FCB4-459E-99A3-BCEEEF3C6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217" y="3894882"/>
              <a:ext cx="95250" cy="114300"/>
            </a:xfrm>
            <a:custGeom>
              <a:avLst/>
              <a:gdLst>
                <a:gd name="T0" fmla="*/ 40 w 60"/>
                <a:gd name="T1" fmla="*/ 0 h 72"/>
                <a:gd name="T2" fmla="*/ 60 w 60"/>
                <a:gd name="T3" fmla="*/ 0 h 72"/>
                <a:gd name="T4" fmla="*/ 60 w 60"/>
                <a:gd name="T5" fmla="*/ 16 h 72"/>
                <a:gd name="T6" fmla="*/ 55 w 60"/>
                <a:gd name="T7" fmla="*/ 18 h 72"/>
                <a:gd name="T8" fmla="*/ 53 w 60"/>
                <a:gd name="T9" fmla="*/ 18 h 72"/>
                <a:gd name="T10" fmla="*/ 51 w 60"/>
                <a:gd name="T11" fmla="*/ 20 h 72"/>
                <a:gd name="T12" fmla="*/ 51 w 60"/>
                <a:gd name="T13" fmla="*/ 20 h 72"/>
                <a:gd name="T14" fmla="*/ 51 w 60"/>
                <a:gd name="T15" fmla="*/ 21 h 72"/>
                <a:gd name="T16" fmla="*/ 51 w 60"/>
                <a:gd name="T17" fmla="*/ 23 h 72"/>
                <a:gd name="T18" fmla="*/ 49 w 60"/>
                <a:gd name="T19" fmla="*/ 25 h 72"/>
                <a:gd name="T20" fmla="*/ 48 w 60"/>
                <a:gd name="T21" fmla="*/ 29 h 72"/>
                <a:gd name="T22" fmla="*/ 37 w 60"/>
                <a:gd name="T23" fmla="*/ 36 h 72"/>
                <a:gd name="T24" fmla="*/ 37 w 60"/>
                <a:gd name="T25" fmla="*/ 72 h 72"/>
                <a:gd name="T26" fmla="*/ 8 w 60"/>
                <a:gd name="T27" fmla="*/ 72 h 72"/>
                <a:gd name="T28" fmla="*/ 8 w 60"/>
                <a:gd name="T29" fmla="*/ 60 h 72"/>
                <a:gd name="T30" fmla="*/ 4 w 60"/>
                <a:gd name="T31" fmla="*/ 50 h 72"/>
                <a:gd name="T32" fmla="*/ 2 w 60"/>
                <a:gd name="T33" fmla="*/ 43 h 72"/>
                <a:gd name="T34" fmla="*/ 0 w 60"/>
                <a:gd name="T35" fmla="*/ 32 h 72"/>
                <a:gd name="T36" fmla="*/ 4 w 60"/>
                <a:gd name="T37" fmla="*/ 30 h 72"/>
                <a:gd name="T38" fmla="*/ 6 w 60"/>
                <a:gd name="T39" fmla="*/ 29 h 72"/>
                <a:gd name="T40" fmla="*/ 6 w 60"/>
                <a:gd name="T41" fmla="*/ 27 h 72"/>
                <a:gd name="T42" fmla="*/ 6 w 60"/>
                <a:gd name="T43" fmla="*/ 27 h 72"/>
                <a:gd name="T44" fmla="*/ 6 w 60"/>
                <a:gd name="T45" fmla="*/ 25 h 72"/>
                <a:gd name="T46" fmla="*/ 6 w 60"/>
                <a:gd name="T47" fmla="*/ 23 h 72"/>
                <a:gd name="T48" fmla="*/ 6 w 60"/>
                <a:gd name="T49" fmla="*/ 23 h 72"/>
                <a:gd name="T50" fmla="*/ 8 w 60"/>
                <a:gd name="T51" fmla="*/ 20 h 72"/>
                <a:gd name="T52" fmla="*/ 40 w 60"/>
                <a:gd name="T5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72">
                  <a:moveTo>
                    <a:pt x="40" y="0"/>
                  </a:moveTo>
                  <a:lnTo>
                    <a:pt x="60" y="0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1" y="20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5"/>
                  </a:lnTo>
                  <a:lnTo>
                    <a:pt x="48" y="29"/>
                  </a:lnTo>
                  <a:lnTo>
                    <a:pt x="37" y="36"/>
                  </a:lnTo>
                  <a:lnTo>
                    <a:pt x="37" y="72"/>
                  </a:lnTo>
                  <a:lnTo>
                    <a:pt x="8" y="72"/>
                  </a:lnTo>
                  <a:lnTo>
                    <a:pt x="8" y="60"/>
                  </a:lnTo>
                  <a:lnTo>
                    <a:pt x="4" y="50"/>
                  </a:lnTo>
                  <a:lnTo>
                    <a:pt x="2" y="43"/>
                  </a:lnTo>
                  <a:lnTo>
                    <a:pt x="0" y="32"/>
                  </a:lnTo>
                  <a:lnTo>
                    <a:pt x="4" y="30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8" y="2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="" xmlns:a16="http://schemas.microsoft.com/office/drawing/2014/main" id="{A0C7EC64-F2A8-4DE6-87F4-8084DCD7E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680" y="2999758"/>
              <a:ext cx="1651000" cy="1697038"/>
            </a:xfrm>
            <a:custGeom>
              <a:avLst/>
              <a:gdLst>
                <a:gd name="T0" fmla="*/ 740 w 1040"/>
                <a:gd name="T1" fmla="*/ 9 h 1069"/>
                <a:gd name="T2" fmla="*/ 760 w 1040"/>
                <a:gd name="T3" fmla="*/ 4 h 1069"/>
                <a:gd name="T4" fmla="*/ 844 w 1040"/>
                <a:gd name="T5" fmla="*/ 33 h 1069"/>
                <a:gd name="T6" fmla="*/ 889 w 1040"/>
                <a:gd name="T7" fmla="*/ 57 h 1069"/>
                <a:gd name="T8" fmla="*/ 940 w 1040"/>
                <a:gd name="T9" fmla="*/ 44 h 1069"/>
                <a:gd name="T10" fmla="*/ 989 w 1040"/>
                <a:gd name="T11" fmla="*/ 80 h 1069"/>
                <a:gd name="T12" fmla="*/ 1013 w 1040"/>
                <a:gd name="T13" fmla="*/ 100 h 1069"/>
                <a:gd name="T14" fmla="*/ 1017 w 1040"/>
                <a:gd name="T15" fmla="*/ 133 h 1069"/>
                <a:gd name="T16" fmla="*/ 1028 w 1040"/>
                <a:gd name="T17" fmla="*/ 171 h 1069"/>
                <a:gd name="T18" fmla="*/ 1040 w 1040"/>
                <a:gd name="T19" fmla="*/ 193 h 1069"/>
                <a:gd name="T20" fmla="*/ 1013 w 1040"/>
                <a:gd name="T21" fmla="*/ 226 h 1069"/>
                <a:gd name="T22" fmla="*/ 988 w 1040"/>
                <a:gd name="T23" fmla="*/ 251 h 1069"/>
                <a:gd name="T24" fmla="*/ 975 w 1040"/>
                <a:gd name="T25" fmla="*/ 262 h 1069"/>
                <a:gd name="T26" fmla="*/ 957 w 1040"/>
                <a:gd name="T27" fmla="*/ 337 h 1069"/>
                <a:gd name="T28" fmla="*/ 920 w 1040"/>
                <a:gd name="T29" fmla="*/ 437 h 1069"/>
                <a:gd name="T30" fmla="*/ 924 w 1040"/>
                <a:gd name="T31" fmla="*/ 473 h 1069"/>
                <a:gd name="T32" fmla="*/ 926 w 1040"/>
                <a:gd name="T33" fmla="*/ 538 h 1069"/>
                <a:gd name="T34" fmla="*/ 937 w 1040"/>
                <a:gd name="T35" fmla="*/ 606 h 1069"/>
                <a:gd name="T36" fmla="*/ 966 w 1040"/>
                <a:gd name="T37" fmla="*/ 702 h 1069"/>
                <a:gd name="T38" fmla="*/ 988 w 1040"/>
                <a:gd name="T39" fmla="*/ 740 h 1069"/>
                <a:gd name="T40" fmla="*/ 946 w 1040"/>
                <a:gd name="T41" fmla="*/ 784 h 1069"/>
                <a:gd name="T42" fmla="*/ 898 w 1040"/>
                <a:gd name="T43" fmla="*/ 866 h 1069"/>
                <a:gd name="T44" fmla="*/ 893 w 1040"/>
                <a:gd name="T45" fmla="*/ 889 h 1069"/>
                <a:gd name="T46" fmla="*/ 884 w 1040"/>
                <a:gd name="T47" fmla="*/ 973 h 1069"/>
                <a:gd name="T48" fmla="*/ 908 w 1040"/>
                <a:gd name="T49" fmla="*/ 989 h 1069"/>
                <a:gd name="T50" fmla="*/ 942 w 1040"/>
                <a:gd name="T51" fmla="*/ 1004 h 1069"/>
                <a:gd name="T52" fmla="*/ 924 w 1040"/>
                <a:gd name="T53" fmla="*/ 1067 h 1069"/>
                <a:gd name="T54" fmla="*/ 893 w 1040"/>
                <a:gd name="T55" fmla="*/ 1037 h 1069"/>
                <a:gd name="T56" fmla="*/ 820 w 1040"/>
                <a:gd name="T57" fmla="*/ 986 h 1069"/>
                <a:gd name="T58" fmla="*/ 817 w 1040"/>
                <a:gd name="T59" fmla="*/ 973 h 1069"/>
                <a:gd name="T60" fmla="*/ 735 w 1040"/>
                <a:gd name="T61" fmla="*/ 977 h 1069"/>
                <a:gd name="T62" fmla="*/ 686 w 1040"/>
                <a:gd name="T63" fmla="*/ 949 h 1069"/>
                <a:gd name="T64" fmla="*/ 644 w 1040"/>
                <a:gd name="T65" fmla="*/ 931 h 1069"/>
                <a:gd name="T66" fmla="*/ 617 w 1040"/>
                <a:gd name="T67" fmla="*/ 929 h 1069"/>
                <a:gd name="T68" fmla="*/ 551 w 1040"/>
                <a:gd name="T69" fmla="*/ 937 h 1069"/>
                <a:gd name="T70" fmla="*/ 549 w 1040"/>
                <a:gd name="T71" fmla="*/ 902 h 1069"/>
                <a:gd name="T72" fmla="*/ 526 w 1040"/>
                <a:gd name="T73" fmla="*/ 853 h 1069"/>
                <a:gd name="T74" fmla="*/ 526 w 1040"/>
                <a:gd name="T75" fmla="*/ 722 h 1069"/>
                <a:gd name="T76" fmla="*/ 398 w 1040"/>
                <a:gd name="T77" fmla="*/ 720 h 1069"/>
                <a:gd name="T78" fmla="*/ 353 w 1040"/>
                <a:gd name="T79" fmla="*/ 757 h 1069"/>
                <a:gd name="T80" fmla="*/ 286 w 1040"/>
                <a:gd name="T81" fmla="*/ 753 h 1069"/>
                <a:gd name="T82" fmla="*/ 257 w 1040"/>
                <a:gd name="T83" fmla="*/ 693 h 1069"/>
                <a:gd name="T84" fmla="*/ 242 w 1040"/>
                <a:gd name="T85" fmla="*/ 646 h 1069"/>
                <a:gd name="T86" fmla="*/ 60 w 1040"/>
                <a:gd name="T87" fmla="*/ 637 h 1069"/>
                <a:gd name="T88" fmla="*/ 17 w 1040"/>
                <a:gd name="T89" fmla="*/ 617 h 1069"/>
                <a:gd name="T90" fmla="*/ 60 w 1040"/>
                <a:gd name="T91" fmla="*/ 569 h 1069"/>
                <a:gd name="T92" fmla="*/ 84 w 1040"/>
                <a:gd name="T93" fmla="*/ 566 h 1069"/>
                <a:gd name="T94" fmla="*/ 133 w 1040"/>
                <a:gd name="T95" fmla="*/ 582 h 1069"/>
                <a:gd name="T96" fmla="*/ 197 w 1040"/>
                <a:gd name="T97" fmla="*/ 529 h 1069"/>
                <a:gd name="T98" fmla="*/ 217 w 1040"/>
                <a:gd name="T99" fmla="*/ 500 h 1069"/>
                <a:gd name="T100" fmla="*/ 298 w 1040"/>
                <a:gd name="T101" fmla="*/ 342 h 1069"/>
                <a:gd name="T102" fmla="*/ 309 w 1040"/>
                <a:gd name="T103" fmla="*/ 249 h 1069"/>
                <a:gd name="T104" fmla="*/ 329 w 1040"/>
                <a:gd name="T105" fmla="*/ 169 h 1069"/>
                <a:gd name="T106" fmla="*/ 357 w 1040"/>
                <a:gd name="T107" fmla="*/ 46 h 1069"/>
                <a:gd name="T108" fmla="*/ 411 w 1040"/>
                <a:gd name="T109" fmla="*/ 17 h 1069"/>
                <a:gd name="T110" fmla="*/ 526 w 1040"/>
                <a:gd name="T111" fmla="*/ 60 h 1069"/>
                <a:gd name="T112" fmla="*/ 573 w 1040"/>
                <a:gd name="T113" fmla="*/ 40 h 1069"/>
                <a:gd name="T114" fmla="*/ 600 w 1040"/>
                <a:gd name="T115" fmla="*/ 38 h 1069"/>
                <a:gd name="T116" fmla="*/ 680 w 1040"/>
                <a:gd name="T117" fmla="*/ 22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0" h="1069">
                  <a:moveTo>
                    <a:pt x="717" y="0"/>
                  </a:moveTo>
                  <a:lnTo>
                    <a:pt x="724" y="2"/>
                  </a:lnTo>
                  <a:lnTo>
                    <a:pt x="729" y="2"/>
                  </a:lnTo>
                  <a:lnTo>
                    <a:pt x="731" y="4"/>
                  </a:lnTo>
                  <a:lnTo>
                    <a:pt x="735" y="6"/>
                  </a:lnTo>
                  <a:lnTo>
                    <a:pt x="737" y="7"/>
                  </a:lnTo>
                  <a:lnTo>
                    <a:pt x="740" y="9"/>
                  </a:lnTo>
                  <a:lnTo>
                    <a:pt x="740" y="13"/>
                  </a:lnTo>
                  <a:lnTo>
                    <a:pt x="744" y="13"/>
                  </a:lnTo>
                  <a:lnTo>
                    <a:pt x="748" y="11"/>
                  </a:lnTo>
                  <a:lnTo>
                    <a:pt x="749" y="9"/>
                  </a:lnTo>
                  <a:lnTo>
                    <a:pt x="753" y="6"/>
                  </a:lnTo>
                  <a:lnTo>
                    <a:pt x="757" y="4"/>
                  </a:lnTo>
                  <a:lnTo>
                    <a:pt x="760" y="4"/>
                  </a:lnTo>
                  <a:lnTo>
                    <a:pt x="766" y="6"/>
                  </a:lnTo>
                  <a:lnTo>
                    <a:pt x="769" y="13"/>
                  </a:lnTo>
                  <a:lnTo>
                    <a:pt x="777" y="13"/>
                  </a:lnTo>
                  <a:lnTo>
                    <a:pt x="777" y="17"/>
                  </a:lnTo>
                  <a:lnTo>
                    <a:pt x="829" y="13"/>
                  </a:lnTo>
                  <a:lnTo>
                    <a:pt x="837" y="24"/>
                  </a:lnTo>
                  <a:lnTo>
                    <a:pt x="844" y="33"/>
                  </a:lnTo>
                  <a:lnTo>
                    <a:pt x="849" y="46"/>
                  </a:lnTo>
                  <a:lnTo>
                    <a:pt x="855" y="47"/>
                  </a:lnTo>
                  <a:lnTo>
                    <a:pt x="862" y="49"/>
                  </a:lnTo>
                  <a:lnTo>
                    <a:pt x="868" y="53"/>
                  </a:lnTo>
                  <a:lnTo>
                    <a:pt x="873" y="57"/>
                  </a:lnTo>
                  <a:lnTo>
                    <a:pt x="877" y="60"/>
                  </a:lnTo>
                  <a:lnTo>
                    <a:pt x="889" y="57"/>
                  </a:lnTo>
                  <a:lnTo>
                    <a:pt x="893" y="49"/>
                  </a:lnTo>
                  <a:lnTo>
                    <a:pt x="906" y="49"/>
                  </a:lnTo>
                  <a:lnTo>
                    <a:pt x="920" y="53"/>
                  </a:lnTo>
                  <a:lnTo>
                    <a:pt x="933" y="57"/>
                  </a:lnTo>
                  <a:lnTo>
                    <a:pt x="935" y="51"/>
                  </a:lnTo>
                  <a:lnTo>
                    <a:pt x="937" y="46"/>
                  </a:lnTo>
                  <a:lnTo>
                    <a:pt x="940" y="44"/>
                  </a:lnTo>
                  <a:lnTo>
                    <a:pt x="946" y="42"/>
                  </a:lnTo>
                  <a:lnTo>
                    <a:pt x="953" y="42"/>
                  </a:lnTo>
                  <a:lnTo>
                    <a:pt x="973" y="69"/>
                  </a:lnTo>
                  <a:lnTo>
                    <a:pt x="980" y="69"/>
                  </a:lnTo>
                  <a:lnTo>
                    <a:pt x="980" y="77"/>
                  </a:lnTo>
                  <a:lnTo>
                    <a:pt x="986" y="78"/>
                  </a:lnTo>
                  <a:lnTo>
                    <a:pt x="989" y="80"/>
                  </a:lnTo>
                  <a:lnTo>
                    <a:pt x="993" y="82"/>
                  </a:lnTo>
                  <a:lnTo>
                    <a:pt x="997" y="84"/>
                  </a:lnTo>
                  <a:lnTo>
                    <a:pt x="1000" y="86"/>
                  </a:lnTo>
                  <a:lnTo>
                    <a:pt x="1002" y="91"/>
                  </a:lnTo>
                  <a:lnTo>
                    <a:pt x="1006" y="97"/>
                  </a:lnTo>
                  <a:lnTo>
                    <a:pt x="1009" y="98"/>
                  </a:lnTo>
                  <a:lnTo>
                    <a:pt x="1013" y="100"/>
                  </a:lnTo>
                  <a:lnTo>
                    <a:pt x="1020" y="102"/>
                  </a:lnTo>
                  <a:lnTo>
                    <a:pt x="1020" y="122"/>
                  </a:lnTo>
                  <a:lnTo>
                    <a:pt x="1017" y="122"/>
                  </a:lnTo>
                  <a:lnTo>
                    <a:pt x="1017" y="129"/>
                  </a:lnTo>
                  <a:lnTo>
                    <a:pt x="1013" y="129"/>
                  </a:lnTo>
                  <a:lnTo>
                    <a:pt x="1013" y="133"/>
                  </a:lnTo>
                  <a:lnTo>
                    <a:pt x="1017" y="133"/>
                  </a:lnTo>
                  <a:lnTo>
                    <a:pt x="1017" y="157"/>
                  </a:lnTo>
                  <a:lnTo>
                    <a:pt x="1013" y="157"/>
                  </a:lnTo>
                  <a:lnTo>
                    <a:pt x="1013" y="166"/>
                  </a:lnTo>
                  <a:lnTo>
                    <a:pt x="1017" y="166"/>
                  </a:lnTo>
                  <a:lnTo>
                    <a:pt x="1020" y="167"/>
                  </a:lnTo>
                  <a:lnTo>
                    <a:pt x="1024" y="171"/>
                  </a:lnTo>
                  <a:lnTo>
                    <a:pt x="1028" y="171"/>
                  </a:lnTo>
                  <a:lnTo>
                    <a:pt x="1031" y="173"/>
                  </a:lnTo>
                  <a:lnTo>
                    <a:pt x="1033" y="173"/>
                  </a:lnTo>
                  <a:lnTo>
                    <a:pt x="1037" y="175"/>
                  </a:lnTo>
                  <a:lnTo>
                    <a:pt x="1038" y="177"/>
                  </a:lnTo>
                  <a:lnTo>
                    <a:pt x="1038" y="180"/>
                  </a:lnTo>
                  <a:lnTo>
                    <a:pt x="1040" y="186"/>
                  </a:lnTo>
                  <a:lnTo>
                    <a:pt x="1040" y="193"/>
                  </a:lnTo>
                  <a:lnTo>
                    <a:pt x="1037" y="198"/>
                  </a:lnTo>
                  <a:lnTo>
                    <a:pt x="1033" y="202"/>
                  </a:lnTo>
                  <a:lnTo>
                    <a:pt x="1029" y="207"/>
                  </a:lnTo>
                  <a:lnTo>
                    <a:pt x="1026" y="213"/>
                  </a:lnTo>
                  <a:lnTo>
                    <a:pt x="1017" y="217"/>
                  </a:lnTo>
                  <a:lnTo>
                    <a:pt x="1017" y="226"/>
                  </a:lnTo>
                  <a:lnTo>
                    <a:pt x="1013" y="226"/>
                  </a:lnTo>
                  <a:lnTo>
                    <a:pt x="1000" y="242"/>
                  </a:lnTo>
                  <a:lnTo>
                    <a:pt x="993" y="242"/>
                  </a:lnTo>
                  <a:lnTo>
                    <a:pt x="993" y="246"/>
                  </a:lnTo>
                  <a:lnTo>
                    <a:pt x="991" y="247"/>
                  </a:lnTo>
                  <a:lnTo>
                    <a:pt x="989" y="249"/>
                  </a:lnTo>
                  <a:lnTo>
                    <a:pt x="988" y="249"/>
                  </a:lnTo>
                  <a:lnTo>
                    <a:pt x="988" y="251"/>
                  </a:lnTo>
                  <a:lnTo>
                    <a:pt x="986" y="253"/>
                  </a:lnTo>
                  <a:lnTo>
                    <a:pt x="986" y="257"/>
                  </a:lnTo>
                  <a:lnTo>
                    <a:pt x="980" y="258"/>
                  </a:lnTo>
                  <a:lnTo>
                    <a:pt x="978" y="258"/>
                  </a:lnTo>
                  <a:lnTo>
                    <a:pt x="977" y="260"/>
                  </a:lnTo>
                  <a:lnTo>
                    <a:pt x="977" y="260"/>
                  </a:lnTo>
                  <a:lnTo>
                    <a:pt x="975" y="262"/>
                  </a:lnTo>
                  <a:lnTo>
                    <a:pt x="973" y="266"/>
                  </a:lnTo>
                  <a:lnTo>
                    <a:pt x="969" y="266"/>
                  </a:lnTo>
                  <a:lnTo>
                    <a:pt x="969" y="293"/>
                  </a:lnTo>
                  <a:lnTo>
                    <a:pt x="966" y="293"/>
                  </a:lnTo>
                  <a:lnTo>
                    <a:pt x="966" y="302"/>
                  </a:lnTo>
                  <a:lnTo>
                    <a:pt x="960" y="302"/>
                  </a:lnTo>
                  <a:lnTo>
                    <a:pt x="957" y="337"/>
                  </a:lnTo>
                  <a:lnTo>
                    <a:pt x="953" y="337"/>
                  </a:lnTo>
                  <a:lnTo>
                    <a:pt x="953" y="386"/>
                  </a:lnTo>
                  <a:lnTo>
                    <a:pt x="929" y="402"/>
                  </a:lnTo>
                  <a:lnTo>
                    <a:pt x="926" y="411"/>
                  </a:lnTo>
                  <a:lnTo>
                    <a:pt x="928" y="424"/>
                  </a:lnTo>
                  <a:lnTo>
                    <a:pt x="926" y="437"/>
                  </a:lnTo>
                  <a:lnTo>
                    <a:pt x="920" y="437"/>
                  </a:lnTo>
                  <a:lnTo>
                    <a:pt x="918" y="442"/>
                  </a:lnTo>
                  <a:lnTo>
                    <a:pt x="917" y="444"/>
                  </a:lnTo>
                  <a:lnTo>
                    <a:pt x="915" y="447"/>
                  </a:lnTo>
                  <a:lnTo>
                    <a:pt x="915" y="449"/>
                  </a:lnTo>
                  <a:lnTo>
                    <a:pt x="913" y="455"/>
                  </a:lnTo>
                  <a:lnTo>
                    <a:pt x="913" y="462"/>
                  </a:lnTo>
                  <a:lnTo>
                    <a:pt x="924" y="473"/>
                  </a:lnTo>
                  <a:lnTo>
                    <a:pt x="929" y="489"/>
                  </a:lnTo>
                  <a:lnTo>
                    <a:pt x="931" y="511"/>
                  </a:lnTo>
                  <a:lnTo>
                    <a:pt x="929" y="533"/>
                  </a:lnTo>
                  <a:lnTo>
                    <a:pt x="928" y="533"/>
                  </a:lnTo>
                  <a:lnTo>
                    <a:pt x="928" y="535"/>
                  </a:lnTo>
                  <a:lnTo>
                    <a:pt x="926" y="537"/>
                  </a:lnTo>
                  <a:lnTo>
                    <a:pt x="926" y="538"/>
                  </a:lnTo>
                  <a:lnTo>
                    <a:pt x="926" y="542"/>
                  </a:lnTo>
                  <a:lnTo>
                    <a:pt x="928" y="549"/>
                  </a:lnTo>
                  <a:lnTo>
                    <a:pt x="933" y="562"/>
                  </a:lnTo>
                  <a:lnTo>
                    <a:pt x="933" y="573"/>
                  </a:lnTo>
                  <a:lnTo>
                    <a:pt x="926" y="577"/>
                  </a:lnTo>
                  <a:lnTo>
                    <a:pt x="929" y="606"/>
                  </a:lnTo>
                  <a:lnTo>
                    <a:pt x="937" y="606"/>
                  </a:lnTo>
                  <a:lnTo>
                    <a:pt x="938" y="624"/>
                  </a:lnTo>
                  <a:lnTo>
                    <a:pt x="938" y="640"/>
                  </a:lnTo>
                  <a:lnTo>
                    <a:pt x="937" y="662"/>
                  </a:lnTo>
                  <a:lnTo>
                    <a:pt x="949" y="666"/>
                  </a:lnTo>
                  <a:lnTo>
                    <a:pt x="953" y="697"/>
                  </a:lnTo>
                  <a:lnTo>
                    <a:pt x="958" y="700"/>
                  </a:lnTo>
                  <a:lnTo>
                    <a:pt x="966" y="702"/>
                  </a:lnTo>
                  <a:lnTo>
                    <a:pt x="971" y="706"/>
                  </a:lnTo>
                  <a:lnTo>
                    <a:pt x="977" y="709"/>
                  </a:lnTo>
                  <a:lnTo>
                    <a:pt x="980" y="713"/>
                  </a:lnTo>
                  <a:lnTo>
                    <a:pt x="980" y="726"/>
                  </a:lnTo>
                  <a:lnTo>
                    <a:pt x="984" y="731"/>
                  </a:lnTo>
                  <a:lnTo>
                    <a:pt x="986" y="737"/>
                  </a:lnTo>
                  <a:lnTo>
                    <a:pt x="988" y="740"/>
                  </a:lnTo>
                  <a:lnTo>
                    <a:pt x="989" y="744"/>
                  </a:lnTo>
                  <a:lnTo>
                    <a:pt x="995" y="747"/>
                  </a:lnTo>
                  <a:lnTo>
                    <a:pt x="1000" y="749"/>
                  </a:lnTo>
                  <a:lnTo>
                    <a:pt x="1006" y="777"/>
                  </a:lnTo>
                  <a:lnTo>
                    <a:pt x="989" y="778"/>
                  </a:lnTo>
                  <a:lnTo>
                    <a:pt x="969" y="780"/>
                  </a:lnTo>
                  <a:lnTo>
                    <a:pt x="946" y="784"/>
                  </a:lnTo>
                  <a:lnTo>
                    <a:pt x="928" y="789"/>
                  </a:lnTo>
                  <a:lnTo>
                    <a:pt x="917" y="793"/>
                  </a:lnTo>
                  <a:lnTo>
                    <a:pt x="913" y="793"/>
                  </a:lnTo>
                  <a:lnTo>
                    <a:pt x="913" y="813"/>
                  </a:lnTo>
                  <a:lnTo>
                    <a:pt x="886" y="837"/>
                  </a:lnTo>
                  <a:lnTo>
                    <a:pt x="893" y="847"/>
                  </a:lnTo>
                  <a:lnTo>
                    <a:pt x="898" y="866"/>
                  </a:lnTo>
                  <a:lnTo>
                    <a:pt x="897" y="886"/>
                  </a:lnTo>
                  <a:lnTo>
                    <a:pt x="897" y="887"/>
                  </a:lnTo>
                  <a:lnTo>
                    <a:pt x="895" y="887"/>
                  </a:lnTo>
                  <a:lnTo>
                    <a:pt x="895" y="887"/>
                  </a:lnTo>
                  <a:lnTo>
                    <a:pt x="893" y="887"/>
                  </a:lnTo>
                  <a:lnTo>
                    <a:pt x="893" y="887"/>
                  </a:lnTo>
                  <a:lnTo>
                    <a:pt x="893" y="889"/>
                  </a:lnTo>
                  <a:lnTo>
                    <a:pt x="897" y="889"/>
                  </a:lnTo>
                  <a:lnTo>
                    <a:pt x="897" y="920"/>
                  </a:lnTo>
                  <a:lnTo>
                    <a:pt x="893" y="920"/>
                  </a:lnTo>
                  <a:lnTo>
                    <a:pt x="893" y="929"/>
                  </a:lnTo>
                  <a:lnTo>
                    <a:pt x="889" y="929"/>
                  </a:lnTo>
                  <a:lnTo>
                    <a:pt x="880" y="969"/>
                  </a:lnTo>
                  <a:lnTo>
                    <a:pt x="884" y="973"/>
                  </a:lnTo>
                  <a:lnTo>
                    <a:pt x="888" y="977"/>
                  </a:lnTo>
                  <a:lnTo>
                    <a:pt x="889" y="982"/>
                  </a:lnTo>
                  <a:lnTo>
                    <a:pt x="893" y="986"/>
                  </a:lnTo>
                  <a:lnTo>
                    <a:pt x="898" y="987"/>
                  </a:lnTo>
                  <a:lnTo>
                    <a:pt x="902" y="989"/>
                  </a:lnTo>
                  <a:lnTo>
                    <a:pt x="904" y="989"/>
                  </a:lnTo>
                  <a:lnTo>
                    <a:pt x="908" y="989"/>
                  </a:lnTo>
                  <a:lnTo>
                    <a:pt x="909" y="991"/>
                  </a:lnTo>
                  <a:lnTo>
                    <a:pt x="911" y="993"/>
                  </a:lnTo>
                  <a:lnTo>
                    <a:pt x="911" y="998"/>
                  </a:lnTo>
                  <a:lnTo>
                    <a:pt x="913" y="1006"/>
                  </a:lnTo>
                  <a:lnTo>
                    <a:pt x="937" y="1009"/>
                  </a:lnTo>
                  <a:lnTo>
                    <a:pt x="937" y="1006"/>
                  </a:lnTo>
                  <a:lnTo>
                    <a:pt x="942" y="1004"/>
                  </a:lnTo>
                  <a:lnTo>
                    <a:pt x="946" y="1002"/>
                  </a:lnTo>
                  <a:lnTo>
                    <a:pt x="951" y="1002"/>
                  </a:lnTo>
                  <a:lnTo>
                    <a:pt x="957" y="1002"/>
                  </a:lnTo>
                  <a:lnTo>
                    <a:pt x="957" y="1060"/>
                  </a:lnTo>
                  <a:lnTo>
                    <a:pt x="944" y="1062"/>
                  </a:lnTo>
                  <a:lnTo>
                    <a:pt x="935" y="1066"/>
                  </a:lnTo>
                  <a:lnTo>
                    <a:pt x="924" y="1067"/>
                  </a:lnTo>
                  <a:lnTo>
                    <a:pt x="909" y="1069"/>
                  </a:lnTo>
                  <a:lnTo>
                    <a:pt x="909" y="1053"/>
                  </a:lnTo>
                  <a:lnTo>
                    <a:pt x="906" y="1053"/>
                  </a:lnTo>
                  <a:lnTo>
                    <a:pt x="902" y="1049"/>
                  </a:lnTo>
                  <a:lnTo>
                    <a:pt x="898" y="1046"/>
                  </a:lnTo>
                  <a:lnTo>
                    <a:pt x="895" y="1042"/>
                  </a:lnTo>
                  <a:lnTo>
                    <a:pt x="893" y="1037"/>
                  </a:lnTo>
                  <a:lnTo>
                    <a:pt x="891" y="1033"/>
                  </a:lnTo>
                  <a:lnTo>
                    <a:pt x="889" y="1026"/>
                  </a:lnTo>
                  <a:lnTo>
                    <a:pt x="880" y="1026"/>
                  </a:lnTo>
                  <a:lnTo>
                    <a:pt x="880" y="1017"/>
                  </a:lnTo>
                  <a:lnTo>
                    <a:pt x="833" y="1002"/>
                  </a:lnTo>
                  <a:lnTo>
                    <a:pt x="833" y="993"/>
                  </a:lnTo>
                  <a:lnTo>
                    <a:pt x="820" y="986"/>
                  </a:lnTo>
                  <a:lnTo>
                    <a:pt x="818" y="982"/>
                  </a:lnTo>
                  <a:lnTo>
                    <a:pt x="818" y="978"/>
                  </a:lnTo>
                  <a:lnTo>
                    <a:pt x="818" y="977"/>
                  </a:lnTo>
                  <a:lnTo>
                    <a:pt x="818" y="975"/>
                  </a:lnTo>
                  <a:lnTo>
                    <a:pt x="818" y="975"/>
                  </a:lnTo>
                  <a:lnTo>
                    <a:pt x="818" y="973"/>
                  </a:lnTo>
                  <a:lnTo>
                    <a:pt x="817" y="973"/>
                  </a:lnTo>
                  <a:lnTo>
                    <a:pt x="815" y="971"/>
                  </a:lnTo>
                  <a:lnTo>
                    <a:pt x="809" y="969"/>
                  </a:lnTo>
                  <a:lnTo>
                    <a:pt x="806" y="986"/>
                  </a:lnTo>
                  <a:lnTo>
                    <a:pt x="784" y="987"/>
                  </a:lnTo>
                  <a:lnTo>
                    <a:pt x="766" y="986"/>
                  </a:lnTo>
                  <a:lnTo>
                    <a:pt x="751" y="982"/>
                  </a:lnTo>
                  <a:lnTo>
                    <a:pt x="735" y="977"/>
                  </a:lnTo>
                  <a:lnTo>
                    <a:pt x="717" y="973"/>
                  </a:lnTo>
                  <a:lnTo>
                    <a:pt x="717" y="967"/>
                  </a:lnTo>
                  <a:lnTo>
                    <a:pt x="715" y="962"/>
                  </a:lnTo>
                  <a:lnTo>
                    <a:pt x="715" y="958"/>
                  </a:lnTo>
                  <a:lnTo>
                    <a:pt x="713" y="953"/>
                  </a:lnTo>
                  <a:lnTo>
                    <a:pt x="713" y="946"/>
                  </a:lnTo>
                  <a:lnTo>
                    <a:pt x="686" y="949"/>
                  </a:lnTo>
                  <a:lnTo>
                    <a:pt x="680" y="957"/>
                  </a:lnTo>
                  <a:lnTo>
                    <a:pt x="666" y="957"/>
                  </a:lnTo>
                  <a:lnTo>
                    <a:pt x="666" y="942"/>
                  </a:lnTo>
                  <a:lnTo>
                    <a:pt x="658" y="938"/>
                  </a:lnTo>
                  <a:lnTo>
                    <a:pt x="653" y="933"/>
                  </a:lnTo>
                  <a:lnTo>
                    <a:pt x="649" y="929"/>
                  </a:lnTo>
                  <a:lnTo>
                    <a:pt x="644" y="931"/>
                  </a:lnTo>
                  <a:lnTo>
                    <a:pt x="638" y="931"/>
                  </a:lnTo>
                  <a:lnTo>
                    <a:pt x="633" y="933"/>
                  </a:lnTo>
                  <a:lnTo>
                    <a:pt x="628" y="935"/>
                  </a:lnTo>
                  <a:lnTo>
                    <a:pt x="620" y="933"/>
                  </a:lnTo>
                  <a:lnTo>
                    <a:pt x="620" y="933"/>
                  </a:lnTo>
                  <a:lnTo>
                    <a:pt x="618" y="931"/>
                  </a:lnTo>
                  <a:lnTo>
                    <a:pt x="617" y="929"/>
                  </a:lnTo>
                  <a:lnTo>
                    <a:pt x="613" y="929"/>
                  </a:lnTo>
                  <a:lnTo>
                    <a:pt x="609" y="929"/>
                  </a:lnTo>
                  <a:lnTo>
                    <a:pt x="609" y="933"/>
                  </a:lnTo>
                  <a:lnTo>
                    <a:pt x="600" y="933"/>
                  </a:lnTo>
                  <a:lnTo>
                    <a:pt x="600" y="937"/>
                  </a:lnTo>
                  <a:lnTo>
                    <a:pt x="553" y="942"/>
                  </a:lnTo>
                  <a:lnTo>
                    <a:pt x="551" y="937"/>
                  </a:lnTo>
                  <a:lnTo>
                    <a:pt x="549" y="935"/>
                  </a:lnTo>
                  <a:lnTo>
                    <a:pt x="548" y="931"/>
                  </a:lnTo>
                  <a:lnTo>
                    <a:pt x="546" y="929"/>
                  </a:lnTo>
                  <a:lnTo>
                    <a:pt x="546" y="924"/>
                  </a:lnTo>
                  <a:lnTo>
                    <a:pt x="546" y="917"/>
                  </a:lnTo>
                  <a:lnTo>
                    <a:pt x="548" y="911"/>
                  </a:lnTo>
                  <a:lnTo>
                    <a:pt x="549" y="902"/>
                  </a:lnTo>
                  <a:lnTo>
                    <a:pt x="551" y="889"/>
                  </a:lnTo>
                  <a:lnTo>
                    <a:pt x="549" y="882"/>
                  </a:lnTo>
                  <a:lnTo>
                    <a:pt x="540" y="877"/>
                  </a:lnTo>
                  <a:lnTo>
                    <a:pt x="540" y="869"/>
                  </a:lnTo>
                  <a:lnTo>
                    <a:pt x="529" y="860"/>
                  </a:lnTo>
                  <a:lnTo>
                    <a:pt x="529" y="853"/>
                  </a:lnTo>
                  <a:lnTo>
                    <a:pt x="526" y="853"/>
                  </a:lnTo>
                  <a:lnTo>
                    <a:pt x="526" y="793"/>
                  </a:lnTo>
                  <a:lnTo>
                    <a:pt x="529" y="793"/>
                  </a:lnTo>
                  <a:lnTo>
                    <a:pt x="528" y="787"/>
                  </a:lnTo>
                  <a:lnTo>
                    <a:pt x="526" y="777"/>
                  </a:lnTo>
                  <a:lnTo>
                    <a:pt x="522" y="767"/>
                  </a:lnTo>
                  <a:lnTo>
                    <a:pt x="520" y="760"/>
                  </a:lnTo>
                  <a:lnTo>
                    <a:pt x="526" y="722"/>
                  </a:lnTo>
                  <a:lnTo>
                    <a:pt x="504" y="718"/>
                  </a:lnTo>
                  <a:lnTo>
                    <a:pt x="482" y="717"/>
                  </a:lnTo>
                  <a:lnTo>
                    <a:pt x="457" y="717"/>
                  </a:lnTo>
                  <a:lnTo>
                    <a:pt x="457" y="697"/>
                  </a:lnTo>
                  <a:lnTo>
                    <a:pt x="406" y="700"/>
                  </a:lnTo>
                  <a:lnTo>
                    <a:pt x="400" y="713"/>
                  </a:lnTo>
                  <a:lnTo>
                    <a:pt x="398" y="720"/>
                  </a:lnTo>
                  <a:lnTo>
                    <a:pt x="395" y="733"/>
                  </a:lnTo>
                  <a:lnTo>
                    <a:pt x="393" y="747"/>
                  </a:lnTo>
                  <a:lnTo>
                    <a:pt x="393" y="757"/>
                  </a:lnTo>
                  <a:lnTo>
                    <a:pt x="366" y="760"/>
                  </a:lnTo>
                  <a:lnTo>
                    <a:pt x="366" y="757"/>
                  </a:lnTo>
                  <a:lnTo>
                    <a:pt x="353" y="753"/>
                  </a:lnTo>
                  <a:lnTo>
                    <a:pt x="353" y="757"/>
                  </a:lnTo>
                  <a:lnTo>
                    <a:pt x="333" y="757"/>
                  </a:lnTo>
                  <a:lnTo>
                    <a:pt x="329" y="766"/>
                  </a:lnTo>
                  <a:lnTo>
                    <a:pt x="293" y="760"/>
                  </a:lnTo>
                  <a:lnTo>
                    <a:pt x="291" y="758"/>
                  </a:lnTo>
                  <a:lnTo>
                    <a:pt x="289" y="757"/>
                  </a:lnTo>
                  <a:lnTo>
                    <a:pt x="286" y="755"/>
                  </a:lnTo>
                  <a:lnTo>
                    <a:pt x="286" y="753"/>
                  </a:lnTo>
                  <a:lnTo>
                    <a:pt x="286" y="746"/>
                  </a:lnTo>
                  <a:lnTo>
                    <a:pt x="273" y="737"/>
                  </a:lnTo>
                  <a:lnTo>
                    <a:pt x="273" y="729"/>
                  </a:lnTo>
                  <a:lnTo>
                    <a:pt x="260" y="722"/>
                  </a:lnTo>
                  <a:lnTo>
                    <a:pt x="260" y="700"/>
                  </a:lnTo>
                  <a:lnTo>
                    <a:pt x="257" y="700"/>
                  </a:lnTo>
                  <a:lnTo>
                    <a:pt x="257" y="693"/>
                  </a:lnTo>
                  <a:lnTo>
                    <a:pt x="249" y="689"/>
                  </a:lnTo>
                  <a:lnTo>
                    <a:pt x="249" y="666"/>
                  </a:lnTo>
                  <a:lnTo>
                    <a:pt x="246" y="666"/>
                  </a:lnTo>
                  <a:lnTo>
                    <a:pt x="246" y="649"/>
                  </a:lnTo>
                  <a:lnTo>
                    <a:pt x="244" y="647"/>
                  </a:lnTo>
                  <a:lnTo>
                    <a:pt x="242" y="647"/>
                  </a:lnTo>
                  <a:lnTo>
                    <a:pt x="242" y="646"/>
                  </a:lnTo>
                  <a:lnTo>
                    <a:pt x="240" y="646"/>
                  </a:lnTo>
                  <a:lnTo>
                    <a:pt x="238" y="642"/>
                  </a:lnTo>
                  <a:lnTo>
                    <a:pt x="237" y="637"/>
                  </a:lnTo>
                  <a:lnTo>
                    <a:pt x="217" y="637"/>
                  </a:lnTo>
                  <a:lnTo>
                    <a:pt x="217" y="633"/>
                  </a:lnTo>
                  <a:lnTo>
                    <a:pt x="60" y="633"/>
                  </a:lnTo>
                  <a:lnTo>
                    <a:pt x="60" y="637"/>
                  </a:lnTo>
                  <a:lnTo>
                    <a:pt x="42" y="642"/>
                  </a:lnTo>
                  <a:lnTo>
                    <a:pt x="24" y="644"/>
                  </a:lnTo>
                  <a:lnTo>
                    <a:pt x="0" y="646"/>
                  </a:lnTo>
                  <a:lnTo>
                    <a:pt x="0" y="629"/>
                  </a:lnTo>
                  <a:lnTo>
                    <a:pt x="20" y="629"/>
                  </a:lnTo>
                  <a:lnTo>
                    <a:pt x="20" y="626"/>
                  </a:lnTo>
                  <a:lnTo>
                    <a:pt x="17" y="617"/>
                  </a:lnTo>
                  <a:lnTo>
                    <a:pt x="17" y="602"/>
                  </a:lnTo>
                  <a:lnTo>
                    <a:pt x="17" y="589"/>
                  </a:lnTo>
                  <a:lnTo>
                    <a:pt x="26" y="584"/>
                  </a:lnTo>
                  <a:lnTo>
                    <a:pt x="31" y="578"/>
                  </a:lnTo>
                  <a:lnTo>
                    <a:pt x="38" y="573"/>
                  </a:lnTo>
                  <a:lnTo>
                    <a:pt x="48" y="571"/>
                  </a:lnTo>
                  <a:lnTo>
                    <a:pt x="60" y="569"/>
                  </a:lnTo>
                  <a:lnTo>
                    <a:pt x="64" y="573"/>
                  </a:lnTo>
                  <a:lnTo>
                    <a:pt x="66" y="575"/>
                  </a:lnTo>
                  <a:lnTo>
                    <a:pt x="69" y="577"/>
                  </a:lnTo>
                  <a:lnTo>
                    <a:pt x="75" y="577"/>
                  </a:lnTo>
                  <a:lnTo>
                    <a:pt x="80" y="577"/>
                  </a:lnTo>
                  <a:lnTo>
                    <a:pt x="82" y="571"/>
                  </a:lnTo>
                  <a:lnTo>
                    <a:pt x="84" y="566"/>
                  </a:lnTo>
                  <a:lnTo>
                    <a:pt x="86" y="562"/>
                  </a:lnTo>
                  <a:lnTo>
                    <a:pt x="89" y="557"/>
                  </a:lnTo>
                  <a:lnTo>
                    <a:pt x="120" y="553"/>
                  </a:lnTo>
                  <a:lnTo>
                    <a:pt x="126" y="569"/>
                  </a:lnTo>
                  <a:lnTo>
                    <a:pt x="129" y="586"/>
                  </a:lnTo>
                  <a:lnTo>
                    <a:pt x="133" y="586"/>
                  </a:lnTo>
                  <a:lnTo>
                    <a:pt x="133" y="582"/>
                  </a:lnTo>
                  <a:lnTo>
                    <a:pt x="146" y="571"/>
                  </a:lnTo>
                  <a:lnTo>
                    <a:pt x="157" y="558"/>
                  </a:lnTo>
                  <a:lnTo>
                    <a:pt x="169" y="549"/>
                  </a:lnTo>
                  <a:lnTo>
                    <a:pt x="186" y="542"/>
                  </a:lnTo>
                  <a:lnTo>
                    <a:pt x="186" y="533"/>
                  </a:lnTo>
                  <a:lnTo>
                    <a:pt x="191" y="531"/>
                  </a:lnTo>
                  <a:lnTo>
                    <a:pt x="197" y="529"/>
                  </a:lnTo>
                  <a:lnTo>
                    <a:pt x="202" y="526"/>
                  </a:lnTo>
                  <a:lnTo>
                    <a:pt x="206" y="522"/>
                  </a:lnTo>
                  <a:lnTo>
                    <a:pt x="209" y="522"/>
                  </a:lnTo>
                  <a:lnTo>
                    <a:pt x="209" y="509"/>
                  </a:lnTo>
                  <a:lnTo>
                    <a:pt x="213" y="509"/>
                  </a:lnTo>
                  <a:lnTo>
                    <a:pt x="213" y="500"/>
                  </a:lnTo>
                  <a:lnTo>
                    <a:pt x="217" y="500"/>
                  </a:lnTo>
                  <a:lnTo>
                    <a:pt x="217" y="489"/>
                  </a:lnTo>
                  <a:lnTo>
                    <a:pt x="220" y="489"/>
                  </a:lnTo>
                  <a:lnTo>
                    <a:pt x="217" y="426"/>
                  </a:lnTo>
                  <a:lnTo>
                    <a:pt x="266" y="382"/>
                  </a:lnTo>
                  <a:lnTo>
                    <a:pt x="266" y="373"/>
                  </a:lnTo>
                  <a:lnTo>
                    <a:pt x="297" y="346"/>
                  </a:lnTo>
                  <a:lnTo>
                    <a:pt x="298" y="342"/>
                  </a:lnTo>
                  <a:lnTo>
                    <a:pt x="300" y="338"/>
                  </a:lnTo>
                  <a:lnTo>
                    <a:pt x="302" y="337"/>
                  </a:lnTo>
                  <a:lnTo>
                    <a:pt x="306" y="333"/>
                  </a:lnTo>
                  <a:lnTo>
                    <a:pt x="304" y="309"/>
                  </a:lnTo>
                  <a:lnTo>
                    <a:pt x="304" y="287"/>
                  </a:lnTo>
                  <a:lnTo>
                    <a:pt x="309" y="266"/>
                  </a:lnTo>
                  <a:lnTo>
                    <a:pt x="309" y="249"/>
                  </a:lnTo>
                  <a:lnTo>
                    <a:pt x="313" y="249"/>
                  </a:lnTo>
                  <a:lnTo>
                    <a:pt x="313" y="229"/>
                  </a:lnTo>
                  <a:lnTo>
                    <a:pt x="317" y="229"/>
                  </a:lnTo>
                  <a:lnTo>
                    <a:pt x="317" y="209"/>
                  </a:lnTo>
                  <a:lnTo>
                    <a:pt x="320" y="209"/>
                  </a:lnTo>
                  <a:lnTo>
                    <a:pt x="326" y="169"/>
                  </a:lnTo>
                  <a:lnTo>
                    <a:pt x="329" y="169"/>
                  </a:lnTo>
                  <a:lnTo>
                    <a:pt x="333" y="149"/>
                  </a:lnTo>
                  <a:lnTo>
                    <a:pt x="340" y="146"/>
                  </a:lnTo>
                  <a:lnTo>
                    <a:pt x="340" y="133"/>
                  </a:lnTo>
                  <a:lnTo>
                    <a:pt x="346" y="133"/>
                  </a:lnTo>
                  <a:lnTo>
                    <a:pt x="349" y="57"/>
                  </a:lnTo>
                  <a:lnTo>
                    <a:pt x="353" y="57"/>
                  </a:lnTo>
                  <a:lnTo>
                    <a:pt x="357" y="46"/>
                  </a:lnTo>
                  <a:lnTo>
                    <a:pt x="369" y="37"/>
                  </a:lnTo>
                  <a:lnTo>
                    <a:pt x="369" y="29"/>
                  </a:lnTo>
                  <a:lnTo>
                    <a:pt x="373" y="29"/>
                  </a:lnTo>
                  <a:lnTo>
                    <a:pt x="377" y="22"/>
                  </a:lnTo>
                  <a:lnTo>
                    <a:pt x="386" y="22"/>
                  </a:lnTo>
                  <a:lnTo>
                    <a:pt x="395" y="17"/>
                  </a:lnTo>
                  <a:lnTo>
                    <a:pt x="411" y="17"/>
                  </a:lnTo>
                  <a:lnTo>
                    <a:pt x="426" y="17"/>
                  </a:lnTo>
                  <a:lnTo>
                    <a:pt x="457" y="53"/>
                  </a:lnTo>
                  <a:lnTo>
                    <a:pt x="480" y="53"/>
                  </a:lnTo>
                  <a:lnTo>
                    <a:pt x="480" y="57"/>
                  </a:lnTo>
                  <a:lnTo>
                    <a:pt x="493" y="57"/>
                  </a:lnTo>
                  <a:lnTo>
                    <a:pt x="493" y="60"/>
                  </a:lnTo>
                  <a:lnTo>
                    <a:pt x="526" y="60"/>
                  </a:lnTo>
                  <a:lnTo>
                    <a:pt x="526" y="66"/>
                  </a:lnTo>
                  <a:lnTo>
                    <a:pt x="553" y="69"/>
                  </a:lnTo>
                  <a:lnTo>
                    <a:pt x="560" y="57"/>
                  </a:lnTo>
                  <a:lnTo>
                    <a:pt x="566" y="57"/>
                  </a:lnTo>
                  <a:lnTo>
                    <a:pt x="566" y="46"/>
                  </a:lnTo>
                  <a:lnTo>
                    <a:pt x="569" y="46"/>
                  </a:lnTo>
                  <a:lnTo>
                    <a:pt x="573" y="40"/>
                  </a:lnTo>
                  <a:lnTo>
                    <a:pt x="575" y="38"/>
                  </a:lnTo>
                  <a:lnTo>
                    <a:pt x="577" y="37"/>
                  </a:lnTo>
                  <a:lnTo>
                    <a:pt x="580" y="35"/>
                  </a:lnTo>
                  <a:lnTo>
                    <a:pt x="586" y="33"/>
                  </a:lnTo>
                  <a:lnTo>
                    <a:pt x="593" y="33"/>
                  </a:lnTo>
                  <a:lnTo>
                    <a:pt x="597" y="37"/>
                  </a:lnTo>
                  <a:lnTo>
                    <a:pt x="600" y="38"/>
                  </a:lnTo>
                  <a:lnTo>
                    <a:pt x="606" y="42"/>
                  </a:lnTo>
                  <a:lnTo>
                    <a:pt x="611" y="42"/>
                  </a:lnTo>
                  <a:lnTo>
                    <a:pt x="617" y="42"/>
                  </a:lnTo>
                  <a:lnTo>
                    <a:pt x="620" y="33"/>
                  </a:lnTo>
                  <a:lnTo>
                    <a:pt x="646" y="29"/>
                  </a:lnTo>
                  <a:lnTo>
                    <a:pt x="649" y="22"/>
                  </a:lnTo>
                  <a:lnTo>
                    <a:pt x="680" y="22"/>
                  </a:lnTo>
                  <a:lnTo>
                    <a:pt x="680" y="26"/>
                  </a:lnTo>
                  <a:lnTo>
                    <a:pt x="693" y="26"/>
                  </a:lnTo>
                  <a:lnTo>
                    <a:pt x="704" y="20"/>
                  </a:lnTo>
                  <a:lnTo>
                    <a:pt x="713" y="17"/>
                  </a:lnTo>
                  <a:lnTo>
                    <a:pt x="71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="" xmlns:a16="http://schemas.microsoft.com/office/drawing/2014/main" id="{966B5E2D-C5D0-4746-B8F3-F85D8D9C7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218" y="3105894"/>
              <a:ext cx="476250" cy="522288"/>
            </a:xfrm>
            <a:custGeom>
              <a:avLst/>
              <a:gdLst>
                <a:gd name="T0" fmla="*/ 248 w 300"/>
                <a:gd name="T1" fmla="*/ 13 h 329"/>
                <a:gd name="T2" fmla="*/ 253 w 300"/>
                <a:gd name="T3" fmla="*/ 18 h 329"/>
                <a:gd name="T4" fmla="*/ 255 w 300"/>
                <a:gd name="T5" fmla="*/ 24 h 329"/>
                <a:gd name="T6" fmla="*/ 255 w 300"/>
                <a:gd name="T7" fmla="*/ 27 h 329"/>
                <a:gd name="T8" fmla="*/ 262 w 300"/>
                <a:gd name="T9" fmla="*/ 31 h 329"/>
                <a:gd name="T10" fmla="*/ 268 w 300"/>
                <a:gd name="T11" fmla="*/ 62 h 329"/>
                <a:gd name="T12" fmla="*/ 277 w 300"/>
                <a:gd name="T13" fmla="*/ 73 h 329"/>
                <a:gd name="T14" fmla="*/ 280 w 300"/>
                <a:gd name="T15" fmla="*/ 80 h 329"/>
                <a:gd name="T16" fmla="*/ 291 w 300"/>
                <a:gd name="T17" fmla="*/ 97 h 329"/>
                <a:gd name="T18" fmla="*/ 297 w 300"/>
                <a:gd name="T19" fmla="*/ 137 h 329"/>
                <a:gd name="T20" fmla="*/ 300 w 300"/>
                <a:gd name="T21" fmla="*/ 153 h 329"/>
                <a:gd name="T22" fmla="*/ 291 w 300"/>
                <a:gd name="T23" fmla="*/ 173 h 329"/>
                <a:gd name="T24" fmla="*/ 271 w 300"/>
                <a:gd name="T25" fmla="*/ 191 h 329"/>
                <a:gd name="T26" fmla="*/ 251 w 300"/>
                <a:gd name="T27" fmla="*/ 229 h 329"/>
                <a:gd name="T28" fmla="*/ 248 w 300"/>
                <a:gd name="T29" fmla="*/ 246 h 329"/>
                <a:gd name="T30" fmla="*/ 237 w 300"/>
                <a:gd name="T31" fmla="*/ 249 h 329"/>
                <a:gd name="T32" fmla="*/ 219 w 300"/>
                <a:gd name="T33" fmla="*/ 271 h 329"/>
                <a:gd name="T34" fmla="*/ 211 w 300"/>
                <a:gd name="T35" fmla="*/ 284 h 329"/>
                <a:gd name="T36" fmla="*/ 211 w 300"/>
                <a:gd name="T37" fmla="*/ 291 h 329"/>
                <a:gd name="T38" fmla="*/ 208 w 300"/>
                <a:gd name="T39" fmla="*/ 297 h 329"/>
                <a:gd name="T40" fmla="*/ 80 w 300"/>
                <a:gd name="T41" fmla="*/ 300 h 329"/>
                <a:gd name="T42" fmla="*/ 71 w 300"/>
                <a:gd name="T43" fmla="*/ 306 h 329"/>
                <a:gd name="T44" fmla="*/ 37 w 300"/>
                <a:gd name="T45" fmla="*/ 326 h 329"/>
                <a:gd name="T46" fmla="*/ 28 w 300"/>
                <a:gd name="T47" fmla="*/ 329 h 329"/>
                <a:gd name="T48" fmla="*/ 20 w 300"/>
                <a:gd name="T49" fmla="*/ 329 h 329"/>
                <a:gd name="T50" fmla="*/ 15 w 300"/>
                <a:gd name="T51" fmla="*/ 326 h 329"/>
                <a:gd name="T52" fmla="*/ 13 w 300"/>
                <a:gd name="T53" fmla="*/ 322 h 329"/>
                <a:gd name="T54" fmla="*/ 0 w 300"/>
                <a:gd name="T55" fmla="*/ 322 h 329"/>
                <a:gd name="T56" fmla="*/ 4 w 300"/>
                <a:gd name="T57" fmla="*/ 266 h 329"/>
                <a:gd name="T58" fmla="*/ 11 w 300"/>
                <a:gd name="T59" fmla="*/ 226 h 329"/>
                <a:gd name="T60" fmla="*/ 17 w 300"/>
                <a:gd name="T61" fmla="*/ 202 h 329"/>
                <a:gd name="T62" fmla="*/ 24 w 300"/>
                <a:gd name="T63" fmla="*/ 197 h 329"/>
                <a:gd name="T64" fmla="*/ 31 w 300"/>
                <a:gd name="T65" fmla="*/ 187 h 329"/>
                <a:gd name="T66" fmla="*/ 37 w 300"/>
                <a:gd name="T67" fmla="*/ 177 h 329"/>
                <a:gd name="T68" fmla="*/ 48 w 300"/>
                <a:gd name="T69" fmla="*/ 166 h 329"/>
                <a:gd name="T70" fmla="*/ 88 w 300"/>
                <a:gd name="T71" fmla="*/ 126 h 329"/>
                <a:gd name="T72" fmla="*/ 82 w 300"/>
                <a:gd name="T73" fmla="*/ 115 h 329"/>
                <a:gd name="T74" fmla="*/ 71 w 300"/>
                <a:gd name="T75" fmla="*/ 111 h 329"/>
                <a:gd name="T76" fmla="*/ 64 w 300"/>
                <a:gd name="T77" fmla="*/ 106 h 329"/>
                <a:gd name="T78" fmla="*/ 60 w 300"/>
                <a:gd name="T79" fmla="*/ 93 h 329"/>
                <a:gd name="T80" fmla="*/ 64 w 300"/>
                <a:gd name="T81" fmla="*/ 86 h 329"/>
                <a:gd name="T82" fmla="*/ 68 w 300"/>
                <a:gd name="T83" fmla="*/ 84 h 329"/>
                <a:gd name="T84" fmla="*/ 66 w 300"/>
                <a:gd name="T85" fmla="*/ 77 h 329"/>
                <a:gd name="T86" fmla="*/ 64 w 300"/>
                <a:gd name="T87" fmla="*/ 66 h 329"/>
                <a:gd name="T88" fmla="*/ 64 w 300"/>
                <a:gd name="T89" fmla="*/ 57 h 329"/>
                <a:gd name="T90" fmla="*/ 71 w 300"/>
                <a:gd name="T91" fmla="*/ 29 h 329"/>
                <a:gd name="T92" fmla="*/ 91 w 300"/>
                <a:gd name="T93" fmla="*/ 24 h 329"/>
                <a:gd name="T94" fmla="*/ 104 w 300"/>
                <a:gd name="T95" fmla="*/ 26 h 329"/>
                <a:gd name="T96" fmla="*/ 106 w 300"/>
                <a:gd name="T97" fmla="*/ 27 h 329"/>
                <a:gd name="T98" fmla="*/ 111 w 300"/>
                <a:gd name="T99" fmla="*/ 29 h 329"/>
                <a:gd name="T100" fmla="*/ 128 w 300"/>
                <a:gd name="T101" fmla="*/ 26 h 329"/>
                <a:gd name="T102" fmla="*/ 139 w 300"/>
                <a:gd name="T103" fmla="*/ 37 h 329"/>
                <a:gd name="T104" fmla="*/ 142 w 300"/>
                <a:gd name="T105" fmla="*/ 33 h 329"/>
                <a:gd name="T106" fmla="*/ 144 w 300"/>
                <a:gd name="T107" fmla="*/ 29 h 329"/>
                <a:gd name="T108" fmla="*/ 157 w 300"/>
                <a:gd name="T109" fmla="*/ 26 h 329"/>
                <a:gd name="T110" fmla="*/ 177 w 300"/>
                <a:gd name="T111" fmla="*/ 20 h 329"/>
                <a:gd name="T112" fmla="*/ 197 w 300"/>
                <a:gd name="T113" fmla="*/ 26 h 329"/>
                <a:gd name="T114" fmla="*/ 222 w 300"/>
                <a:gd name="T115" fmla="*/ 15 h 329"/>
                <a:gd name="T116" fmla="*/ 229 w 300"/>
                <a:gd name="T117" fmla="*/ 6 h 329"/>
                <a:gd name="T118" fmla="*/ 244 w 300"/>
                <a:gd name="T11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" h="329">
                  <a:moveTo>
                    <a:pt x="244" y="0"/>
                  </a:moveTo>
                  <a:lnTo>
                    <a:pt x="248" y="13"/>
                  </a:lnTo>
                  <a:lnTo>
                    <a:pt x="251" y="13"/>
                  </a:lnTo>
                  <a:lnTo>
                    <a:pt x="253" y="18"/>
                  </a:lnTo>
                  <a:lnTo>
                    <a:pt x="255" y="22"/>
                  </a:lnTo>
                  <a:lnTo>
                    <a:pt x="255" y="24"/>
                  </a:lnTo>
                  <a:lnTo>
                    <a:pt x="255" y="26"/>
                  </a:lnTo>
                  <a:lnTo>
                    <a:pt x="255" y="27"/>
                  </a:lnTo>
                  <a:lnTo>
                    <a:pt x="259" y="29"/>
                  </a:lnTo>
                  <a:lnTo>
                    <a:pt x="262" y="31"/>
                  </a:lnTo>
                  <a:lnTo>
                    <a:pt x="268" y="33"/>
                  </a:lnTo>
                  <a:lnTo>
                    <a:pt x="268" y="62"/>
                  </a:lnTo>
                  <a:lnTo>
                    <a:pt x="277" y="66"/>
                  </a:lnTo>
                  <a:lnTo>
                    <a:pt x="277" y="73"/>
                  </a:lnTo>
                  <a:lnTo>
                    <a:pt x="280" y="73"/>
                  </a:lnTo>
                  <a:lnTo>
                    <a:pt x="280" y="80"/>
                  </a:lnTo>
                  <a:lnTo>
                    <a:pt x="291" y="89"/>
                  </a:lnTo>
                  <a:lnTo>
                    <a:pt x="291" y="97"/>
                  </a:lnTo>
                  <a:lnTo>
                    <a:pt x="297" y="97"/>
                  </a:lnTo>
                  <a:lnTo>
                    <a:pt x="297" y="137"/>
                  </a:lnTo>
                  <a:lnTo>
                    <a:pt x="300" y="137"/>
                  </a:lnTo>
                  <a:lnTo>
                    <a:pt x="300" y="153"/>
                  </a:lnTo>
                  <a:lnTo>
                    <a:pt x="297" y="153"/>
                  </a:lnTo>
                  <a:lnTo>
                    <a:pt x="291" y="173"/>
                  </a:lnTo>
                  <a:lnTo>
                    <a:pt x="284" y="177"/>
                  </a:lnTo>
                  <a:lnTo>
                    <a:pt x="271" y="191"/>
                  </a:lnTo>
                  <a:lnTo>
                    <a:pt x="259" y="209"/>
                  </a:lnTo>
                  <a:lnTo>
                    <a:pt x="251" y="229"/>
                  </a:lnTo>
                  <a:lnTo>
                    <a:pt x="248" y="229"/>
                  </a:lnTo>
                  <a:lnTo>
                    <a:pt x="248" y="246"/>
                  </a:lnTo>
                  <a:lnTo>
                    <a:pt x="237" y="246"/>
                  </a:lnTo>
                  <a:lnTo>
                    <a:pt x="237" y="249"/>
                  </a:lnTo>
                  <a:lnTo>
                    <a:pt x="228" y="258"/>
                  </a:lnTo>
                  <a:lnTo>
                    <a:pt x="219" y="271"/>
                  </a:lnTo>
                  <a:lnTo>
                    <a:pt x="211" y="280"/>
                  </a:lnTo>
                  <a:lnTo>
                    <a:pt x="211" y="284"/>
                  </a:lnTo>
                  <a:lnTo>
                    <a:pt x="211" y="287"/>
                  </a:lnTo>
                  <a:lnTo>
                    <a:pt x="211" y="291"/>
                  </a:lnTo>
                  <a:lnTo>
                    <a:pt x="209" y="295"/>
                  </a:lnTo>
                  <a:lnTo>
                    <a:pt x="208" y="297"/>
                  </a:lnTo>
                  <a:lnTo>
                    <a:pt x="80" y="297"/>
                  </a:lnTo>
                  <a:lnTo>
                    <a:pt x="80" y="300"/>
                  </a:lnTo>
                  <a:lnTo>
                    <a:pt x="71" y="300"/>
                  </a:lnTo>
                  <a:lnTo>
                    <a:pt x="71" y="306"/>
                  </a:lnTo>
                  <a:lnTo>
                    <a:pt x="48" y="309"/>
                  </a:lnTo>
                  <a:lnTo>
                    <a:pt x="37" y="326"/>
                  </a:lnTo>
                  <a:lnTo>
                    <a:pt x="28" y="326"/>
                  </a:lnTo>
                  <a:lnTo>
                    <a:pt x="28" y="329"/>
                  </a:lnTo>
                  <a:lnTo>
                    <a:pt x="22" y="329"/>
                  </a:lnTo>
                  <a:lnTo>
                    <a:pt x="20" y="329"/>
                  </a:lnTo>
                  <a:lnTo>
                    <a:pt x="17" y="327"/>
                  </a:lnTo>
                  <a:lnTo>
                    <a:pt x="15" y="326"/>
                  </a:lnTo>
                  <a:lnTo>
                    <a:pt x="15" y="324"/>
                  </a:lnTo>
                  <a:lnTo>
                    <a:pt x="13" y="322"/>
                  </a:lnTo>
                  <a:lnTo>
                    <a:pt x="11" y="322"/>
                  </a:lnTo>
                  <a:lnTo>
                    <a:pt x="0" y="322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11" y="242"/>
                  </a:lnTo>
                  <a:lnTo>
                    <a:pt x="11" y="226"/>
                  </a:lnTo>
                  <a:lnTo>
                    <a:pt x="17" y="226"/>
                  </a:lnTo>
                  <a:lnTo>
                    <a:pt x="17" y="202"/>
                  </a:lnTo>
                  <a:lnTo>
                    <a:pt x="20" y="202"/>
                  </a:lnTo>
                  <a:lnTo>
                    <a:pt x="24" y="197"/>
                  </a:lnTo>
                  <a:lnTo>
                    <a:pt x="28" y="193"/>
                  </a:lnTo>
                  <a:lnTo>
                    <a:pt x="31" y="187"/>
                  </a:lnTo>
                  <a:lnTo>
                    <a:pt x="33" y="184"/>
                  </a:lnTo>
                  <a:lnTo>
                    <a:pt x="37" y="177"/>
                  </a:lnTo>
                  <a:lnTo>
                    <a:pt x="48" y="177"/>
                  </a:lnTo>
                  <a:lnTo>
                    <a:pt x="48" y="166"/>
                  </a:lnTo>
                  <a:lnTo>
                    <a:pt x="57" y="166"/>
                  </a:lnTo>
                  <a:lnTo>
                    <a:pt x="88" y="126"/>
                  </a:lnTo>
                  <a:lnTo>
                    <a:pt x="88" y="117"/>
                  </a:lnTo>
                  <a:lnTo>
                    <a:pt x="82" y="115"/>
                  </a:lnTo>
                  <a:lnTo>
                    <a:pt x="77" y="113"/>
                  </a:lnTo>
                  <a:lnTo>
                    <a:pt x="71" y="111"/>
                  </a:lnTo>
                  <a:lnTo>
                    <a:pt x="68" y="109"/>
                  </a:lnTo>
                  <a:lnTo>
                    <a:pt x="64" y="106"/>
                  </a:lnTo>
                  <a:lnTo>
                    <a:pt x="62" y="100"/>
                  </a:lnTo>
                  <a:lnTo>
                    <a:pt x="60" y="93"/>
                  </a:lnTo>
                  <a:lnTo>
                    <a:pt x="64" y="93"/>
                  </a:lnTo>
                  <a:lnTo>
                    <a:pt x="64" y="86"/>
                  </a:lnTo>
                  <a:lnTo>
                    <a:pt x="68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66" y="77"/>
                  </a:lnTo>
                  <a:lnTo>
                    <a:pt x="64" y="71"/>
                  </a:lnTo>
                  <a:lnTo>
                    <a:pt x="64" y="66"/>
                  </a:lnTo>
                  <a:lnTo>
                    <a:pt x="64" y="62"/>
                  </a:lnTo>
                  <a:lnTo>
                    <a:pt x="64" y="57"/>
                  </a:lnTo>
                  <a:lnTo>
                    <a:pt x="68" y="57"/>
                  </a:lnTo>
                  <a:lnTo>
                    <a:pt x="71" y="29"/>
                  </a:lnTo>
                  <a:lnTo>
                    <a:pt x="82" y="27"/>
                  </a:lnTo>
                  <a:lnTo>
                    <a:pt x="91" y="24"/>
                  </a:lnTo>
                  <a:lnTo>
                    <a:pt x="104" y="26"/>
                  </a:lnTo>
                  <a:lnTo>
                    <a:pt x="104" y="26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9"/>
                  </a:lnTo>
                  <a:lnTo>
                    <a:pt x="111" y="29"/>
                  </a:lnTo>
                  <a:lnTo>
                    <a:pt x="111" y="26"/>
                  </a:lnTo>
                  <a:lnTo>
                    <a:pt x="128" y="26"/>
                  </a:lnTo>
                  <a:lnTo>
                    <a:pt x="137" y="37"/>
                  </a:lnTo>
                  <a:lnTo>
                    <a:pt x="139" y="37"/>
                  </a:lnTo>
                  <a:lnTo>
                    <a:pt x="140" y="35"/>
                  </a:lnTo>
                  <a:lnTo>
                    <a:pt x="142" y="33"/>
                  </a:lnTo>
                  <a:lnTo>
                    <a:pt x="144" y="29"/>
                  </a:lnTo>
                  <a:lnTo>
                    <a:pt x="144" y="29"/>
                  </a:lnTo>
                  <a:lnTo>
                    <a:pt x="157" y="29"/>
                  </a:lnTo>
                  <a:lnTo>
                    <a:pt x="157" y="26"/>
                  </a:lnTo>
                  <a:lnTo>
                    <a:pt x="177" y="26"/>
                  </a:lnTo>
                  <a:lnTo>
                    <a:pt x="177" y="20"/>
                  </a:lnTo>
                  <a:lnTo>
                    <a:pt x="197" y="20"/>
                  </a:lnTo>
                  <a:lnTo>
                    <a:pt x="197" y="26"/>
                  </a:lnTo>
                  <a:lnTo>
                    <a:pt x="220" y="20"/>
                  </a:lnTo>
                  <a:lnTo>
                    <a:pt x="222" y="15"/>
                  </a:lnTo>
                  <a:lnTo>
                    <a:pt x="226" y="9"/>
                  </a:lnTo>
                  <a:lnTo>
                    <a:pt x="229" y="6"/>
                  </a:lnTo>
                  <a:lnTo>
                    <a:pt x="237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="" xmlns:a16="http://schemas.microsoft.com/office/drawing/2014/main" id="{12E23D8A-D663-4FC8-B86D-BCD1A9368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180" y="3069382"/>
              <a:ext cx="719138" cy="857250"/>
            </a:xfrm>
            <a:custGeom>
              <a:avLst/>
              <a:gdLst>
                <a:gd name="T0" fmla="*/ 126 w 453"/>
                <a:gd name="T1" fmla="*/ 0 h 540"/>
                <a:gd name="T2" fmla="*/ 164 w 453"/>
                <a:gd name="T3" fmla="*/ 16 h 540"/>
                <a:gd name="T4" fmla="*/ 200 w 453"/>
                <a:gd name="T5" fmla="*/ 23 h 540"/>
                <a:gd name="T6" fmla="*/ 220 w 453"/>
                <a:gd name="T7" fmla="*/ 32 h 540"/>
                <a:gd name="T8" fmla="*/ 240 w 453"/>
                <a:gd name="T9" fmla="*/ 52 h 540"/>
                <a:gd name="T10" fmla="*/ 329 w 453"/>
                <a:gd name="T11" fmla="*/ 72 h 540"/>
                <a:gd name="T12" fmla="*/ 380 w 453"/>
                <a:gd name="T13" fmla="*/ 30 h 540"/>
                <a:gd name="T14" fmla="*/ 433 w 453"/>
                <a:gd name="T15" fmla="*/ 43 h 540"/>
                <a:gd name="T16" fmla="*/ 451 w 453"/>
                <a:gd name="T17" fmla="*/ 56 h 540"/>
                <a:gd name="T18" fmla="*/ 446 w 453"/>
                <a:gd name="T19" fmla="*/ 69 h 540"/>
                <a:gd name="T20" fmla="*/ 426 w 453"/>
                <a:gd name="T21" fmla="*/ 92 h 540"/>
                <a:gd name="T22" fmla="*/ 417 w 453"/>
                <a:gd name="T23" fmla="*/ 112 h 540"/>
                <a:gd name="T24" fmla="*/ 424 w 453"/>
                <a:gd name="T25" fmla="*/ 325 h 540"/>
                <a:gd name="T26" fmla="*/ 449 w 453"/>
                <a:gd name="T27" fmla="*/ 356 h 540"/>
                <a:gd name="T28" fmla="*/ 440 w 453"/>
                <a:gd name="T29" fmla="*/ 378 h 540"/>
                <a:gd name="T30" fmla="*/ 413 w 453"/>
                <a:gd name="T31" fmla="*/ 394 h 540"/>
                <a:gd name="T32" fmla="*/ 408 w 453"/>
                <a:gd name="T33" fmla="*/ 407 h 540"/>
                <a:gd name="T34" fmla="*/ 398 w 453"/>
                <a:gd name="T35" fmla="*/ 418 h 540"/>
                <a:gd name="T36" fmla="*/ 382 w 453"/>
                <a:gd name="T37" fmla="*/ 423 h 540"/>
                <a:gd name="T38" fmla="*/ 371 w 453"/>
                <a:gd name="T39" fmla="*/ 449 h 540"/>
                <a:gd name="T40" fmla="*/ 357 w 453"/>
                <a:gd name="T41" fmla="*/ 480 h 540"/>
                <a:gd name="T42" fmla="*/ 320 w 453"/>
                <a:gd name="T43" fmla="*/ 540 h 540"/>
                <a:gd name="T44" fmla="*/ 302 w 453"/>
                <a:gd name="T45" fmla="*/ 534 h 540"/>
                <a:gd name="T46" fmla="*/ 289 w 453"/>
                <a:gd name="T47" fmla="*/ 520 h 540"/>
                <a:gd name="T48" fmla="*/ 260 w 453"/>
                <a:gd name="T49" fmla="*/ 505 h 540"/>
                <a:gd name="T50" fmla="*/ 246 w 453"/>
                <a:gd name="T51" fmla="*/ 489 h 540"/>
                <a:gd name="T52" fmla="*/ 226 w 453"/>
                <a:gd name="T53" fmla="*/ 472 h 540"/>
                <a:gd name="T54" fmla="*/ 226 w 453"/>
                <a:gd name="T55" fmla="*/ 449 h 540"/>
                <a:gd name="T56" fmla="*/ 217 w 453"/>
                <a:gd name="T57" fmla="*/ 438 h 540"/>
                <a:gd name="T58" fmla="*/ 209 w 453"/>
                <a:gd name="T59" fmla="*/ 429 h 540"/>
                <a:gd name="T60" fmla="*/ 169 w 453"/>
                <a:gd name="T61" fmla="*/ 412 h 540"/>
                <a:gd name="T62" fmla="*/ 137 w 453"/>
                <a:gd name="T63" fmla="*/ 389 h 540"/>
                <a:gd name="T64" fmla="*/ 117 w 453"/>
                <a:gd name="T65" fmla="*/ 383 h 540"/>
                <a:gd name="T66" fmla="*/ 93 w 453"/>
                <a:gd name="T67" fmla="*/ 365 h 540"/>
                <a:gd name="T68" fmla="*/ 49 w 453"/>
                <a:gd name="T69" fmla="*/ 345 h 540"/>
                <a:gd name="T70" fmla="*/ 2 w 453"/>
                <a:gd name="T71" fmla="*/ 309 h 540"/>
                <a:gd name="T72" fmla="*/ 20 w 453"/>
                <a:gd name="T73" fmla="*/ 280 h 540"/>
                <a:gd name="T74" fmla="*/ 26 w 453"/>
                <a:gd name="T75" fmla="*/ 256 h 540"/>
                <a:gd name="T76" fmla="*/ 49 w 453"/>
                <a:gd name="T77" fmla="*/ 229 h 540"/>
                <a:gd name="T78" fmla="*/ 60 w 453"/>
                <a:gd name="T79" fmla="*/ 200 h 540"/>
                <a:gd name="T80" fmla="*/ 75 w 453"/>
                <a:gd name="T81" fmla="*/ 192 h 540"/>
                <a:gd name="T82" fmla="*/ 78 w 453"/>
                <a:gd name="T83" fmla="*/ 181 h 540"/>
                <a:gd name="T84" fmla="*/ 80 w 453"/>
                <a:gd name="T85" fmla="*/ 156 h 540"/>
                <a:gd name="T86" fmla="*/ 78 w 453"/>
                <a:gd name="T87" fmla="*/ 138 h 540"/>
                <a:gd name="T88" fmla="*/ 66 w 453"/>
                <a:gd name="T89" fmla="*/ 112 h 540"/>
                <a:gd name="T90" fmla="*/ 53 w 453"/>
                <a:gd name="T91" fmla="*/ 65 h 540"/>
                <a:gd name="T92" fmla="*/ 33 w 453"/>
                <a:gd name="T93" fmla="*/ 34 h 540"/>
                <a:gd name="T94" fmla="*/ 49 w 453"/>
                <a:gd name="T95" fmla="*/ 5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3" h="540">
                  <a:moveTo>
                    <a:pt x="88" y="0"/>
                  </a:moveTo>
                  <a:lnTo>
                    <a:pt x="106" y="0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48" y="14"/>
                  </a:lnTo>
                  <a:lnTo>
                    <a:pt x="164" y="16"/>
                  </a:lnTo>
                  <a:lnTo>
                    <a:pt x="180" y="16"/>
                  </a:lnTo>
                  <a:lnTo>
                    <a:pt x="197" y="16"/>
                  </a:lnTo>
                  <a:lnTo>
                    <a:pt x="200" y="23"/>
                  </a:lnTo>
                  <a:lnTo>
                    <a:pt x="209" y="23"/>
                  </a:lnTo>
                  <a:lnTo>
                    <a:pt x="213" y="32"/>
                  </a:lnTo>
                  <a:lnTo>
                    <a:pt x="220" y="32"/>
                  </a:lnTo>
                  <a:lnTo>
                    <a:pt x="229" y="43"/>
                  </a:lnTo>
                  <a:lnTo>
                    <a:pt x="237" y="43"/>
                  </a:lnTo>
                  <a:lnTo>
                    <a:pt x="240" y="52"/>
                  </a:lnTo>
                  <a:lnTo>
                    <a:pt x="249" y="52"/>
                  </a:lnTo>
                  <a:lnTo>
                    <a:pt x="253" y="60"/>
                  </a:lnTo>
                  <a:lnTo>
                    <a:pt x="329" y="72"/>
                  </a:lnTo>
                  <a:lnTo>
                    <a:pt x="342" y="54"/>
                  </a:lnTo>
                  <a:lnTo>
                    <a:pt x="358" y="40"/>
                  </a:lnTo>
                  <a:lnTo>
                    <a:pt x="380" y="30"/>
                  </a:lnTo>
                  <a:lnTo>
                    <a:pt x="409" y="29"/>
                  </a:lnTo>
                  <a:lnTo>
                    <a:pt x="418" y="40"/>
                  </a:lnTo>
                  <a:lnTo>
                    <a:pt x="433" y="43"/>
                  </a:lnTo>
                  <a:lnTo>
                    <a:pt x="453" y="43"/>
                  </a:lnTo>
                  <a:lnTo>
                    <a:pt x="453" y="50"/>
                  </a:lnTo>
                  <a:lnTo>
                    <a:pt x="451" y="56"/>
                  </a:lnTo>
                  <a:lnTo>
                    <a:pt x="449" y="60"/>
                  </a:lnTo>
                  <a:lnTo>
                    <a:pt x="448" y="63"/>
                  </a:lnTo>
                  <a:lnTo>
                    <a:pt x="446" y="69"/>
                  </a:lnTo>
                  <a:lnTo>
                    <a:pt x="440" y="69"/>
                  </a:lnTo>
                  <a:lnTo>
                    <a:pt x="437" y="85"/>
                  </a:lnTo>
                  <a:lnTo>
                    <a:pt x="426" y="92"/>
                  </a:lnTo>
                  <a:lnTo>
                    <a:pt x="426" y="100"/>
                  </a:lnTo>
                  <a:lnTo>
                    <a:pt x="417" y="103"/>
                  </a:lnTo>
                  <a:lnTo>
                    <a:pt x="417" y="112"/>
                  </a:lnTo>
                  <a:lnTo>
                    <a:pt x="413" y="112"/>
                  </a:lnTo>
                  <a:lnTo>
                    <a:pt x="413" y="316"/>
                  </a:lnTo>
                  <a:lnTo>
                    <a:pt x="424" y="325"/>
                  </a:lnTo>
                  <a:lnTo>
                    <a:pt x="429" y="336"/>
                  </a:lnTo>
                  <a:lnTo>
                    <a:pt x="437" y="349"/>
                  </a:lnTo>
                  <a:lnTo>
                    <a:pt x="449" y="356"/>
                  </a:lnTo>
                  <a:lnTo>
                    <a:pt x="449" y="369"/>
                  </a:lnTo>
                  <a:lnTo>
                    <a:pt x="444" y="372"/>
                  </a:lnTo>
                  <a:lnTo>
                    <a:pt x="440" y="378"/>
                  </a:lnTo>
                  <a:lnTo>
                    <a:pt x="437" y="383"/>
                  </a:lnTo>
                  <a:lnTo>
                    <a:pt x="413" y="389"/>
                  </a:lnTo>
                  <a:lnTo>
                    <a:pt x="413" y="394"/>
                  </a:lnTo>
                  <a:lnTo>
                    <a:pt x="411" y="400"/>
                  </a:lnTo>
                  <a:lnTo>
                    <a:pt x="409" y="403"/>
                  </a:lnTo>
                  <a:lnTo>
                    <a:pt x="408" y="407"/>
                  </a:lnTo>
                  <a:lnTo>
                    <a:pt x="406" y="410"/>
                  </a:lnTo>
                  <a:lnTo>
                    <a:pt x="406" y="416"/>
                  </a:lnTo>
                  <a:lnTo>
                    <a:pt x="398" y="418"/>
                  </a:lnTo>
                  <a:lnTo>
                    <a:pt x="393" y="420"/>
                  </a:lnTo>
                  <a:lnTo>
                    <a:pt x="386" y="421"/>
                  </a:lnTo>
                  <a:lnTo>
                    <a:pt x="382" y="423"/>
                  </a:lnTo>
                  <a:lnTo>
                    <a:pt x="377" y="429"/>
                  </a:lnTo>
                  <a:lnTo>
                    <a:pt x="373" y="438"/>
                  </a:lnTo>
                  <a:lnTo>
                    <a:pt x="371" y="449"/>
                  </a:lnTo>
                  <a:lnTo>
                    <a:pt x="369" y="460"/>
                  </a:lnTo>
                  <a:lnTo>
                    <a:pt x="357" y="469"/>
                  </a:lnTo>
                  <a:lnTo>
                    <a:pt x="357" y="480"/>
                  </a:lnTo>
                  <a:lnTo>
                    <a:pt x="329" y="536"/>
                  </a:lnTo>
                  <a:lnTo>
                    <a:pt x="320" y="536"/>
                  </a:lnTo>
                  <a:lnTo>
                    <a:pt x="320" y="540"/>
                  </a:lnTo>
                  <a:lnTo>
                    <a:pt x="309" y="540"/>
                  </a:lnTo>
                  <a:lnTo>
                    <a:pt x="306" y="536"/>
                  </a:lnTo>
                  <a:lnTo>
                    <a:pt x="302" y="534"/>
                  </a:lnTo>
                  <a:lnTo>
                    <a:pt x="297" y="530"/>
                  </a:lnTo>
                  <a:lnTo>
                    <a:pt x="293" y="529"/>
                  </a:lnTo>
                  <a:lnTo>
                    <a:pt x="289" y="520"/>
                  </a:lnTo>
                  <a:lnTo>
                    <a:pt x="280" y="520"/>
                  </a:lnTo>
                  <a:lnTo>
                    <a:pt x="269" y="505"/>
                  </a:lnTo>
                  <a:lnTo>
                    <a:pt x="260" y="505"/>
                  </a:lnTo>
                  <a:lnTo>
                    <a:pt x="253" y="492"/>
                  </a:lnTo>
                  <a:lnTo>
                    <a:pt x="246" y="492"/>
                  </a:lnTo>
                  <a:lnTo>
                    <a:pt x="246" y="489"/>
                  </a:lnTo>
                  <a:lnTo>
                    <a:pt x="237" y="485"/>
                  </a:lnTo>
                  <a:lnTo>
                    <a:pt x="237" y="476"/>
                  </a:lnTo>
                  <a:lnTo>
                    <a:pt x="226" y="472"/>
                  </a:lnTo>
                  <a:lnTo>
                    <a:pt x="226" y="461"/>
                  </a:lnTo>
                  <a:lnTo>
                    <a:pt x="226" y="454"/>
                  </a:lnTo>
                  <a:lnTo>
                    <a:pt x="226" y="449"/>
                  </a:lnTo>
                  <a:lnTo>
                    <a:pt x="226" y="440"/>
                  </a:lnTo>
                  <a:lnTo>
                    <a:pt x="220" y="438"/>
                  </a:lnTo>
                  <a:lnTo>
                    <a:pt x="217" y="438"/>
                  </a:lnTo>
                  <a:lnTo>
                    <a:pt x="213" y="434"/>
                  </a:lnTo>
                  <a:lnTo>
                    <a:pt x="209" y="432"/>
                  </a:lnTo>
                  <a:lnTo>
                    <a:pt x="209" y="429"/>
                  </a:lnTo>
                  <a:lnTo>
                    <a:pt x="197" y="429"/>
                  </a:lnTo>
                  <a:lnTo>
                    <a:pt x="193" y="420"/>
                  </a:lnTo>
                  <a:lnTo>
                    <a:pt x="169" y="412"/>
                  </a:lnTo>
                  <a:lnTo>
                    <a:pt x="166" y="405"/>
                  </a:lnTo>
                  <a:lnTo>
                    <a:pt x="140" y="396"/>
                  </a:lnTo>
                  <a:lnTo>
                    <a:pt x="137" y="389"/>
                  </a:lnTo>
                  <a:lnTo>
                    <a:pt x="129" y="389"/>
                  </a:lnTo>
                  <a:lnTo>
                    <a:pt x="129" y="383"/>
                  </a:lnTo>
                  <a:lnTo>
                    <a:pt x="117" y="383"/>
                  </a:lnTo>
                  <a:lnTo>
                    <a:pt x="109" y="372"/>
                  </a:lnTo>
                  <a:lnTo>
                    <a:pt x="97" y="372"/>
                  </a:lnTo>
                  <a:lnTo>
                    <a:pt x="93" y="365"/>
                  </a:lnTo>
                  <a:lnTo>
                    <a:pt x="69" y="356"/>
                  </a:lnTo>
                  <a:lnTo>
                    <a:pt x="60" y="345"/>
                  </a:lnTo>
                  <a:lnTo>
                    <a:pt x="49" y="345"/>
                  </a:lnTo>
                  <a:lnTo>
                    <a:pt x="37" y="329"/>
                  </a:lnTo>
                  <a:lnTo>
                    <a:pt x="0" y="320"/>
                  </a:lnTo>
                  <a:lnTo>
                    <a:pt x="2" y="309"/>
                  </a:lnTo>
                  <a:lnTo>
                    <a:pt x="6" y="298"/>
                  </a:lnTo>
                  <a:lnTo>
                    <a:pt x="9" y="289"/>
                  </a:lnTo>
                  <a:lnTo>
                    <a:pt x="20" y="280"/>
                  </a:lnTo>
                  <a:lnTo>
                    <a:pt x="20" y="272"/>
                  </a:lnTo>
                  <a:lnTo>
                    <a:pt x="26" y="272"/>
                  </a:lnTo>
                  <a:lnTo>
                    <a:pt x="26" y="256"/>
                  </a:lnTo>
                  <a:lnTo>
                    <a:pt x="37" y="249"/>
                  </a:lnTo>
                  <a:lnTo>
                    <a:pt x="37" y="236"/>
                  </a:lnTo>
                  <a:lnTo>
                    <a:pt x="49" y="229"/>
                  </a:lnTo>
                  <a:lnTo>
                    <a:pt x="55" y="220"/>
                  </a:lnTo>
                  <a:lnTo>
                    <a:pt x="58" y="210"/>
                  </a:lnTo>
                  <a:lnTo>
                    <a:pt x="60" y="200"/>
                  </a:lnTo>
                  <a:lnTo>
                    <a:pt x="68" y="198"/>
                  </a:lnTo>
                  <a:lnTo>
                    <a:pt x="73" y="194"/>
                  </a:lnTo>
                  <a:lnTo>
                    <a:pt x="75" y="192"/>
                  </a:lnTo>
                  <a:lnTo>
                    <a:pt x="77" y="189"/>
                  </a:lnTo>
                  <a:lnTo>
                    <a:pt x="77" y="185"/>
                  </a:lnTo>
                  <a:lnTo>
                    <a:pt x="78" y="181"/>
                  </a:lnTo>
                  <a:lnTo>
                    <a:pt x="80" y="176"/>
                  </a:lnTo>
                  <a:lnTo>
                    <a:pt x="86" y="172"/>
                  </a:lnTo>
                  <a:lnTo>
                    <a:pt x="80" y="156"/>
                  </a:lnTo>
                  <a:lnTo>
                    <a:pt x="77" y="156"/>
                  </a:lnTo>
                  <a:lnTo>
                    <a:pt x="75" y="145"/>
                  </a:lnTo>
                  <a:lnTo>
                    <a:pt x="78" y="138"/>
                  </a:lnTo>
                  <a:lnTo>
                    <a:pt x="80" y="129"/>
                  </a:lnTo>
                  <a:lnTo>
                    <a:pt x="77" y="120"/>
                  </a:lnTo>
                  <a:lnTo>
                    <a:pt x="66" y="112"/>
                  </a:lnTo>
                  <a:lnTo>
                    <a:pt x="60" y="96"/>
                  </a:lnTo>
                  <a:lnTo>
                    <a:pt x="53" y="92"/>
                  </a:lnTo>
                  <a:lnTo>
                    <a:pt x="53" y="65"/>
                  </a:lnTo>
                  <a:lnTo>
                    <a:pt x="37" y="56"/>
                  </a:lnTo>
                  <a:lnTo>
                    <a:pt x="33" y="47"/>
                  </a:lnTo>
                  <a:lnTo>
                    <a:pt x="33" y="34"/>
                  </a:lnTo>
                  <a:lnTo>
                    <a:pt x="33" y="20"/>
                  </a:lnTo>
                  <a:lnTo>
                    <a:pt x="49" y="9"/>
                  </a:lnTo>
                  <a:lnTo>
                    <a:pt x="49" y="5"/>
                  </a:lnTo>
                  <a:lnTo>
                    <a:pt x="69" y="0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="" xmlns:a16="http://schemas.microsoft.com/office/drawing/2014/main" id="{BDC435B2-7D26-44DC-BEB5-9E91AE017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318" y="2156569"/>
              <a:ext cx="1281113" cy="1027113"/>
            </a:xfrm>
            <a:custGeom>
              <a:avLst/>
              <a:gdLst>
                <a:gd name="T0" fmla="*/ 273 w 807"/>
                <a:gd name="T1" fmla="*/ 7 h 647"/>
                <a:gd name="T2" fmla="*/ 284 w 807"/>
                <a:gd name="T3" fmla="*/ 16 h 647"/>
                <a:gd name="T4" fmla="*/ 296 w 807"/>
                <a:gd name="T5" fmla="*/ 15 h 647"/>
                <a:gd name="T6" fmla="*/ 316 w 807"/>
                <a:gd name="T7" fmla="*/ 7 h 647"/>
                <a:gd name="T8" fmla="*/ 333 w 807"/>
                <a:gd name="T9" fmla="*/ 20 h 647"/>
                <a:gd name="T10" fmla="*/ 384 w 807"/>
                <a:gd name="T11" fmla="*/ 24 h 647"/>
                <a:gd name="T12" fmla="*/ 427 w 807"/>
                <a:gd name="T13" fmla="*/ 47 h 647"/>
                <a:gd name="T14" fmla="*/ 456 w 807"/>
                <a:gd name="T15" fmla="*/ 75 h 647"/>
                <a:gd name="T16" fmla="*/ 480 w 807"/>
                <a:gd name="T17" fmla="*/ 104 h 647"/>
                <a:gd name="T18" fmla="*/ 496 w 807"/>
                <a:gd name="T19" fmla="*/ 151 h 647"/>
                <a:gd name="T20" fmla="*/ 495 w 807"/>
                <a:gd name="T21" fmla="*/ 160 h 647"/>
                <a:gd name="T22" fmla="*/ 469 w 807"/>
                <a:gd name="T23" fmla="*/ 196 h 647"/>
                <a:gd name="T24" fmla="*/ 476 w 807"/>
                <a:gd name="T25" fmla="*/ 220 h 647"/>
                <a:gd name="T26" fmla="*/ 513 w 807"/>
                <a:gd name="T27" fmla="*/ 213 h 647"/>
                <a:gd name="T28" fmla="*/ 531 w 807"/>
                <a:gd name="T29" fmla="*/ 224 h 647"/>
                <a:gd name="T30" fmla="*/ 525 w 807"/>
                <a:gd name="T31" fmla="*/ 240 h 647"/>
                <a:gd name="T32" fmla="*/ 533 w 807"/>
                <a:gd name="T33" fmla="*/ 262 h 647"/>
                <a:gd name="T34" fmla="*/ 555 w 807"/>
                <a:gd name="T35" fmla="*/ 287 h 647"/>
                <a:gd name="T36" fmla="*/ 585 w 807"/>
                <a:gd name="T37" fmla="*/ 320 h 647"/>
                <a:gd name="T38" fmla="*/ 624 w 807"/>
                <a:gd name="T39" fmla="*/ 344 h 647"/>
                <a:gd name="T40" fmla="*/ 667 w 807"/>
                <a:gd name="T41" fmla="*/ 360 h 647"/>
                <a:gd name="T42" fmla="*/ 704 w 807"/>
                <a:gd name="T43" fmla="*/ 371 h 647"/>
                <a:gd name="T44" fmla="*/ 747 w 807"/>
                <a:gd name="T45" fmla="*/ 387 h 647"/>
                <a:gd name="T46" fmla="*/ 807 w 807"/>
                <a:gd name="T47" fmla="*/ 404 h 647"/>
                <a:gd name="T48" fmla="*/ 744 w 807"/>
                <a:gd name="T49" fmla="*/ 475 h 647"/>
                <a:gd name="T50" fmla="*/ 684 w 807"/>
                <a:gd name="T51" fmla="*/ 535 h 647"/>
                <a:gd name="T52" fmla="*/ 593 w 807"/>
                <a:gd name="T53" fmla="*/ 567 h 647"/>
                <a:gd name="T54" fmla="*/ 545 w 807"/>
                <a:gd name="T55" fmla="*/ 593 h 647"/>
                <a:gd name="T56" fmla="*/ 513 w 807"/>
                <a:gd name="T57" fmla="*/ 607 h 647"/>
                <a:gd name="T58" fmla="*/ 444 w 807"/>
                <a:gd name="T59" fmla="*/ 618 h 647"/>
                <a:gd name="T60" fmla="*/ 433 w 807"/>
                <a:gd name="T61" fmla="*/ 609 h 647"/>
                <a:gd name="T62" fmla="*/ 420 w 807"/>
                <a:gd name="T63" fmla="*/ 607 h 647"/>
                <a:gd name="T64" fmla="*/ 364 w 807"/>
                <a:gd name="T65" fmla="*/ 647 h 647"/>
                <a:gd name="T66" fmla="*/ 291 w 807"/>
                <a:gd name="T67" fmla="*/ 642 h 647"/>
                <a:gd name="T68" fmla="*/ 267 w 807"/>
                <a:gd name="T69" fmla="*/ 627 h 647"/>
                <a:gd name="T70" fmla="*/ 244 w 807"/>
                <a:gd name="T71" fmla="*/ 611 h 647"/>
                <a:gd name="T72" fmla="*/ 216 w 807"/>
                <a:gd name="T73" fmla="*/ 591 h 647"/>
                <a:gd name="T74" fmla="*/ 153 w 807"/>
                <a:gd name="T75" fmla="*/ 547 h 647"/>
                <a:gd name="T76" fmla="*/ 144 w 807"/>
                <a:gd name="T77" fmla="*/ 540 h 647"/>
                <a:gd name="T78" fmla="*/ 115 w 807"/>
                <a:gd name="T79" fmla="*/ 522 h 647"/>
                <a:gd name="T80" fmla="*/ 100 w 807"/>
                <a:gd name="T81" fmla="*/ 478 h 647"/>
                <a:gd name="T82" fmla="*/ 33 w 807"/>
                <a:gd name="T83" fmla="*/ 407 h 647"/>
                <a:gd name="T84" fmla="*/ 5 w 807"/>
                <a:gd name="T85" fmla="*/ 404 h 647"/>
                <a:gd name="T86" fmla="*/ 7 w 807"/>
                <a:gd name="T87" fmla="*/ 364 h 647"/>
                <a:gd name="T88" fmla="*/ 33 w 807"/>
                <a:gd name="T89" fmla="*/ 364 h 647"/>
                <a:gd name="T90" fmla="*/ 56 w 807"/>
                <a:gd name="T91" fmla="*/ 329 h 647"/>
                <a:gd name="T92" fmla="*/ 56 w 807"/>
                <a:gd name="T93" fmla="*/ 287 h 647"/>
                <a:gd name="T94" fmla="*/ 67 w 807"/>
                <a:gd name="T95" fmla="*/ 240 h 647"/>
                <a:gd name="T96" fmla="*/ 89 w 807"/>
                <a:gd name="T97" fmla="*/ 225 h 647"/>
                <a:gd name="T98" fmla="*/ 100 w 807"/>
                <a:gd name="T99" fmla="*/ 171 h 647"/>
                <a:gd name="T100" fmla="*/ 124 w 807"/>
                <a:gd name="T101" fmla="*/ 144 h 647"/>
                <a:gd name="T102" fmla="*/ 160 w 807"/>
                <a:gd name="T103" fmla="*/ 115 h 647"/>
                <a:gd name="T104" fmla="*/ 175 w 807"/>
                <a:gd name="T105" fmla="*/ 51 h 647"/>
                <a:gd name="T106" fmla="*/ 207 w 807"/>
                <a:gd name="T107" fmla="*/ 24 h 647"/>
                <a:gd name="T108" fmla="*/ 222 w 807"/>
                <a:gd name="T109" fmla="*/ 20 h 647"/>
                <a:gd name="T110" fmla="*/ 244 w 807"/>
                <a:gd name="T111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07" h="647">
                  <a:moveTo>
                    <a:pt x="244" y="0"/>
                  </a:moveTo>
                  <a:lnTo>
                    <a:pt x="260" y="0"/>
                  </a:lnTo>
                  <a:lnTo>
                    <a:pt x="264" y="7"/>
                  </a:lnTo>
                  <a:lnTo>
                    <a:pt x="273" y="7"/>
                  </a:lnTo>
                  <a:lnTo>
                    <a:pt x="273" y="11"/>
                  </a:lnTo>
                  <a:lnTo>
                    <a:pt x="280" y="11"/>
                  </a:lnTo>
                  <a:lnTo>
                    <a:pt x="280" y="15"/>
                  </a:lnTo>
                  <a:lnTo>
                    <a:pt x="284" y="16"/>
                  </a:lnTo>
                  <a:lnTo>
                    <a:pt x="287" y="18"/>
                  </a:lnTo>
                  <a:lnTo>
                    <a:pt x="291" y="18"/>
                  </a:lnTo>
                  <a:lnTo>
                    <a:pt x="296" y="20"/>
                  </a:lnTo>
                  <a:lnTo>
                    <a:pt x="296" y="15"/>
                  </a:lnTo>
                  <a:lnTo>
                    <a:pt x="307" y="15"/>
                  </a:lnTo>
                  <a:lnTo>
                    <a:pt x="307" y="11"/>
                  </a:lnTo>
                  <a:lnTo>
                    <a:pt x="313" y="9"/>
                  </a:lnTo>
                  <a:lnTo>
                    <a:pt x="316" y="7"/>
                  </a:lnTo>
                  <a:lnTo>
                    <a:pt x="322" y="7"/>
                  </a:lnTo>
                  <a:lnTo>
                    <a:pt x="327" y="7"/>
                  </a:lnTo>
                  <a:lnTo>
                    <a:pt x="327" y="20"/>
                  </a:lnTo>
                  <a:lnTo>
                    <a:pt x="333" y="20"/>
                  </a:lnTo>
                  <a:lnTo>
                    <a:pt x="333" y="15"/>
                  </a:lnTo>
                  <a:lnTo>
                    <a:pt x="364" y="20"/>
                  </a:lnTo>
                  <a:lnTo>
                    <a:pt x="364" y="24"/>
                  </a:lnTo>
                  <a:lnTo>
                    <a:pt x="384" y="24"/>
                  </a:lnTo>
                  <a:lnTo>
                    <a:pt x="384" y="27"/>
                  </a:lnTo>
                  <a:lnTo>
                    <a:pt x="400" y="31"/>
                  </a:lnTo>
                  <a:lnTo>
                    <a:pt x="404" y="38"/>
                  </a:lnTo>
                  <a:lnTo>
                    <a:pt x="427" y="47"/>
                  </a:lnTo>
                  <a:lnTo>
                    <a:pt x="433" y="58"/>
                  </a:lnTo>
                  <a:lnTo>
                    <a:pt x="436" y="58"/>
                  </a:lnTo>
                  <a:lnTo>
                    <a:pt x="447" y="75"/>
                  </a:lnTo>
                  <a:lnTo>
                    <a:pt x="456" y="75"/>
                  </a:lnTo>
                  <a:lnTo>
                    <a:pt x="456" y="84"/>
                  </a:lnTo>
                  <a:lnTo>
                    <a:pt x="464" y="84"/>
                  </a:lnTo>
                  <a:lnTo>
                    <a:pt x="467" y="95"/>
                  </a:lnTo>
                  <a:lnTo>
                    <a:pt x="480" y="104"/>
                  </a:lnTo>
                  <a:lnTo>
                    <a:pt x="480" y="111"/>
                  </a:lnTo>
                  <a:lnTo>
                    <a:pt x="496" y="118"/>
                  </a:lnTo>
                  <a:lnTo>
                    <a:pt x="500" y="147"/>
                  </a:lnTo>
                  <a:lnTo>
                    <a:pt x="496" y="151"/>
                  </a:lnTo>
                  <a:lnTo>
                    <a:pt x="495" y="153"/>
                  </a:lnTo>
                  <a:lnTo>
                    <a:pt x="495" y="155"/>
                  </a:lnTo>
                  <a:lnTo>
                    <a:pt x="495" y="158"/>
                  </a:lnTo>
                  <a:lnTo>
                    <a:pt x="495" y="160"/>
                  </a:lnTo>
                  <a:lnTo>
                    <a:pt x="493" y="164"/>
                  </a:lnTo>
                  <a:lnTo>
                    <a:pt x="480" y="171"/>
                  </a:lnTo>
                  <a:lnTo>
                    <a:pt x="473" y="184"/>
                  </a:lnTo>
                  <a:lnTo>
                    <a:pt x="469" y="196"/>
                  </a:lnTo>
                  <a:lnTo>
                    <a:pt x="467" y="215"/>
                  </a:lnTo>
                  <a:lnTo>
                    <a:pt x="471" y="216"/>
                  </a:lnTo>
                  <a:lnTo>
                    <a:pt x="475" y="218"/>
                  </a:lnTo>
                  <a:lnTo>
                    <a:pt x="476" y="220"/>
                  </a:lnTo>
                  <a:lnTo>
                    <a:pt x="480" y="222"/>
                  </a:lnTo>
                  <a:lnTo>
                    <a:pt x="484" y="224"/>
                  </a:lnTo>
                  <a:lnTo>
                    <a:pt x="495" y="218"/>
                  </a:lnTo>
                  <a:lnTo>
                    <a:pt x="513" y="213"/>
                  </a:lnTo>
                  <a:lnTo>
                    <a:pt x="527" y="211"/>
                  </a:lnTo>
                  <a:lnTo>
                    <a:pt x="529" y="215"/>
                  </a:lnTo>
                  <a:lnTo>
                    <a:pt x="531" y="220"/>
                  </a:lnTo>
                  <a:lnTo>
                    <a:pt x="531" y="224"/>
                  </a:lnTo>
                  <a:lnTo>
                    <a:pt x="533" y="231"/>
                  </a:lnTo>
                  <a:lnTo>
                    <a:pt x="527" y="235"/>
                  </a:lnTo>
                  <a:lnTo>
                    <a:pt x="525" y="236"/>
                  </a:lnTo>
                  <a:lnTo>
                    <a:pt x="525" y="240"/>
                  </a:lnTo>
                  <a:lnTo>
                    <a:pt x="524" y="244"/>
                  </a:lnTo>
                  <a:lnTo>
                    <a:pt x="524" y="251"/>
                  </a:lnTo>
                  <a:lnTo>
                    <a:pt x="529" y="256"/>
                  </a:lnTo>
                  <a:lnTo>
                    <a:pt x="533" y="262"/>
                  </a:lnTo>
                  <a:lnTo>
                    <a:pt x="536" y="269"/>
                  </a:lnTo>
                  <a:lnTo>
                    <a:pt x="540" y="275"/>
                  </a:lnTo>
                  <a:lnTo>
                    <a:pt x="547" y="278"/>
                  </a:lnTo>
                  <a:lnTo>
                    <a:pt x="555" y="287"/>
                  </a:lnTo>
                  <a:lnTo>
                    <a:pt x="560" y="296"/>
                  </a:lnTo>
                  <a:lnTo>
                    <a:pt x="564" y="307"/>
                  </a:lnTo>
                  <a:lnTo>
                    <a:pt x="576" y="313"/>
                  </a:lnTo>
                  <a:lnTo>
                    <a:pt x="585" y="320"/>
                  </a:lnTo>
                  <a:lnTo>
                    <a:pt x="595" y="329"/>
                  </a:lnTo>
                  <a:lnTo>
                    <a:pt x="604" y="335"/>
                  </a:lnTo>
                  <a:lnTo>
                    <a:pt x="620" y="335"/>
                  </a:lnTo>
                  <a:lnTo>
                    <a:pt x="624" y="344"/>
                  </a:lnTo>
                  <a:lnTo>
                    <a:pt x="636" y="344"/>
                  </a:lnTo>
                  <a:lnTo>
                    <a:pt x="636" y="347"/>
                  </a:lnTo>
                  <a:lnTo>
                    <a:pt x="664" y="351"/>
                  </a:lnTo>
                  <a:lnTo>
                    <a:pt x="667" y="360"/>
                  </a:lnTo>
                  <a:lnTo>
                    <a:pt x="696" y="364"/>
                  </a:lnTo>
                  <a:lnTo>
                    <a:pt x="696" y="367"/>
                  </a:lnTo>
                  <a:lnTo>
                    <a:pt x="704" y="367"/>
                  </a:lnTo>
                  <a:lnTo>
                    <a:pt x="704" y="371"/>
                  </a:lnTo>
                  <a:lnTo>
                    <a:pt x="716" y="371"/>
                  </a:lnTo>
                  <a:lnTo>
                    <a:pt x="716" y="375"/>
                  </a:lnTo>
                  <a:lnTo>
                    <a:pt x="744" y="380"/>
                  </a:lnTo>
                  <a:lnTo>
                    <a:pt x="747" y="387"/>
                  </a:lnTo>
                  <a:lnTo>
                    <a:pt x="764" y="387"/>
                  </a:lnTo>
                  <a:lnTo>
                    <a:pt x="764" y="391"/>
                  </a:lnTo>
                  <a:lnTo>
                    <a:pt x="807" y="387"/>
                  </a:lnTo>
                  <a:lnTo>
                    <a:pt x="807" y="404"/>
                  </a:lnTo>
                  <a:lnTo>
                    <a:pt x="780" y="427"/>
                  </a:lnTo>
                  <a:lnTo>
                    <a:pt x="780" y="435"/>
                  </a:lnTo>
                  <a:lnTo>
                    <a:pt x="744" y="467"/>
                  </a:lnTo>
                  <a:lnTo>
                    <a:pt x="744" y="475"/>
                  </a:lnTo>
                  <a:lnTo>
                    <a:pt x="704" y="511"/>
                  </a:lnTo>
                  <a:lnTo>
                    <a:pt x="704" y="520"/>
                  </a:lnTo>
                  <a:lnTo>
                    <a:pt x="696" y="524"/>
                  </a:lnTo>
                  <a:lnTo>
                    <a:pt x="684" y="535"/>
                  </a:lnTo>
                  <a:lnTo>
                    <a:pt x="673" y="549"/>
                  </a:lnTo>
                  <a:lnTo>
                    <a:pt x="664" y="564"/>
                  </a:lnTo>
                  <a:lnTo>
                    <a:pt x="593" y="564"/>
                  </a:lnTo>
                  <a:lnTo>
                    <a:pt x="593" y="567"/>
                  </a:lnTo>
                  <a:lnTo>
                    <a:pt x="556" y="580"/>
                  </a:lnTo>
                  <a:lnTo>
                    <a:pt x="553" y="584"/>
                  </a:lnTo>
                  <a:lnTo>
                    <a:pt x="549" y="587"/>
                  </a:lnTo>
                  <a:lnTo>
                    <a:pt x="545" y="593"/>
                  </a:lnTo>
                  <a:lnTo>
                    <a:pt x="542" y="596"/>
                  </a:lnTo>
                  <a:lnTo>
                    <a:pt x="540" y="604"/>
                  </a:lnTo>
                  <a:lnTo>
                    <a:pt x="513" y="604"/>
                  </a:lnTo>
                  <a:lnTo>
                    <a:pt x="513" y="607"/>
                  </a:lnTo>
                  <a:lnTo>
                    <a:pt x="500" y="613"/>
                  </a:lnTo>
                  <a:lnTo>
                    <a:pt x="482" y="618"/>
                  </a:lnTo>
                  <a:lnTo>
                    <a:pt x="462" y="622"/>
                  </a:lnTo>
                  <a:lnTo>
                    <a:pt x="444" y="618"/>
                  </a:lnTo>
                  <a:lnTo>
                    <a:pt x="444" y="615"/>
                  </a:lnTo>
                  <a:lnTo>
                    <a:pt x="436" y="615"/>
                  </a:lnTo>
                  <a:lnTo>
                    <a:pt x="436" y="611"/>
                  </a:lnTo>
                  <a:lnTo>
                    <a:pt x="433" y="609"/>
                  </a:lnTo>
                  <a:lnTo>
                    <a:pt x="429" y="605"/>
                  </a:lnTo>
                  <a:lnTo>
                    <a:pt x="425" y="605"/>
                  </a:lnTo>
                  <a:lnTo>
                    <a:pt x="420" y="604"/>
                  </a:lnTo>
                  <a:lnTo>
                    <a:pt x="420" y="607"/>
                  </a:lnTo>
                  <a:lnTo>
                    <a:pt x="400" y="611"/>
                  </a:lnTo>
                  <a:lnTo>
                    <a:pt x="400" y="615"/>
                  </a:lnTo>
                  <a:lnTo>
                    <a:pt x="387" y="615"/>
                  </a:lnTo>
                  <a:lnTo>
                    <a:pt x="364" y="647"/>
                  </a:lnTo>
                  <a:lnTo>
                    <a:pt x="324" y="647"/>
                  </a:lnTo>
                  <a:lnTo>
                    <a:pt x="315" y="644"/>
                  </a:lnTo>
                  <a:lnTo>
                    <a:pt x="304" y="642"/>
                  </a:lnTo>
                  <a:lnTo>
                    <a:pt x="291" y="642"/>
                  </a:lnTo>
                  <a:lnTo>
                    <a:pt x="280" y="640"/>
                  </a:lnTo>
                  <a:lnTo>
                    <a:pt x="280" y="635"/>
                  </a:lnTo>
                  <a:lnTo>
                    <a:pt x="273" y="635"/>
                  </a:lnTo>
                  <a:lnTo>
                    <a:pt x="267" y="627"/>
                  </a:lnTo>
                  <a:lnTo>
                    <a:pt x="260" y="627"/>
                  </a:lnTo>
                  <a:lnTo>
                    <a:pt x="253" y="615"/>
                  </a:lnTo>
                  <a:lnTo>
                    <a:pt x="244" y="615"/>
                  </a:lnTo>
                  <a:lnTo>
                    <a:pt x="244" y="611"/>
                  </a:lnTo>
                  <a:lnTo>
                    <a:pt x="236" y="611"/>
                  </a:lnTo>
                  <a:lnTo>
                    <a:pt x="227" y="598"/>
                  </a:lnTo>
                  <a:lnTo>
                    <a:pt x="220" y="598"/>
                  </a:lnTo>
                  <a:lnTo>
                    <a:pt x="216" y="591"/>
                  </a:lnTo>
                  <a:lnTo>
                    <a:pt x="160" y="591"/>
                  </a:lnTo>
                  <a:lnTo>
                    <a:pt x="155" y="578"/>
                  </a:lnTo>
                  <a:lnTo>
                    <a:pt x="153" y="565"/>
                  </a:lnTo>
                  <a:lnTo>
                    <a:pt x="153" y="547"/>
                  </a:lnTo>
                  <a:lnTo>
                    <a:pt x="149" y="545"/>
                  </a:lnTo>
                  <a:lnTo>
                    <a:pt x="147" y="544"/>
                  </a:lnTo>
                  <a:lnTo>
                    <a:pt x="145" y="542"/>
                  </a:lnTo>
                  <a:lnTo>
                    <a:pt x="144" y="540"/>
                  </a:lnTo>
                  <a:lnTo>
                    <a:pt x="144" y="538"/>
                  </a:lnTo>
                  <a:lnTo>
                    <a:pt x="124" y="538"/>
                  </a:lnTo>
                  <a:lnTo>
                    <a:pt x="120" y="533"/>
                  </a:lnTo>
                  <a:lnTo>
                    <a:pt x="115" y="522"/>
                  </a:lnTo>
                  <a:lnTo>
                    <a:pt x="109" y="509"/>
                  </a:lnTo>
                  <a:lnTo>
                    <a:pt x="104" y="496"/>
                  </a:lnTo>
                  <a:lnTo>
                    <a:pt x="100" y="487"/>
                  </a:lnTo>
                  <a:lnTo>
                    <a:pt x="100" y="478"/>
                  </a:lnTo>
                  <a:lnTo>
                    <a:pt x="67" y="451"/>
                  </a:lnTo>
                  <a:lnTo>
                    <a:pt x="64" y="440"/>
                  </a:lnTo>
                  <a:lnTo>
                    <a:pt x="33" y="411"/>
                  </a:lnTo>
                  <a:lnTo>
                    <a:pt x="33" y="407"/>
                  </a:lnTo>
                  <a:lnTo>
                    <a:pt x="7" y="407"/>
                  </a:lnTo>
                  <a:lnTo>
                    <a:pt x="7" y="407"/>
                  </a:lnTo>
                  <a:lnTo>
                    <a:pt x="7" y="405"/>
                  </a:lnTo>
                  <a:lnTo>
                    <a:pt x="5" y="404"/>
                  </a:lnTo>
                  <a:lnTo>
                    <a:pt x="0" y="404"/>
                  </a:lnTo>
                  <a:lnTo>
                    <a:pt x="0" y="384"/>
                  </a:lnTo>
                  <a:lnTo>
                    <a:pt x="7" y="380"/>
                  </a:lnTo>
                  <a:lnTo>
                    <a:pt x="7" y="364"/>
                  </a:lnTo>
                  <a:lnTo>
                    <a:pt x="13" y="364"/>
                  </a:lnTo>
                  <a:lnTo>
                    <a:pt x="13" y="360"/>
                  </a:lnTo>
                  <a:lnTo>
                    <a:pt x="33" y="360"/>
                  </a:lnTo>
                  <a:lnTo>
                    <a:pt x="33" y="364"/>
                  </a:lnTo>
                  <a:lnTo>
                    <a:pt x="47" y="364"/>
                  </a:lnTo>
                  <a:lnTo>
                    <a:pt x="53" y="351"/>
                  </a:lnTo>
                  <a:lnTo>
                    <a:pt x="56" y="340"/>
                  </a:lnTo>
                  <a:lnTo>
                    <a:pt x="56" y="329"/>
                  </a:lnTo>
                  <a:lnTo>
                    <a:pt x="53" y="315"/>
                  </a:lnTo>
                  <a:lnTo>
                    <a:pt x="51" y="302"/>
                  </a:lnTo>
                  <a:lnTo>
                    <a:pt x="53" y="287"/>
                  </a:lnTo>
                  <a:lnTo>
                    <a:pt x="56" y="287"/>
                  </a:lnTo>
                  <a:lnTo>
                    <a:pt x="56" y="275"/>
                  </a:lnTo>
                  <a:lnTo>
                    <a:pt x="60" y="275"/>
                  </a:lnTo>
                  <a:lnTo>
                    <a:pt x="64" y="240"/>
                  </a:lnTo>
                  <a:lnTo>
                    <a:pt x="67" y="240"/>
                  </a:lnTo>
                  <a:lnTo>
                    <a:pt x="73" y="224"/>
                  </a:lnTo>
                  <a:lnTo>
                    <a:pt x="78" y="224"/>
                  </a:lnTo>
                  <a:lnTo>
                    <a:pt x="85" y="224"/>
                  </a:lnTo>
                  <a:lnTo>
                    <a:pt x="89" y="225"/>
                  </a:lnTo>
                  <a:lnTo>
                    <a:pt x="95" y="225"/>
                  </a:lnTo>
                  <a:lnTo>
                    <a:pt x="100" y="227"/>
                  </a:lnTo>
                  <a:lnTo>
                    <a:pt x="100" y="198"/>
                  </a:lnTo>
                  <a:lnTo>
                    <a:pt x="100" y="171"/>
                  </a:lnTo>
                  <a:lnTo>
                    <a:pt x="107" y="167"/>
                  </a:lnTo>
                  <a:lnTo>
                    <a:pt x="113" y="164"/>
                  </a:lnTo>
                  <a:lnTo>
                    <a:pt x="120" y="160"/>
                  </a:lnTo>
                  <a:lnTo>
                    <a:pt x="124" y="144"/>
                  </a:lnTo>
                  <a:lnTo>
                    <a:pt x="131" y="131"/>
                  </a:lnTo>
                  <a:lnTo>
                    <a:pt x="138" y="125"/>
                  </a:lnTo>
                  <a:lnTo>
                    <a:pt x="147" y="120"/>
                  </a:lnTo>
                  <a:lnTo>
                    <a:pt x="160" y="115"/>
                  </a:lnTo>
                  <a:lnTo>
                    <a:pt x="162" y="96"/>
                  </a:lnTo>
                  <a:lnTo>
                    <a:pt x="165" y="80"/>
                  </a:lnTo>
                  <a:lnTo>
                    <a:pt x="171" y="67"/>
                  </a:lnTo>
                  <a:lnTo>
                    <a:pt x="175" y="51"/>
                  </a:lnTo>
                  <a:lnTo>
                    <a:pt x="176" y="31"/>
                  </a:lnTo>
                  <a:lnTo>
                    <a:pt x="204" y="31"/>
                  </a:lnTo>
                  <a:lnTo>
                    <a:pt x="204" y="27"/>
                  </a:lnTo>
                  <a:lnTo>
                    <a:pt x="207" y="24"/>
                  </a:lnTo>
                  <a:lnTo>
                    <a:pt x="211" y="22"/>
                  </a:lnTo>
                  <a:lnTo>
                    <a:pt x="213" y="22"/>
                  </a:lnTo>
                  <a:lnTo>
                    <a:pt x="216" y="20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6" y="35"/>
                  </a:lnTo>
                  <a:lnTo>
                    <a:pt x="240" y="35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="" xmlns:a16="http://schemas.microsoft.com/office/drawing/2014/main" id="{7D3E860B-EA4E-45D0-8117-0D00BB6BF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468" y="2410569"/>
              <a:ext cx="874713" cy="1230313"/>
            </a:xfrm>
            <a:custGeom>
              <a:avLst/>
              <a:gdLst>
                <a:gd name="T0" fmla="*/ 544 w 551"/>
                <a:gd name="T1" fmla="*/ 9 h 775"/>
                <a:gd name="T2" fmla="*/ 549 w 551"/>
                <a:gd name="T3" fmla="*/ 33 h 775"/>
                <a:gd name="T4" fmla="*/ 544 w 551"/>
                <a:gd name="T5" fmla="*/ 47 h 775"/>
                <a:gd name="T6" fmla="*/ 548 w 551"/>
                <a:gd name="T7" fmla="*/ 98 h 775"/>
                <a:gd name="T8" fmla="*/ 529 w 551"/>
                <a:gd name="T9" fmla="*/ 160 h 775"/>
                <a:gd name="T10" fmla="*/ 511 w 551"/>
                <a:gd name="T11" fmla="*/ 187 h 775"/>
                <a:gd name="T12" fmla="*/ 504 w 551"/>
                <a:gd name="T13" fmla="*/ 204 h 775"/>
                <a:gd name="T14" fmla="*/ 497 w 551"/>
                <a:gd name="T15" fmla="*/ 220 h 775"/>
                <a:gd name="T16" fmla="*/ 480 w 551"/>
                <a:gd name="T17" fmla="*/ 244 h 775"/>
                <a:gd name="T18" fmla="*/ 471 w 551"/>
                <a:gd name="T19" fmla="*/ 267 h 775"/>
                <a:gd name="T20" fmla="*/ 460 w 551"/>
                <a:gd name="T21" fmla="*/ 287 h 775"/>
                <a:gd name="T22" fmla="*/ 451 w 551"/>
                <a:gd name="T23" fmla="*/ 304 h 775"/>
                <a:gd name="T24" fmla="*/ 440 w 551"/>
                <a:gd name="T25" fmla="*/ 340 h 775"/>
                <a:gd name="T26" fmla="*/ 417 w 551"/>
                <a:gd name="T27" fmla="*/ 375 h 775"/>
                <a:gd name="T28" fmla="*/ 384 w 551"/>
                <a:gd name="T29" fmla="*/ 431 h 775"/>
                <a:gd name="T30" fmla="*/ 368 w 551"/>
                <a:gd name="T31" fmla="*/ 455 h 775"/>
                <a:gd name="T32" fmla="*/ 340 w 551"/>
                <a:gd name="T33" fmla="*/ 484 h 775"/>
                <a:gd name="T34" fmla="*/ 324 w 551"/>
                <a:gd name="T35" fmla="*/ 504 h 775"/>
                <a:gd name="T36" fmla="*/ 286 w 551"/>
                <a:gd name="T37" fmla="*/ 545 h 775"/>
                <a:gd name="T38" fmla="*/ 277 w 551"/>
                <a:gd name="T39" fmla="*/ 555 h 775"/>
                <a:gd name="T40" fmla="*/ 220 w 551"/>
                <a:gd name="T41" fmla="*/ 591 h 775"/>
                <a:gd name="T42" fmla="*/ 197 w 551"/>
                <a:gd name="T43" fmla="*/ 607 h 775"/>
                <a:gd name="T44" fmla="*/ 171 w 551"/>
                <a:gd name="T45" fmla="*/ 627 h 775"/>
                <a:gd name="T46" fmla="*/ 157 w 551"/>
                <a:gd name="T47" fmla="*/ 635 h 775"/>
                <a:gd name="T48" fmla="*/ 120 w 551"/>
                <a:gd name="T49" fmla="*/ 671 h 775"/>
                <a:gd name="T50" fmla="*/ 77 w 551"/>
                <a:gd name="T51" fmla="*/ 724 h 775"/>
                <a:gd name="T52" fmla="*/ 57 w 551"/>
                <a:gd name="T53" fmla="*/ 751 h 775"/>
                <a:gd name="T54" fmla="*/ 31 w 551"/>
                <a:gd name="T55" fmla="*/ 775 h 775"/>
                <a:gd name="T56" fmla="*/ 24 w 551"/>
                <a:gd name="T57" fmla="*/ 760 h 775"/>
                <a:gd name="T58" fmla="*/ 0 w 551"/>
                <a:gd name="T59" fmla="*/ 518 h 775"/>
                <a:gd name="T60" fmla="*/ 37 w 551"/>
                <a:gd name="T61" fmla="*/ 475 h 775"/>
                <a:gd name="T62" fmla="*/ 48 w 551"/>
                <a:gd name="T63" fmla="*/ 455 h 775"/>
                <a:gd name="T64" fmla="*/ 128 w 551"/>
                <a:gd name="T65" fmla="*/ 415 h 775"/>
                <a:gd name="T66" fmla="*/ 195 w 551"/>
                <a:gd name="T67" fmla="*/ 402 h 775"/>
                <a:gd name="T68" fmla="*/ 248 w 551"/>
                <a:gd name="T69" fmla="*/ 364 h 775"/>
                <a:gd name="T70" fmla="*/ 288 w 551"/>
                <a:gd name="T71" fmla="*/ 318 h 775"/>
                <a:gd name="T72" fmla="*/ 348 w 551"/>
                <a:gd name="T73" fmla="*/ 260 h 775"/>
                <a:gd name="T74" fmla="*/ 320 w 551"/>
                <a:gd name="T75" fmla="*/ 231 h 775"/>
                <a:gd name="T76" fmla="*/ 284 w 551"/>
                <a:gd name="T77" fmla="*/ 220 h 775"/>
                <a:gd name="T78" fmla="*/ 240 w 551"/>
                <a:gd name="T79" fmla="*/ 204 h 775"/>
                <a:gd name="T80" fmla="*/ 208 w 551"/>
                <a:gd name="T81" fmla="*/ 191 h 775"/>
                <a:gd name="T82" fmla="*/ 157 w 551"/>
                <a:gd name="T83" fmla="*/ 171 h 775"/>
                <a:gd name="T84" fmla="*/ 124 w 551"/>
                <a:gd name="T85" fmla="*/ 144 h 775"/>
                <a:gd name="T86" fmla="*/ 113 w 551"/>
                <a:gd name="T87" fmla="*/ 133 h 775"/>
                <a:gd name="T88" fmla="*/ 109 w 551"/>
                <a:gd name="T89" fmla="*/ 129 h 775"/>
                <a:gd name="T90" fmla="*/ 100 w 551"/>
                <a:gd name="T91" fmla="*/ 116 h 775"/>
                <a:gd name="T92" fmla="*/ 91 w 551"/>
                <a:gd name="T93" fmla="*/ 98 h 775"/>
                <a:gd name="T94" fmla="*/ 102 w 551"/>
                <a:gd name="T95" fmla="*/ 49 h 775"/>
                <a:gd name="T96" fmla="*/ 157 w 551"/>
                <a:gd name="T97" fmla="*/ 67 h 775"/>
                <a:gd name="T98" fmla="*/ 208 w 551"/>
                <a:gd name="T99" fmla="*/ 87 h 775"/>
                <a:gd name="T100" fmla="*/ 219 w 551"/>
                <a:gd name="T101" fmla="*/ 82 h 775"/>
                <a:gd name="T102" fmla="*/ 231 w 551"/>
                <a:gd name="T103" fmla="*/ 75 h 775"/>
                <a:gd name="T104" fmla="*/ 251 w 551"/>
                <a:gd name="T105" fmla="*/ 64 h 775"/>
                <a:gd name="T106" fmla="*/ 284 w 551"/>
                <a:gd name="T107" fmla="*/ 67 h 775"/>
                <a:gd name="T108" fmla="*/ 289 w 551"/>
                <a:gd name="T109" fmla="*/ 71 h 775"/>
                <a:gd name="T110" fmla="*/ 311 w 551"/>
                <a:gd name="T111" fmla="*/ 55 h 775"/>
                <a:gd name="T112" fmla="*/ 331 w 551"/>
                <a:gd name="T113" fmla="*/ 47 h 775"/>
                <a:gd name="T114" fmla="*/ 384 w 551"/>
                <a:gd name="T115" fmla="*/ 38 h 775"/>
                <a:gd name="T116" fmla="*/ 428 w 551"/>
                <a:gd name="T117" fmla="*/ 44 h 775"/>
                <a:gd name="T118" fmla="*/ 468 w 551"/>
                <a:gd name="T119" fmla="*/ 31 h 775"/>
                <a:gd name="T120" fmla="*/ 491 w 551"/>
                <a:gd name="T121" fmla="*/ 24 h 775"/>
                <a:gd name="T122" fmla="*/ 528 w 551"/>
                <a:gd name="T123" fmla="*/ 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1" h="775">
                  <a:moveTo>
                    <a:pt x="528" y="0"/>
                  </a:moveTo>
                  <a:lnTo>
                    <a:pt x="533" y="4"/>
                  </a:lnTo>
                  <a:lnTo>
                    <a:pt x="539" y="7"/>
                  </a:lnTo>
                  <a:lnTo>
                    <a:pt x="544" y="9"/>
                  </a:lnTo>
                  <a:lnTo>
                    <a:pt x="551" y="11"/>
                  </a:lnTo>
                  <a:lnTo>
                    <a:pt x="551" y="20"/>
                  </a:lnTo>
                  <a:lnTo>
                    <a:pt x="551" y="27"/>
                  </a:lnTo>
                  <a:lnTo>
                    <a:pt x="549" y="33"/>
                  </a:lnTo>
                  <a:lnTo>
                    <a:pt x="548" y="38"/>
                  </a:lnTo>
                  <a:lnTo>
                    <a:pt x="544" y="38"/>
                  </a:lnTo>
                  <a:lnTo>
                    <a:pt x="544" y="44"/>
                  </a:lnTo>
                  <a:lnTo>
                    <a:pt x="544" y="47"/>
                  </a:lnTo>
                  <a:lnTo>
                    <a:pt x="546" y="49"/>
                  </a:lnTo>
                  <a:lnTo>
                    <a:pt x="548" y="51"/>
                  </a:lnTo>
                  <a:lnTo>
                    <a:pt x="548" y="51"/>
                  </a:lnTo>
                  <a:lnTo>
                    <a:pt x="548" y="98"/>
                  </a:lnTo>
                  <a:lnTo>
                    <a:pt x="537" y="104"/>
                  </a:lnTo>
                  <a:lnTo>
                    <a:pt x="535" y="122"/>
                  </a:lnTo>
                  <a:lnTo>
                    <a:pt x="533" y="142"/>
                  </a:lnTo>
                  <a:lnTo>
                    <a:pt x="529" y="160"/>
                  </a:lnTo>
                  <a:lnTo>
                    <a:pt x="524" y="175"/>
                  </a:lnTo>
                  <a:lnTo>
                    <a:pt x="517" y="178"/>
                  </a:lnTo>
                  <a:lnTo>
                    <a:pt x="517" y="187"/>
                  </a:lnTo>
                  <a:lnTo>
                    <a:pt x="511" y="187"/>
                  </a:lnTo>
                  <a:lnTo>
                    <a:pt x="511" y="195"/>
                  </a:lnTo>
                  <a:lnTo>
                    <a:pt x="508" y="195"/>
                  </a:lnTo>
                  <a:lnTo>
                    <a:pt x="508" y="204"/>
                  </a:lnTo>
                  <a:lnTo>
                    <a:pt x="504" y="204"/>
                  </a:lnTo>
                  <a:lnTo>
                    <a:pt x="504" y="211"/>
                  </a:lnTo>
                  <a:lnTo>
                    <a:pt x="500" y="211"/>
                  </a:lnTo>
                  <a:lnTo>
                    <a:pt x="500" y="220"/>
                  </a:lnTo>
                  <a:lnTo>
                    <a:pt x="497" y="220"/>
                  </a:lnTo>
                  <a:lnTo>
                    <a:pt x="497" y="227"/>
                  </a:lnTo>
                  <a:lnTo>
                    <a:pt x="484" y="235"/>
                  </a:lnTo>
                  <a:lnTo>
                    <a:pt x="484" y="244"/>
                  </a:lnTo>
                  <a:lnTo>
                    <a:pt x="480" y="244"/>
                  </a:lnTo>
                  <a:lnTo>
                    <a:pt x="480" y="258"/>
                  </a:lnTo>
                  <a:lnTo>
                    <a:pt x="477" y="258"/>
                  </a:lnTo>
                  <a:lnTo>
                    <a:pt x="477" y="267"/>
                  </a:lnTo>
                  <a:lnTo>
                    <a:pt x="471" y="267"/>
                  </a:lnTo>
                  <a:lnTo>
                    <a:pt x="471" y="275"/>
                  </a:lnTo>
                  <a:lnTo>
                    <a:pt x="464" y="280"/>
                  </a:lnTo>
                  <a:lnTo>
                    <a:pt x="464" y="287"/>
                  </a:lnTo>
                  <a:lnTo>
                    <a:pt x="460" y="287"/>
                  </a:lnTo>
                  <a:lnTo>
                    <a:pt x="460" y="295"/>
                  </a:lnTo>
                  <a:lnTo>
                    <a:pt x="457" y="295"/>
                  </a:lnTo>
                  <a:lnTo>
                    <a:pt x="457" y="304"/>
                  </a:lnTo>
                  <a:lnTo>
                    <a:pt x="451" y="304"/>
                  </a:lnTo>
                  <a:lnTo>
                    <a:pt x="451" y="311"/>
                  </a:lnTo>
                  <a:lnTo>
                    <a:pt x="444" y="315"/>
                  </a:lnTo>
                  <a:lnTo>
                    <a:pt x="444" y="340"/>
                  </a:lnTo>
                  <a:lnTo>
                    <a:pt x="440" y="340"/>
                  </a:lnTo>
                  <a:lnTo>
                    <a:pt x="437" y="355"/>
                  </a:lnTo>
                  <a:lnTo>
                    <a:pt x="428" y="360"/>
                  </a:lnTo>
                  <a:lnTo>
                    <a:pt x="428" y="367"/>
                  </a:lnTo>
                  <a:lnTo>
                    <a:pt x="417" y="375"/>
                  </a:lnTo>
                  <a:lnTo>
                    <a:pt x="411" y="395"/>
                  </a:lnTo>
                  <a:lnTo>
                    <a:pt x="404" y="400"/>
                  </a:lnTo>
                  <a:lnTo>
                    <a:pt x="397" y="424"/>
                  </a:lnTo>
                  <a:lnTo>
                    <a:pt x="384" y="431"/>
                  </a:lnTo>
                  <a:lnTo>
                    <a:pt x="384" y="438"/>
                  </a:lnTo>
                  <a:lnTo>
                    <a:pt x="380" y="438"/>
                  </a:lnTo>
                  <a:lnTo>
                    <a:pt x="377" y="451"/>
                  </a:lnTo>
                  <a:lnTo>
                    <a:pt x="368" y="455"/>
                  </a:lnTo>
                  <a:lnTo>
                    <a:pt x="368" y="464"/>
                  </a:lnTo>
                  <a:lnTo>
                    <a:pt x="351" y="475"/>
                  </a:lnTo>
                  <a:lnTo>
                    <a:pt x="348" y="484"/>
                  </a:lnTo>
                  <a:lnTo>
                    <a:pt x="340" y="484"/>
                  </a:lnTo>
                  <a:lnTo>
                    <a:pt x="340" y="487"/>
                  </a:lnTo>
                  <a:lnTo>
                    <a:pt x="331" y="491"/>
                  </a:lnTo>
                  <a:lnTo>
                    <a:pt x="331" y="500"/>
                  </a:lnTo>
                  <a:lnTo>
                    <a:pt x="324" y="504"/>
                  </a:lnTo>
                  <a:lnTo>
                    <a:pt x="313" y="515"/>
                  </a:lnTo>
                  <a:lnTo>
                    <a:pt x="300" y="529"/>
                  </a:lnTo>
                  <a:lnTo>
                    <a:pt x="291" y="544"/>
                  </a:lnTo>
                  <a:lnTo>
                    <a:pt x="286" y="545"/>
                  </a:lnTo>
                  <a:lnTo>
                    <a:pt x="282" y="545"/>
                  </a:lnTo>
                  <a:lnTo>
                    <a:pt x="280" y="549"/>
                  </a:lnTo>
                  <a:lnTo>
                    <a:pt x="277" y="551"/>
                  </a:lnTo>
                  <a:lnTo>
                    <a:pt x="277" y="555"/>
                  </a:lnTo>
                  <a:lnTo>
                    <a:pt x="251" y="564"/>
                  </a:lnTo>
                  <a:lnTo>
                    <a:pt x="244" y="575"/>
                  </a:lnTo>
                  <a:lnTo>
                    <a:pt x="228" y="578"/>
                  </a:lnTo>
                  <a:lnTo>
                    <a:pt x="220" y="591"/>
                  </a:lnTo>
                  <a:lnTo>
                    <a:pt x="211" y="591"/>
                  </a:lnTo>
                  <a:lnTo>
                    <a:pt x="208" y="598"/>
                  </a:lnTo>
                  <a:lnTo>
                    <a:pt x="200" y="598"/>
                  </a:lnTo>
                  <a:lnTo>
                    <a:pt x="197" y="607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71" y="624"/>
                  </a:lnTo>
                  <a:lnTo>
                    <a:pt x="171" y="627"/>
                  </a:lnTo>
                  <a:lnTo>
                    <a:pt x="168" y="629"/>
                  </a:lnTo>
                  <a:lnTo>
                    <a:pt x="166" y="633"/>
                  </a:lnTo>
                  <a:lnTo>
                    <a:pt x="162" y="633"/>
                  </a:lnTo>
                  <a:lnTo>
                    <a:pt x="157" y="635"/>
                  </a:lnTo>
                  <a:lnTo>
                    <a:pt x="157" y="644"/>
                  </a:lnTo>
                  <a:lnTo>
                    <a:pt x="151" y="644"/>
                  </a:lnTo>
                  <a:lnTo>
                    <a:pt x="128" y="671"/>
                  </a:lnTo>
                  <a:lnTo>
                    <a:pt x="120" y="671"/>
                  </a:lnTo>
                  <a:lnTo>
                    <a:pt x="117" y="684"/>
                  </a:lnTo>
                  <a:lnTo>
                    <a:pt x="104" y="691"/>
                  </a:lnTo>
                  <a:lnTo>
                    <a:pt x="104" y="700"/>
                  </a:lnTo>
                  <a:lnTo>
                    <a:pt x="77" y="724"/>
                  </a:lnTo>
                  <a:lnTo>
                    <a:pt x="71" y="735"/>
                  </a:lnTo>
                  <a:lnTo>
                    <a:pt x="60" y="744"/>
                  </a:lnTo>
                  <a:lnTo>
                    <a:pt x="60" y="751"/>
                  </a:lnTo>
                  <a:lnTo>
                    <a:pt x="57" y="751"/>
                  </a:lnTo>
                  <a:lnTo>
                    <a:pt x="57" y="760"/>
                  </a:lnTo>
                  <a:lnTo>
                    <a:pt x="48" y="764"/>
                  </a:lnTo>
                  <a:lnTo>
                    <a:pt x="44" y="775"/>
                  </a:lnTo>
                  <a:lnTo>
                    <a:pt x="31" y="775"/>
                  </a:lnTo>
                  <a:lnTo>
                    <a:pt x="29" y="771"/>
                  </a:lnTo>
                  <a:lnTo>
                    <a:pt x="26" y="769"/>
                  </a:lnTo>
                  <a:lnTo>
                    <a:pt x="24" y="767"/>
                  </a:lnTo>
                  <a:lnTo>
                    <a:pt x="24" y="760"/>
                  </a:lnTo>
                  <a:lnTo>
                    <a:pt x="11" y="751"/>
                  </a:lnTo>
                  <a:lnTo>
                    <a:pt x="11" y="744"/>
                  </a:lnTo>
                  <a:lnTo>
                    <a:pt x="0" y="735"/>
                  </a:lnTo>
                  <a:lnTo>
                    <a:pt x="0" y="518"/>
                  </a:lnTo>
                  <a:lnTo>
                    <a:pt x="11" y="507"/>
                  </a:lnTo>
                  <a:lnTo>
                    <a:pt x="20" y="495"/>
                  </a:lnTo>
                  <a:lnTo>
                    <a:pt x="28" y="480"/>
                  </a:lnTo>
                  <a:lnTo>
                    <a:pt x="37" y="475"/>
                  </a:lnTo>
                  <a:lnTo>
                    <a:pt x="37" y="467"/>
                  </a:lnTo>
                  <a:lnTo>
                    <a:pt x="44" y="464"/>
                  </a:lnTo>
                  <a:lnTo>
                    <a:pt x="44" y="455"/>
                  </a:lnTo>
                  <a:lnTo>
                    <a:pt x="48" y="455"/>
                  </a:lnTo>
                  <a:lnTo>
                    <a:pt x="51" y="447"/>
                  </a:lnTo>
                  <a:lnTo>
                    <a:pt x="91" y="444"/>
                  </a:lnTo>
                  <a:lnTo>
                    <a:pt x="111" y="420"/>
                  </a:lnTo>
                  <a:lnTo>
                    <a:pt x="128" y="415"/>
                  </a:lnTo>
                  <a:lnTo>
                    <a:pt x="131" y="407"/>
                  </a:lnTo>
                  <a:lnTo>
                    <a:pt x="149" y="402"/>
                  </a:lnTo>
                  <a:lnTo>
                    <a:pt x="171" y="402"/>
                  </a:lnTo>
                  <a:lnTo>
                    <a:pt x="195" y="402"/>
                  </a:lnTo>
                  <a:lnTo>
                    <a:pt x="217" y="404"/>
                  </a:lnTo>
                  <a:lnTo>
                    <a:pt x="240" y="375"/>
                  </a:lnTo>
                  <a:lnTo>
                    <a:pt x="248" y="371"/>
                  </a:lnTo>
                  <a:lnTo>
                    <a:pt x="248" y="364"/>
                  </a:lnTo>
                  <a:lnTo>
                    <a:pt x="280" y="335"/>
                  </a:lnTo>
                  <a:lnTo>
                    <a:pt x="280" y="331"/>
                  </a:lnTo>
                  <a:lnTo>
                    <a:pt x="288" y="327"/>
                  </a:lnTo>
                  <a:lnTo>
                    <a:pt x="288" y="318"/>
                  </a:lnTo>
                  <a:lnTo>
                    <a:pt x="328" y="284"/>
                  </a:lnTo>
                  <a:lnTo>
                    <a:pt x="328" y="275"/>
                  </a:lnTo>
                  <a:lnTo>
                    <a:pt x="337" y="271"/>
                  </a:lnTo>
                  <a:lnTo>
                    <a:pt x="348" y="260"/>
                  </a:lnTo>
                  <a:lnTo>
                    <a:pt x="360" y="245"/>
                  </a:lnTo>
                  <a:lnTo>
                    <a:pt x="368" y="231"/>
                  </a:lnTo>
                  <a:lnTo>
                    <a:pt x="320" y="235"/>
                  </a:lnTo>
                  <a:lnTo>
                    <a:pt x="320" y="231"/>
                  </a:lnTo>
                  <a:lnTo>
                    <a:pt x="311" y="231"/>
                  </a:lnTo>
                  <a:lnTo>
                    <a:pt x="311" y="227"/>
                  </a:lnTo>
                  <a:lnTo>
                    <a:pt x="284" y="224"/>
                  </a:lnTo>
                  <a:lnTo>
                    <a:pt x="284" y="220"/>
                  </a:lnTo>
                  <a:lnTo>
                    <a:pt x="268" y="215"/>
                  </a:lnTo>
                  <a:lnTo>
                    <a:pt x="268" y="211"/>
                  </a:lnTo>
                  <a:lnTo>
                    <a:pt x="240" y="207"/>
                  </a:lnTo>
                  <a:lnTo>
                    <a:pt x="240" y="204"/>
                  </a:lnTo>
                  <a:lnTo>
                    <a:pt x="231" y="204"/>
                  </a:lnTo>
                  <a:lnTo>
                    <a:pt x="231" y="200"/>
                  </a:lnTo>
                  <a:lnTo>
                    <a:pt x="208" y="195"/>
                  </a:lnTo>
                  <a:lnTo>
                    <a:pt x="208" y="191"/>
                  </a:lnTo>
                  <a:lnTo>
                    <a:pt x="200" y="191"/>
                  </a:lnTo>
                  <a:lnTo>
                    <a:pt x="200" y="187"/>
                  </a:lnTo>
                  <a:lnTo>
                    <a:pt x="160" y="178"/>
                  </a:lnTo>
                  <a:lnTo>
                    <a:pt x="157" y="171"/>
                  </a:lnTo>
                  <a:lnTo>
                    <a:pt x="148" y="171"/>
                  </a:lnTo>
                  <a:lnTo>
                    <a:pt x="137" y="155"/>
                  </a:lnTo>
                  <a:lnTo>
                    <a:pt x="124" y="151"/>
                  </a:lnTo>
                  <a:lnTo>
                    <a:pt x="124" y="144"/>
                  </a:lnTo>
                  <a:lnTo>
                    <a:pt x="117" y="140"/>
                  </a:lnTo>
                  <a:lnTo>
                    <a:pt x="115" y="136"/>
                  </a:lnTo>
                  <a:lnTo>
                    <a:pt x="113" y="133"/>
                  </a:lnTo>
                  <a:lnTo>
                    <a:pt x="113" y="133"/>
                  </a:lnTo>
                  <a:lnTo>
                    <a:pt x="113" y="131"/>
                  </a:lnTo>
                  <a:lnTo>
                    <a:pt x="113" y="131"/>
                  </a:lnTo>
                  <a:lnTo>
                    <a:pt x="111" y="129"/>
                  </a:lnTo>
                  <a:lnTo>
                    <a:pt x="109" y="129"/>
                  </a:lnTo>
                  <a:lnTo>
                    <a:pt x="104" y="127"/>
                  </a:lnTo>
                  <a:lnTo>
                    <a:pt x="102" y="122"/>
                  </a:lnTo>
                  <a:lnTo>
                    <a:pt x="102" y="120"/>
                  </a:lnTo>
                  <a:lnTo>
                    <a:pt x="100" y="116"/>
                  </a:lnTo>
                  <a:lnTo>
                    <a:pt x="99" y="115"/>
                  </a:lnTo>
                  <a:lnTo>
                    <a:pt x="97" y="111"/>
                  </a:lnTo>
                  <a:lnTo>
                    <a:pt x="91" y="111"/>
                  </a:lnTo>
                  <a:lnTo>
                    <a:pt x="91" y="98"/>
                  </a:lnTo>
                  <a:lnTo>
                    <a:pt x="84" y="95"/>
                  </a:lnTo>
                  <a:lnTo>
                    <a:pt x="84" y="75"/>
                  </a:lnTo>
                  <a:lnTo>
                    <a:pt x="93" y="64"/>
                  </a:lnTo>
                  <a:lnTo>
                    <a:pt x="102" y="49"/>
                  </a:lnTo>
                  <a:lnTo>
                    <a:pt x="108" y="35"/>
                  </a:lnTo>
                  <a:lnTo>
                    <a:pt x="128" y="35"/>
                  </a:lnTo>
                  <a:lnTo>
                    <a:pt x="148" y="67"/>
                  </a:lnTo>
                  <a:lnTo>
                    <a:pt x="157" y="67"/>
                  </a:lnTo>
                  <a:lnTo>
                    <a:pt x="160" y="75"/>
                  </a:lnTo>
                  <a:lnTo>
                    <a:pt x="164" y="75"/>
                  </a:lnTo>
                  <a:lnTo>
                    <a:pt x="171" y="87"/>
                  </a:lnTo>
                  <a:lnTo>
                    <a:pt x="208" y="87"/>
                  </a:lnTo>
                  <a:lnTo>
                    <a:pt x="211" y="84"/>
                  </a:lnTo>
                  <a:lnTo>
                    <a:pt x="213" y="84"/>
                  </a:lnTo>
                  <a:lnTo>
                    <a:pt x="215" y="82"/>
                  </a:lnTo>
                  <a:lnTo>
                    <a:pt x="219" y="82"/>
                  </a:lnTo>
                  <a:lnTo>
                    <a:pt x="220" y="80"/>
                  </a:lnTo>
                  <a:lnTo>
                    <a:pt x="224" y="80"/>
                  </a:lnTo>
                  <a:lnTo>
                    <a:pt x="224" y="75"/>
                  </a:lnTo>
                  <a:lnTo>
                    <a:pt x="231" y="75"/>
                  </a:lnTo>
                  <a:lnTo>
                    <a:pt x="237" y="67"/>
                  </a:lnTo>
                  <a:lnTo>
                    <a:pt x="240" y="65"/>
                  </a:lnTo>
                  <a:lnTo>
                    <a:pt x="246" y="64"/>
                  </a:lnTo>
                  <a:lnTo>
                    <a:pt x="251" y="64"/>
                  </a:lnTo>
                  <a:lnTo>
                    <a:pt x="259" y="62"/>
                  </a:lnTo>
                  <a:lnTo>
                    <a:pt x="264" y="64"/>
                  </a:lnTo>
                  <a:lnTo>
                    <a:pt x="264" y="67"/>
                  </a:lnTo>
                  <a:lnTo>
                    <a:pt x="284" y="67"/>
                  </a:lnTo>
                  <a:lnTo>
                    <a:pt x="284" y="67"/>
                  </a:lnTo>
                  <a:lnTo>
                    <a:pt x="286" y="69"/>
                  </a:lnTo>
                  <a:lnTo>
                    <a:pt x="286" y="71"/>
                  </a:lnTo>
                  <a:lnTo>
                    <a:pt x="289" y="71"/>
                  </a:lnTo>
                  <a:lnTo>
                    <a:pt x="291" y="71"/>
                  </a:lnTo>
                  <a:lnTo>
                    <a:pt x="291" y="67"/>
                  </a:lnTo>
                  <a:lnTo>
                    <a:pt x="308" y="64"/>
                  </a:lnTo>
                  <a:lnTo>
                    <a:pt x="311" y="55"/>
                  </a:lnTo>
                  <a:lnTo>
                    <a:pt x="320" y="55"/>
                  </a:lnTo>
                  <a:lnTo>
                    <a:pt x="320" y="51"/>
                  </a:lnTo>
                  <a:lnTo>
                    <a:pt x="331" y="51"/>
                  </a:lnTo>
                  <a:lnTo>
                    <a:pt x="331" y="47"/>
                  </a:lnTo>
                  <a:lnTo>
                    <a:pt x="368" y="51"/>
                  </a:lnTo>
                  <a:lnTo>
                    <a:pt x="368" y="47"/>
                  </a:lnTo>
                  <a:lnTo>
                    <a:pt x="380" y="47"/>
                  </a:lnTo>
                  <a:lnTo>
                    <a:pt x="384" y="38"/>
                  </a:lnTo>
                  <a:lnTo>
                    <a:pt x="395" y="38"/>
                  </a:lnTo>
                  <a:lnTo>
                    <a:pt x="408" y="40"/>
                  </a:lnTo>
                  <a:lnTo>
                    <a:pt x="419" y="42"/>
                  </a:lnTo>
                  <a:lnTo>
                    <a:pt x="428" y="44"/>
                  </a:lnTo>
                  <a:lnTo>
                    <a:pt x="428" y="38"/>
                  </a:lnTo>
                  <a:lnTo>
                    <a:pt x="457" y="35"/>
                  </a:lnTo>
                  <a:lnTo>
                    <a:pt x="457" y="31"/>
                  </a:lnTo>
                  <a:lnTo>
                    <a:pt x="468" y="31"/>
                  </a:lnTo>
                  <a:lnTo>
                    <a:pt x="468" y="27"/>
                  </a:lnTo>
                  <a:lnTo>
                    <a:pt x="484" y="27"/>
                  </a:lnTo>
                  <a:lnTo>
                    <a:pt x="484" y="24"/>
                  </a:lnTo>
                  <a:lnTo>
                    <a:pt x="491" y="24"/>
                  </a:lnTo>
                  <a:lnTo>
                    <a:pt x="497" y="15"/>
                  </a:lnTo>
                  <a:lnTo>
                    <a:pt x="504" y="7"/>
                  </a:lnTo>
                  <a:lnTo>
                    <a:pt x="513" y="2"/>
                  </a:lnTo>
                  <a:lnTo>
                    <a:pt x="52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="" xmlns:a16="http://schemas.microsoft.com/office/drawing/2014/main" id="{EE456A3E-7AAF-4403-A30A-13EF94728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680" y="2343894"/>
              <a:ext cx="153988" cy="168275"/>
            </a:xfrm>
            <a:custGeom>
              <a:avLst/>
              <a:gdLst>
                <a:gd name="T0" fmla="*/ 60 w 97"/>
                <a:gd name="T1" fmla="*/ 0 h 106"/>
                <a:gd name="T2" fmla="*/ 80 w 97"/>
                <a:gd name="T3" fmla="*/ 0 h 106"/>
                <a:gd name="T4" fmla="*/ 86 w 97"/>
                <a:gd name="T5" fmla="*/ 11 h 106"/>
                <a:gd name="T6" fmla="*/ 91 w 97"/>
                <a:gd name="T7" fmla="*/ 18 h 106"/>
                <a:gd name="T8" fmla="*/ 95 w 97"/>
                <a:gd name="T9" fmla="*/ 27 h 106"/>
                <a:gd name="T10" fmla="*/ 97 w 97"/>
                <a:gd name="T11" fmla="*/ 42 h 106"/>
                <a:gd name="T12" fmla="*/ 91 w 97"/>
                <a:gd name="T13" fmla="*/ 47 h 106"/>
                <a:gd name="T14" fmla="*/ 84 w 97"/>
                <a:gd name="T15" fmla="*/ 57 h 106"/>
                <a:gd name="T16" fmla="*/ 80 w 97"/>
                <a:gd name="T17" fmla="*/ 66 h 106"/>
                <a:gd name="T18" fmla="*/ 89 w 97"/>
                <a:gd name="T19" fmla="*/ 66 h 106"/>
                <a:gd name="T20" fmla="*/ 89 w 97"/>
                <a:gd name="T21" fmla="*/ 80 h 106"/>
                <a:gd name="T22" fmla="*/ 82 w 97"/>
                <a:gd name="T23" fmla="*/ 87 h 106"/>
                <a:gd name="T24" fmla="*/ 77 w 97"/>
                <a:gd name="T25" fmla="*/ 95 h 106"/>
                <a:gd name="T26" fmla="*/ 69 w 97"/>
                <a:gd name="T27" fmla="*/ 98 h 106"/>
                <a:gd name="T28" fmla="*/ 57 w 97"/>
                <a:gd name="T29" fmla="*/ 102 h 106"/>
                <a:gd name="T30" fmla="*/ 57 w 97"/>
                <a:gd name="T31" fmla="*/ 97 h 106"/>
                <a:gd name="T32" fmla="*/ 53 w 97"/>
                <a:gd name="T33" fmla="*/ 97 h 106"/>
                <a:gd name="T34" fmla="*/ 51 w 97"/>
                <a:gd name="T35" fmla="*/ 97 h 106"/>
                <a:gd name="T36" fmla="*/ 49 w 97"/>
                <a:gd name="T37" fmla="*/ 98 h 106"/>
                <a:gd name="T38" fmla="*/ 49 w 97"/>
                <a:gd name="T39" fmla="*/ 100 h 106"/>
                <a:gd name="T40" fmla="*/ 49 w 97"/>
                <a:gd name="T41" fmla="*/ 102 h 106"/>
                <a:gd name="T42" fmla="*/ 29 w 97"/>
                <a:gd name="T43" fmla="*/ 102 h 106"/>
                <a:gd name="T44" fmla="*/ 29 w 97"/>
                <a:gd name="T45" fmla="*/ 106 h 106"/>
                <a:gd name="T46" fmla="*/ 0 w 97"/>
                <a:gd name="T47" fmla="*/ 106 h 106"/>
                <a:gd name="T48" fmla="*/ 0 w 97"/>
                <a:gd name="T49" fmla="*/ 93 h 106"/>
                <a:gd name="T50" fmla="*/ 0 w 97"/>
                <a:gd name="T51" fmla="*/ 80 h 106"/>
                <a:gd name="T52" fmla="*/ 2 w 97"/>
                <a:gd name="T53" fmla="*/ 69 h 106"/>
                <a:gd name="T54" fmla="*/ 6 w 97"/>
                <a:gd name="T55" fmla="*/ 60 h 106"/>
                <a:gd name="T56" fmla="*/ 8 w 97"/>
                <a:gd name="T57" fmla="*/ 57 h 106"/>
                <a:gd name="T58" fmla="*/ 13 w 97"/>
                <a:gd name="T59" fmla="*/ 47 h 106"/>
                <a:gd name="T60" fmla="*/ 18 w 97"/>
                <a:gd name="T61" fmla="*/ 37 h 106"/>
                <a:gd name="T62" fmla="*/ 26 w 97"/>
                <a:gd name="T63" fmla="*/ 26 h 106"/>
                <a:gd name="T64" fmla="*/ 31 w 97"/>
                <a:gd name="T65" fmla="*/ 17 h 106"/>
                <a:gd name="T66" fmla="*/ 33 w 97"/>
                <a:gd name="T67" fmla="*/ 13 h 106"/>
                <a:gd name="T68" fmla="*/ 46 w 97"/>
                <a:gd name="T69" fmla="*/ 13 h 106"/>
                <a:gd name="T70" fmla="*/ 48 w 97"/>
                <a:gd name="T71" fmla="*/ 17 h 106"/>
                <a:gd name="T72" fmla="*/ 48 w 97"/>
                <a:gd name="T73" fmla="*/ 18 h 106"/>
                <a:gd name="T74" fmla="*/ 49 w 97"/>
                <a:gd name="T75" fmla="*/ 20 h 106"/>
                <a:gd name="T76" fmla="*/ 49 w 97"/>
                <a:gd name="T77" fmla="*/ 20 h 106"/>
                <a:gd name="T78" fmla="*/ 51 w 97"/>
                <a:gd name="T79" fmla="*/ 20 h 106"/>
                <a:gd name="T80" fmla="*/ 53 w 97"/>
                <a:gd name="T81" fmla="*/ 17 h 106"/>
                <a:gd name="T82" fmla="*/ 57 w 97"/>
                <a:gd name="T83" fmla="*/ 15 h 106"/>
                <a:gd name="T84" fmla="*/ 58 w 97"/>
                <a:gd name="T85" fmla="*/ 11 h 106"/>
                <a:gd name="T86" fmla="*/ 60 w 97"/>
                <a:gd name="T87" fmla="*/ 7 h 106"/>
                <a:gd name="T88" fmla="*/ 60 w 97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7" h="106">
                  <a:moveTo>
                    <a:pt x="60" y="0"/>
                  </a:moveTo>
                  <a:lnTo>
                    <a:pt x="80" y="0"/>
                  </a:lnTo>
                  <a:lnTo>
                    <a:pt x="86" y="11"/>
                  </a:lnTo>
                  <a:lnTo>
                    <a:pt x="91" y="18"/>
                  </a:lnTo>
                  <a:lnTo>
                    <a:pt x="95" y="27"/>
                  </a:lnTo>
                  <a:lnTo>
                    <a:pt x="97" y="42"/>
                  </a:lnTo>
                  <a:lnTo>
                    <a:pt x="91" y="47"/>
                  </a:lnTo>
                  <a:lnTo>
                    <a:pt x="84" y="57"/>
                  </a:lnTo>
                  <a:lnTo>
                    <a:pt x="80" y="66"/>
                  </a:lnTo>
                  <a:lnTo>
                    <a:pt x="89" y="66"/>
                  </a:lnTo>
                  <a:lnTo>
                    <a:pt x="89" y="80"/>
                  </a:lnTo>
                  <a:lnTo>
                    <a:pt x="82" y="87"/>
                  </a:lnTo>
                  <a:lnTo>
                    <a:pt x="77" y="95"/>
                  </a:lnTo>
                  <a:lnTo>
                    <a:pt x="69" y="98"/>
                  </a:lnTo>
                  <a:lnTo>
                    <a:pt x="57" y="102"/>
                  </a:lnTo>
                  <a:lnTo>
                    <a:pt x="57" y="97"/>
                  </a:lnTo>
                  <a:lnTo>
                    <a:pt x="53" y="97"/>
                  </a:lnTo>
                  <a:lnTo>
                    <a:pt x="51" y="97"/>
                  </a:lnTo>
                  <a:lnTo>
                    <a:pt x="49" y="98"/>
                  </a:lnTo>
                  <a:lnTo>
                    <a:pt x="49" y="100"/>
                  </a:lnTo>
                  <a:lnTo>
                    <a:pt x="49" y="102"/>
                  </a:lnTo>
                  <a:lnTo>
                    <a:pt x="29" y="102"/>
                  </a:lnTo>
                  <a:lnTo>
                    <a:pt x="29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0" y="80"/>
                  </a:lnTo>
                  <a:lnTo>
                    <a:pt x="2" y="69"/>
                  </a:lnTo>
                  <a:lnTo>
                    <a:pt x="6" y="60"/>
                  </a:lnTo>
                  <a:lnTo>
                    <a:pt x="8" y="57"/>
                  </a:lnTo>
                  <a:lnTo>
                    <a:pt x="13" y="47"/>
                  </a:lnTo>
                  <a:lnTo>
                    <a:pt x="18" y="37"/>
                  </a:lnTo>
                  <a:lnTo>
                    <a:pt x="26" y="26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46" y="13"/>
                  </a:lnTo>
                  <a:lnTo>
                    <a:pt x="48" y="17"/>
                  </a:lnTo>
                  <a:lnTo>
                    <a:pt x="48" y="18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1" y="20"/>
                  </a:lnTo>
                  <a:lnTo>
                    <a:pt x="53" y="17"/>
                  </a:lnTo>
                  <a:lnTo>
                    <a:pt x="57" y="15"/>
                  </a:lnTo>
                  <a:lnTo>
                    <a:pt x="58" y="11"/>
                  </a:lnTo>
                  <a:lnTo>
                    <a:pt x="60" y="7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="" xmlns:a16="http://schemas.microsoft.com/office/drawing/2014/main" id="{84410169-5BD3-4E10-A4AE-CBA2F16F3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4955" y="1870819"/>
              <a:ext cx="576263" cy="514350"/>
            </a:xfrm>
            <a:custGeom>
              <a:avLst/>
              <a:gdLst>
                <a:gd name="T0" fmla="*/ 127 w 363"/>
                <a:gd name="T1" fmla="*/ 15 h 324"/>
                <a:gd name="T2" fmla="*/ 131 w 363"/>
                <a:gd name="T3" fmla="*/ 35 h 324"/>
                <a:gd name="T4" fmla="*/ 143 w 363"/>
                <a:gd name="T5" fmla="*/ 51 h 324"/>
                <a:gd name="T6" fmla="*/ 147 w 363"/>
                <a:gd name="T7" fmla="*/ 87 h 324"/>
                <a:gd name="T8" fmla="*/ 154 w 363"/>
                <a:gd name="T9" fmla="*/ 95 h 324"/>
                <a:gd name="T10" fmla="*/ 174 w 363"/>
                <a:gd name="T11" fmla="*/ 144 h 324"/>
                <a:gd name="T12" fmla="*/ 207 w 363"/>
                <a:gd name="T13" fmla="*/ 167 h 324"/>
                <a:gd name="T14" fmla="*/ 243 w 363"/>
                <a:gd name="T15" fmla="*/ 187 h 324"/>
                <a:gd name="T16" fmla="*/ 271 w 363"/>
                <a:gd name="T17" fmla="*/ 200 h 324"/>
                <a:gd name="T18" fmla="*/ 294 w 363"/>
                <a:gd name="T19" fmla="*/ 231 h 324"/>
                <a:gd name="T20" fmla="*/ 314 w 363"/>
                <a:gd name="T21" fmla="*/ 244 h 324"/>
                <a:gd name="T22" fmla="*/ 331 w 363"/>
                <a:gd name="T23" fmla="*/ 271 h 324"/>
                <a:gd name="T24" fmla="*/ 363 w 363"/>
                <a:gd name="T25" fmla="*/ 291 h 324"/>
                <a:gd name="T26" fmla="*/ 356 w 363"/>
                <a:gd name="T27" fmla="*/ 313 h 324"/>
                <a:gd name="T28" fmla="*/ 349 w 363"/>
                <a:gd name="T29" fmla="*/ 320 h 324"/>
                <a:gd name="T30" fmla="*/ 336 w 363"/>
                <a:gd name="T31" fmla="*/ 320 h 324"/>
                <a:gd name="T32" fmla="*/ 320 w 363"/>
                <a:gd name="T33" fmla="*/ 315 h 324"/>
                <a:gd name="T34" fmla="*/ 300 w 363"/>
                <a:gd name="T35" fmla="*/ 289 h 324"/>
                <a:gd name="T36" fmla="*/ 283 w 363"/>
                <a:gd name="T37" fmla="*/ 267 h 324"/>
                <a:gd name="T38" fmla="*/ 274 w 363"/>
                <a:gd name="T39" fmla="*/ 262 h 324"/>
                <a:gd name="T40" fmla="*/ 267 w 363"/>
                <a:gd name="T41" fmla="*/ 251 h 324"/>
                <a:gd name="T42" fmla="*/ 220 w 363"/>
                <a:gd name="T43" fmla="*/ 218 h 324"/>
                <a:gd name="T44" fmla="*/ 207 w 363"/>
                <a:gd name="T45" fmla="*/ 207 h 324"/>
                <a:gd name="T46" fmla="*/ 171 w 363"/>
                <a:gd name="T47" fmla="*/ 204 h 324"/>
                <a:gd name="T48" fmla="*/ 167 w 363"/>
                <a:gd name="T49" fmla="*/ 204 h 324"/>
                <a:gd name="T50" fmla="*/ 134 w 363"/>
                <a:gd name="T51" fmla="*/ 195 h 324"/>
                <a:gd name="T52" fmla="*/ 103 w 363"/>
                <a:gd name="T53" fmla="*/ 200 h 324"/>
                <a:gd name="T54" fmla="*/ 92 w 363"/>
                <a:gd name="T55" fmla="*/ 193 h 324"/>
                <a:gd name="T56" fmla="*/ 83 w 363"/>
                <a:gd name="T57" fmla="*/ 184 h 324"/>
                <a:gd name="T58" fmla="*/ 67 w 363"/>
                <a:gd name="T59" fmla="*/ 218 h 324"/>
                <a:gd name="T60" fmla="*/ 54 w 363"/>
                <a:gd name="T61" fmla="*/ 209 h 324"/>
                <a:gd name="T62" fmla="*/ 42 w 363"/>
                <a:gd name="T63" fmla="*/ 207 h 324"/>
                <a:gd name="T64" fmla="*/ 7 w 363"/>
                <a:gd name="T65" fmla="*/ 215 h 324"/>
                <a:gd name="T66" fmla="*/ 3 w 363"/>
                <a:gd name="T67" fmla="*/ 187 h 324"/>
                <a:gd name="T68" fmla="*/ 3 w 363"/>
                <a:gd name="T69" fmla="*/ 158 h 324"/>
                <a:gd name="T70" fmla="*/ 9 w 363"/>
                <a:gd name="T71" fmla="*/ 138 h 324"/>
                <a:gd name="T72" fmla="*/ 12 w 363"/>
                <a:gd name="T73" fmla="*/ 129 h 324"/>
                <a:gd name="T74" fmla="*/ 14 w 363"/>
                <a:gd name="T75" fmla="*/ 115 h 324"/>
                <a:gd name="T76" fmla="*/ 20 w 363"/>
                <a:gd name="T77" fmla="*/ 105 h 324"/>
                <a:gd name="T78" fmla="*/ 16 w 363"/>
                <a:gd name="T79" fmla="*/ 98 h 324"/>
                <a:gd name="T80" fmla="*/ 14 w 363"/>
                <a:gd name="T81" fmla="*/ 91 h 324"/>
                <a:gd name="T82" fmla="*/ 18 w 363"/>
                <a:gd name="T83" fmla="*/ 82 h 324"/>
                <a:gd name="T84" fmla="*/ 20 w 363"/>
                <a:gd name="T85" fmla="*/ 75 h 324"/>
                <a:gd name="T86" fmla="*/ 23 w 363"/>
                <a:gd name="T87" fmla="*/ 67 h 324"/>
                <a:gd name="T88" fmla="*/ 25 w 363"/>
                <a:gd name="T89" fmla="*/ 62 h 324"/>
                <a:gd name="T90" fmla="*/ 49 w 363"/>
                <a:gd name="T91" fmla="*/ 47 h 324"/>
                <a:gd name="T92" fmla="*/ 60 w 363"/>
                <a:gd name="T93" fmla="*/ 33 h 324"/>
                <a:gd name="T94" fmla="*/ 87 w 363"/>
                <a:gd name="T95" fmla="*/ 24 h 324"/>
                <a:gd name="T96" fmla="*/ 100 w 363"/>
                <a:gd name="T97" fmla="*/ 11 h 324"/>
                <a:gd name="T98" fmla="*/ 102 w 363"/>
                <a:gd name="T99" fmla="*/ 4 h 324"/>
                <a:gd name="T100" fmla="*/ 114 w 363"/>
                <a:gd name="T10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3" h="324">
                  <a:moveTo>
                    <a:pt x="114" y="0"/>
                  </a:moveTo>
                  <a:lnTo>
                    <a:pt x="120" y="11"/>
                  </a:lnTo>
                  <a:lnTo>
                    <a:pt x="127" y="15"/>
                  </a:lnTo>
                  <a:lnTo>
                    <a:pt x="127" y="24"/>
                  </a:lnTo>
                  <a:lnTo>
                    <a:pt x="131" y="24"/>
                  </a:lnTo>
                  <a:lnTo>
                    <a:pt x="131" y="35"/>
                  </a:lnTo>
                  <a:lnTo>
                    <a:pt x="134" y="35"/>
                  </a:lnTo>
                  <a:lnTo>
                    <a:pt x="140" y="51"/>
                  </a:lnTo>
                  <a:lnTo>
                    <a:pt x="143" y="51"/>
                  </a:lnTo>
                  <a:lnTo>
                    <a:pt x="143" y="64"/>
                  </a:lnTo>
                  <a:lnTo>
                    <a:pt x="147" y="64"/>
                  </a:lnTo>
                  <a:lnTo>
                    <a:pt x="147" y="87"/>
                  </a:lnTo>
                  <a:lnTo>
                    <a:pt x="151" y="87"/>
                  </a:lnTo>
                  <a:lnTo>
                    <a:pt x="151" y="95"/>
                  </a:lnTo>
                  <a:lnTo>
                    <a:pt x="154" y="95"/>
                  </a:lnTo>
                  <a:lnTo>
                    <a:pt x="154" y="115"/>
                  </a:lnTo>
                  <a:lnTo>
                    <a:pt x="167" y="120"/>
                  </a:lnTo>
                  <a:lnTo>
                    <a:pt x="174" y="144"/>
                  </a:lnTo>
                  <a:lnTo>
                    <a:pt x="200" y="144"/>
                  </a:lnTo>
                  <a:lnTo>
                    <a:pt x="203" y="167"/>
                  </a:lnTo>
                  <a:lnTo>
                    <a:pt x="207" y="167"/>
                  </a:lnTo>
                  <a:lnTo>
                    <a:pt x="207" y="171"/>
                  </a:lnTo>
                  <a:lnTo>
                    <a:pt x="231" y="171"/>
                  </a:lnTo>
                  <a:lnTo>
                    <a:pt x="243" y="187"/>
                  </a:lnTo>
                  <a:lnTo>
                    <a:pt x="260" y="187"/>
                  </a:lnTo>
                  <a:lnTo>
                    <a:pt x="260" y="191"/>
                  </a:lnTo>
                  <a:lnTo>
                    <a:pt x="271" y="200"/>
                  </a:lnTo>
                  <a:lnTo>
                    <a:pt x="271" y="207"/>
                  </a:lnTo>
                  <a:lnTo>
                    <a:pt x="280" y="211"/>
                  </a:lnTo>
                  <a:lnTo>
                    <a:pt x="294" y="231"/>
                  </a:lnTo>
                  <a:lnTo>
                    <a:pt x="303" y="231"/>
                  </a:lnTo>
                  <a:lnTo>
                    <a:pt x="303" y="235"/>
                  </a:lnTo>
                  <a:lnTo>
                    <a:pt x="314" y="244"/>
                  </a:lnTo>
                  <a:lnTo>
                    <a:pt x="314" y="247"/>
                  </a:lnTo>
                  <a:lnTo>
                    <a:pt x="331" y="260"/>
                  </a:lnTo>
                  <a:lnTo>
                    <a:pt x="331" y="271"/>
                  </a:lnTo>
                  <a:lnTo>
                    <a:pt x="343" y="275"/>
                  </a:lnTo>
                  <a:lnTo>
                    <a:pt x="354" y="291"/>
                  </a:lnTo>
                  <a:lnTo>
                    <a:pt x="363" y="291"/>
                  </a:lnTo>
                  <a:lnTo>
                    <a:pt x="363" y="307"/>
                  </a:lnTo>
                  <a:lnTo>
                    <a:pt x="360" y="311"/>
                  </a:lnTo>
                  <a:lnTo>
                    <a:pt x="356" y="313"/>
                  </a:lnTo>
                  <a:lnTo>
                    <a:pt x="354" y="316"/>
                  </a:lnTo>
                  <a:lnTo>
                    <a:pt x="352" y="318"/>
                  </a:lnTo>
                  <a:lnTo>
                    <a:pt x="349" y="320"/>
                  </a:lnTo>
                  <a:lnTo>
                    <a:pt x="345" y="322"/>
                  </a:lnTo>
                  <a:lnTo>
                    <a:pt x="340" y="324"/>
                  </a:lnTo>
                  <a:lnTo>
                    <a:pt x="336" y="320"/>
                  </a:lnTo>
                  <a:lnTo>
                    <a:pt x="331" y="316"/>
                  </a:lnTo>
                  <a:lnTo>
                    <a:pt x="327" y="316"/>
                  </a:lnTo>
                  <a:lnTo>
                    <a:pt x="320" y="315"/>
                  </a:lnTo>
                  <a:lnTo>
                    <a:pt x="314" y="298"/>
                  </a:lnTo>
                  <a:lnTo>
                    <a:pt x="305" y="295"/>
                  </a:lnTo>
                  <a:lnTo>
                    <a:pt x="300" y="289"/>
                  </a:lnTo>
                  <a:lnTo>
                    <a:pt x="292" y="284"/>
                  </a:lnTo>
                  <a:lnTo>
                    <a:pt x="283" y="280"/>
                  </a:lnTo>
                  <a:lnTo>
                    <a:pt x="283" y="267"/>
                  </a:lnTo>
                  <a:lnTo>
                    <a:pt x="280" y="265"/>
                  </a:lnTo>
                  <a:lnTo>
                    <a:pt x="278" y="264"/>
                  </a:lnTo>
                  <a:lnTo>
                    <a:pt x="274" y="262"/>
                  </a:lnTo>
                  <a:lnTo>
                    <a:pt x="272" y="260"/>
                  </a:lnTo>
                  <a:lnTo>
                    <a:pt x="267" y="260"/>
                  </a:lnTo>
                  <a:lnTo>
                    <a:pt x="267" y="251"/>
                  </a:lnTo>
                  <a:lnTo>
                    <a:pt x="243" y="231"/>
                  </a:lnTo>
                  <a:lnTo>
                    <a:pt x="240" y="224"/>
                  </a:lnTo>
                  <a:lnTo>
                    <a:pt x="220" y="218"/>
                  </a:lnTo>
                  <a:lnTo>
                    <a:pt x="214" y="211"/>
                  </a:lnTo>
                  <a:lnTo>
                    <a:pt x="207" y="211"/>
                  </a:lnTo>
                  <a:lnTo>
                    <a:pt x="207" y="207"/>
                  </a:lnTo>
                  <a:lnTo>
                    <a:pt x="183" y="207"/>
                  </a:lnTo>
                  <a:lnTo>
                    <a:pt x="183" y="204"/>
                  </a:lnTo>
                  <a:lnTo>
                    <a:pt x="171" y="204"/>
                  </a:lnTo>
                  <a:lnTo>
                    <a:pt x="171" y="200"/>
                  </a:lnTo>
                  <a:lnTo>
                    <a:pt x="167" y="200"/>
                  </a:lnTo>
                  <a:lnTo>
                    <a:pt x="167" y="204"/>
                  </a:lnTo>
                  <a:lnTo>
                    <a:pt x="154" y="204"/>
                  </a:lnTo>
                  <a:lnTo>
                    <a:pt x="154" y="200"/>
                  </a:lnTo>
                  <a:lnTo>
                    <a:pt x="134" y="195"/>
                  </a:lnTo>
                  <a:lnTo>
                    <a:pt x="131" y="204"/>
                  </a:lnTo>
                  <a:lnTo>
                    <a:pt x="103" y="204"/>
                  </a:lnTo>
                  <a:lnTo>
                    <a:pt x="103" y="200"/>
                  </a:lnTo>
                  <a:lnTo>
                    <a:pt x="100" y="196"/>
                  </a:lnTo>
                  <a:lnTo>
                    <a:pt x="96" y="195"/>
                  </a:lnTo>
                  <a:lnTo>
                    <a:pt x="92" y="193"/>
                  </a:lnTo>
                  <a:lnTo>
                    <a:pt x="89" y="193"/>
                  </a:lnTo>
                  <a:lnTo>
                    <a:pt x="83" y="191"/>
                  </a:lnTo>
                  <a:lnTo>
                    <a:pt x="83" y="184"/>
                  </a:lnTo>
                  <a:lnTo>
                    <a:pt x="80" y="184"/>
                  </a:lnTo>
                  <a:lnTo>
                    <a:pt x="80" y="187"/>
                  </a:lnTo>
                  <a:lnTo>
                    <a:pt x="67" y="218"/>
                  </a:lnTo>
                  <a:lnTo>
                    <a:pt x="54" y="218"/>
                  </a:lnTo>
                  <a:lnTo>
                    <a:pt x="54" y="213"/>
                  </a:lnTo>
                  <a:lnTo>
                    <a:pt x="54" y="209"/>
                  </a:lnTo>
                  <a:lnTo>
                    <a:pt x="52" y="207"/>
                  </a:lnTo>
                  <a:lnTo>
                    <a:pt x="51" y="204"/>
                  </a:lnTo>
                  <a:lnTo>
                    <a:pt x="42" y="207"/>
                  </a:lnTo>
                  <a:lnTo>
                    <a:pt x="32" y="211"/>
                  </a:lnTo>
                  <a:lnTo>
                    <a:pt x="22" y="215"/>
                  </a:lnTo>
                  <a:lnTo>
                    <a:pt x="7" y="215"/>
                  </a:lnTo>
                  <a:lnTo>
                    <a:pt x="5" y="207"/>
                  </a:lnTo>
                  <a:lnTo>
                    <a:pt x="3" y="198"/>
                  </a:lnTo>
                  <a:lnTo>
                    <a:pt x="3" y="187"/>
                  </a:lnTo>
                  <a:lnTo>
                    <a:pt x="0" y="187"/>
                  </a:lnTo>
                  <a:lnTo>
                    <a:pt x="0" y="158"/>
                  </a:lnTo>
                  <a:lnTo>
                    <a:pt x="3" y="158"/>
                  </a:lnTo>
                  <a:lnTo>
                    <a:pt x="7" y="144"/>
                  </a:lnTo>
                  <a:lnTo>
                    <a:pt x="9" y="142"/>
                  </a:lnTo>
                  <a:lnTo>
                    <a:pt x="9" y="138"/>
                  </a:lnTo>
                  <a:lnTo>
                    <a:pt x="11" y="136"/>
                  </a:lnTo>
                  <a:lnTo>
                    <a:pt x="11" y="135"/>
                  </a:lnTo>
                  <a:lnTo>
                    <a:pt x="12" y="129"/>
                  </a:lnTo>
                  <a:lnTo>
                    <a:pt x="12" y="125"/>
                  </a:lnTo>
                  <a:lnTo>
                    <a:pt x="14" y="120"/>
                  </a:lnTo>
                  <a:lnTo>
                    <a:pt x="14" y="115"/>
                  </a:lnTo>
                  <a:lnTo>
                    <a:pt x="20" y="115"/>
                  </a:lnTo>
                  <a:lnTo>
                    <a:pt x="20" y="107"/>
                  </a:lnTo>
                  <a:lnTo>
                    <a:pt x="20" y="105"/>
                  </a:lnTo>
                  <a:lnTo>
                    <a:pt x="18" y="104"/>
                  </a:lnTo>
                  <a:lnTo>
                    <a:pt x="18" y="102"/>
                  </a:lnTo>
                  <a:lnTo>
                    <a:pt x="16" y="98"/>
                  </a:lnTo>
                  <a:lnTo>
                    <a:pt x="14" y="96"/>
                  </a:lnTo>
                  <a:lnTo>
                    <a:pt x="14" y="95"/>
                  </a:lnTo>
                  <a:lnTo>
                    <a:pt x="14" y="91"/>
                  </a:lnTo>
                  <a:lnTo>
                    <a:pt x="16" y="87"/>
                  </a:lnTo>
                  <a:lnTo>
                    <a:pt x="18" y="85"/>
                  </a:lnTo>
                  <a:lnTo>
                    <a:pt x="18" y="82"/>
                  </a:lnTo>
                  <a:lnTo>
                    <a:pt x="20" y="80"/>
                  </a:lnTo>
                  <a:lnTo>
                    <a:pt x="20" y="75"/>
                  </a:lnTo>
                  <a:lnTo>
                    <a:pt x="20" y="75"/>
                  </a:lnTo>
                  <a:lnTo>
                    <a:pt x="22" y="71"/>
                  </a:lnTo>
                  <a:lnTo>
                    <a:pt x="22" y="69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5" y="64"/>
                  </a:lnTo>
                  <a:lnTo>
                    <a:pt x="25" y="62"/>
                  </a:lnTo>
                  <a:lnTo>
                    <a:pt x="27" y="60"/>
                  </a:lnTo>
                  <a:lnTo>
                    <a:pt x="47" y="55"/>
                  </a:lnTo>
                  <a:lnTo>
                    <a:pt x="49" y="47"/>
                  </a:lnTo>
                  <a:lnTo>
                    <a:pt x="52" y="42"/>
                  </a:lnTo>
                  <a:lnTo>
                    <a:pt x="56" y="36"/>
                  </a:lnTo>
                  <a:lnTo>
                    <a:pt x="60" y="33"/>
                  </a:lnTo>
                  <a:lnTo>
                    <a:pt x="67" y="31"/>
                  </a:lnTo>
                  <a:lnTo>
                    <a:pt x="83" y="31"/>
                  </a:lnTo>
                  <a:lnTo>
                    <a:pt x="87" y="24"/>
                  </a:lnTo>
                  <a:lnTo>
                    <a:pt x="94" y="18"/>
                  </a:lnTo>
                  <a:lnTo>
                    <a:pt x="98" y="15"/>
                  </a:lnTo>
                  <a:lnTo>
                    <a:pt x="100" y="11"/>
                  </a:lnTo>
                  <a:lnTo>
                    <a:pt x="100" y="7"/>
                  </a:lnTo>
                  <a:lnTo>
                    <a:pt x="100" y="5"/>
                  </a:lnTo>
                  <a:lnTo>
                    <a:pt x="102" y="4"/>
                  </a:lnTo>
                  <a:lnTo>
                    <a:pt x="103" y="2"/>
                  </a:lnTo>
                  <a:lnTo>
                    <a:pt x="107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33">
              <a:extLst>
                <a:ext uri="{FF2B5EF4-FFF2-40B4-BE49-F238E27FC236}">
                  <a16:creationId xmlns="" xmlns:a16="http://schemas.microsoft.com/office/drawing/2014/main" id="{7EEE0291-9E83-4BF6-A2E0-2267C055A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180" y="1415207"/>
              <a:ext cx="1417638" cy="1757363"/>
            </a:xfrm>
            <a:custGeom>
              <a:avLst/>
              <a:gdLst>
                <a:gd name="T0" fmla="*/ 766 w 893"/>
                <a:gd name="T1" fmla="*/ 32 h 1107"/>
                <a:gd name="T2" fmla="*/ 789 w 893"/>
                <a:gd name="T3" fmla="*/ 54 h 1107"/>
                <a:gd name="T4" fmla="*/ 809 w 893"/>
                <a:gd name="T5" fmla="*/ 131 h 1107"/>
                <a:gd name="T6" fmla="*/ 829 w 893"/>
                <a:gd name="T7" fmla="*/ 225 h 1107"/>
                <a:gd name="T8" fmla="*/ 893 w 893"/>
                <a:gd name="T9" fmla="*/ 294 h 1107"/>
                <a:gd name="T10" fmla="*/ 877 w 893"/>
                <a:gd name="T11" fmla="*/ 318 h 1107"/>
                <a:gd name="T12" fmla="*/ 828 w 893"/>
                <a:gd name="T13" fmla="*/ 349 h 1107"/>
                <a:gd name="T14" fmla="*/ 817 w 893"/>
                <a:gd name="T15" fmla="*/ 351 h 1107"/>
                <a:gd name="T16" fmla="*/ 809 w 893"/>
                <a:gd name="T17" fmla="*/ 391 h 1107"/>
                <a:gd name="T18" fmla="*/ 793 w 893"/>
                <a:gd name="T19" fmla="*/ 438 h 1107"/>
                <a:gd name="T20" fmla="*/ 786 w 893"/>
                <a:gd name="T21" fmla="*/ 534 h 1107"/>
                <a:gd name="T22" fmla="*/ 777 w 893"/>
                <a:gd name="T23" fmla="*/ 582 h 1107"/>
                <a:gd name="T24" fmla="*/ 746 w 893"/>
                <a:gd name="T25" fmla="*/ 602 h 1107"/>
                <a:gd name="T26" fmla="*/ 733 w 893"/>
                <a:gd name="T27" fmla="*/ 627 h 1107"/>
                <a:gd name="T28" fmla="*/ 697 w 893"/>
                <a:gd name="T29" fmla="*/ 698 h 1107"/>
                <a:gd name="T30" fmla="*/ 669 w 893"/>
                <a:gd name="T31" fmla="*/ 778 h 1107"/>
                <a:gd name="T32" fmla="*/ 635 w 893"/>
                <a:gd name="T33" fmla="*/ 832 h 1107"/>
                <a:gd name="T34" fmla="*/ 624 w 893"/>
                <a:gd name="T35" fmla="*/ 838 h 1107"/>
                <a:gd name="T36" fmla="*/ 620 w 893"/>
                <a:gd name="T37" fmla="*/ 867 h 1107"/>
                <a:gd name="T38" fmla="*/ 637 w 893"/>
                <a:gd name="T39" fmla="*/ 869 h 1107"/>
                <a:gd name="T40" fmla="*/ 660 w 893"/>
                <a:gd name="T41" fmla="*/ 882 h 1107"/>
                <a:gd name="T42" fmla="*/ 717 w 893"/>
                <a:gd name="T43" fmla="*/ 958 h 1107"/>
                <a:gd name="T44" fmla="*/ 766 w 893"/>
                <a:gd name="T45" fmla="*/ 1005 h 1107"/>
                <a:gd name="T46" fmla="*/ 697 w 893"/>
                <a:gd name="T47" fmla="*/ 1051 h 1107"/>
                <a:gd name="T48" fmla="*/ 613 w 893"/>
                <a:gd name="T49" fmla="*/ 1092 h 1107"/>
                <a:gd name="T50" fmla="*/ 558 w 893"/>
                <a:gd name="T51" fmla="*/ 1103 h 1107"/>
                <a:gd name="T52" fmla="*/ 538 w 893"/>
                <a:gd name="T53" fmla="*/ 1098 h 1107"/>
                <a:gd name="T54" fmla="*/ 513 w 893"/>
                <a:gd name="T55" fmla="*/ 1094 h 1107"/>
                <a:gd name="T56" fmla="*/ 453 w 893"/>
                <a:gd name="T57" fmla="*/ 1082 h 1107"/>
                <a:gd name="T58" fmla="*/ 437 w 893"/>
                <a:gd name="T59" fmla="*/ 1060 h 1107"/>
                <a:gd name="T60" fmla="*/ 400 w 893"/>
                <a:gd name="T61" fmla="*/ 1065 h 1107"/>
                <a:gd name="T62" fmla="*/ 349 w 893"/>
                <a:gd name="T63" fmla="*/ 1065 h 1107"/>
                <a:gd name="T64" fmla="*/ 326 w 893"/>
                <a:gd name="T65" fmla="*/ 1051 h 1107"/>
                <a:gd name="T66" fmla="*/ 291 w 893"/>
                <a:gd name="T67" fmla="*/ 987 h 1107"/>
                <a:gd name="T68" fmla="*/ 251 w 893"/>
                <a:gd name="T69" fmla="*/ 954 h 1107"/>
                <a:gd name="T70" fmla="*/ 248 w 893"/>
                <a:gd name="T71" fmla="*/ 936 h 1107"/>
                <a:gd name="T72" fmla="*/ 189 w 893"/>
                <a:gd name="T73" fmla="*/ 891 h 1107"/>
                <a:gd name="T74" fmla="*/ 155 w 893"/>
                <a:gd name="T75" fmla="*/ 843 h 1107"/>
                <a:gd name="T76" fmla="*/ 126 w 893"/>
                <a:gd name="T77" fmla="*/ 814 h 1107"/>
                <a:gd name="T78" fmla="*/ 88 w 893"/>
                <a:gd name="T79" fmla="*/ 796 h 1107"/>
                <a:gd name="T80" fmla="*/ 97 w 893"/>
                <a:gd name="T81" fmla="*/ 754 h 1107"/>
                <a:gd name="T82" fmla="*/ 66 w 893"/>
                <a:gd name="T83" fmla="*/ 702 h 1107"/>
                <a:gd name="T84" fmla="*/ 29 w 893"/>
                <a:gd name="T85" fmla="*/ 591 h 1107"/>
                <a:gd name="T86" fmla="*/ 2 w 893"/>
                <a:gd name="T87" fmla="*/ 569 h 1107"/>
                <a:gd name="T88" fmla="*/ 9 w 893"/>
                <a:gd name="T89" fmla="*/ 560 h 1107"/>
                <a:gd name="T90" fmla="*/ 15 w 893"/>
                <a:gd name="T91" fmla="*/ 534 h 1107"/>
                <a:gd name="T92" fmla="*/ 40 w 893"/>
                <a:gd name="T93" fmla="*/ 462 h 1107"/>
                <a:gd name="T94" fmla="*/ 84 w 893"/>
                <a:gd name="T95" fmla="*/ 416 h 1107"/>
                <a:gd name="T96" fmla="*/ 109 w 893"/>
                <a:gd name="T97" fmla="*/ 360 h 1107"/>
                <a:gd name="T98" fmla="*/ 153 w 893"/>
                <a:gd name="T99" fmla="*/ 62 h 1107"/>
                <a:gd name="T100" fmla="*/ 498 w 893"/>
                <a:gd name="T101" fmla="*/ 51 h 1107"/>
                <a:gd name="T102" fmla="*/ 620 w 893"/>
                <a:gd name="T103" fmla="*/ 72 h 1107"/>
                <a:gd name="T104" fmla="*/ 646 w 893"/>
                <a:gd name="T105" fmla="*/ 49 h 1107"/>
                <a:gd name="T106" fmla="*/ 680 w 893"/>
                <a:gd name="T107" fmla="*/ 22 h 1107"/>
                <a:gd name="T108" fmla="*/ 693 w 893"/>
                <a:gd name="T109" fmla="*/ 16 h 1107"/>
                <a:gd name="T110" fmla="*/ 708 w 893"/>
                <a:gd name="T111" fmla="*/ 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3" h="1107">
                  <a:moveTo>
                    <a:pt x="722" y="0"/>
                  </a:moveTo>
                  <a:lnTo>
                    <a:pt x="729" y="2"/>
                  </a:lnTo>
                  <a:lnTo>
                    <a:pt x="740" y="18"/>
                  </a:lnTo>
                  <a:lnTo>
                    <a:pt x="760" y="22"/>
                  </a:lnTo>
                  <a:lnTo>
                    <a:pt x="764" y="29"/>
                  </a:lnTo>
                  <a:lnTo>
                    <a:pt x="766" y="32"/>
                  </a:lnTo>
                  <a:lnTo>
                    <a:pt x="769" y="36"/>
                  </a:lnTo>
                  <a:lnTo>
                    <a:pt x="773" y="38"/>
                  </a:lnTo>
                  <a:lnTo>
                    <a:pt x="777" y="42"/>
                  </a:lnTo>
                  <a:lnTo>
                    <a:pt x="777" y="47"/>
                  </a:lnTo>
                  <a:lnTo>
                    <a:pt x="786" y="47"/>
                  </a:lnTo>
                  <a:lnTo>
                    <a:pt x="789" y="54"/>
                  </a:lnTo>
                  <a:lnTo>
                    <a:pt x="793" y="54"/>
                  </a:lnTo>
                  <a:lnTo>
                    <a:pt x="793" y="74"/>
                  </a:lnTo>
                  <a:lnTo>
                    <a:pt x="797" y="74"/>
                  </a:lnTo>
                  <a:lnTo>
                    <a:pt x="806" y="98"/>
                  </a:lnTo>
                  <a:lnTo>
                    <a:pt x="809" y="98"/>
                  </a:lnTo>
                  <a:lnTo>
                    <a:pt x="809" y="131"/>
                  </a:lnTo>
                  <a:lnTo>
                    <a:pt x="813" y="131"/>
                  </a:lnTo>
                  <a:lnTo>
                    <a:pt x="813" y="138"/>
                  </a:lnTo>
                  <a:lnTo>
                    <a:pt x="817" y="138"/>
                  </a:lnTo>
                  <a:lnTo>
                    <a:pt x="820" y="211"/>
                  </a:lnTo>
                  <a:lnTo>
                    <a:pt x="826" y="211"/>
                  </a:lnTo>
                  <a:lnTo>
                    <a:pt x="829" y="225"/>
                  </a:lnTo>
                  <a:lnTo>
                    <a:pt x="833" y="242"/>
                  </a:lnTo>
                  <a:lnTo>
                    <a:pt x="849" y="242"/>
                  </a:lnTo>
                  <a:lnTo>
                    <a:pt x="860" y="256"/>
                  </a:lnTo>
                  <a:lnTo>
                    <a:pt x="875" y="271"/>
                  </a:lnTo>
                  <a:lnTo>
                    <a:pt x="893" y="278"/>
                  </a:lnTo>
                  <a:lnTo>
                    <a:pt x="893" y="294"/>
                  </a:lnTo>
                  <a:lnTo>
                    <a:pt x="886" y="298"/>
                  </a:lnTo>
                  <a:lnTo>
                    <a:pt x="884" y="302"/>
                  </a:lnTo>
                  <a:lnTo>
                    <a:pt x="882" y="307"/>
                  </a:lnTo>
                  <a:lnTo>
                    <a:pt x="880" y="311"/>
                  </a:lnTo>
                  <a:lnTo>
                    <a:pt x="878" y="316"/>
                  </a:lnTo>
                  <a:lnTo>
                    <a:pt x="877" y="318"/>
                  </a:lnTo>
                  <a:lnTo>
                    <a:pt x="857" y="318"/>
                  </a:lnTo>
                  <a:lnTo>
                    <a:pt x="853" y="327"/>
                  </a:lnTo>
                  <a:lnTo>
                    <a:pt x="840" y="327"/>
                  </a:lnTo>
                  <a:lnTo>
                    <a:pt x="833" y="347"/>
                  </a:lnTo>
                  <a:lnTo>
                    <a:pt x="829" y="347"/>
                  </a:lnTo>
                  <a:lnTo>
                    <a:pt x="828" y="349"/>
                  </a:lnTo>
                  <a:lnTo>
                    <a:pt x="826" y="347"/>
                  </a:lnTo>
                  <a:lnTo>
                    <a:pt x="824" y="347"/>
                  </a:lnTo>
                  <a:lnTo>
                    <a:pt x="822" y="347"/>
                  </a:lnTo>
                  <a:lnTo>
                    <a:pt x="822" y="347"/>
                  </a:lnTo>
                  <a:lnTo>
                    <a:pt x="818" y="347"/>
                  </a:lnTo>
                  <a:lnTo>
                    <a:pt x="817" y="351"/>
                  </a:lnTo>
                  <a:lnTo>
                    <a:pt x="813" y="354"/>
                  </a:lnTo>
                  <a:lnTo>
                    <a:pt x="809" y="354"/>
                  </a:lnTo>
                  <a:lnTo>
                    <a:pt x="809" y="371"/>
                  </a:lnTo>
                  <a:lnTo>
                    <a:pt x="806" y="371"/>
                  </a:lnTo>
                  <a:lnTo>
                    <a:pt x="808" y="378"/>
                  </a:lnTo>
                  <a:lnTo>
                    <a:pt x="809" y="391"/>
                  </a:lnTo>
                  <a:lnTo>
                    <a:pt x="809" y="402"/>
                  </a:lnTo>
                  <a:lnTo>
                    <a:pt x="806" y="402"/>
                  </a:lnTo>
                  <a:lnTo>
                    <a:pt x="800" y="418"/>
                  </a:lnTo>
                  <a:lnTo>
                    <a:pt x="797" y="418"/>
                  </a:lnTo>
                  <a:lnTo>
                    <a:pt x="797" y="438"/>
                  </a:lnTo>
                  <a:lnTo>
                    <a:pt x="793" y="438"/>
                  </a:lnTo>
                  <a:lnTo>
                    <a:pt x="793" y="451"/>
                  </a:lnTo>
                  <a:lnTo>
                    <a:pt x="789" y="451"/>
                  </a:lnTo>
                  <a:lnTo>
                    <a:pt x="793" y="522"/>
                  </a:lnTo>
                  <a:lnTo>
                    <a:pt x="789" y="522"/>
                  </a:lnTo>
                  <a:lnTo>
                    <a:pt x="789" y="534"/>
                  </a:lnTo>
                  <a:lnTo>
                    <a:pt x="786" y="534"/>
                  </a:lnTo>
                  <a:lnTo>
                    <a:pt x="786" y="547"/>
                  </a:lnTo>
                  <a:lnTo>
                    <a:pt x="780" y="547"/>
                  </a:lnTo>
                  <a:lnTo>
                    <a:pt x="780" y="558"/>
                  </a:lnTo>
                  <a:lnTo>
                    <a:pt x="777" y="558"/>
                  </a:lnTo>
                  <a:lnTo>
                    <a:pt x="777" y="582"/>
                  </a:lnTo>
                  <a:lnTo>
                    <a:pt x="777" y="582"/>
                  </a:lnTo>
                  <a:lnTo>
                    <a:pt x="775" y="583"/>
                  </a:lnTo>
                  <a:lnTo>
                    <a:pt x="775" y="585"/>
                  </a:lnTo>
                  <a:lnTo>
                    <a:pt x="773" y="591"/>
                  </a:lnTo>
                  <a:lnTo>
                    <a:pt x="757" y="591"/>
                  </a:lnTo>
                  <a:lnTo>
                    <a:pt x="749" y="602"/>
                  </a:lnTo>
                  <a:lnTo>
                    <a:pt x="746" y="602"/>
                  </a:lnTo>
                  <a:lnTo>
                    <a:pt x="746" y="611"/>
                  </a:lnTo>
                  <a:lnTo>
                    <a:pt x="740" y="611"/>
                  </a:lnTo>
                  <a:lnTo>
                    <a:pt x="740" y="618"/>
                  </a:lnTo>
                  <a:lnTo>
                    <a:pt x="737" y="618"/>
                  </a:lnTo>
                  <a:lnTo>
                    <a:pt x="737" y="627"/>
                  </a:lnTo>
                  <a:lnTo>
                    <a:pt x="733" y="627"/>
                  </a:lnTo>
                  <a:lnTo>
                    <a:pt x="733" y="634"/>
                  </a:lnTo>
                  <a:lnTo>
                    <a:pt x="717" y="645"/>
                  </a:lnTo>
                  <a:lnTo>
                    <a:pt x="717" y="658"/>
                  </a:lnTo>
                  <a:lnTo>
                    <a:pt x="713" y="658"/>
                  </a:lnTo>
                  <a:lnTo>
                    <a:pt x="713" y="698"/>
                  </a:lnTo>
                  <a:lnTo>
                    <a:pt x="697" y="698"/>
                  </a:lnTo>
                  <a:lnTo>
                    <a:pt x="697" y="694"/>
                  </a:lnTo>
                  <a:lnTo>
                    <a:pt x="693" y="694"/>
                  </a:lnTo>
                  <a:lnTo>
                    <a:pt x="693" y="698"/>
                  </a:lnTo>
                  <a:lnTo>
                    <a:pt x="686" y="698"/>
                  </a:lnTo>
                  <a:lnTo>
                    <a:pt x="675" y="736"/>
                  </a:lnTo>
                  <a:lnTo>
                    <a:pt x="669" y="778"/>
                  </a:lnTo>
                  <a:lnTo>
                    <a:pt x="669" y="827"/>
                  </a:lnTo>
                  <a:lnTo>
                    <a:pt x="660" y="831"/>
                  </a:lnTo>
                  <a:lnTo>
                    <a:pt x="651" y="832"/>
                  </a:lnTo>
                  <a:lnTo>
                    <a:pt x="637" y="834"/>
                  </a:lnTo>
                  <a:lnTo>
                    <a:pt x="637" y="832"/>
                  </a:lnTo>
                  <a:lnTo>
                    <a:pt x="635" y="832"/>
                  </a:lnTo>
                  <a:lnTo>
                    <a:pt x="635" y="831"/>
                  </a:lnTo>
                  <a:lnTo>
                    <a:pt x="633" y="829"/>
                  </a:lnTo>
                  <a:lnTo>
                    <a:pt x="631" y="829"/>
                  </a:lnTo>
                  <a:lnTo>
                    <a:pt x="629" y="831"/>
                  </a:lnTo>
                  <a:lnTo>
                    <a:pt x="629" y="834"/>
                  </a:lnTo>
                  <a:lnTo>
                    <a:pt x="624" y="838"/>
                  </a:lnTo>
                  <a:lnTo>
                    <a:pt x="620" y="843"/>
                  </a:lnTo>
                  <a:lnTo>
                    <a:pt x="618" y="851"/>
                  </a:lnTo>
                  <a:lnTo>
                    <a:pt x="615" y="856"/>
                  </a:lnTo>
                  <a:lnTo>
                    <a:pt x="613" y="862"/>
                  </a:lnTo>
                  <a:lnTo>
                    <a:pt x="617" y="862"/>
                  </a:lnTo>
                  <a:lnTo>
                    <a:pt x="620" y="867"/>
                  </a:lnTo>
                  <a:lnTo>
                    <a:pt x="624" y="869"/>
                  </a:lnTo>
                  <a:lnTo>
                    <a:pt x="626" y="869"/>
                  </a:lnTo>
                  <a:lnTo>
                    <a:pt x="628" y="869"/>
                  </a:lnTo>
                  <a:lnTo>
                    <a:pt x="629" y="869"/>
                  </a:lnTo>
                  <a:lnTo>
                    <a:pt x="633" y="869"/>
                  </a:lnTo>
                  <a:lnTo>
                    <a:pt x="637" y="869"/>
                  </a:lnTo>
                  <a:lnTo>
                    <a:pt x="640" y="869"/>
                  </a:lnTo>
                  <a:lnTo>
                    <a:pt x="646" y="871"/>
                  </a:lnTo>
                  <a:lnTo>
                    <a:pt x="646" y="874"/>
                  </a:lnTo>
                  <a:lnTo>
                    <a:pt x="653" y="874"/>
                  </a:lnTo>
                  <a:lnTo>
                    <a:pt x="657" y="882"/>
                  </a:lnTo>
                  <a:lnTo>
                    <a:pt x="660" y="882"/>
                  </a:lnTo>
                  <a:lnTo>
                    <a:pt x="675" y="900"/>
                  </a:lnTo>
                  <a:lnTo>
                    <a:pt x="689" y="918"/>
                  </a:lnTo>
                  <a:lnTo>
                    <a:pt x="713" y="938"/>
                  </a:lnTo>
                  <a:lnTo>
                    <a:pt x="713" y="951"/>
                  </a:lnTo>
                  <a:lnTo>
                    <a:pt x="717" y="951"/>
                  </a:lnTo>
                  <a:lnTo>
                    <a:pt x="717" y="958"/>
                  </a:lnTo>
                  <a:lnTo>
                    <a:pt x="720" y="958"/>
                  </a:lnTo>
                  <a:lnTo>
                    <a:pt x="720" y="971"/>
                  </a:lnTo>
                  <a:lnTo>
                    <a:pt x="728" y="983"/>
                  </a:lnTo>
                  <a:lnTo>
                    <a:pt x="735" y="996"/>
                  </a:lnTo>
                  <a:lnTo>
                    <a:pt x="748" y="1003"/>
                  </a:lnTo>
                  <a:lnTo>
                    <a:pt x="766" y="1005"/>
                  </a:lnTo>
                  <a:lnTo>
                    <a:pt x="766" y="1047"/>
                  </a:lnTo>
                  <a:lnTo>
                    <a:pt x="751" y="1045"/>
                  </a:lnTo>
                  <a:lnTo>
                    <a:pt x="737" y="1045"/>
                  </a:lnTo>
                  <a:lnTo>
                    <a:pt x="720" y="1045"/>
                  </a:lnTo>
                  <a:lnTo>
                    <a:pt x="706" y="1047"/>
                  </a:lnTo>
                  <a:lnTo>
                    <a:pt x="697" y="1051"/>
                  </a:lnTo>
                  <a:lnTo>
                    <a:pt x="680" y="1060"/>
                  </a:lnTo>
                  <a:lnTo>
                    <a:pt x="666" y="1072"/>
                  </a:lnTo>
                  <a:lnTo>
                    <a:pt x="653" y="1085"/>
                  </a:lnTo>
                  <a:lnTo>
                    <a:pt x="649" y="1094"/>
                  </a:lnTo>
                  <a:lnTo>
                    <a:pt x="620" y="1094"/>
                  </a:lnTo>
                  <a:lnTo>
                    <a:pt x="613" y="1092"/>
                  </a:lnTo>
                  <a:lnTo>
                    <a:pt x="600" y="1094"/>
                  </a:lnTo>
                  <a:lnTo>
                    <a:pt x="586" y="1098"/>
                  </a:lnTo>
                  <a:lnTo>
                    <a:pt x="573" y="1103"/>
                  </a:lnTo>
                  <a:lnTo>
                    <a:pt x="560" y="1107"/>
                  </a:lnTo>
                  <a:lnTo>
                    <a:pt x="560" y="1105"/>
                  </a:lnTo>
                  <a:lnTo>
                    <a:pt x="558" y="1103"/>
                  </a:lnTo>
                  <a:lnTo>
                    <a:pt x="558" y="1103"/>
                  </a:lnTo>
                  <a:lnTo>
                    <a:pt x="558" y="1103"/>
                  </a:lnTo>
                  <a:lnTo>
                    <a:pt x="557" y="1103"/>
                  </a:lnTo>
                  <a:lnTo>
                    <a:pt x="553" y="1102"/>
                  </a:lnTo>
                  <a:lnTo>
                    <a:pt x="553" y="1094"/>
                  </a:lnTo>
                  <a:lnTo>
                    <a:pt x="538" y="1098"/>
                  </a:lnTo>
                  <a:lnTo>
                    <a:pt x="520" y="1098"/>
                  </a:lnTo>
                  <a:lnTo>
                    <a:pt x="520" y="1098"/>
                  </a:lnTo>
                  <a:lnTo>
                    <a:pt x="520" y="1096"/>
                  </a:lnTo>
                  <a:lnTo>
                    <a:pt x="518" y="1094"/>
                  </a:lnTo>
                  <a:lnTo>
                    <a:pt x="517" y="1094"/>
                  </a:lnTo>
                  <a:lnTo>
                    <a:pt x="513" y="1094"/>
                  </a:lnTo>
                  <a:lnTo>
                    <a:pt x="506" y="1107"/>
                  </a:lnTo>
                  <a:lnTo>
                    <a:pt x="480" y="1107"/>
                  </a:lnTo>
                  <a:lnTo>
                    <a:pt x="473" y="1091"/>
                  </a:lnTo>
                  <a:lnTo>
                    <a:pt x="466" y="1091"/>
                  </a:lnTo>
                  <a:lnTo>
                    <a:pt x="460" y="1082"/>
                  </a:lnTo>
                  <a:lnTo>
                    <a:pt x="453" y="1082"/>
                  </a:lnTo>
                  <a:lnTo>
                    <a:pt x="453" y="1078"/>
                  </a:lnTo>
                  <a:lnTo>
                    <a:pt x="446" y="1074"/>
                  </a:lnTo>
                  <a:lnTo>
                    <a:pt x="446" y="1065"/>
                  </a:lnTo>
                  <a:lnTo>
                    <a:pt x="440" y="1065"/>
                  </a:lnTo>
                  <a:lnTo>
                    <a:pt x="438" y="1062"/>
                  </a:lnTo>
                  <a:lnTo>
                    <a:pt x="437" y="1060"/>
                  </a:lnTo>
                  <a:lnTo>
                    <a:pt x="435" y="1056"/>
                  </a:lnTo>
                  <a:lnTo>
                    <a:pt x="433" y="1051"/>
                  </a:lnTo>
                  <a:lnTo>
                    <a:pt x="424" y="1054"/>
                  </a:lnTo>
                  <a:lnTo>
                    <a:pt x="418" y="1058"/>
                  </a:lnTo>
                  <a:lnTo>
                    <a:pt x="413" y="1063"/>
                  </a:lnTo>
                  <a:lnTo>
                    <a:pt x="400" y="1065"/>
                  </a:lnTo>
                  <a:lnTo>
                    <a:pt x="393" y="1058"/>
                  </a:lnTo>
                  <a:lnTo>
                    <a:pt x="386" y="1056"/>
                  </a:lnTo>
                  <a:lnTo>
                    <a:pt x="378" y="1060"/>
                  </a:lnTo>
                  <a:lnTo>
                    <a:pt x="371" y="1063"/>
                  </a:lnTo>
                  <a:lnTo>
                    <a:pt x="362" y="1067"/>
                  </a:lnTo>
                  <a:lnTo>
                    <a:pt x="349" y="1065"/>
                  </a:lnTo>
                  <a:lnTo>
                    <a:pt x="349" y="1062"/>
                  </a:lnTo>
                  <a:lnTo>
                    <a:pt x="340" y="1062"/>
                  </a:lnTo>
                  <a:lnTo>
                    <a:pt x="340" y="1058"/>
                  </a:lnTo>
                  <a:lnTo>
                    <a:pt x="333" y="1058"/>
                  </a:lnTo>
                  <a:lnTo>
                    <a:pt x="333" y="1054"/>
                  </a:lnTo>
                  <a:lnTo>
                    <a:pt x="326" y="1051"/>
                  </a:lnTo>
                  <a:lnTo>
                    <a:pt x="326" y="1042"/>
                  </a:lnTo>
                  <a:lnTo>
                    <a:pt x="320" y="1042"/>
                  </a:lnTo>
                  <a:lnTo>
                    <a:pt x="320" y="1034"/>
                  </a:lnTo>
                  <a:lnTo>
                    <a:pt x="300" y="1018"/>
                  </a:lnTo>
                  <a:lnTo>
                    <a:pt x="300" y="1002"/>
                  </a:lnTo>
                  <a:lnTo>
                    <a:pt x="291" y="987"/>
                  </a:lnTo>
                  <a:lnTo>
                    <a:pt x="278" y="976"/>
                  </a:lnTo>
                  <a:lnTo>
                    <a:pt x="260" y="971"/>
                  </a:lnTo>
                  <a:lnTo>
                    <a:pt x="258" y="965"/>
                  </a:lnTo>
                  <a:lnTo>
                    <a:pt x="257" y="960"/>
                  </a:lnTo>
                  <a:lnTo>
                    <a:pt x="255" y="958"/>
                  </a:lnTo>
                  <a:lnTo>
                    <a:pt x="251" y="954"/>
                  </a:lnTo>
                  <a:lnTo>
                    <a:pt x="249" y="951"/>
                  </a:lnTo>
                  <a:lnTo>
                    <a:pt x="246" y="951"/>
                  </a:lnTo>
                  <a:lnTo>
                    <a:pt x="244" y="945"/>
                  </a:lnTo>
                  <a:lnTo>
                    <a:pt x="244" y="942"/>
                  </a:lnTo>
                  <a:lnTo>
                    <a:pt x="246" y="940"/>
                  </a:lnTo>
                  <a:lnTo>
                    <a:pt x="248" y="936"/>
                  </a:lnTo>
                  <a:lnTo>
                    <a:pt x="249" y="934"/>
                  </a:lnTo>
                  <a:lnTo>
                    <a:pt x="229" y="918"/>
                  </a:lnTo>
                  <a:lnTo>
                    <a:pt x="226" y="907"/>
                  </a:lnTo>
                  <a:lnTo>
                    <a:pt x="209" y="907"/>
                  </a:lnTo>
                  <a:lnTo>
                    <a:pt x="200" y="894"/>
                  </a:lnTo>
                  <a:lnTo>
                    <a:pt x="189" y="891"/>
                  </a:lnTo>
                  <a:lnTo>
                    <a:pt x="189" y="865"/>
                  </a:lnTo>
                  <a:lnTo>
                    <a:pt x="186" y="865"/>
                  </a:lnTo>
                  <a:lnTo>
                    <a:pt x="186" y="862"/>
                  </a:lnTo>
                  <a:lnTo>
                    <a:pt x="177" y="862"/>
                  </a:lnTo>
                  <a:lnTo>
                    <a:pt x="166" y="847"/>
                  </a:lnTo>
                  <a:lnTo>
                    <a:pt x="155" y="843"/>
                  </a:lnTo>
                  <a:lnTo>
                    <a:pt x="142" y="842"/>
                  </a:lnTo>
                  <a:lnTo>
                    <a:pt x="133" y="838"/>
                  </a:lnTo>
                  <a:lnTo>
                    <a:pt x="129" y="838"/>
                  </a:lnTo>
                  <a:lnTo>
                    <a:pt x="129" y="818"/>
                  </a:lnTo>
                  <a:lnTo>
                    <a:pt x="126" y="818"/>
                  </a:lnTo>
                  <a:lnTo>
                    <a:pt x="126" y="814"/>
                  </a:lnTo>
                  <a:lnTo>
                    <a:pt x="117" y="816"/>
                  </a:lnTo>
                  <a:lnTo>
                    <a:pt x="108" y="818"/>
                  </a:lnTo>
                  <a:lnTo>
                    <a:pt x="97" y="818"/>
                  </a:lnTo>
                  <a:lnTo>
                    <a:pt x="95" y="809"/>
                  </a:lnTo>
                  <a:lnTo>
                    <a:pt x="91" y="803"/>
                  </a:lnTo>
                  <a:lnTo>
                    <a:pt x="88" y="796"/>
                  </a:lnTo>
                  <a:lnTo>
                    <a:pt x="89" y="785"/>
                  </a:lnTo>
                  <a:lnTo>
                    <a:pt x="97" y="782"/>
                  </a:lnTo>
                  <a:lnTo>
                    <a:pt x="97" y="762"/>
                  </a:lnTo>
                  <a:lnTo>
                    <a:pt x="100" y="762"/>
                  </a:lnTo>
                  <a:lnTo>
                    <a:pt x="100" y="754"/>
                  </a:lnTo>
                  <a:lnTo>
                    <a:pt x="97" y="754"/>
                  </a:lnTo>
                  <a:lnTo>
                    <a:pt x="95" y="749"/>
                  </a:lnTo>
                  <a:lnTo>
                    <a:pt x="89" y="738"/>
                  </a:lnTo>
                  <a:lnTo>
                    <a:pt x="82" y="727"/>
                  </a:lnTo>
                  <a:lnTo>
                    <a:pt x="75" y="714"/>
                  </a:lnTo>
                  <a:lnTo>
                    <a:pt x="68" y="705"/>
                  </a:lnTo>
                  <a:lnTo>
                    <a:pt x="66" y="702"/>
                  </a:lnTo>
                  <a:lnTo>
                    <a:pt x="57" y="702"/>
                  </a:lnTo>
                  <a:lnTo>
                    <a:pt x="60" y="665"/>
                  </a:lnTo>
                  <a:lnTo>
                    <a:pt x="40" y="654"/>
                  </a:lnTo>
                  <a:lnTo>
                    <a:pt x="40" y="627"/>
                  </a:lnTo>
                  <a:lnTo>
                    <a:pt x="29" y="618"/>
                  </a:lnTo>
                  <a:lnTo>
                    <a:pt x="29" y="591"/>
                  </a:lnTo>
                  <a:lnTo>
                    <a:pt x="6" y="594"/>
                  </a:lnTo>
                  <a:lnTo>
                    <a:pt x="4" y="589"/>
                  </a:lnTo>
                  <a:lnTo>
                    <a:pt x="2" y="583"/>
                  </a:lnTo>
                  <a:lnTo>
                    <a:pt x="2" y="578"/>
                  </a:lnTo>
                  <a:lnTo>
                    <a:pt x="0" y="571"/>
                  </a:lnTo>
                  <a:lnTo>
                    <a:pt x="2" y="569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5"/>
                  </a:lnTo>
                  <a:lnTo>
                    <a:pt x="6" y="562"/>
                  </a:lnTo>
                  <a:lnTo>
                    <a:pt x="9" y="560"/>
                  </a:lnTo>
                  <a:lnTo>
                    <a:pt x="11" y="558"/>
                  </a:lnTo>
                  <a:lnTo>
                    <a:pt x="13" y="556"/>
                  </a:lnTo>
                  <a:lnTo>
                    <a:pt x="17" y="556"/>
                  </a:lnTo>
                  <a:lnTo>
                    <a:pt x="20" y="554"/>
                  </a:lnTo>
                  <a:lnTo>
                    <a:pt x="18" y="545"/>
                  </a:lnTo>
                  <a:lnTo>
                    <a:pt x="15" y="534"/>
                  </a:lnTo>
                  <a:lnTo>
                    <a:pt x="13" y="525"/>
                  </a:lnTo>
                  <a:lnTo>
                    <a:pt x="17" y="514"/>
                  </a:lnTo>
                  <a:lnTo>
                    <a:pt x="33" y="505"/>
                  </a:lnTo>
                  <a:lnTo>
                    <a:pt x="29" y="482"/>
                  </a:lnTo>
                  <a:lnTo>
                    <a:pt x="40" y="474"/>
                  </a:lnTo>
                  <a:lnTo>
                    <a:pt x="40" y="462"/>
                  </a:lnTo>
                  <a:lnTo>
                    <a:pt x="57" y="451"/>
                  </a:lnTo>
                  <a:lnTo>
                    <a:pt x="57" y="422"/>
                  </a:lnTo>
                  <a:lnTo>
                    <a:pt x="60" y="422"/>
                  </a:lnTo>
                  <a:lnTo>
                    <a:pt x="60" y="418"/>
                  </a:lnTo>
                  <a:lnTo>
                    <a:pt x="71" y="416"/>
                  </a:lnTo>
                  <a:lnTo>
                    <a:pt x="84" y="416"/>
                  </a:lnTo>
                  <a:lnTo>
                    <a:pt x="98" y="414"/>
                  </a:lnTo>
                  <a:lnTo>
                    <a:pt x="109" y="411"/>
                  </a:lnTo>
                  <a:lnTo>
                    <a:pt x="113" y="400"/>
                  </a:lnTo>
                  <a:lnTo>
                    <a:pt x="113" y="385"/>
                  </a:lnTo>
                  <a:lnTo>
                    <a:pt x="113" y="371"/>
                  </a:lnTo>
                  <a:lnTo>
                    <a:pt x="109" y="360"/>
                  </a:lnTo>
                  <a:lnTo>
                    <a:pt x="108" y="345"/>
                  </a:lnTo>
                  <a:lnTo>
                    <a:pt x="109" y="329"/>
                  </a:lnTo>
                  <a:lnTo>
                    <a:pt x="109" y="314"/>
                  </a:lnTo>
                  <a:lnTo>
                    <a:pt x="106" y="174"/>
                  </a:lnTo>
                  <a:lnTo>
                    <a:pt x="157" y="174"/>
                  </a:lnTo>
                  <a:lnTo>
                    <a:pt x="153" y="62"/>
                  </a:lnTo>
                  <a:lnTo>
                    <a:pt x="486" y="62"/>
                  </a:lnTo>
                  <a:lnTo>
                    <a:pt x="486" y="58"/>
                  </a:lnTo>
                  <a:lnTo>
                    <a:pt x="489" y="56"/>
                  </a:lnTo>
                  <a:lnTo>
                    <a:pt x="491" y="54"/>
                  </a:lnTo>
                  <a:lnTo>
                    <a:pt x="495" y="52"/>
                  </a:lnTo>
                  <a:lnTo>
                    <a:pt x="498" y="51"/>
                  </a:lnTo>
                  <a:lnTo>
                    <a:pt x="506" y="51"/>
                  </a:lnTo>
                  <a:lnTo>
                    <a:pt x="509" y="62"/>
                  </a:lnTo>
                  <a:lnTo>
                    <a:pt x="600" y="62"/>
                  </a:lnTo>
                  <a:lnTo>
                    <a:pt x="600" y="67"/>
                  </a:lnTo>
                  <a:lnTo>
                    <a:pt x="611" y="71"/>
                  </a:lnTo>
                  <a:lnTo>
                    <a:pt x="620" y="72"/>
                  </a:lnTo>
                  <a:lnTo>
                    <a:pt x="633" y="74"/>
                  </a:lnTo>
                  <a:lnTo>
                    <a:pt x="635" y="69"/>
                  </a:lnTo>
                  <a:lnTo>
                    <a:pt x="637" y="63"/>
                  </a:lnTo>
                  <a:lnTo>
                    <a:pt x="640" y="58"/>
                  </a:lnTo>
                  <a:lnTo>
                    <a:pt x="642" y="52"/>
                  </a:lnTo>
                  <a:lnTo>
                    <a:pt x="646" y="49"/>
                  </a:lnTo>
                  <a:lnTo>
                    <a:pt x="649" y="47"/>
                  </a:lnTo>
                  <a:lnTo>
                    <a:pt x="666" y="47"/>
                  </a:lnTo>
                  <a:lnTo>
                    <a:pt x="666" y="42"/>
                  </a:lnTo>
                  <a:lnTo>
                    <a:pt x="677" y="34"/>
                  </a:lnTo>
                  <a:lnTo>
                    <a:pt x="677" y="22"/>
                  </a:lnTo>
                  <a:lnTo>
                    <a:pt x="680" y="22"/>
                  </a:lnTo>
                  <a:lnTo>
                    <a:pt x="684" y="18"/>
                  </a:lnTo>
                  <a:lnTo>
                    <a:pt x="688" y="16"/>
                  </a:lnTo>
                  <a:lnTo>
                    <a:pt x="689" y="14"/>
                  </a:lnTo>
                  <a:lnTo>
                    <a:pt x="689" y="14"/>
                  </a:lnTo>
                  <a:lnTo>
                    <a:pt x="691" y="16"/>
                  </a:lnTo>
                  <a:lnTo>
                    <a:pt x="693" y="16"/>
                  </a:lnTo>
                  <a:lnTo>
                    <a:pt x="695" y="16"/>
                  </a:lnTo>
                  <a:lnTo>
                    <a:pt x="697" y="16"/>
                  </a:lnTo>
                  <a:lnTo>
                    <a:pt x="700" y="14"/>
                  </a:lnTo>
                  <a:lnTo>
                    <a:pt x="702" y="12"/>
                  </a:lnTo>
                  <a:lnTo>
                    <a:pt x="706" y="11"/>
                  </a:lnTo>
                  <a:lnTo>
                    <a:pt x="708" y="7"/>
                  </a:lnTo>
                  <a:lnTo>
                    <a:pt x="709" y="3"/>
                  </a:lnTo>
                  <a:lnTo>
                    <a:pt x="713" y="2"/>
                  </a:lnTo>
                  <a:lnTo>
                    <a:pt x="718" y="0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36">
              <a:extLst>
                <a:ext uri="{FF2B5EF4-FFF2-40B4-BE49-F238E27FC236}">
                  <a16:creationId xmlns="" xmlns:a16="http://schemas.microsoft.com/office/drawing/2014/main" id="{B91A5023-B4B0-4F60-92B7-BFE67833C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455" y="1380282"/>
              <a:ext cx="906463" cy="1439863"/>
            </a:xfrm>
            <a:custGeom>
              <a:avLst/>
              <a:gdLst>
                <a:gd name="T0" fmla="*/ 149 w 571"/>
                <a:gd name="T1" fmla="*/ 5 h 907"/>
                <a:gd name="T2" fmla="*/ 167 w 571"/>
                <a:gd name="T3" fmla="*/ 13 h 907"/>
                <a:gd name="T4" fmla="*/ 187 w 571"/>
                <a:gd name="T5" fmla="*/ 29 h 907"/>
                <a:gd name="T6" fmla="*/ 211 w 571"/>
                <a:gd name="T7" fmla="*/ 36 h 907"/>
                <a:gd name="T8" fmla="*/ 243 w 571"/>
                <a:gd name="T9" fmla="*/ 56 h 907"/>
                <a:gd name="T10" fmla="*/ 287 w 571"/>
                <a:gd name="T11" fmla="*/ 76 h 907"/>
                <a:gd name="T12" fmla="*/ 311 w 571"/>
                <a:gd name="T13" fmla="*/ 93 h 907"/>
                <a:gd name="T14" fmla="*/ 374 w 571"/>
                <a:gd name="T15" fmla="*/ 120 h 907"/>
                <a:gd name="T16" fmla="*/ 394 w 571"/>
                <a:gd name="T17" fmla="*/ 136 h 907"/>
                <a:gd name="T18" fmla="*/ 427 w 571"/>
                <a:gd name="T19" fmla="*/ 149 h 907"/>
                <a:gd name="T20" fmla="*/ 471 w 571"/>
                <a:gd name="T21" fmla="*/ 171 h 907"/>
                <a:gd name="T22" fmla="*/ 563 w 571"/>
                <a:gd name="T23" fmla="*/ 220 h 907"/>
                <a:gd name="T24" fmla="*/ 571 w 571"/>
                <a:gd name="T25" fmla="*/ 436 h 907"/>
                <a:gd name="T26" fmla="*/ 543 w 571"/>
                <a:gd name="T27" fmla="*/ 444 h 907"/>
                <a:gd name="T28" fmla="*/ 511 w 571"/>
                <a:gd name="T29" fmla="*/ 476 h 907"/>
                <a:gd name="T30" fmla="*/ 498 w 571"/>
                <a:gd name="T31" fmla="*/ 498 h 907"/>
                <a:gd name="T32" fmla="*/ 489 w 571"/>
                <a:gd name="T33" fmla="*/ 514 h 907"/>
                <a:gd name="T34" fmla="*/ 474 w 571"/>
                <a:gd name="T35" fmla="*/ 547 h 907"/>
                <a:gd name="T36" fmla="*/ 471 w 571"/>
                <a:gd name="T37" fmla="*/ 580 h 907"/>
                <a:gd name="T38" fmla="*/ 460 w 571"/>
                <a:gd name="T39" fmla="*/ 602 h 907"/>
                <a:gd name="T40" fmla="*/ 462 w 571"/>
                <a:gd name="T41" fmla="*/ 609 h 907"/>
                <a:gd name="T42" fmla="*/ 474 w 571"/>
                <a:gd name="T43" fmla="*/ 609 h 907"/>
                <a:gd name="T44" fmla="*/ 494 w 571"/>
                <a:gd name="T45" fmla="*/ 636 h 907"/>
                <a:gd name="T46" fmla="*/ 509 w 571"/>
                <a:gd name="T47" fmla="*/ 676 h 907"/>
                <a:gd name="T48" fmla="*/ 485 w 571"/>
                <a:gd name="T49" fmla="*/ 711 h 907"/>
                <a:gd name="T50" fmla="*/ 478 w 571"/>
                <a:gd name="T51" fmla="*/ 714 h 907"/>
                <a:gd name="T52" fmla="*/ 451 w 571"/>
                <a:gd name="T53" fmla="*/ 733 h 907"/>
                <a:gd name="T54" fmla="*/ 442 w 571"/>
                <a:gd name="T55" fmla="*/ 756 h 907"/>
                <a:gd name="T56" fmla="*/ 414 w 571"/>
                <a:gd name="T57" fmla="*/ 784 h 907"/>
                <a:gd name="T58" fmla="*/ 389 w 571"/>
                <a:gd name="T59" fmla="*/ 809 h 907"/>
                <a:gd name="T60" fmla="*/ 363 w 571"/>
                <a:gd name="T61" fmla="*/ 816 h 907"/>
                <a:gd name="T62" fmla="*/ 329 w 571"/>
                <a:gd name="T63" fmla="*/ 822 h 907"/>
                <a:gd name="T64" fmla="*/ 322 w 571"/>
                <a:gd name="T65" fmla="*/ 824 h 907"/>
                <a:gd name="T66" fmla="*/ 303 w 571"/>
                <a:gd name="T67" fmla="*/ 824 h 907"/>
                <a:gd name="T68" fmla="*/ 300 w 571"/>
                <a:gd name="T69" fmla="*/ 858 h 907"/>
                <a:gd name="T70" fmla="*/ 254 w 571"/>
                <a:gd name="T71" fmla="*/ 873 h 907"/>
                <a:gd name="T72" fmla="*/ 231 w 571"/>
                <a:gd name="T73" fmla="*/ 884 h 907"/>
                <a:gd name="T74" fmla="*/ 160 w 571"/>
                <a:gd name="T75" fmla="*/ 894 h 907"/>
                <a:gd name="T76" fmla="*/ 122 w 571"/>
                <a:gd name="T77" fmla="*/ 905 h 907"/>
                <a:gd name="T78" fmla="*/ 94 w 571"/>
                <a:gd name="T79" fmla="*/ 849 h 907"/>
                <a:gd name="T80" fmla="*/ 31 w 571"/>
                <a:gd name="T81" fmla="*/ 793 h 907"/>
                <a:gd name="T82" fmla="*/ 63 w 571"/>
                <a:gd name="T83" fmla="*/ 760 h 907"/>
                <a:gd name="T84" fmla="*/ 114 w 571"/>
                <a:gd name="T85" fmla="*/ 760 h 907"/>
                <a:gd name="T86" fmla="*/ 83 w 571"/>
                <a:gd name="T87" fmla="*/ 664 h 907"/>
                <a:gd name="T88" fmla="*/ 74 w 571"/>
                <a:gd name="T89" fmla="*/ 620 h 907"/>
                <a:gd name="T90" fmla="*/ 52 w 571"/>
                <a:gd name="T91" fmla="*/ 593 h 907"/>
                <a:gd name="T92" fmla="*/ 31 w 571"/>
                <a:gd name="T93" fmla="*/ 589 h 907"/>
                <a:gd name="T94" fmla="*/ 7 w 571"/>
                <a:gd name="T95" fmla="*/ 556 h 907"/>
                <a:gd name="T96" fmla="*/ 9 w 571"/>
                <a:gd name="T97" fmla="*/ 502 h 907"/>
                <a:gd name="T98" fmla="*/ 20 w 571"/>
                <a:gd name="T99" fmla="*/ 484 h 907"/>
                <a:gd name="T100" fmla="*/ 31 w 571"/>
                <a:gd name="T101" fmla="*/ 456 h 907"/>
                <a:gd name="T102" fmla="*/ 71 w 571"/>
                <a:gd name="T103" fmla="*/ 413 h 907"/>
                <a:gd name="T104" fmla="*/ 103 w 571"/>
                <a:gd name="T105" fmla="*/ 369 h 907"/>
                <a:gd name="T106" fmla="*/ 114 w 571"/>
                <a:gd name="T107" fmla="*/ 289 h 907"/>
                <a:gd name="T108" fmla="*/ 123 w 571"/>
                <a:gd name="T109" fmla="*/ 200 h 907"/>
                <a:gd name="T110" fmla="*/ 120 w 571"/>
                <a:gd name="T111" fmla="*/ 160 h 907"/>
                <a:gd name="T112" fmla="*/ 100 w 571"/>
                <a:gd name="T113" fmla="*/ 127 h 907"/>
                <a:gd name="T114" fmla="*/ 87 w 571"/>
                <a:gd name="T115" fmla="*/ 64 h 907"/>
                <a:gd name="T116" fmla="*/ 87 w 571"/>
                <a:gd name="T117" fmla="*/ 20 h 907"/>
                <a:gd name="T118" fmla="*/ 125 w 571"/>
                <a:gd name="T119" fmla="*/ 2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1" h="907">
                  <a:moveTo>
                    <a:pt x="143" y="0"/>
                  </a:moveTo>
                  <a:lnTo>
                    <a:pt x="145" y="4"/>
                  </a:lnTo>
                  <a:lnTo>
                    <a:pt x="147" y="5"/>
                  </a:lnTo>
                  <a:lnTo>
                    <a:pt x="147" y="5"/>
                  </a:lnTo>
                  <a:lnTo>
                    <a:pt x="149" y="5"/>
                  </a:lnTo>
                  <a:lnTo>
                    <a:pt x="149" y="5"/>
                  </a:lnTo>
                  <a:lnTo>
                    <a:pt x="152" y="7"/>
                  </a:lnTo>
                  <a:lnTo>
                    <a:pt x="154" y="9"/>
                  </a:lnTo>
                  <a:lnTo>
                    <a:pt x="154" y="13"/>
                  </a:lnTo>
                  <a:lnTo>
                    <a:pt x="167" y="13"/>
                  </a:lnTo>
                  <a:lnTo>
                    <a:pt x="171" y="20"/>
                  </a:lnTo>
                  <a:lnTo>
                    <a:pt x="180" y="20"/>
                  </a:lnTo>
                  <a:lnTo>
                    <a:pt x="180" y="24"/>
                  </a:lnTo>
                  <a:lnTo>
                    <a:pt x="187" y="24"/>
                  </a:lnTo>
                  <a:lnTo>
                    <a:pt x="187" y="29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203" y="33"/>
                  </a:lnTo>
                  <a:lnTo>
                    <a:pt x="203" y="36"/>
                  </a:lnTo>
                  <a:lnTo>
                    <a:pt x="211" y="36"/>
                  </a:lnTo>
                  <a:lnTo>
                    <a:pt x="211" y="40"/>
                  </a:lnTo>
                  <a:lnTo>
                    <a:pt x="227" y="44"/>
                  </a:lnTo>
                  <a:lnTo>
                    <a:pt x="231" y="53"/>
                  </a:lnTo>
                  <a:lnTo>
                    <a:pt x="243" y="53"/>
                  </a:lnTo>
                  <a:lnTo>
                    <a:pt x="243" y="56"/>
                  </a:lnTo>
                  <a:lnTo>
                    <a:pt x="251" y="56"/>
                  </a:lnTo>
                  <a:lnTo>
                    <a:pt x="254" y="64"/>
                  </a:lnTo>
                  <a:lnTo>
                    <a:pt x="274" y="69"/>
                  </a:lnTo>
                  <a:lnTo>
                    <a:pt x="280" y="76"/>
                  </a:lnTo>
                  <a:lnTo>
                    <a:pt x="287" y="76"/>
                  </a:lnTo>
                  <a:lnTo>
                    <a:pt x="287" y="80"/>
                  </a:lnTo>
                  <a:lnTo>
                    <a:pt x="294" y="80"/>
                  </a:lnTo>
                  <a:lnTo>
                    <a:pt x="294" y="84"/>
                  </a:lnTo>
                  <a:lnTo>
                    <a:pt x="307" y="84"/>
                  </a:lnTo>
                  <a:lnTo>
                    <a:pt x="311" y="93"/>
                  </a:lnTo>
                  <a:lnTo>
                    <a:pt x="331" y="96"/>
                  </a:lnTo>
                  <a:lnTo>
                    <a:pt x="334" y="104"/>
                  </a:lnTo>
                  <a:lnTo>
                    <a:pt x="360" y="113"/>
                  </a:lnTo>
                  <a:lnTo>
                    <a:pt x="363" y="120"/>
                  </a:lnTo>
                  <a:lnTo>
                    <a:pt x="374" y="120"/>
                  </a:lnTo>
                  <a:lnTo>
                    <a:pt x="374" y="124"/>
                  </a:lnTo>
                  <a:lnTo>
                    <a:pt x="383" y="124"/>
                  </a:lnTo>
                  <a:lnTo>
                    <a:pt x="387" y="133"/>
                  </a:lnTo>
                  <a:lnTo>
                    <a:pt x="394" y="133"/>
                  </a:lnTo>
                  <a:lnTo>
                    <a:pt x="394" y="136"/>
                  </a:lnTo>
                  <a:lnTo>
                    <a:pt x="407" y="136"/>
                  </a:lnTo>
                  <a:lnTo>
                    <a:pt x="411" y="144"/>
                  </a:lnTo>
                  <a:lnTo>
                    <a:pt x="420" y="144"/>
                  </a:lnTo>
                  <a:lnTo>
                    <a:pt x="420" y="149"/>
                  </a:lnTo>
                  <a:lnTo>
                    <a:pt x="427" y="149"/>
                  </a:lnTo>
                  <a:lnTo>
                    <a:pt x="427" y="153"/>
                  </a:lnTo>
                  <a:lnTo>
                    <a:pt x="440" y="153"/>
                  </a:lnTo>
                  <a:lnTo>
                    <a:pt x="443" y="160"/>
                  </a:lnTo>
                  <a:lnTo>
                    <a:pt x="460" y="164"/>
                  </a:lnTo>
                  <a:lnTo>
                    <a:pt x="471" y="171"/>
                  </a:lnTo>
                  <a:lnTo>
                    <a:pt x="480" y="176"/>
                  </a:lnTo>
                  <a:lnTo>
                    <a:pt x="491" y="182"/>
                  </a:lnTo>
                  <a:lnTo>
                    <a:pt x="507" y="184"/>
                  </a:lnTo>
                  <a:lnTo>
                    <a:pt x="507" y="193"/>
                  </a:lnTo>
                  <a:lnTo>
                    <a:pt x="563" y="220"/>
                  </a:lnTo>
                  <a:lnTo>
                    <a:pt x="563" y="340"/>
                  </a:lnTo>
                  <a:lnTo>
                    <a:pt x="567" y="340"/>
                  </a:lnTo>
                  <a:lnTo>
                    <a:pt x="567" y="416"/>
                  </a:lnTo>
                  <a:lnTo>
                    <a:pt x="571" y="416"/>
                  </a:lnTo>
                  <a:lnTo>
                    <a:pt x="571" y="436"/>
                  </a:lnTo>
                  <a:lnTo>
                    <a:pt x="563" y="436"/>
                  </a:lnTo>
                  <a:lnTo>
                    <a:pt x="556" y="436"/>
                  </a:lnTo>
                  <a:lnTo>
                    <a:pt x="549" y="438"/>
                  </a:lnTo>
                  <a:lnTo>
                    <a:pt x="543" y="440"/>
                  </a:lnTo>
                  <a:lnTo>
                    <a:pt x="543" y="444"/>
                  </a:lnTo>
                  <a:lnTo>
                    <a:pt x="520" y="444"/>
                  </a:lnTo>
                  <a:lnTo>
                    <a:pt x="520" y="449"/>
                  </a:lnTo>
                  <a:lnTo>
                    <a:pt x="514" y="449"/>
                  </a:lnTo>
                  <a:lnTo>
                    <a:pt x="514" y="476"/>
                  </a:lnTo>
                  <a:lnTo>
                    <a:pt x="511" y="476"/>
                  </a:lnTo>
                  <a:lnTo>
                    <a:pt x="503" y="489"/>
                  </a:lnTo>
                  <a:lnTo>
                    <a:pt x="500" y="489"/>
                  </a:lnTo>
                  <a:lnTo>
                    <a:pt x="498" y="491"/>
                  </a:lnTo>
                  <a:lnTo>
                    <a:pt x="498" y="494"/>
                  </a:lnTo>
                  <a:lnTo>
                    <a:pt x="498" y="498"/>
                  </a:lnTo>
                  <a:lnTo>
                    <a:pt x="498" y="502"/>
                  </a:lnTo>
                  <a:lnTo>
                    <a:pt x="494" y="504"/>
                  </a:lnTo>
                  <a:lnTo>
                    <a:pt x="487" y="504"/>
                  </a:lnTo>
                  <a:lnTo>
                    <a:pt x="489" y="509"/>
                  </a:lnTo>
                  <a:lnTo>
                    <a:pt x="489" y="514"/>
                  </a:lnTo>
                  <a:lnTo>
                    <a:pt x="491" y="520"/>
                  </a:lnTo>
                  <a:lnTo>
                    <a:pt x="491" y="525"/>
                  </a:lnTo>
                  <a:lnTo>
                    <a:pt x="491" y="533"/>
                  </a:lnTo>
                  <a:lnTo>
                    <a:pt x="474" y="540"/>
                  </a:lnTo>
                  <a:lnTo>
                    <a:pt x="474" y="547"/>
                  </a:lnTo>
                  <a:lnTo>
                    <a:pt x="471" y="547"/>
                  </a:lnTo>
                  <a:lnTo>
                    <a:pt x="474" y="558"/>
                  </a:lnTo>
                  <a:lnTo>
                    <a:pt x="478" y="567"/>
                  </a:lnTo>
                  <a:lnTo>
                    <a:pt x="480" y="580"/>
                  </a:lnTo>
                  <a:lnTo>
                    <a:pt x="471" y="580"/>
                  </a:lnTo>
                  <a:lnTo>
                    <a:pt x="469" y="585"/>
                  </a:lnTo>
                  <a:lnTo>
                    <a:pt x="465" y="589"/>
                  </a:lnTo>
                  <a:lnTo>
                    <a:pt x="463" y="593"/>
                  </a:lnTo>
                  <a:lnTo>
                    <a:pt x="462" y="596"/>
                  </a:lnTo>
                  <a:lnTo>
                    <a:pt x="460" y="602"/>
                  </a:lnTo>
                  <a:lnTo>
                    <a:pt x="460" y="607"/>
                  </a:lnTo>
                  <a:lnTo>
                    <a:pt x="462" y="609"/>
                  </a:lnTo>
                  <a:lnTo>
                    <a:pt x="462" y="609"/>
                  </a:lnTo>
                  <a:lnTo>
                    <a:pt x="462" y="609"/>
                  </a:lnTo>
                  <a:lnTo>
                    <a:pt x="462" y="609"/>
                  </a:lnTo>
                  <a:lnTo>
                    <a:pt x="462" y="611"/>
                  </a:lnTo>
                  <a:lnTo>
                    <a:pt x="463" y="613"/>
                  </a:lnTo>
                  <a:lnTo>
                    <a:pt x="469" y="611"/>
                  </a:lnTo>
                  <a:lnTo>
                    <a:pt x="472" y="609"/>
                  </a:lnTo>
                  <a:lnTo>
                    <a:pt x="474" y="609"/>
                  </a:lnTo>
                  <a:lnTo>
                    <a:pt x="478" y="609"/>
                  </a:lnTo>
                  <a:lnTo>
                    <a:pt x="482" y="611"/>
                  </a:lnTo>
                  <a:lnTo>
                    <a:pt x="487" y="613"/>
                  </a:lnTo>
                  <a:lnTo>
                    <a:pt x="487" y="633"/>
                  </a:lnTo>
                  <a:lnTo>
                    <a:pt x="494" y="636"/>
                  </a:lnTo>
                  <a:lnTo>
                    <a:pt x="498" y="647"/>
                  </a:lnTo>
                  <a:lnTo>
                    <a:pt x="498" y="662"/>
                  </a:lnTo>
                  <a:lnTo>
                    <a:pt x="500" y="673"/>
                  </a:lnTo>
                  <a:lnTo>
                    <a:pt x="503" y="674"/>
                  </a:lnTo>
                  <a:lnTo>
                    <a:pt x="509" y="676"/>
                  </a:lnTo>
                  <a:lnTo>
                    <a:pt x="512" y="678"/>
                  </a:lnTo>
                  <a:lnTo>
                    <a:pt x="520" y="680"/>
                  </a:lnTo>
                  <a:lnTo>
                    <a:pt x="520" y="709"/>
                  </a:lnTo>
                  <a:lnTo>
                    <a:pt x="487" y="709"/>
                  </a:lnTo>
                  <a:lnTo>
                    <a:pt x="485" y="711"/>
                  </a:lnTo>
                  <a:lnTo>
                    <a:pt x="483" y="713"/>
                  </a:lnTo>
                  <a:lnTo>
                    <a:pt x="483" y="714"/>
                  </a:lnTo>
                  <a:lnTo>
                    <a:pt x="482" y="714"/>
                  </a:lnTo>
                  <a:lnTo>
                    <a:pt x="480" y="714"/>
                  </a:lnTo>
                  <a:lnTo>
                    <a:pt x="478" y="714"/>
                  </a:lnTo>
                  <a:lnTo>
                    <a:pt x="474" y="716"/>
                  </a:lnTo>
                  <a:lnTo>
                    <a:pt x="474" y="720"/>
                  </a:lnTo>
                  <a:lnTo>
                    <a:pt x="463" y="720"/>
                  </a:lnTo>
                  <a:lnTo>
                    <a:pt x="454" y="733"/>
                  </a:lnTo>
                  <a:lnTo>
                    <a:pt x="451" y="733"/>
                  </a:lnTo>
                  <a:lnTo>
                    <a:pt x="451" y="747"/>
                  </a:lnTo>
                  <a:lnTo>
                    <a:pt x="447" y="747"/>
                  </a:lnTo>
                  <a:lnTo>
                    <a:pt x="445" y="751"/>
                  </a:lnTo>
                  <a:lnTo>
                    <a:pt x="443" y="754"/>
                  </a:lnTo>
                  <a:lnTo>
                    <a:pt x="442" y="756"/>
                  </a:lnTo>
                  <a:lnTo>
                    <a:pt x="440" y="760"/>
                  </a:lnTo>
                  <a:lnTo>
                    <a:pt x="440" y="764"/>
                  </a:lnTo>
                  <a:lnTo>
                    <a:pt x="431" y="764"/>
                  </a:lnTo>
                  <a:lnTo>
                    <a:pt x="423" y="774"/>
                  </a:lnTo>
                  <a:lnTo>
                    <a:pt x="414" y="784"/>
                  </a:lnTo>
                  <a:lnTo>
                    <a:pt x="405" y="793"/>
                  </a:lnTo>
                  <a:lnTo>
                    <a:pt x="400" y="804"/>
                  </a:lnTo>
                  <a:lnTo>
                    <a:pt x="394" y="805"/>
                  </a:lnTo>
                  <a:lnTo>
                    <a:pt x="391" y="807"/>
                  </a:lnTo>
                  <a:lnTo>
                    <a:pt x="389" y="809"/>
                  </a:lnTo>
                  <a:lnTo>
                    <a:pt x="389" y="811"/>
                  </a:lnTo>
                  <a:lnTo>
                    <a:pt x="387" y="811"/>
                  </a:lnTo>
                  <a:lnTo>
                    <a:pt x="387" y="813"/>
                  </a:lnTo>
                  <a:lnTo>
                    <a:pt x="363" y="813"/>
                  </a:lnTo>
                  <a:lnTo>
                    <a:pt x="363" y="816"/>
                  </a:lnTo>
                  <a:lnTo>
                    <a:pt x="352" y="816"/>
                  </a:lnTo>
                  <a:lnTo>
                    <a:pt x="342" y="820"/>
                  </a:lnTo>
                  <a:lnTo>
                    <a:pt x="331" y="820"/>
                  </a:lnTo>
                  <a:lnTo>
                    <a:pt x="331" y="822"/>
                  </a:lnTo>
                  <a:lnTo>
                    <a:pt x="329" y="822"/>
                  </a:lnTo>
                  <a:lnTo>
                    <a:pt x="327" y="824"/>
                  </a:lnTo>
                  <a:lnTo>
                    <a:pt x="325" y="824"/>
                  </a:lnTo>
                  <a:lnTo>
                    <a:pt x="323" y="825"/>
                  </a:lnTo>
                  <a:lnTo>
                    <a:pt x="323" y="824"/>
                  </a:lnTo>
                  <a:lnTo>
                    <a:pt x="322" y="824"/>
                  </a:lnTo>
                  <a:lnTo>
                    <a:pt x="323" y="820"/>
                  </a:lnTo>
                  <a:lnTo>
                    <a:pt x="318" y="822"/>
                  </a:lnTo>
                  <a:lnTo>
                    <a:pt x="312" y="822"/>
                  </a:lnTo>
                  <a:lnTo>
                    <a:pt x="307" y="824"/>
                  </a:lnTo>
                  <a:lnTo>
                    <a:pt x="303" y="824"/>
                  </a:lnTo>
                  <a:lnTo>
                    <a:pt x="305" y="833"/>
                  </a:lnTo>
                  <a:lnTo>
                    <a:pt x="307" y="842"/>
                  </a:lnTo>
                  <a:lnTo>
                    <a:pt x="307" y="853"/>
                  </a:lnTo>
                  <a:lnTo>
                    <a:pt x="303" y="854"/>
                  </a:lnTo>
                  <a:lnTo>
                    <a:pt x="300" y="858"/>
                  </a:lnTo>
                  <a:lnTo>
                    <a:pt x="296" y="864"/>
                  </a:lnTo>
                  <a:lnTo>
                    <a:pt x="292" y="867"/>
                  </a:lnTo>
                  <a:lnTo>
                    <a:pt x="289" y="871"/>
                  </a:lnTo>
                  <a:lnTo>
                    <a:pt x="287" y="873"/>
                  </a:lnTo>
                  <a:lnTo>
                    <a:pt x="254" y="873"/>
                  </a:lnTo>
                  <a:lnTo>
                    <a:pt x="254" y="876"/>
                  </a:lnTo>
                  <a:lnTo>
                    <a:pt x="247" y="876"/>
                  </a:lnTo>
                  <a:lnTo>
                    <a:pt x="247" y="880"/>
                  </a:lnTo>
                  <a:lnTo>
                    <a:pt x="231" y="880"/>
                  </a:lnTo>
                  <a:lnTo>
                    <a:pt x="231" y="884"/>
                  </a:lnTo>
                  <a:lnTo>
                    <a:pt x="214" y="884"/>
                  </a:lnTo>
                  <a:lnTo>
                    <a:pt x="207" y="896"/>
                  </a:lnTo>
                  <a:lnTo>
                    <a:pt x="180" y="900"/>
                  </a:lnTo>
                  <a:lnTo>
                    <a:pt x="171" y="887"/>
                  </a:lnTo>
                  <a:lnTo>
                    <a:pt x="160" y="894"/>
                  </a:lnTo>
                  <a:lnTo>
                    <a:pt x="151" y="900"/>
                  </a:lnTo>
                  <a:lnTo>
                    <a:pt x="138" y="905"/>
                  </a:lnTo>
                  <a:lnTo>
                    <a:pt x="123" y="907"/>
                  </a:lnTo>
                  <a:lnTo>
                    <a:pt x="122" y="907"/>
                  </a:lnTo>
                  <a:lnTo>
                    <a:pt x="122" y="905"/>
                  </a:lnTo>
                  <a:lnTo>
                    <a:pt x="120" y="905"/>
                  </a:lnTo>
                  <a:lnTo>
                    <a:pt x="120" y="905"/>
                  </a:lnTo>
                  <a:lnTo>
                    <a:pt x="118" y="905"/>
                  </a:lnTo>
                  <a:lnTo>
                    <a:pt x="114" y="904"/>
                  </a:lnTo>
                  <a:lnTo>
                    <a:pt x="94" y="849"/>
                  </a:lnTo>
                  <a:lnTo>
                    <a:pt x="80" y="836"/>
                  </a:lnTo>
                  <a:lnTo>
                    <a:pt x="80" y="833"/>
                  </a:lnTo>
                  <a:lnTo>
                    <a:pt x="71" y="833"/>
                  </a:lnTo>
                  <a:lnTo>
                    <a:pt x="34" y="793"/>
                  </a:lnTo>
                  <a:lnTo>
                    <a:pt x="31" y="793"/>
                  </a:lnTo>
                  <a:lnTo>
                    <a:pt x="31" y="773"/>
                  </a:lnTo>
                  <a:lnTo>
                    <a:pt x="38" y="767"/>
                  </a:lnTo>
                  <a:lnTo>
                    <a:pt x="43" y="764"/>
                  </a:lnTo>
                  <a:lnTo>
                    <a:pt x="51" y="762"/>
                  </a:lnTo>
                  <a:lnTo>
                    <a:pt x="63" y="760"/>
                  </a:lnTo>
                  <a:lnTo>
                    <a:pt x="72" y="764"/>
                  </a:lnTo>
                  <a:lnTo>
                    <a:pt x="87" y="765"/>
                  </a:lnTo>
                  <a:lnTo>
                    <a:pt x="102" y="765"/>
                  </a:lnTo>
                  <a:lnTo>
                    <a:pt x="114" y="764"/>
                  </a:lnTo>
                  <a:lnTo>
                    <a:pt x="114" y="760"/>
                  </a:lnTo>
                  <a:lnTo>
                    <a:pt x="100" y="747"/>
                  </a:lnTo>
                  <a:lnTo>
                    <a:pt x="91" y="729"/>
                  </a:lnTo>
                  <a:lnTo>
                    <a:pt x="83" y="709"/>
                  </a:lnTo>
                  <a:lnTo>
                    <a:pt x="87" y="664"/>
                  </a:lnTo>
                  <a:lnTo>
                    <a:pt x="83" y="664"/>
                  </a:lnTo>
                  <a:lnTo>
                    <a:pt x="83" y="649"/>
                  </a:lnTo>
                  <a:lnTo>
                    <a:pt x="80" y="649"/>
                  </a:lnTo>
                  <a:lnTo>
                    <a:pt x="80" y="640"/>
                  </a:lnTo>
                  <a:lnTo>
                    <a:pt x="74" y="640"/>
                  </a:lnTo>
                  <a:lnTo>
                    <a:pt x="74" y="620"/>
                  </a:lnTo>
                  <a:lnTo>
                    <a:pt x="60" y="607"/>
                  </a:lnTo>
                  <a:lnTo>
                    <a:pt x="56" y="604"/>
                  </a:lnTo>
                  <a:lnTo>
                    <a:pt x="54" y="598"/>
                  </a:lnTo>
                  <a:lnTo>
                    <a:pt x="54" y="596"/>
                  </a:lnTo>
                  <a:lnTo>
                    <a:pt x="52" y="593"/>
                  </a:lnTo>
                  <a:lnTo>
                    <a:pt x="52" y="591"/>
                  </a:lnTo>
                  <a:lnTo>
                    <a:pt x="49" y="589"/>
                  </a:lnTo>
                  <a:lnTo>
                    <a:pt x="45" y="589"/>
                  </a:lnTo>
                  <a:lnTo>
                    <a:pt x="40" y="589"/>
                  </a:lnTo>
                  <a:lnTo>
                    <a:pt x="31" y="589"/>
                  </a:lnTo>
                  <a:lnTo>
                    <a:pt x="29" y="582"/>
                  </a:lnTo>
                  <a:lnTo>
                    <a:pt x="23" y="573"/>
                  </a:lnTo>
                  <a:lnTo>
                    <a:pt x="20" y="565"/>
                  </a:lnTo>
                  <a:lnTo>
                    <a:pt x="14" y="560"/>
                  </a:lnTo>
                  <a:lnTo>
                    <a:pt x="7" y="556"/>
                  </a:lnTo>
                  <a:lnTo>
                    <a:pt x="7" y="536"/>
                  </a:lnTo>
                  <a:lnTo>
                    <a:pt x="3" y="536"/>
                  </a:lnTo>
                  <a:lnTo>
                    <a:pt x="0" y="504"/>
                  </a:lnTo>
                  <a:lnTo>
                    <a:pt x="7" y="504"/>
                  </a:lnTo>
                  <a:lnTo>
                    <a:pt x="9" y="502"/>
                  </a:lnTo>
                  <a:lnTo>
                    <a:pt x="12" y="498"/>
                  </a:lnTo>
                  <a:lnTo>
                    <a:pt x="14" y="496"/>
                  </a:lnTo>
                  <a:lnTo>
                    <a:pt x="14" y="496"/>
                  </a:lnTo>
                  <a:lnTo>
                    <a:pt x="14" y="484"/>
                  </a:lnTo>
                  <a:lnTo>
                    <a:pt x="20" y="484"/>
                  </a:lnTo>
                  <a:lnTo>
                    <a:pt x="20" y="476"/>
                  </a:lnTo>
                  <a:lnTo>
                    <a:pt x="23" y="476"/>
                  </a:lnTo>
                  <a:lnTo>
                    <a:pt x="23" y="467"/>
                  </a:lnTo>
                  <a:lnTo>
                    <a:pt x="31" y="464"/>
                  </a:lnTo>
                  <a:lnTo>
                    <a:pt x="31" y="456"/>
                  </a:lnTo>
                  <a:lnTo>
                    <a:pt x="43" y="449"/>
                  </a:lnTo>
                  <a:lnTo>
                    <a:pt x="43" y="440"/>
                  </a:lnTo>
                  <a:lnTo>
                    <a:pt x="60" y="429"/>
                  </a:lnTo>
                  <a:lnTo>
                    <a:pt x="63" y="416"/>
                  </a:lnTo>
                  <a:lnTo>
                    <a:pt x="71" y="413"/>
                  </a:lnTo>
                  <a:lnTo>
                    <a:pt x="71" y="404"/>
                  </a:lnTo>
                  <a:lnTo>
                    <a:pt x="83" y="396"/>
                  </a:lnTo>
                  <a:lnTo>
                    <a:pt x="83" y="387"/>
                  </a:lnTo>
                  <a:lnTo>
                    <a:pt x="103" y="376"/>
                  </a:lnTo>
                  <a:lnTo>
                    <a:pt x="103" y="369"/>
                  </a:lnTo>
                  <a:lnTo>
                    <a:pt x="111" y="364"/>
                  </a:lnTo>
                  <a:lnTo>
                    <a:pt x="111" y="324"/>
                  </a:lnTo>
                  <a:lnTo>
                    <a:pt x="114" y="314"/>
                  </a:lnTo>
                  <a:lnTo>
                    <a:pt x="114" y="302"/>
                  </a:lnTo>
                  <a:lnTo>
                    <a:pt x="114" y="289"/>
                  </a:lnTo>
                  <a:lnTo>
                    <a:pt x="114" y="276"/>
                  </a:lnTo>
                  <a:lnTo>
                    <a:pt x="120" y="276"/>
                  </a:lnTo>
                  <a:lnTo>
                    <a:pt x="120" y="233"/>
                  </a:lnTo>
                  <a:lnTo>
                    <a:pt x="123" y="233"/>
                  </a:lnTo>
                  <a:lnTo>
                    <a:pt x="123" y="200"/>
                  </a:lnTo>
                  <a:lnTo>
                    <a:pt x="127" y="200"/>
                  </a:lnTo>
                  <a:lnTo>
                    <a:pt x="131" y="173"/>
                  </a:lnTo>
                  <a:lnTo>
                    <a:pt x="129" y="169"/>
                  </a:lnTo>
                  <a:lnTo>
                    <a:pt x="123" y="165"/>
                  </a:lnTo>
                  <a:lnTo>
                    <a:pt x="120" y="160"/>
                  </a:lnTo>
                  <a:lnTo>
                    <a:pt x="116" y="156"/>
                  </a:lnTo>
                  <a:lnTo>
                    <a:pt x="112" y="151"/>
                  </a:lnTo>
                  <a:lnTo>
                    <a:pt x="111" y="149"/>
                  </a:lnTo>
                  <a:lnTo>
                    <a:pt x="111" y="136"/>
                  </a:lnTo>
                  <a:lnTo>
                    <a:pt x="100" y="127"/>
                  </a:lnTo>
                  <a:lnTo>
                    <a:pt x="100" y="120"/>
                  </a:lnTo>
                  <a:lnTo>
                    <a:pt x="91" y="116"/>
                  </a:lnTo>
                  <a:lnTo>
                    <a:pt x="91" y="107"/>
                  </a:lnTo>
                  <a:lnTo>
                    <a:pt x="87" y="107"/>
                  </a:lnTo>
                  <a:lnTo>
                    <a:pt x="87" y="64"/>
                  </a:lnTo>
                  <a:lnTo>
                    <a:pt x="83" y="64"/>
                  </a:lnTo>
                  <a:lnTo>
                    <a:pt x="83" y="44"/>
                  </a:lnTo>
                  <a:lnTo>
                    <a:pt x="80" y="44"/>
                  </a:lnTo>
                  <a:lnTo>
                    <a:pt x="74" y="24"/>
                  </a:lnTo>
                  <a:lnTo>
                    <a:pt x="87" y="20"/>
                  </a:lnTo>
                  <a:lnTo>
                    <a:pt x="87" y="16"/>
                  </a:lnTo>
                  <a:lnTo>
                    <a:pt x="94" y="16"/>
                  </a:lnTo>
                  <a:lnTo>
                    <a:pt x="105" y="9"/>
                  </a:lnTo>
                  <a:lnTo>
                    <a:pt x="114" y="5"/>
                  </a:lnTo>
                  <a:lnTo>
                    <a:pt x="125" y="2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39">
              <a:extLst>
                <a:ext uri="{FF2B5EF4-FFF2-40B4-BE49-F238E27FC236}">
                  <a16:creationId xmlns="" xmlns:a16="http://schemas.microsoft.com/office/drawing/2014/main" id="{FF9A4AD7-707E-455D-BFB2-EBE9095C9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392" y="1373932"/>
              <a:ext cx="1347788" cy="1047750"/>
            </a:xfrm>
            <a:custGeom>
              <a:avLst/>
              <a:gdLst>
                <a:gd name="T0" fmla="*/ 662 w 849"/>
                <a:gd name="T1" fmla="*/ 8 h 660"/>
                <a:gd name="T2" fmla="*/ 738 w 849"/>
                <a:gd name="T3" fmla="*/ 38 h 660"/>
                <a:gd name="T4" fmla="*/ 795 w 849"/>
                <a:gd name="T5" fmla="*/ 37 h 660"/>
                <a:gd name="T6" fmla="*/ 822 w 849"/>
                <a:gd name="T7" fmla="*/ 128 h 660"/>
                <a:gd name="T8" fmla="*/ 842 w 849"/>
                <a:gd name="T9" fmla="*/ 164 h 660"/>
                <a:gd name="T10" fmla="*/ 849 w 849"/>
                <a:gd name="T11" fmla="*/ 178 h 660"/>
                <a:gd name="T12" fmla="*/ 840 w 849"/>
                <a:gd name="T13" fmla="*/ 218 h 660"/>
                <a:gd name="T14" fmla="*/ 835 w 849"/>
                <a:gd name="T15" fmla="*/ 268 h 660"/>
                <a:gd name="T16" fmla="*/ 809 w 849"/>
                <a:gd name="T17" fmla="*/ 393 h 660"/>
                <a:gd name="T18" fmla="*/ 755 w 849"/>
                <a:gd name="T19" fmla="*/ 460 h 660"/>
                <a:gd name="T20" fmla="*/ 729 w 849"/>
                <a:gd name="T21" fmla="*/ 508 h 660"/>
                <a:gd name="T22" fmla="*/ 717 w 849"/>
                <a:gd name="T23" fmla="*/ 515 h 660"/>
                <a:gd name="T24" fmla="*/ 726 w 849"/>
                <a:gd name="T25" fmla="*/ 551 h 660"/>
                <a:gd name="T26" fmla="*/ 666 w 849"/>
                <a:gd name="T27" fmla="*/ 589 h 660"/>
                <a:gd name="T28" fmla="*/ 642 w 849"/>
                <a:gd name="T29" fmla="*/ 589 h 660"/>
                <a:gd name="T30" fmla="*/ 618 w 849"/>
                <a:gd name="T31" fmla="*/ 580 h 660"/>
                <a:gd name="T32" fmla="*/ 566 w 849"/>
                <a:gd name="T33" fmla="*/ 573 h 660"/>
                <a:gd name="T34" fmla="*/ 529 w 849"/>
                <a:gd name="T35" fmla="*/ 588 h 660"/>
                <a:gd name="T36" fmla="*/ 489 w 849"/>
                <a:gd name="T37" fmla="*/ 604 h 660"/>
                <a:gd name="T38" fmla="*/ 466 w 849"/>
                <a:gd name="T39" fmla="*/ 604 h 660"/>
                <a:gd name="T40" fmla="*/ 431 w 849"/>
                <a:gd name="T41" fmla="*/ 582 h 660"/>
                <a:gd name="T42" fmla="*/ 378 w 849"/>
                <a:gd name="T43" fmla="*/ 591 h 660"/>
                <a:gd name="T44" fmla="*/ 329 w 849"/>
                <a:gd name="T45" fmla="*/ 557 h 660"/>
                <a:gd name="T46" fmla="*/ 286 w 849"/>
                <a:gd name="T47" fmla="*/ 548 h 660"/>
                <a:gd name="T48" fmla="*/ 249 w 849"/>
                <a:gd name="T49" fmla="*/ 551 h 660"/>
                <a:gd name="T50" fmla="*/ 217 w 849"/>
                <a:gd name="T51" fmla="*/ 589 h 660"/>
                <a:gd name="T52" fmla="*/ 206 w 849"/>
                <a:gd name="T53" fmla="*/ 606 h 660"/>
                <a:gd name="T54" fmla="*/ 195 w 849"/>
                <a:gd name="T55" fmla="*/ 617 h 660"/>
                <a:gd name="T56" fmla="*/ 189 w 849"/>
                <a:gd name="T57" fmla="*/ 660 h 660"/>
                <a:gd name="T58" fmla="*/ 142 w 849"/>
                <a:gd name="T59" fmla="*/ 628 h 660"/>
                <a:gd name="T60" fmla="*/ 124 w 849"/>
                <a:gd name="T61" fmla="*/ 642 h 660"/>
                <a:gd name="T62" fmla="*/ 106 w 849"/>
                <a:gd name="T63" fmla="*/ 644 h 660"/>
                <a:gd name="T64" fmla="*/ 89 w 849"/>
                <a:gd name="T65" fmla="*/ 617 h 660"/>
                <a:gd name="T66" fmla="*/ 57 w 849"/>
                <a:gd name="T67" fmla="*/ 600 h 660"/>
                <a:gd name="T68" fmla="*/ 55 w 849"/>
                <a:gd name="T69" fmla="*/ 568 h 660"/>
                <a:gd name="T70" fmla="*/ 15 w 849"/>
                <a:gd name="T71" fmla="*/ 544 h 660"/>
                <a:gd name="T72" fmla="*/ 2 w 849"/>
                <a:gd name="T73" fmla="*/ 517 h 660"/>
                <a:gd name="T74" fmla="*/ 46 w 849"/>
                <a:gd name="T75" fmla="*/ 480 h 660"/>
                <a:gd name="T76" fmla="*/ 149 w 849"/>
                <a:gd name="T77" fmla="*/ 460 h 660"/>
                <a:gd name="T78" fmla="*/ 184 w 849"/>
                <a:gd name="T79" fmla="*/ 451 h 660"/>
                <a:gd name="T80" fmla="*/ 186 w 849"/>
                <a:gd name="T81" fmla="*/ 448 h 660"/>
                <a:gd name="T82" fmla="*/ 202 w 849"/>
                <a:gd name="T83" fmla="*/ 431 h 660"/>
                <a:gd name="T84" fmla="*/ 215 w 849"/>
                <a:gd name="T85" fmla="*/ 386 h 660"/>
                <a:gd name="T86" fmla="*/ 220 w 849"/>
                <a:gd name="T87" fmla="*/ 300 h 660"/>
                <a:gd name="T88" fmla="*/ 255 w 849"/>
                <a:gd name="T89" fmla="*/ 237 h 660"/>
                <a:gd name="T90" fmla="*/ 306 w 849"/>
                <a:gd name="T91" fmla="*/ 228 h 660"/>
                <a:gd name="T92" fmla="*/ 382 w 849"/>
                <a:gd name="T93" fmla="*/ 153 h 660"/>
                <a:gd name="T94" fmla="*/ 409 w 849"/>
                <a:gd name="T95" fmla="*/ 131 h 660"/>
                <a:gd name="T96" fmla="*/ 455 w 849"/>
                <a:gd name="T97" fmla="*/ 104 h 660"/>
                <a:gd name="T98" fmla="*/ 495 w 849"/>
                <a:gd name="T99" fmla="*/ 80 h 660"/>
                <a:gd name="T100" fmla="*/ 518 w 849"/>
                <a:gd name="T101" fmla="*/ 64 h 660"/>
                <a:gd name="T102" fmla="*/ 549 w 849"/>
                <a:gd name="T103" fmla="*/ 44 h 660"/>
                <a:gd name="T104" fmla="*/ 582 w 849"/>
                <a:gd name="T105" fmla="*/ 24 h 660"/>
                <a:gd name="T106" fmla="*/ 615 w 849"/>
                <a:gd name="T107" fmla="*/ 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9" h="660">
                  <a:moveTo>
                    <a:pt x="631" y="0"/>
                  </a:moveTo>
                  <a:lnTo>
                    <a:pt x="644" y="2"/>
                  </a:lnTo>
                  <a:lnTo>
                    <a:pt x="655" y="6"/>
                  </a:lnTo>
                  <a:lnTo>
                    <a:pt x="662" y="8"/>
                  </a:lnTo>
                  <a:lnTo>
                    <a:pt x="715" y="17"/>
                  </a:lnTo>
                  <a:lnTo>
                    <a:pt x="724" y="22"/>
                  </a:lnTo>
                  <a:lnTo>
                    <a:pt x="731" y="29"/>
                  </a:lnTo>
                  <a:lnTo>
                    <a:pt x="738" y="38"/>
                  </a:lnTo>
                  <a:lnTo>
                    <a:pt x="747" y="44"/>
                  </a:lnTo>
                  <a:lnTo>
                    <a:pt x="762" y="48"/>
                  </a:lnTo>
                  <a:lnTo>
                    <a:pt x="775" y="38"/>
                  </a:lnTo>
                  <a:lnTo>
                    <a:pt x="795" y="37"/>
                  </a:lnTo>
                  <a:lnTo>
                    <a:pt x="795" y="40"/>
                  </a:lnTo>
                  <a:lnTo>
                    <a:pt x="798" y="40"/>
                  </a:lnTo>
                  <a:lnTo>
                    <a:pt x="809" y="120"/>
                  </a:lnTo>
                  <a:lnTo>
                    <a:pt x="822" y="128"/>
                  </a:lnTo>
                  <a:lnTo>
                    <a:pt x="829" y="153"/>
                  </a:lnTo>
                  <a:lnTo>
                    <a:pt x="838" y="157"/>
                  </a:lnTo>
                  <a:lnTo>
                    <a:pt x="838" y="164"/>
                  </a:lnTo>
                  <a:lnTo>
                    <a:pt x="842" y="164"/>
                  </a:lnTo>
                  <a:lnTo>
                    <a:pt x="846" y="168"/>
                  </a:lnTo>
                  <a:lnTo>
                    <a:pt x="847" y="171"/>
                  </a:lnTo>
                  <a:lnTo>
                    <a:pt x="849" y="175"/>
                  </a:lnTo>
                  <a:lnTo>
                    <a:pt x="849" y="178"/>
                  </a:lnTo>
                  <a:lnTo>
                    <a:pt x="849" y="184"/>
                  </a:lnTo>
                  <a:lnTo>
                    <a:pt x="849" y="191"/>
                  </a:lnTo>
                  <a:lnTo>
                    <a:pt x="842" y="204"/>
                  </a:lnTo>
                  <a:lnTo>
                    <a:pt x="840" y="218"/>
                  </a:lnTo>
                  <a:lnTo>
                    <a:pt x="840" y="235"/>
                  </a:lnTo>
                  <a:lnTo>
                    <a:pt x="840" y="251"/>
                  </a:lnTo>
                  <a:lnTo>
                    <a:pt x="838" y="268"/>
                  </a:lnTo>
                  <a:lnTo>
                    <a:pt x="835" y="268"/>
                  </a:lnTo>
                  <a:lnTo>
                    <a:pt x="835" y="313"/>
                  </a:lnTo>
                  <a:lnTo>
                    <a:pt x="829" y="313"/>
                  </a:lnTo>
                  <a:lnTo>
                    <a:pt x="826" y="380"/>
                  </a:lnTo>
                  <a:lnTo>
                    <a:pt x="809" y="393"/>
                  </a:lnTo>
                  <a:lnTo>
                    <a:pt x="795" y="411"/>
                  </a:lnTo>
                  <a:lnTo>
                    <a:pt x="782" y="429"/>
                  </a:lnTo>
                  <a:lnTo>
                    <a:pt x="769" y="448"/>
                  </a:lnTo>
                  <a:lnTo>
                    <a:pt x="755" y="460"/>
                  </a:lnTo>
                  <a:lnTo>
                    <a:pt x="755" y="468"/>
                  </a:lnTo>
                  <a:lnTo>
                    <a:pt x="746" y="471"/>
                  </a:lnTo>
                  <a:lnTo>
                    <a:pt x="735" y="488"/>
                  </a:lnTo>
                  <a:lnTo>
                    <a:pt x="729" y="508"/>
                  </a:lnTo>
                  <a:lnTo>
                    <a:pt x="722" y="508"/>
                  </a:lnTo>
                  <a:lnTo>
                    <a:pt x="720" y="511"/>
                  </a:lnTo>
                  <a:lnTo>
                    <a:pt x="718" y="513"/>
                  </a:lnTo>
                  <a:lnTo>
                    <a:pt x="717" y="515"/>
                  </a:lnTo>
                  <a:lnTo>
                    <a:pt x="715" y="517"/>
                  </a:lnTo>
                  <a:lnTo>
                    <a:pt x="718" y="528"/>
                  </a:lnTo>
                  <a:lnTo>
                    <a:pt x="724" y="538"/>
                  </a:lnTo>
                  <a:lnTo>
                    <a:pt x="726" y="551"/>
                  </a:lnTo>
                  <a:lnTo>
                    <a:pt x="678" y="573"/>
                  </a:lnTo>
                  <a:lnTo>
                    <a:pt x="675" y="584"/>
                  </a:lnTo>
                  <a:lnTo>
                    <a:pt x="669" y="588"/>
                  </a:lnTo>
                  <a:lnTo>
                    <a:pt x="666" y="589"/>
                  </a:lnTo>
                  <a:lnTo>
                    <a:pt x="660" y="591"/>
                  </a:lnTo>
                  <a:lnTo>
                    <a:pt x="653" y="591"/>
                  </a:lnTo>
                  <a:lnTo>
                    <a:pt x="646" y="593"/>
                  </a:lnTo>
                  <a:lnTo>
                    <a:pt x="642" y="589"/>
                  </a:lnTo>
                  <a:lnTo>
                    <a:pt x="637" y="586"/>
                  </a:lnTo>
                  <a:lnTo>
                    <a:pt x="629" y="584"/>
                  </a:lnTo>
                  <a:lnTo>
                    <a:pt x="624" y="582"/>
                  </a:lnTo>
                  <a:lnTo>
                    <a:pt x="618" y="580"/>
                  </a:lnTo>
                  <a:lnTo>
                    <a:pt x="618" y="577"/>
                  </a:lnTo>
                  <a:lnTo>
                    <a:pt x="595" y="577"/>
                  </a:lnTo>
                  <a:lnTo>
                    <a:pt x="595" y="573"/>
                  </a:lnTo>
                  <a:lnTo>
                    <a:pt x="566" y="573"/>
                  </a:lnTo>
                  <a:lnTo>
                    <a:pt x="566" y="577"/>
                  </a:lnTo>
                  <a:lnTo>
                    <a:pt x="549" y="577"/>
                  </a:lnTo>
                  <a:lnTo>
                    <a:pt x="546" y="584"/>
                  </a:lnTo>
                  <a:lnTo>
                    <a:pt x="529" y="588"/>
                  </a:lnTo>
                  <a:lnTo>
                    <a:pt x="522" y="600"/>
                  </a:lnTo>
                  <a:lnTo>
                    <a:pt x="515" y="600"/>
                  </a:lnTo>
                  <a:lnTo>
                    <a:pt x="515" y="604"/>
                  </a:lnTo>
                  <a:lnTo>
                    <a:pt x="489" y="604"/>
                  </a:lnTo>
                  <a:lnTo>
                    <a:pt x="489" y="600"/>
                  </a:lnTo>
                  <a:lnTo>
                    <a:pt x="486" y="600"/>
                  </a:lnTo>
                  <a:lnTo>
                    <a:pt x="486" y="604"/>
                  </a:lnTo>
                  <a:lnTo>
                    <a:pt x="466" y="604"/>
                  </a:lnTo>
                  <a:lnTo>
                    <a:pt x="466" y="600"/>
                  </a:lnTo>
                  <a:lnTo>
                    <a:pt x="446" y="597"/>
                  </a:lnTo>
                  <a:lnTo>
                    <a:pt x="442" y="588"/>
                  </a:lnTo>
                  <a:lnTo>
                    <a:pt x="431" y="582"/>
                  </a:lnTo>
                  <a:lnTo>
                    <a:pt x="420" y="578"/>
                  </a:lnTo>
                  <a:lnTo>
                    <a:pt x="406" y="577"/>
                  </a:lnTo>
                  <a:lnTo>
                    <a:pt x="395" y="586"/>
                  </a:lnTo>
                  <a:lnTo>
                    <a:pt x="378" y="591"/>
                  </a:lnTo>
                  <a:lnTo>
                    <a:pt x="358" y="593"/>
                  </a:lnTo>
                  <a:lnTo>
                    <a:pt x="338" y="560"/>
                  </a:lnTo>
                  <a:lnTo>
                    <a:pt x="329" y="560"/>
                  </a:lnTo>
                  <a:lnTo>
                    <a:pt x="329" y="557"/>
                  </a:lnTo>
                  <a:lnTo>
                    <a:pt x="309" y="557"/>
                  </a:lnTo>
                  <a:lnTo>
                    <a:pt x="309" y="551"/>
                  </a:lnTo>
                  <a:lnTo>
                    <a:pt x="286" y="544"/>
                  </a:lnTo>
                  <a:lnTo>
                    <a:pt x="286" y="548"/>
                  </a:lnTo>
                  <a:lnTo>
                    <a:pt x="269" y="551"/>
                  </a:lnTo>
                  <a:lnTo>
                    <a:pt x="269" y="557"/>
                  </a:lnTo>
                  <a:lnTo>
                    <a:pt x="249" y="557"/>
                  </a:lnTo>
                  <a:lnTo>
                    <a:pt x="249" y="551"/>
                  </a:lnTo>
                  <a:lnTo>
                    <a:pt x="222" y="560"/>
                  </a:lnTo>
                  <a:lnTo>
                    <a:pt x="215" y="569"/>
                  </a:lnTo>
                  <a:lnTo>
                    <a:pt x="215" y="578"/>
                  </a:lnTo>
                  <a:lnTo>
                    <a:pt x="217" y="589"/>
                  </a:lnTo>
                  <a:lnTo>
                    <a:pt x="215" y="600"/>
                  </a:lnTo>
                  <a:lnTo>
                    <a:pt x="209" y="600"/>
                  </a:lnTo>
                  <a:lnTo>
                    <a:pt x="207" y="604"/>
                  </a:lnTo>
                  <a:lnTo>
                    <a:pt x="206" y="606"/>
                  </a:lnTo>
                  <a:lnTo>
                    <a:pt x="204" y="608"/>
                  </a:lnTo>
                  <a:lnTo>
                    <a:pt x="204" y="611"/>
                  </a:lnTo>
                  <a:lnTo>
                    <a:pt x="202" y="617"/>
                  </a:lnTo>
                  <a:lnTo>
                    <a:pt x="195" y="617"/>
                  </a:lnTo>
                  <a:lnTo>
                    <a:pt x="191" y="624"/>
                  </a:lnTo>
                  <a:lnTo>
                    <a:pt x="189" y="635"/>
                  </a:lnTo>
                  <a:lnTo>
                    <a:pt x="189" y="649"/>
                  </a:lnTo>
                  <a:lnTo>
                    <a:pt x="189" y="660"/>
                  </a:lnTo>
                  <a:lnTo>
                    <a:pt x="175" y="660"/>
                  </a:lnTo>
                  <a:lnTo>
                    <a:pt x="164" y="648"/>
                  </a:lnTo>
                  <a:lnTo>
                    <a:pt x="153" y="638"/>
                  </a:lnTo>
                  <a:lnTo>
                    <a:pt x="142" y="628"/>
                  </a:lnTo>
                  <a:lnTo>
                    <a:pt x="137" y="631"/>
                  </a:lnTo>
                  <a:lnTo>
                    <a:pt x="131" y="633"/>
                  </a:lnTo>
                  <a:lnTo>
                    <a:pt x="127" y="637"/>
                  </a:lnTo>
                  <a:lnTo>
                    <a:pt x="124" y="642"/>
                  </a:lnTo>
                  <a:lnTo>
                    <a:pt x="122" y="648"/>
                  </a:lnTo>
                  <a:lnTo>
                    <a:pt x="109" y="648"/>
                  </a:lnTo>
                  <a:lnTo>
                    <a:pt x="109" y="644"/>
                  </a:lnTo>
                  <a:lnTo>
                    <a:pt x="106" y="644"/>
                  </a:lnTo>
                  <a:lnTo>
                    <a:pt x="106" y="624"/>
                  </a:lnTo>
                  <a:lnTo>
                    <a:pt x="109" y="624"/>
                  </a:lnTo>
                  <a:lnTo>
                    <a:pt x="106" y="611"/>
                  </a:lnTo>
                  <a:lnTo>
                    <a:pt x="89" y="617"/>
                  </a:lnTo>
                  <a:lnTo>
                    <a:pt x="78" y="617"/>
                  </a:lnTo>
                  <a:lnTo>
                    <a:pt x="71" y="613"/>
                  </a:lnTo>
                  <a:lnTo>
                    <a:pt x="64" y="608"/>
                  </a:lnTo>
                  <a:lnTo>
                    <a:pt x="57" y="600"/>
                  </a:lnTo>
                  <a:lnTo>
                    <a:pt x="46" y="597"/>
                  </a:lnTo>
                  <a:lnTo>
                    <a:pt x="46" y="577"/>
                  </a:lnTo>
                  <a:lnTo>
                    <a:pt x="55" y="577"/>
                  </a:lnTo>
                  <a:lnTo>
                    <a:pt x="55" y="568"/>
                  </a:lnTo>
                  <a:lnTo>
                    <a:pt x="44" y="564"/>
                  </a:lnTo>
                  <a:lnTo>
                    <a:pt x="31" y="558"/>
                  </a:lnTo>
                  <a:lnTo>
                    <a:pt x="20" y="549"/>
                  </a:lnTo>
                  <a:lnTo>
                    <a:pt x="15" y="544"/>
                  </a:lnTo>
                  <a:lnTo>
                    <a:pt x="15" y="528"/>
                  </a:lnTo>
                  <a:lnTo>
                    <a:pt x="9" y="528"/>
                  </a:lnTo>
                  <a:lnTo>
                    <a:pt x="9" y="520"/>
                  </a:lnTo>
                  <a:lnTo>
                    <a:pt x="2" y="517"/>
                  </a:lnTo>
                  <a:lnTo>
                    <a:pt x="0" y="504"/>
                  </a:lnTo>
                  <a:lnTo>
                    <a:pt x="4" y="489"/>
                  </a:lnTo>
                  <a:lnTo>
                    <a:pt x="6" y="480"/>
                  </a:lnTo>
                  <a:lnTo>
                    <a:pt x="46" y="480"/>
                  </a:lnTo>
                  <a:lnTo>
                    <a:pt x="55" y="468"/>
                  </a:lnTo>
                  <a:lnTo>
                    <a:pt x="69" y="464"/>
                  </a:lnTo>
                  <a:lnTo>
                    <a:pt x="69" y="460"/>
                  </a:lnTo>
                  <a:lnTo>
                    <a:pt x="149" y="460"/>
                  </a:lnTo>
                  <a:lnTo>
                    <a:pt x="149" y="457"/>
                  </a:lnTo>
                  <a:lnTo>
                    <a:pt x="182" y="457"/>
                  </a:lnTo>
                  <a:lnTo>
                    <a:pt x="182" y="453"/>
                  </a:lnTo>
                  <a:lnTo>
                    <a:pt x="184" y="451"/>
                  </a:lnTo>
                  <a:lnTo>
                    <a:pt x="184" y="449"/>
                  </a:lnTo>
                  <a:lnTo>
                    <a:pt x="186" y="449"/>
                  </a:lnTo>
                  <a:lnTo>
                    <a:pt x="186" y="449"/>
                  </a:lnTo>
                  <a:lnTo>
                    <a:pt x="186" y="448"/>
                  </a:lnTo>
                  <a:lnTo>
                    <a:pt x="186" y="444"/>
                  </a:lnTo>
                  <a:lnTo>
                    <a:pt x="195" y="444"/>
                  </a:lnTo>
                  <a:lnTo>
                    <a:pt x="198" y="437"/>
                  </a:lnTo>
                  <a:lnTo>
                    <a:pt x="202" y="431"/>
                  </a:lnTo>
                  <a:lnTo>
                    <a:pt x="206" y="424"/>
                  </a:lnTo>
                  <a:lnTo>
                    <a:pt x="206" y="411"/>
                  </a:lnTo>
                  <a:lnTo>
                    <a:pt x="211" y="402"/>
                  </a:lnTo>
                  <a:lnTo>
                    <a:pt x="215" y="386"/>
                  </a:lnTo>
                  <a:lnTo>
                    <a:pt x="218" y="364"/>
                  </a:lnTo>
                  <a:lnTo>
                    <a:pt x="220" y="340"/>
                  </a:lnTo>
                  <a:lnTo>
                    <a:pt x="220" y="318"/>
                  </a:lnTo>
                  <a:lnTo>
                    <a:pt x="220" y="300"/>
                  </a:lnTo>
                  <a:lnTo>
                    <a:pt x="218" y="288"/>
                  </a:lnTo>
                  <a:lnTo>
                    <a:pt x="222" y="244"/>
                  </a:lnTo>
                  <a:lnTo>
                    <a:pt x="238" y="242"/>
                  </a:lnTo>
                  <a:lnTo>
                    <a:pt x="255" y="237"/>
                  </a:lnTo>
                  <a:lnTo>
                    <a:pt x="273" y="233"/>
                  </a:lnTo>
                  <a:lnTo>
                    <a:pt x="289" y="229"/>
                  </a:lnTo>
                  <a:lnTo>
                    <a:pt x="300" y="226"/>
                  </a:lnTo>
                  <a:lnTo>
                    <a:pt x="306" y="228"/>
                  </a:lnTo>
                  <a:lnTo>
                    <a:pt x="329" y="202"/>
                  </a:lnTo>
                  <a:lnTo>
                    <a:pt x="355" y="177"/>
                  </a:lnTo>
                  <a:lnTo>
                    <a:pt x="362" y="177"/>
                  </a:lnTo>
                  <a:lnTo>
                    <a:pt x="382" y="153"/>
                  </a:lnTo>
                  <a:lnTo>
                    <a:pt x="395" y="148"/>
                  </a:lnTo>
                  <a:lnTo>
                    <a:pt x="398" y="140"/>
                  </a:lnTo>
                  <a:lnTo>
                    <a:pt x="406" y="140"/>
                  </a:lnTo>
                  <a:lnTo>
                    <a:pt x="409" y="131"/>
                  </a:lnTo>
                  <a:lnTo>
                    <a:pt x="435" y="124"/>
                  </a:lnTo>
                  <a:lnTo>
                    <a:pt x="442" y="111"/>
                  </a:lnTo>
                  <a:lnTo>
                    <a:pt x="449" y="111"/>
                  </a:lnTo>
                  <a:lnTo>
                    <a:pt x="455" y="104"/>
                  </a:lnTo>
                  <a:lnTo>
                    <a:pt x="469" y="100"/>
                  </a:lnTo>
                  <a:lnTo>
                    <a:pt x="475" y="93"/>
                  </a:lnTo>
                  <a:lnTo>
                    <a:pt x="489" y="88"/>
                  </a:lnTo>
                  <a:lnTo>
                    <a:pt x="495" y="80"/>
                  </a:lnTo>
                  <a:lnTo>
                    <a:pt x="502" y="80"/>
                  </a:lnTo>
                  <a:lnTo>
                    <a:pt x="506" y="73"/>
                  </a:lnTo>
                  <a:lnTo>
                    <a:pt x="515" y="73"/>
                  </a:lnTo>
                  <a:lnTo>
                    <a:pt x="518" y="64"/>
                  </a:lnTo>
                  <a:lnTo>
                    <a:pt x="535" y="60"/>
                  </a:lnTo>
                  <a:lnTo>
                    <a:pt x="538" y="51"/>
                  </a:lnTo>
                  <a:lnTo>
                    <a:pt x="546" y="51"/>
                  </a:lnTo>
                  <a:lnTo>
                    <a:pt x="549" y="44"/>
                  </a:lnTo>
                  <a:lnTo>
                    <a:pt x="558" y="44"/>
                  </a:lnTo>
                  <a:lnTo>
                    <a:pt x="562" y="37"/>
                  </a:lnTo>
                  <a:lnTo>
                    <a:pt x="578" y="33"/>
                  </a:lnTo>
                  <a:lnTo>
                    <a:pt x="582" y="24"/>
                  </a:lnTo>
                  <a:lnTo>
                    <a:pt x="595" y="20"/>
                  </a:lnTo>
                  <a:lnTo>
                    <a:pt x="595" y="17"/>
                  </a:lnTo>
                  <a:lnTo>
                    <a:pt x="609" y="13"/>
                  </a:lnTo>
                  <a:lnTo>
                    <a:pt x="615" y="4"/>
                  </a:lnTo>
                  <a:lnTo>
                    <a:pt x="622" y="4"/>
                  </a:lnTo>
                  <a:lnTo>
                    <a:pt x="622" y="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2">
              <a:extLst>
                <a:ext uri="{FF2B5EF4-FFF2-40B4-BE49-F238E27FC236}">
                  <a16:creationId xmlns="" xmlns:a16="http://schemas.microsoft.com/office/drawing/2014/main" id="{78D4CA65-EBCD-411F-BAED-704F4DA46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705" y="1232644"/>
              <a:ext cx="1411288" cy="1343025"/>
            </a:xfrm>
            <a:custGeom>
              <a:avLst/>
              <a:gdLst>
                <a:gd name="T0" fmla="*/ 414 w 889"/>
                <a:gd name="T1" fmla="*/ 7 h 846"/>
                <a:gd name="T2" fmla="*/ 440 w 889"/>
                <a:gd name="T3" fmla="*/ 20 h 846"/>
                <a:gd name="T4" fmla="*/ 471 w 889"/>
                <a:gd name="T5" fmla="*/ 49 h 846"/>
                <a:gd name="T6" fmla="*/ 527 w 889"/>
                <a:gd name="T7" fmla="*/ 80 h 846"/>
                <a:gd name="T8" fmla="*/ 567 w 889"/>
                <a:gd name="T9" fmla="*/ 113 h 846"/>
                <a:gd name="T10" fmla="*/ 620 w 889"/>
                <a:gd name="T11" fmla="*/ 146 h 846"/>
                <a:gd name="T12" fmla="*/ 647 w 889"/>
                <a:gd name="T13" fmla="*/ 169 h 846"/>
                <a:gd name="T14" fmla="*/ 703 w 889"/>
                <a:gd name="T15" fmla="*/ 200 h 846"/>
                <a:gd name="T16" fmla="*/ 720 w 889"/>
                <a:gd name="T17" fmla="*/ 213 h 846"/>
                <a:gd name="T18" fmla="*/ 747 w 889"/>
                <a:gd name="T19" fmla="*/ 257 h 846"/>
                <a:gd name="T20" fmla="*/ 787 w 889"/>
                <a:gd name="T21" fmla="*/ 273 h 846"/>
                <a:gd name="T22" fmla="*/ 823 w 889"/>
                <a:gd name="T23" fmla="*/ 289 h 846"/>
                <a:gd name="T24" fmla="*/ 831 w 889"/>
                <a:gd name="T25" fmla="*/ 337 h 846"/>
                <a:gd name="T26" fmla="*/ 887 w 889"/>
                <a:gd name="T27" fmla="*/ 337 h 846"/>
                <a:gd name="T28" fmla="*/ 880 w 889"/>
                <a:gd name="T29" fmla="*/ 498 h 846"/>
                <a:gd name="T30" fmla="*/ 812 w 889"/>
                <a:gd name="T31" fmla="*/ 553 h 846"/>
                <a:gd name="T32" fmla="*/ 740 w 889"/>
                <a:gd name="T33" fmla="*/ 553 h 846"/>
                <a:gd name="T34" fmla="*/ 711 w 889"/>
                <a:gd name="T35" fmla="*/ 573 h 846"/>
                <a:gd name="T36" fmla="*/ 611 w 889"/>
                <a:gd name="T37" fmla="*/ 569 h 846"/>
                <a:gd name="T38" fmla="*/ 580 w 889"/>
                <a:gd name="T39" fmla="*/ 593 h 846"/>
                <a:gd name="T40" fmla="*/ 563 w 889"/>
                <a:gd name="T41" fmla="*/ 598 h 846"/>
                <a:gd name="T42" fmla="*/ 554 w 889"/>
                <a:gd name="T43" fmla="*/ 606 h 846"/>
                <a:gd name="T44" fmla="*/ 552 w 889"/>
                <a:gd name="T45" fmla="*/ 609 h 846"/>
                <a:gd name="T46" fmla="*/ 529 w 889"/>
                <a:gd name="T47" fmla="*/ 613 h 846"/>
                <a:gd name="T48" fmla="*/ 518 w 889"/>
                <a:gd name="T49" fmla="*/ 615 h 846"/>
                <a:gd name="T50" fmla="*/ 503 w 889"/>
                <a:gd name="T51" fmla="*/ 620 h 846"/>
                <a:gd name="T52" fmla="*/ 474 w 889"/>
                <a:gd name="T53" fmla="*/ 673 h 846"/>
                <a:gd name="T54" fmla="*/ 451 w 889"/>
                <a:gd name="T55" fmla="*/ 666 h 846"/>
                <a:gd name="T56" fmla="*/ 429 w 889"/>
                <a:gd name="T57" fmla="*/ 667 h 846"/>
                <a:gd name="T58" fmla="*/ 420 w 889"/>
                <a:gd name="T59" fmla="*/ 722 h 846"/>
                <a:gd name="T60" fmla="*/ 371 w 889"/>
                <a:gd name="T61" fmla="*/ 749 h 846"/>
                <a:gd name="T62" fmla="*/ 352 w 889"/>
                <a:gd name="T63" fmla="*/ 829 h 846"/>
                <a:gd name="T64" fmla="*/ 334 w 889"/>
                <a:gd name="T65" fmla="*/ 840 h 846"/>
                <a:gd name="T66" fmla="*/ 309 w 889"/>
                <a:gd name="T67" fmla="*/ 822 h 846"/>
                <a:gd name="T68" fmla="*/ 294 w 889"/>
                <a:gd name="T69" fmla="*/ 837 h 846"/>
                <a:gd name="T70" fmla="*/ 254 w 889"/>
                <a:gd name="T71" fmla="*/ 840 h 846"/>
                <a:gd name="T72" fmla="*/ 232 w 889"/>
                <a:gd name="T73" fmla="*/ 840 h 846"/>
                <a:gd name="T74" fmla="*/ 212 w 889"/>
                <a:gd name="T75" fmla="*/ 833 h 846"/>
                <a:gd name="T76" fmla="*/ 203 w 889"/>
                <a:gd name="T77" fmla="*/ 802 h 846"/>
                <a:gd name="T78" fmla="*/ 198 w 889"/>
                <a:gd name="T79" fmla="*/ 798 h 846"/>
                <a:gd name="T80" fmla="*/ 183 w 889"/>
                <a:gd name="T81" fmla="*/ 766 h 846"/>
                <a:gd name="T82" fmla="*/ 147 w 889"/>
                <a:gd name="T83" fmla="*/ 729 h 846"/>
                <a:gd name="T84" fmla="*/ 82 w 889"/>
                <a:gd name="T85" fmla="*/ 742 h 846"/>
                <a:gd name="T86" fmla="*/ 67 w 889"/>
                <a:gd name="T87" fmla="*/ 733 h 846"/>
                <a:gd name="T88" fmla="*/ 56 w 889"/>
                <a:gd name="T89" fmla="*/ 735 h 846"/>
                <a:gd name="T90" fmla="*/ 36 w 889"/>
                <a:gd name="T91" fmla="*/ 729 h 846"/>
                <a:gd name="T92" fmla="*/ 23 w 889"/>
                <a:gd name="T93" fmla="*/ 666 h 846"/>
                <a:gd name="T94" fmla="*/ 7 w 889"/>
                <a:gd name="T95" fmla="*/ 646 h 846"/>
                <a:gd name="T96" fmla="*/ 7 w 889"/>
                <a:gd name="T97" fmla="*/ 629 h 846"/>
                <a:gd name="T98" fmla="*/ 20 w 889"/>
                <a:gd name="T99" fmla="*/ 569 h 846"/>
                <a:gd name="T100" fmla="*/ 27 w 889"/>
                <a:gd name="T101" fmla="*/ 538 h 846"/>
                <a:gd name="T102" fmla="*/ 56 w 889"/>
                <a:gd name="T103" fmla="*/ 540 h 846"/>
                <a:gd name="T104" fmla="*/ 96 w 889"/>
                <a:gd name="T105" fmla="*/ 540 h 846"/>
                <a:gd name="T106" fmla="*/ 142 w 889"/>
                <a:gd name="T107" fmla="*/ 542 h 846"/>
                <a:gd name="T108" fmla="*/ 363 w 889"/>
                <a:gd name="T109" fmla="*/ 529 h 846"/>
                <a:gd name="T110" fmla="*/ 360 w 889"/>
                <a:gd name="T111" fmla="*/ 489 h 846"/>
                <a:gd name="T112" fmla="*/ 343 w 889"/>
                <a:gd name="T113" fmla="*/ 346 h 846"/>
                <a:gd name="T114" fmla="*/ 334 w 889"/>
                <a:gd name="T115" fmla="*/ 200 h 846"/>
                <a:gd name="T116" fmla="*/ 323 w 889"/>
                <a:gd name="T117" fmla="*/ 93 h 846"/>
                <a:gd name="T118" fmla="*/ 314 w 889"/>
                <a:gd name="T119" fmla="*/ 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9" h="846">
                  <a:moveTo>
                    <a:pt x="358" y="0"/>
                  </a:moveTo>
                  <a:lnTo>
                    <a:pt x="383" y="0"/>
                  </a:lnTo>
                  <a:lnTo>
                    <a:pt x="407" y="0"/>
                  </a:lnTo>
                  <a:lnTo>
                    <a:pt x="411" y="4"/>
                  </a:lnTo>
                  <a:lnTo>
                    <a:pt x="414" y="7"/>
                  </a:lnTo>
                  <a:lnTo>
                    <a:pt x="418" y="11"/>
                  </a:lnTo>
                  <a:lnTo>
                    <a:pt x="423" y="15"/>
                  </a:lnTo>
                  <a:lnTo>
                    <a:pt x="427" y="18"/>
                  </a:lnTo>
                  <a:lnTo>
                    <a:pt x="431" y="20"/>
                  </a:lnTo>
                  <a:lnTo>
                    <a:pt x="440" y="20"/>
                  </a:lnTo>
                  <a:lnTo>
                    <a:pt x="447" y="33"/>
                  </a:lnTo>
                  <a:lnTo>
                    <a:pt x="460" y="37"/>
                  </a:lnTo>
                  <a:lnTo>
                    <a:pt x="460" y="42"/>
                  </a:lnTo>
                  <a:lnTo>
                    <a:pt x="467" y="42"/>
                  </a:lnTo>
                  <a:lnTo>
                    <a:pt x="471" y="49"/>
                  </a:lnTo>
                  <a:lnTo>
                    <a:pt x="480" y="49"/>
                  </a:lnTo>
                  <a:lnTo>
                    <a:pt x="487" y="60"/>
                  </a:lnTo>
                  <a:lnTo>
                    <a:pt x="503" y="66"/>
                  </a:lnTo>
                  <a:lnTo>
                    <a:pt x="511" y="77"/>
                  </a:lnTo>
                  <a:lnTo>
                    <a:pt x="527" y="80"/>
                  </a:lnTo>
                  <a:lnTo>
                    <a:pt x="531" y="89"/>
                  </a:lnTo>
                  <a:lnTo>
                    <a:pt x="540" y="89"/>
                  </a:lnTo>
                  <a:lnTo>
                    <a:pt x="547" y="102"/>
                  </a:lnTo>
                  <a:lnTo>
                    <a:pt x="563" y="106"/>
                  </a:lnTo>
                  <a:lnTo>
                    <a:pt x="567" y="113"/>
                  </a:lnTo>
                  <a:lnTo>
                    <a:pt x="580" y="117"/>
                  </a:lnTo>
                  <a:lnTo>
                    <a:pt x="587" y="129"/>
                  </a:lnTo>
                  <a:lnTo>
                    <a:pt x="603" y="133"/>
                  </a:lnTo>
                  <a:lnTo>
                    <a:pt x="611" y="146"/>
                  </a:lnTo>
                  <a:lnTo>
                    <a:pt x="620" y="146"/>
                  </a:lnTo>
                  <a:lnTo>
                    <a:pt x="623" y="153"/>
                  </a:lnTo>
                  <a:lnTo>
                    <a:pt x="631" y="153"/>
                  </a:lnTo>
                  <a:lnTo>
                    <a:pt x="634" y="162"/>
                  </a:lnTo>
                  <a:lnTo>
                    <a:pt x="647" y="166"/>
                  </a:lnTo>
                  <a:lnTo>
                    <a:pt x="647" y="169"/>
                  </a:lnTo>
                  <a:lnTo>
                    <a:pt x="663" y="173"/>
                  </a:lnTo>
                  <a:lnTo>
                    <a:pt x="671" y="186"/>
                  </a:lnTo>
                  <a:lnTo>
                    <a:pt x="680" y="186"/>
                  </a:lnTo>
                  <a:lnTo>
                    <a:pt x="687" y="197"/>
                  </a:lnTo>
                  <a:lnTo>
                    <a:pt x="703" y="200"/>
                  </a:lnTo>
                  <a:lnTo>
                    <a:pt x="703" y="206"/>
                  </a:lnTo>
                  <a:lnTo>
                    <a:pt x="707" y="207"/>
                  </a:lnTo>
                  <a:lnTo>
                    <a:pt x="711" y="209"/>
                  </a:lnTo>
                  <a:lnTo>
                    <a:pt x="714" y="211"/>
                  </a:lnTo>
                  <a:lnTo>
                    <a:pt x="720" y="213"/>
                  </a:lnTo>
                  <a:lnTo>
                    <a:pt x="722" y="229"/>
                  </a:lnTo>
                  <a:lnTo>
                    <a:pt x="725" y="238"/>
                  </a:lnTo>
                  <a:lnTo>
                    <a:pt x="732" y="246"/>
                  </a:lnTo>
                  <a:lnTo>
                    <a:pt x="747" y="249"/>
                  </a:lnTo>
                  <a:lnTo>
                    <a:pt x="747" y="257"/>
                  </a:lnTo>
                  <a:lnTo>
                    <a:pt x="760" y="266"/>
                  </a:lnTo>
                  <a:lnTo>
                    <a:pt x="760" y="269"/>
                  </a:lnTo>
                  <a:lnTo>
                    <a:pt x="767" y="269"/>
                  </a:lnTo>
                  <a:lnTo>
                    <a:pt x="767" y="273"/>
                  </a:lnTo>
                  <a:lnTo>
                    <a:pt x="787" y="273"/>
                  </a:lnTo>
                  <a:lnTo>
                    <a:pt x="791" y="280"/>
                  </a:lnTo>
                  <a:lnTo>
                    <a:pt x="800" y="280"/>
                  </a:lnTo>
                  <a:lnTo>
                    <a:pt x="800" y="286"/>
                  </a:lnTo>
                  <a:lnTo>
                    <a:pt x="823" y="286"/>
                  </a:lnTo>
                  <a:lnTo>
                    <a:pt x="823" y="289"/>
                  </a:lnTo>
                  <a:lnTo>
                    <a:pt x="827" y="289"/>
                  </a:lnTo>
                  <a:lnTo>
                    <a:pt x="831" y="300"/>
                  </a:lnTo>
                  <a:lnTo>
                    <a:pt x="832" y="315"/>
                  </a:lnTo>
                  <a:lnTo>
                    <a:pt x="832" y="327"/>
                  </a:lnTo>
                  <a:lnTo>
                    <a:pt x="831" y="337"/>
                  </a:lnTo>
                  <a:lnTo>
                    <a:pt x="834" y="337"/>
                  </a:lnTo>
                  <a:lnTo>
                    <a:pt x="843" y="340"/>
                  </a:lnTo>
                  <a:lnTo>
                    <a:pt x="858" y="340"/>
                  </a:lnTo>
                  <a:lnTo>
                    <a:pt x="872" y="338"/>
                  </a:lnTo>
                  <a:lnTo>
                    <a:pt x="887" y="337"/>
                  </a:lnTo>
                  <a:lnTo>
                    <a:pt x="887" y="371"/>
                  </a:lnTo>
                  <a:lnTo>
                    <a:pt x="889" y="404"/>
                  </a:lnTo>
                  <a:lnTo>
                    <a:pt x="887" y="438"/>
                  </a:lnTo>
                  <a:lnTo>
                    <a:pt x="885" y="469"/>
                  </a:lnTo>
                  <a:lnTo>
                    <a:pt x="880" y="498"/>
                  </a:lnTo>
                  <a:lnTo>
                    <a:pt x="869" y="522"/>
                  </a:lnTo>
                  <a:lnTo>
                    <a:pt x="854" y="542"/>
                  </a:lnTo>
                  <a:lnTo>
                    <a:pt x="851" y="549"/>
                  </a:lnTo>
                  <a:lnTo>
                    <a:pt x="823" y="549"/>
                  </a:lnTo>
                  <a:lnTo>
                    <a:pt x="812" y="553"/>
                  </a:lnTo>
                  <a:lnTo>
                    <a:pt x="800" y="555"/>
                  </a:lnTo>
                  <a:lnTo>
                    <a:pt x="783" y="553"/>
                  </a:lnTo>
                  <a:lnTo>
                    <a:pt x="767" y="551"/>
                  </a:lnTo>
                  <a:lnTo>
                    <a:pt x="752" y="551"/>
                  </a:lnTo>
                  <a:lnTo>
                    <a:pt x="740" y="553"/>
                  </a:lnTo>
                  <a:lnTo>
                    <a:pt x="740" y="557"/>
                  </a:lnTo>
                  <a:lnTo>
                    <a:pt x="731" y="557"/>
                  </a:lnTo>
                  <a:lnTo>
                    <a:pt x="723" y="569"/>
                  </a:lnTo>
                  <a:lnTo>
                    <a:pt x="711" y="569"/>
                  </a:lnTo>
                  <a:lnTo>
                    <a:pt x="711" y="573"/>
                  </a:lnTo>
                  <a:lnTo>
                    <a:pt x="623" y="569"/>
                  </a:lnTo>
                  <a:lnTo>
                    <a:pt x="623" y="566"/>
                  </a:lnTo>
                  <a:lnTo>
                    <a:pt x="620" y="566"/>
                  </a:lnTo>
                  <a:lnTo>
                    <a:pt x="620" y="569"/>
                  </a:lnTo>
                  <a:lnTo>
                    <a:pt x="611" y="569"/>
                  </a:lnTo>
                  <a:lnTo>
                    <a:pt x="603" y="582"/>
                  </a:lnTo>
                  <a:lnTo>
                    <a:pt x="591" y="582"/>
                  </a:lnTo>
                  <a:lnTo>
                    <a:pt x="591" y="586"/>
                  </a:lnTo>
                  <a:lnTo>
                    <a:pt x="583" y="586"/>
                  </a:lnTo>
                  <a:lnTo>
                    <a:pt x="580" y="593"/>
                  </a:lnTo>
                  <a:lnTo>
                    <a:pt x="571" y="593"/>
                  </a:lnTo>
                  <a:lnTo>
                    <a:pt x="571" y="597"/>
                  </a:lnTo>
                  <a:lnTo>
                    <a:pt x="567" y="598"/>
                  </a:lnTo>
                  <a:lnTo>
                    <a:pt x="565" y="598"/>
                  </a:lnTo>
                  <a:lnTo>
                    <a:pt x="563" y="598"/>
                  </a:lnTo>
                  <a:lnTo>
                    <a:pt x="562" y="598"/>
                  </a:lnTo>
                  <a:lnTo>
                    <a:pt x="562" y="598"/>
                  </a:lnTo>
                  <a:lnTo>
                    <a:pt x="560" y="600"/>
                  </a:lnTo>
                  <a:lnTo>
                    <a:pt x="558" y="602"/>
                  </a:lnTo>
                  <a:lnTo>
                    <a:pt x="554" y="606"/>
                  </a:lnTo>
                  <a:lnTo>
                    <a:pt x="552" y="607"/>
                  </a:lnTo>
                  <a:lnTo>
                    <a:pt x="552" y="607"/>
                  </a:lnTo>
                  <a:lnTo>
                    <a:pt x="552" y="607"/>
                  </a:lnTo>
                  <a:lnTo>
                    <a:pt x="552" y="609"/>
                  </a:lnTo>
                  <a:lnTo>
                    <a:pt x="552" y="609"/>
                  </a:lnTo>
                  <a:lnTo>
                    <a:pt x="551" y="613"/>
                  </a:lnTo>
                  <a:lnTo>
                    <a:pt x="531" y="617"/>
                  </a:lnTo>
                  <a:lnTo>
                    <a:pt x="531" y="617"/>
                  </a:lnTo>
                  <a:lnTo>
                    <a:pt x="529" y="615"/>
                  </a:lnTo>
                  <a:lnTo>
                    <a:pt x="529" y="613"/>
                  </a:lnTo>
                  <a:lnTo>
                    <a:pt x="527" y="611"/>
                  </a:lnTo>
                  <a:lnTo>
                    <a:pt x="525" y="609"/>
                  </a:lnTo>
                  <a:lnTo>
                    <a:pt x="523" y="609"/>
                  </a:lnTo>
                  <a:lnTo>
                    <a:pt x="523" y="613"/>
                  </a:lnTo>
                  <a:lnTo>
                    <a:pt x="518" y="615"/>
                  </a:lnTo>
                  <a:lnTo>
                    <a:pt x="516" y="617"/>
                  </a:lnTo>
                  <a:lnTo>
                    <a:pt x="512" y="617"/>
                  </a:lnTo>
                  <a:lnTo>
                    <a:pt x="511" y="618"/>
                  </a:lnTo>
                  <a:lnTo>
                    <a:pt x="507" y="620"/>
                  </a:lnTo>
                  <a:lnTo>
                    <a:pt x="503" y="620"/>
                  </a:lnTo>
                  <a:lnTo>
                    <a:pt x="500" y="646"/>
                  </a:lnTo>
                  <a:lnTo>
                    <a:pt x="483" y="646"/>
                  </a:lnTo>
                  <a:lnTo>
                    <a:pt x="483" y="666"/>
                  </a:lnTo>
                  <a:lnTo>
                    <a:pt x="474" y="666"/>
                  </a:lnTo>
                  <a:lnTo>
                    <a:pt x="474" y="673"/>
                  </a:lnTo>
                  <a:lnTo>
                    <a:pt x="467" y="673"/>
                  </a:lnTo>
                  <a:lnTo>
                    <a:pt x="463" y="671"/>
                  </a:lnTo>
                  <a:lnTo>
                    <a:pt x="460" y="669"/>
                  </a:lnTo>
                  <a:lnTo>
                    <a:pt x="456" y="667"/>
                  </a:lnTo>
                  <a:lnTo>
                    <a:pt x="451" y="666"/>
                  </a:lnTo>
                  <a:lnTo>
                    <a:pt x="451" y="662"/>
                  </a:lnTo>
                  <a:lnTo>
                    <a:pt x="434" y="662"/>
                  </a:lnTo>
                  <a:lnTo>
                    <a:pt x="434" y="664"/>
                  </a:lnTo>
                  <a:lnTo>
                    <a:pt x="431" y="666"/>
                  </a:lnTo>
                  <a:lnTo>
                    <a:pt x="429" y="667"/>
                  </a:lnTo>
                  <a:lnTo>
                    <a:pt x="427" y="669"/>
                  </a:lnTo>
                  <a:lnTo>
                    <a:pt x="427" y="669"/>
                  </a:lnTo>
                  <a:lnTo>
                    <a:pt x="427" y="697"/>
                  </a:lnTo>
                  <a:lnTo>
                    <a:pt x="420" y="700"/>
                  </a:lnTo>
                  <a:lnTo>
                    <a:pt x="420" y="722"/>
                  </a:lnTo>
                  <a:lnTo>
                    <a:pt x="418" y="722"/>
                  </a:lnTo>
                  <a:lnTo>
                    <a:pt x="418" y="722"/>
                  </a:lnTo>
                  <a:lnTo>
                    <a:pt x="416" y="724"/>
                  </a:lnTo>
                  <a:lnTo>
                    <a:pt x="414" y="729"/>
                  </a:lnTo>
                  <a:lnTo>
                    <a:pt x="371" y="749"/>
                  </a:lnTo>
                  <a:lnTo>
                    <a:pt x="371" y="775"/>
                  </a:lnTo>
                  <a:lnTo>
                    <a:pt x="367" y="797"/>
                  </a:lnTo>
                  <a:lnTo>
                    <a:pt x="360" y="797"/>
                  </a:lnTo>
                  <a:lnTo>
                    <a:pt x="360" y="829"/>
                  </a:lnTo>
                  <a:lnTo>
                    <a:pt x="352" y="829"/>
                  </a:lnTo>
                  <a:lnTo>
                    <a:pt x="347" y="831"/>
                  </a:lnTo>
                  <a:lnTo>
                    <a:pt x="343" y="833"/>
                  </a:lnTo>
                  <a:lnTo>
                    <a:pt x="340" y="835"/>
                  </a:lnTo>
                  <a:lnTo>
                    <a:pt x="334" y="837"/>
                  </a:lnTo>
                  <a:lnTo>
                    <a:pt x="334" y="840"/>
                  </a:lnTo>
                  <a:lnTo>
                    <a:pt x="320" y="840"/>
                  </a:lnTo>
                  <a:lnTo>
                    <a:pt x="314" y="813"/>
                  </a:lnTo>
                  <a:lnTo>
                    <a:pt x="311" y="813"/>
                  </a:lnTo>
                  <a:lnTo>
                    <a:pt x="309" y="818"/>
                  </a:lnTo>
                  <a:lnTo>
                    <a:pt x="309" y="822"/>
                  </a:lnTo>
                  <a:lnTo>
                    <a:pt x="307" y="824"/>
                  </a:lnTo>
                  <a:lnTo>
                    <a:pt x="305" y="824"/>
                  </a:lnTo>
                  <a:lnTo>
                    <a:pt x="302" y="824"/>
                  </a:lnTo>
                  <a:lnTo>
                    <a:pt x="294" y="826"/>
                  </a:lnTo>
                  <a:lnTo>
                    <a:pt x="294" y="837"/>
                  </a:lnTo>
                  <a:lnTo>
                    <a:pt x="285" y="842"/>
                  </a:lnTo>
                  <a:lnTo>
                    <a:pt x="274" y="846"/>
                  </a:lnTo>
                  <a:lnTo>
                    <a:pt x="263" y="846"/>
                  </a:lnTo>
                  <a:lnTo>
                    <a:pt x="263" y="840"/>
                  </a:lnTo>
                  <a:lnTo>
                    <a:pt x="254" y="840"/>
                  </a:lnTo>
                  <a:lnTo>
                    <a:pt x="254" y="837"/>
                  </a:lnTo>
                  <a:lnTo>
                    <a:pt x="243" y="833"/>
                  </a:lnTo>
                  <a:lnTo>
                    <a:pt x="243" y="837"/>
                  </a:lnTo>
                  <a:lnTo>
                    <a:pt x="238" y="838"/>
                  </a:lnTo>
                  <a:lnTo>
                    <a:pt x="232" y="840"/>
                  </a:lnTo>
                  <a:lnTo>
                    <a:pt x="227" y="840"/>
                  </a:lnTo>
                  <a:lnTo>
                    <a:pt x="220" y="840"/>
                  </a:lnTo>
                  <a:lnTo>
                    <a:pt x="218" y="838"/>
                  </a:lnTo>
                  <a:lnTo>
                    <a:pt x="214" y="837"/>
                  </a:lnTo>
                  <a:lnTo>
                    <a:pt x="212" y="833"/>
                  </a:lnTo>
                  <a:lnTo>
                    <a:pt x="209" y="831"/>
                  </a:lnTo>
                  <a:lnTo>
                    <a:pt x="207" y="829"/>
                  </a:lnTo>
                  <a:lnTo>
                    <a:pt x="207" y="829"/>
                  </a:lnTo>
                  <a:lnTo>
                    <a:pt x="207" y="802"/>
                  </a:lnTo>
                  <a:lnTo>
                    <a:pt x="203" y="802"/>
                  </a:lnTo>
                  <a:lnTo>
                    <a:pt x="202" y="800"/>
                  </a:lnTo>
                  <a:lnTo>
                    <a:pt x="202" y="798"/>
                  </a:lnTo>
                  <a:lnTo>
                    <a:pt x="200" y="798"/>
                  </a:lnTo>
                  <a:lnTo>
                    <a:pt x="200" y="798"/>
                  </a:lnTo>
                  <a:lnTo>
                    <a:pt x="198" y="798"/>
                  </a:lnTo>
                  <a:lnTo>
                    <a:pt x="194" y="797"/>
                  </a:lnTo>
                  <a:lnTo>
                    <a:pt x="194" y="780"/>
                  </a:lnTo>
                  <a:lnTo>
                    <a:pt x="200" y="780"/>
                  </a:lnTo>
                  <a:lnTo>
                    <a:pt x="200" y="777"/>
                  </a:lnTo>
                  <a:lnTo>
                    <a:pt x="183" y="766"/>
                  </a:lnTo>
                  <a:lnTo>
                    <a:pt x="167" y="717"/>
                  </a:lnTo>
                  <a:lnTo>
                    <a:pt x="151" y="713"/>
                  </a:lnTo>
                  <a:lnTo>
                    <a:pt x="151" y="726"/>
                  </a:lnTo>
                  <a:lnTo>
                    <a:pt x="147" y="726"/>
                  </a:lnTo>
                  <a:lnTo>
                    <a:pt x="147" y="729"/>
                  </a:lnTo>
                  <a:lnTo>
                    <a:pt x="134" y="729"/>
                  </a:lnTo>
                  <a:lnTo>
                    <a:pt x="134" y="733"/>
                  </a:lnTo>
                  <a:lnTo>
                    <a:pt x="94" y="729"/>
                  </a:lnTo>
                  <a:lnTo>
                    <a:pt x="87" y="742"/>
                  </a:lnTo>
                  <a:lnTo>
                    <a:pt x="82" y="742"/>
                  </a:lnTo>
                  <a:lnTo>
                    <a:pt x="78" y="742"/>
                  </a:lnTo>
                  <a:lnTo>
                    <a:pt x="74" y="742"/>
                  </a:lnTo>
                  <a:lnTo>
                    <a:pt x="71" y="738"/>
                  </a:lnTo>
                  <a:lnTo>
                    <a:pt x="69" y="737"/>
                  </a:lnTo>
                  <a:lnTo>
                    <a:pt x="67" y="733"/>
                  </a:lnTo>
                  <a:lnTo>
                    <a:pt x="65" y="731"/>
                  </a:lnTo>
                  <a:lnTo>
                    <a:pt x="63" y="729"/>
                  </a:lnTo>
                  <a:lnTo>
                    <a:pt x="60" y="731"/>
                  </a:lnTo>
                  <a:lnTo>
                    <a:pt x="58" y="733"/>
                  </a:lnTo>
                  <a:lnTo>
                    <a:pt x="56" y="735"/>
                  </a:lnTo>
                  <a:lnTo>
                    <a:pt x="56" y="737"/>
                  </a:lnTo>
                  <a:lnTo>
                    <a:pt x="54" y="737"/>
                  </a:lnTo>
                  <a:lnTo>
                    <a:pt x="40" y="737"/>
                  </a:lnTo>
                  <a:lnTo>
                    <a:pt x="38" y="733"/>
                  </a:lnTo>
                  <a:lnTo>
                    <a:pt x="36" y="729"/>
                  </a:lnTo>
                  <a:lnTo>
                    <a:pt x="36" y="724"/>
                  </a:lnTo>
                  <a:lnTo>
                    <a:pt x="34" y="717"/>
                  </a:lnTo>
                  <a:lnTo>
                    <a:pt x="40" y="717"/>
                  </a:lnTo>
                  <a:lnTo>
                    <a:pt x="34" y="673"/>
                  </a:lnTo>
                  <a:lnTo>
                    <a:pt x="23" y="666"/>
                  </a:lnTo>
                  <a:lnTo>
                    <a:pt x="23" y="662"/>
                  </a:lnTo>
                  <a:lnTo>
                    <a:pt x="11" y="662"/>
                  </a:lnTo>
                  <a:lnTo>
                    <a:pt x="11" y="657"/>
                  </a:lnTo>
                  <a:lnTo>
                    <a:pt x="9" y="651"/>
                  </a:lnTo>
                  <a:lnTo>
                    <a:pt x="7" y="646"/>
                  </a:lnTo>
                  <a:lnTo>
                    <a:pt x="7" y="640"/>
                  </a:lnTo>
                  <a:lnTo>
                    <a:pt x="7" y="633"/>
                  </a:lnTo>
                  <a:lnTo>
                    <a:pt x="11" y="633"/>
                  </a:lnTo>
                  <a:lnTo>
                    <a:pt x="11" y="629"/>
                  </a:lnTo>
                  <a:lnTo>
                    <a:pt x="7" y="629"/>
                  </a:lnTo>
                  <a:lnTo>
                    <a:pt x="3" y="609"/>
                  </a:lnTo>
                  <a:lnTo>
                    <a:pt x="0" y="609"/>
                  </a:lnTo>
                  <a:lnTo>
                    <a:pt x="0" y="586"/>
                  </a:lnTo>
                  <a:lnTo>
                    <a:pt x="7" y="586"/>
                  </a:lnTo>
                  <a:lnTo>
                    <a:pt x="20" y="569"/>
                  </a:lnTo>
                  <a:lnTo>
                    <a:pt x="23" y="569"/>
                  </a:lnTo>
                  <a:lnTo>
                    <a:pt x="23" y="557"/>
                  </a:lnTo>
                  <a:lnTo>
                    <a:pt x="23" y="549"/>
                  </a:lnTo>
                  <a:lnTo>
                    <a:pt x="25" y="542"/>
                  </a:lnTo>
                  <a:lnTo>
                    <a:pt x="27" y="538"/>
                  </a:lnTo>
                  <a:lnTo>
                    <a:pt x="31" y="537"/>
                  </a:lnTo>
                  <a:lnTo>
                    <a:pt x="36" y="535"/>
                  </a:lnTo>
                  <a:lnTo>
                    <a:pt x="42" y="533"/>
                  </a:lnTo>
                  <a:lnTo>
                    <a:pt x="51" y="533"/>
                  </a:lnTo>
                  <a:lnTo>
                    <a:pt x="56" y="540"/>
                  </a:lnTo>
                  <a:lnTo>
                    <a:pt x="60" y="546"/>
                  </a:lnTo>
                  <a:lnTo>
                    <a:pt x="67" y="549"/>
                  </a:lnTo>
                  <a:lnTo>
                    <a:pt x="74" y="553"/>
                  </a:lnTo>
                  <a:lnTo>
                    <a:pt x="85" y="544"/>
                  </a:lnTo>
                  <a:lnTo>
                    <a:pt x="96" y="540"/>
                  </a:lnTo>
                  <a:lnTo>
                    <a:pt x="107" y="540"/>
                  </a:lnTo>
                  <a:lnTo>
                    <a:pt x="118" y="544"/>
                  </a:lnTo>
                  <a:lnTo>
                    <a:pt x="129" y="546"/>
                  </a:lnTo>
                  <a:lnTo>
                    <a:pt x="140" y="546"/>
                  </a:lnTo>
                  <a:lnTo>
                    <a:pt x="142" y="542"/>
                  </a:lnTo>
                  <a:lnTo>
                    <a:pt x="145" y="540"/>
                  </a:lnTo>
                  <a:lnTo>
                    <a:pt x="147" y="537"/>
                  </a:lnTo>
                  <a:lnTo>
                    <a:pt x="203" y="542"/>
                  </a:lnTo>
                  <a:lnTo>
                    <a:pt x="360" y="542"/>
                  </a:lnTo>
                  <a:lnTo>
                    <a:pt x="363" y="529"/>
                  </a:lnTo>
                  <a:lnTo>
                    <a:pt x="365" y="524"/>
                  </a:lnTo>
                  <a:lnTo>
                    <a:pt x="367" y="513"/>
                  </a:lnTo>
                  <a:lnTo>
                    <a:pt x="371" y="502"/>
                  </a:lnTo>
                  <a:lnTo>
                    <a:pt x="371" y="497"/>
                  </a:lnTo>
                  <a:lnTo>
                    <a:pt x="360" y="489"/>
                  </a:lnTo>
                  <a:lnTo>
                    <a:pt x="360" y="480"/>
                  </a:lnTo>
                  <a:lnTo>
                    <a:pt x="354" y="480"/>
                  </a:lnTo>
                  <a:lnTo>
                    <a:pt x="351" y="393"/>
                  </a:lnTo>
                  <a:lnTo>
                    <a:pt x="349" y="367"/>
                  </a:lnTo>
                  <a:lnTo>
                    <a:pt x="343" y="346"/>
                  </a:lnTo>
                  <a:lnTo>
                    <a:pt x="343" y="289"/>
                  </a:lnTo>
                  <a:lnTo>
                    <a:pt x="340" y="289"/>
                  </a:lnTo>
                  <a:lnTo>
                    <a:pt x="340" y="233"/>
                  </a:lnTo>
                  <a:lnTo>
                    <a:pt x="334" y="233"/>
                  </a:lnTo>
                  <a:lnTo>
                    <a:pt x="334" y="200"/>
                  </a:lnTo>
                  <a:lnTo>
                    <a:pt x="331" y="200"/>
                  </a:lnTo>
                  <a:lnTo>
                    <a:pt x="331" y="153"/>
                  </a:lnTo>
                  <a:lnTo>
                    <a:pt x="327" y="153"/>
                  </a:lnTo>
                  <a:lnTo>
                    <a:pt x="327" y="93"/>
                  </a:lnTo>
                  <a:lnTo>
                    <a:pt x="323" y="93"/>
                  </a:lnTo>
                  <a:lnTo>
                    <a:pt x="322" y="71"/>
                  </a:lnTo>
                  <a:lnTo>
                    <a:pt x="320" y="49"/>
                  </a:lnTo>
                  <a:lnTo>
                    <a:pt x="316" y="37"/>
                  </a:lnTo>
                  <a:lnTo>
                    <a:pt x="316" y="20"/>
                  </a:lnTo>
                  <a:lnTo>
                    <a:pt x="314" y="6"/>
                  </a:lnTo>
                  <a:lnTo>
                    <a:pt x="334" y="0"/>
                  </a:lnTo>
                  <a:lnTo>
                    <a:pt x="35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="" xmlns:a16="http://schemas.microsoft.com/office/drawing/2014/main" id="{8D0987CE-CDA1-40B9-A865-378FBA352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130" y="2237532"/>
              <a:ext cx="273050" cy="69850"/>
            </a:xfrm>
            <a:custGeom>
              <a:avLst/>
              <a:gdLst>
                <a:gd name="T0" fmla="*/ 89 w 172"/>
                <a:gd name="T1" fmla="*/ 0 h 44"/>
                <a:gd name="T2" fmla="*/ 103 w 172"/>
                <a:gd name="T3" fmla="*/ 0 h 44"/>
                <a:gd name="T4" fmla="*/ 120 w 172"/>
                <a:gd name="T5" fmla="*/ 5 h 44"/>
                <a:gd name="T6" fmla="*/ 138 w 172"/>
                <a:gd name="T7" fmla="*/ 7 h 44"/>
                <a:gd name="T8" fmla="*/ 138 w 172"/>
                <a:gd name="T9" fmla="*/ 16 h 44"/>
                <a:gd name="T10" fmla="*/ 154 w 172"/>
                <a:gd name="T11" fmla="*/ 13 h 44"/>
                <a:gd name="T12" fmla="*/ 172 w 172"/>
                <a:gd name="T13" fmla="*/ 13 h 44"/>
                <a:gd name="T14" fmla="*/ 172 w 172"/>
                <a:gd name="T15" fmla="*/ 36 h 44"/>
                <a:gd name="T16" fmla="*/ 132 w 172"/>
                <a:gd name="T17" fmla="*/ 40 h 44"/>
                <a:gd name="T18" fmla="*/ 125 w 172"/>
                <a:gd name="T19" fmla="*/ 29 h 44"/>
                <a:gd name="T20" fmla="*/ 109 w 172"/>
                <a:gd name="T21" fmla="*/ 29 h 44"/>
                <a:gd name="T22" fmla="*/ 109 w 172"/>
                <a:gd name="T23" fmla="*/ 24 h 44"/>
                <a:gd name="T24" fmla="*/ 98 w 172"/>
                <a:gd name="T25" fmla="*/ 20 h 44"/>
                <a:gd name="T26" fmla="*/ 89 w 172"/>
                <a:gd name="T27" fmla="*/ 33 h 44"/>
                <a:gd name="T28" fmla="*/ 65 w 172"/>
                <a:gd name="T29" fmla="*/ 33 h 44"/>
                <a:gd name="T30" fmla="*/ 58 w 172"/>
                <a:gd name="T31" fmla="*/ 44 h 44"/>
                <a:gd name="T32" fmla="*/ 1 w 172"/>
                <a:gd name="T33" fmla="*/ 44 h 44"/>
                <a:gd name="T34" fmla="*/ 0 w 172"/>
                <a:gd name="T35" fmla="*/ 38 h 44"/>
                <a:gd name="T36" fmla="*/ 0 w 172"/>
                <a:gd name="T37" fmla="*/ 33 h 44"/>
                <a:gd name="T38" fmla="*/ 0 w 172"/>
                <a:gd name="T39" fmla="*/ 31 h 44"/>
                <a:gd name="T40" fmla="*/ 0 w 172"/>
                <a:gd name="T41" fmla="*/ 27 h 44"/>
                <a:gd name="T42" fmla="*/ 0 w 172"/>
                <a:gd name="T43" fmla="*/ 22 h 44"/>
                <a:gd name="T44" fmla="*/ 1 w 172"/>
                <a:gd name="T45" fmla="*/ 16 h 44"/>
                <a:gd name="T46" fmla="*/ 12 w 172"/>
                <a:gd name="T47" fmla="*/ 11 h 44"/>
                <a:gd name="T48" fmla="*/ 23 w 172"/>
                <a:gd name="T49" fmla="*/ 9 h 44"/>
                <a:gd name="T50" fmla="*/ 41 w 172"/>
                <a:gd name="T51" fmla="*/ 7 h 44"/>
                <a:gd name="T52" fmla="*/ 41 w 172"/>
                <a:gd name="T53" fmla="*/ 13 h 44"/>
                <a:gd name="T54" fmla="*/ 78 w 172"/>
                <a:gd name="T55" fmla="*/ 7 h 44"/>
                <a:gd name="T56" fmla="*/ 78 w 172"/>
                <a:gd name="T57" fmla="*/ 4 h 44"/>
                <a:gd name="T58" fmla="*/ 89 w 172"/>
                <a:gd name="T59" fmla="*/ 4 h 44"/>
                <a:gd name="T60" fmla="*/ 89 w 172"/>
                <a:gd name="T6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2" h="44">
                  <a:moveTo>
                    <a:pt x="89" y="0"/>
                  </a:moveTo>
                  <a:lnTo>
                    <a:pt x="103" y="0"/>
                  </a:lnTo>
                  <a:lnTo>
                    <a:pt x="120" y="5"/>
                  </a:lnTo>
                  <a:lnTo>
                    <a:pt x="138" y="7"/>
                  </a:lnTo>
                  <a:lnTo>
                    <a:pt x="138" y="16"/>
                  </a:lnTo>
                  <a:lnTo>
                    <a:pt x="154" y="13"/>
                  </a:lnTo>
                  <a:lnTo>
                    <a:pt x="172" y="13"/>
                  </a:lnTo>
                  <a:lnTo>
                    <a:pt x="172" y="36"/>
                  </a:lnTo>
                  <a:lnTo>
                    <a:pt x="132" y="40"/>
                  </a:lnTo>
                  <a:lnTo>
                    <a:pt x="125" y="29"/>
                  </a:lnTo>
                  <a:lnTo>
                    <a:pt x="109" y="29"/>
                  </a:lnTo>
                  <a:lnTo>
                    <a:pt x="109" y="24"/>
                  </a:lnTo>
                  <a:lnTo>
                    <a:pt x="98" y="20"/>
                  </a:lnTo>
                  <a:lnTo>
                    <a:pt x="89" y="33"/>
                  </a:lnTo>
                  <a:lnTo>
                    <a:pt x="65" y="33"/>
                  </a:lnTo>
                  <a:lnTo>
                    <a:pt x="58" y="44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12" y="11"/>
                  </a:lnTo>
                  <a:lnTo>
                    <a:pt x="23" y="9"/>
                  </a:lnTo>
                  <a:lnTo>
                    <a:pt x="41" y="7"/>
                  </a:lnTo>
                  <a:lnTo>
                    <a:pt x="41" y="13"/>
                  </a:lnTo>
                  <a:lnTo>
                    <a:pt x="78" y="7"/>
                  </a:lnTo>
                  <a:lnTo>
                    <a:pt x="78" y="4"/>
                  </a:lnTo>
                  <a:lnTo>
                    <a:pt x="89" y="4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8">
              <a:extLst>
                <a:ext uri="{FF2B5EF4-FFF2-40B4-BE49-F238E27FC236}">
                  <a16:creationId xmlns="" xmlns:a16="http://schemas.microsoft.com/office/drawing/2014/main" id="{D2E5F846-31CB-4137-812E-B25051BC0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680" y="1983532"/>
              <a:ext cx="517525" cy="395288"/>
            </a:xfrm>
            <a:custGeom>
              <a:avLst/>
              <a:gdLst>
                <a:gd name="T0" fmla="*/ 173 w 326"/>
                <a:gd name="T1" fmla="*/ 4 h 249"/>
                <a:gd name="T2" fmla="*/ 191 w 326"/>
                <a:gd name="T3" fmla="*/ 14 h 249"/>
                <a:gd name="T4" fmla="*/ 200 w 326"/>
                <a:gd name="T5" fmla="*/ 27 h 249"/>
                <a:gd name="T6" fmla="*/ 226 w 326"/>
                <a:gd name="T7" fmla="*/ 40 h 249"/>
                <a:gd name="T8" fmla="*/ 229 w 326"/>
                <a:gd name="T9" fmla="*/ 53 h 249"/>
                <a:gd name="T10" fmla="*/ 246 w 326"/>
                <a:gd name="T11" fmla="*/ 69 h 249"/>
                <a:gd name="T12" fmla="*/ 269 w 326"/>
                <a:gd name="T13" fmla="*/ 93 h 249"/>
                <a:gd name="T14" fmla="*/ 293 w 326"/>
                <a:gd name="T15" fmla="*/ 133 h 249"/>
                <a:gd name="T16" fmla="*/ 297 w 326"/>
                <a:gd name="T17" fmla="*/ 167 h 249"/>
                <a:gd name="T18" fmla="*/ 300 w 326"/>
                <a:gd name="T19" fmla="*/ 178 h 249"/>
                <a:gd name="T20" fmla="*/ 311 w 326"/>
                <a:gd name="T21" fmla="*/ 184 h 249"/>
                <a:gd name="T22" fmla="*/ 326 w 326"/>
                <a:gd name="T23" fmla="*/ 200 h 249"/>
                <a:gd name="T24" fmla="*/ 286 w 326"/>
                <a:gd name="T25" fmla="*/ 244 h 249"/>
                <a:gd name="T26" fmla="*/ 268 w 326"/>
                <a:gd name="T27" fmla="*/ 245 h 249"/>
                <a:gd name="T28" fmla="*/ 237 w 326"/>
                <a:gd name="T29" fmla="*/ 236 h 249"/>
                <a:gd name="T30" fmla="*/ 217 w 326"/>
                <a:gd name="T31" fmla="*/ 227 h 249"/>
                <a:gd name="T32" fmla="*/ 129 w 326"/>
                <a:gd name="T33" fmla="*/ 227 h 249"/>
                <a:gd name="T34" fmla="*/ 60 w 326"/>
                <a:gd name="T35" fmla="*/ 240 h 249"/>
                <a:gd name="T36" fmla="*/ 28 w 326"/>
                <a:gd name="T37" fmla="*/ 244 h 249"/>
                <a:gd name="T38" fmla="*/ 26 w 326"/>
                <a:gd name="T39" fmla="*/ 233 h 249"/>
                <a:gd name="T40" fmla="*/ 29 w 326"/>
                <a:gd name="T41" fmla="*/ 227 h 249"/>
                <a:gd name="T42" fmla="*/ 26 w 326"/>
                <a:gd name="T43" fmla="*/ 224 h 249"/>
                <a:gd name="T44" fmla="*/ 37 w 326"/>
                <a:gd name="T45" fmla="*/ 202 h 249"/>
                <a:gd name="T46" fmla="*/ 80 w 326"/>
                <a:gd name="T47" fmla="*/ 200 h 249"/>
                <a:gd name="T48" fmla="*/ 106 w 326"/>
                <a:gd name="T49" fmla="*/ 189 h 249"/>
                <a:gd name="T50" fmla="*/ 126 w 326"/>
                <a:gd name="T51" fmla="*/ 180 h 249"/>
                <a:gd name="T52" fmla="*/ 162 w 326"/>
                <a:gd name="T53" fmla="*/ 189 h 249"/>
                <a:gd name="T54" fmla="*/ 173 w 326"/>
                <a:gd name="T55" fmla="*/ 196 h 249"/>
                <a:gd name="T56" fmla="*/ 189 w 326"/>
                <a:gd name="T57" fmla="*/ 184 h 249"/>
                <a:gd name="T58" fmla="*/ 184 w 326"/>
                <a:gd name="T59" fmla="*/ 178 h 249"/>
                <a:gd name="T60" fmla="*/ 171 w 326"/>
                <a:gd name="T61" fmla="*/ 184 h 249"/>
                <a:gd name="T62" fmla="*/ 157 w 326"/>
                <a:gd name="T63" fmla="*/ 173 h 249"/>
                <a:gd name="T64" fmla="*/ 122 w 326"/>
                <a:gd name="T65" fmla="*/ 164 h 249"/>
                <a:gd name="T66" fmla="*/ 97 w 326"/>
                <a:gd name="T67" fmla="*/ 176 h 249"/>
                <a:gd name="T68" fmla="*/ 38 w 326"/>
                <a:gd name="T69" fmla="*/ 160 h 249"/>
                <a:gd name="T70" fmla="*/ 26 w 326"/>
                <a:gd name="T71" fmla="*/ 147 h 249"/>
                <a:gd name="T72" fmla="*/ 6 w 326"/>
                <a:gd name="T73" fmla="*/ 114 h 249"/>
                <a:gd name="T74" fmla="*/ 6 w 326"/>
                <a:gd name="T75" fmla="*/ 94 h 249"/>
                <a:gd name="T76" fmla="*/ 20 w 326"/>
                <a:gd name="T77" fmla="*/ 84 h 249"/>
                <a:gd name="T78" fmla="*/ 37 w 326"/>
                <a:gd name="T79" fmla="*/ 56 h 249"/>
                <a:gd name="T80" fmla="*/ 53 w 326"/>
                <a:gd name="T81" fmla="*/ 27 h 249"/>
                <a:gd name="T82" fmla="*/ 106 w 326"/>
                <a:gd name="T83" fmla="*/ 4 h 249"/>
                <a:gd name="T84" fmla="*/ 126 w 326"/>
                <a:gd name="T85" fmla="*/ 4 h 249"/>
                <a:gd name="T86" fmla="*/ 133 w 326"/>
                <a:gd name="T8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6" h="249">
                  <a:moveTo>
                    <a:pt x="148" y="0"/>
                  </a:moveTo>
                  <a:lnTo>
                    <a:pt x="162" y="0"/>
                  </a:lnTo>
                  <a:lnTo>
                    <a:pt x="173" y="4"/>
                  </a:lnTo>
                  <a:lnTo>
                    <a:pt x="180" y="7"/>
                  </a:lnTo>
                  <a:lnTo>
                    <a:pt x="186" y="11"/>
                  </a:lnTo>
                  <a:lnTo>
                    <a:pt x="191" y="14"/>
                  </a:lnTo>
                  <a:lnTo>
                    <a:pt x="197" y="20"/>
                  </a:lnTo>
                  <a:lnTo>
                    <a:pt x="200" y="24"/>
                  </a:lnTo>
                  <a:lnTo>
                    <a:pt x="200" y="27"/>
                  </a:lnTo>
                  <a:lnTo>
                    <a:pt x="220" y="33"/>
                  </a:lnTo>
                  <a:lnTo>
                    <a:pt x="224" y="34"/>
                  </a:lnTo>
                  <a:lnTo>
                    <a:pt x="226" y="40"/>
                  </a:lnTo>
                  <a:lnTo>
                    <a:pt x="226" y="44"/>
                  </a:lnTo>
                  <a:lnTo>
                    <a:pt x="228" y="49"/>
                  </a:lnTo>
                  <a:lnTo>
                    <a:pt x="229" y="53"/>
                  </a:lnTo>
                  <a:lnTo>
                    <a:pt x="240" y="60"/>
                  </a:lnTo>
                  <a:lnTo>
                    <a:pt x="240" y="69"/>
                  </a:lnTo>
                  <a:lnTo>
                    <a:pt x="246" y="69"/>
                  </a:lnTo>
                  <a:lnTo>
                    <a:pt x="257" y="84"/>
                  </a:lnTo>
                  <a:lnTo>
                    <a:pt x="269" y="87"/>
                  </a:lnTo>
                  <a:lnTo>
                    <a:pt x="269" y="93"/>
                  </a:lnTo>
                  <a:lnTo>
                    <a:pt x="289" y="109"/>
                  </a:lnTo>
                  <a:lnTo>
                    <a:pt x="289" y="133"/>
                  </a:lnTo>
                  <a:lnTo>
                    <a:pt x="293" y="133"/>
                  </a:lnTo>
                  <a:lnTo>
                    <a:pt x="293" y="140"/>
                  </a:lnTo>
                  <a:lnTo>
                    <a:pt x="297" y="140"/>
                  </a:lnTo>
                  <a:lnTo>
                    <a:pt x="297" y="167"/>
                  </a:lnTo>
                  <a:lnTo>
                    <a:pt x="293" y="167"/>
                  </a:lnTo>
                  <a:lnTo>
                    <a:pt x="297" y="176"/>
                  </a:lnTo>
                  <a:lnTo>
                    <a:pt x="300" y="178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1" y="184"/>
                  </a:lnTo>
                  <a:lnTo>
                    <a:pt x="317" y="184"/>
                  </a:lnTo>
                  <a:lnTo>
                    <a:pt x="320" y="200"/>
                  </a:lnTo>
                  <a:lnTo>
                    <a:pt x="326" y="200"/>
                  </a:lnTo>
                  <a:lnTo>
                    <a:pt x="326" y="240"/>
                  </a:lnTo>
                  <a:lnTo>
                    <a:pt x="308" y="244"/>
                  </a:lnTo>
                  <a:lnTo>
                    <a:pt x="286" y="244"/>
                  </a:lnTo>
                  <a:lnTo>
                    <a:pt x="286" y="249"/>
                  </a:lnTo>
                  <a:lnTo>
                    <a:pt x="278" y="249"/>
                  </a:lnTo>
                  <a:lnTo>
                    <a:pt x="268" y="245"/>
                  </a:lnTo>
                  <a:lnTo>
                    <a:pt x="255" y="242"/>
                  </a:lnTo>
                  <a:lnTo>
                    <a:pt x="244" y="238"/>
                  </a:lnTo>
                  <a:lnTo>
                    <a:pt x="237" y="236"/>
                  </a:lnTo>
                  <a:lnTo>
                    <a:pt x="237" y="233"/>
                  </a:lnTo>
                  <a:lnTo>
                    <a:pt x="217" y="233"/>
                  </a:lnTo>
                  <a:lnTo>
                    <a:pt x="217" y="227"/>
                  </a:lnTo>
                  <a:lnTo>
                    <a:pt x="149" y="233"/>
                  </a:lnTo>
                  <a:lnTo>
                    <a:pt x="140" y="229"/>
                  </a:lnTo>
                  <a:lnTo>
                    <a:pt x="129" y="227"/>
                  </a:lnTo>
                  <a:lnTo>
                    <a:pt x="117" y="227"/>
                  </a:lnTo>
                  <a:lnTo>
                    <a:pt x="109" y="240"/>
                  </a:lnTo>
                  <a:lnTo>
                    <a:pt x="60" y="240"/>
                  </a:lnTo>
                  <a:lnTo>
                    <a:pt x="60" y="244"/>
                  </a:lnTo>
                  <a:lnTo>
                    <a:pt x="29" y="249"/>
                  </a:lnTo>
                  <a:lnTo>
                    <a:pt x="28" y="244"/>
                  </a:lnTo>
                  <a:lnTo>
                    <a:pt x="26" y="242"/>
                  </a:lnTo>
                  <a:lnTo>
                    <a:pt x="26" y="238"/>
                  </a:lnTo>
                  <a:lnTo>
                    <a:pt x="26" y="233"/>
                  </a:lnTo>
                  <a:lnTo>
                    <a:pt x="29" y="233"/>
                  </a:lnTo>
                  <a:lnTo>
                    <a:pt x="29" y="229"/>
                  </a:lnTo>
                  <a:lnTo>
                    <a:pt x="29" y="227"/>
                  </a:lnTo>
                  <a:lnTo>
                    <a:pt x="28" y="225"/>
                  </a:lnTo>
                  <a:lnTo>
                    <a:pt x="26" y="224"/>
                  </a:lnTo>
                  <a:lnTo>
                    <a:pt x="26" y="224"/>
                  </a:lnTo>
                  <a:lnTo>
                    <a:pt x="29" y="204"/>
                  </a:lnTo>
                  <a:lnTo>
                    <a:pt x="33" y="204"/>
                  </a:lnTo>
                  <a:lnTo>
                    <a:pt x="37" y="202"/>
                  </a:lnTo>
                  <a:lnTo>
                    <a:pt x="37" y="200"/>
                  </a:lnTo>
                  <a:lnTo>
                    <a:pt x="37" y="200"/>
                  </a:lnTo>
                  <a:lnTo>
                    <a:pt x="80" y="200"/>
                  </a:lnTo>
                  <a:lnTo>
                    <a:pt x="86" y="193"/>
                  </a:lnTo>
                  <a:lnTo>
                    <a:pt x="106" y="193"/>
                  </a:lnTo>
                  <a:lnTo>
                    <a:pt x="106" y="189"/>
                  </a:lnTo>
                  <a:lnTo>
                    <a:pt x="113" y="189"/>
                  </a:lnTo>
                  <a:lnTo>
                    <a:pt x="117" y="180"/>
                  </a:lnTo>
                  <a:lnTo>
                    <a:pt x="126" y="180"/>
                  </a:lnTo>
                  <a:lnTo>
                    <a:pt x="138" y="182"/>
                  </a:lnTo>
                  <a:lnTo>
                    <a:pt x="151" y="185"/>
                  </a:lnTo>
                  <a:lnTo>
                    <a:pt x="162" y="189"/>
                  </a:lnTo>
                  <a:lnTo>
                    <a:pt x="169" y="193"/>
                  </a:lnTo>
                  <a:lnTo>
                    <a:pt x="169" y="196"/>
                  </a:lnTo>
                  <a:lnTo>
                    <a:pt x="173" y="196"/>
                  </a:lnTo>
                  <a:lnTo>
                    <a:pt x="173" y="193"/>
                  </a:lnTo>
                  <a:lnTo>
                    <a:pt x="189" y="193"/>
                  </a:lnTo>
                  <a:lnTo>
                    <a:pt x="189" y="184"/>
                  </a:lnTo>
                  <a:lnTo>
                    <a:pt x="193" y="184"/>
                  </a:lnTo>
                  <a:lnTo>
                    <a:pt x="189" y="176"/>
                  </a:lnTo>
                  <a:lnTo>
                    <a:pt x="184" y="178"/>
                  </a:lnTo>
                  <a:lnTo>
                    <a:pt x="180" y="180"/>
                  </a:lnTo>
                  <a:lnTo>
                    <a:pt x="175" y="182"/>
                  </a:lnTo>
                  <a:lnTo>
                    <a:pt x="171" y="184"/>
                  </a:lnTo>
                  <a:lnTo>
                    <a:pt x="166" y="184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37" y="173"/>
                  </a:lnTo>
                  <a:lnTo>
                    <a:pt x="133" y="164"/>
                  </a:lnTo>
                  <a:lnTo>
                    <a:pt x="122" y="164"/>
                  </a:lnTo>
                  <a:lnTo>
                    <a:pt x="113" y="167"/>
                  </a:lnTo>
                  <a:lnTo>
                    <a:pt x="104" y="173"/>
                  </a:lnTo>
                  <a:lnTo>
                    <a:pt x="97" y="176"/>
                  </a:lnTo>
                  <a:lnTo>
                    <a:pt x="37" y="173"/>
                  </a:lnTo>
                  <a:lnTo>
                    <a:pt x="37" y="165"/>
                  </a:lnTo>
                  <a:lnTo>
                    <a:pt x="38" y="160"/>
                  </a:lnTo>
                  <a:lnTo>
                    <a:pt x="40" y="156"/>
                  </a:lnTo>
                  <a:lnTo>
                    <a:pt x="40" y="153"/>
                  </a:lnTo>
                  <a:lnTo>
                    <a:pt x="26" y="147"/>
                  </a:lnTo>
                  <a:lnTo>
                    <a:pt x="20" y="134"/>
                  </a:lnTo>
                  <a:lnTo>
                    <a:pt x="13" y="125"/>
                  </a:lnTo>
                  <a:lnTo>
                    <a:pt x="6" y="114"/>
                  </a:lnTo>
                  <a:lnTo>
                    <a:pt x="0" y="100"/>
                  </a:lnTo>
                  <a:lnTo>
                    <a:pt x="4" y="96"/>
                  </a:lnTo>
                  <a:lnTo>
                    <a:pt x="6" y="94"/>
                  </a:lnTo>
                  <a:lnTo>
                    <a:pt x="8" y="91"/>
                  </a:lnTo>
                  <a:lnTo>
                    <a:pt x="9" y="87"/>
                  </a:lnTo>
                  <a:lnTo>
                    <a:pt x="20" y="84"/>
                  </a:lnTo>
                  <a:lnTo>
                    <a:pt x="20" y="76"/>
                  </a:lnTo>
                  <a:lnTo>
                    <a:pt x="37" y="64"/>
                  </a:lnTo>
                  <a:lnTo>
                    <a:pt x="37" y="56"/>
                  </a:lnTo>
                  <a:lnTo>
                    <a:pt x="40" y="56"/>
                  </a:lnTo>
                  <a:lnTo>
                    <a:pt x="46" y="33"/>
                  </a:lnTo>
                  <a:lnTo>
                    <a:pt x="53" y="27"/>
                  </a:lnTo>
                  <a:lnTo>
                    <a:pt x="57" y="7"/>
                  </a:lnTo>
                  <a:lnTo>
                    <a:pt x="106" y="7"/>
                  </a:lnTo>
                  <a:lnTo>
                    <a:pt x="106" y="4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2"/>
                  </a:lnTo>
                  <a:lnTo>
                    <a:pt x="129" y="0"/>
                  </a:lnTo>
                  <a:lnTo>
                    <a:pt x="133" y="0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="" xmlns:a16="http://schemas.microsoft.com/office/drawing/2014/main" id="{F7FCE0B2-37DE-4EF8-B7AA-9455AE989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705" y="1031032"/>
              <a:ext cx="1001713" cy="1131888"/>
            </a:xfrm>
            <a:custGeom>
              <a:avLst/>
              <a:gdLst>
                <a:gd name="T0" fmla="*/ 471 w 631"/>
                <a:gd name="T1" fmla="*/ 11 h 713"/>
                <a:gd name="T2" fmla="*/ 487 w 631"/>
                <a:gd name="T3" fmla="*/ 24 h 713"/>
                <a:gd name="T4" fmla="*/ 523 w 631"/>
                <a:gd name="T5" fmla="*/ 47 h 713"/>
                <a:gd name="T6" fmla="*/ 551 w 631"/>
                <a:gd name="T7" fmla="*/ 67 h 713"/>
                <a:gd name="T8" fmla="*/ 587 w 631"/>
                <a:gd name="T9" fmla="*/ 93 h 713"/>
                <a:gd name="T10" fmla="*/ 611 w 631"/>
                <a:gd name="T11" fmla="*/ 109 h 713"/>
                <a:gd name="T12" fmla="*/ 625 w 631"/>
                <a:gd name="T13" fmla="*/ 118 h 713"/>
                <a:gd name="T14" fmla="*/ 560 w 631"/>
                <a:gd name="T15" fmla="*/ 133 h 713"/>
                <a:gd name="T16" fmla="*/ 574 w 631"/>
                <a:gd name="T17" fmla="*/ 280 h 713"/>
                <a:gd name="T18" fmla="*/ 583 w 631"/>
                <a:gd name="T19" fmla="*/ 393 h 713"/>
                <a:gd name="T20" fmla="*/ 591 w 631"/>
                <a:gd name="T21" fmla="*/ 476 h 713"/>
                <a:gd name="T22" fmla="*/ 614 w 631"/>
                <a:gd name="T23" fmla="*/ 616 h 713"/>
                <a:gd name="T24" fmla="*/ 607 w 631"/>
                <a:gd name="T25" fmla="*/ 664 h 713"/>
                <a:gd name="T26" fmla="*/ 562 w 631"/>
                <a:gd name="T27" fmla="*/ 669 h 713"/>
                <a:gd name="T28" fmla="*/ 394 w 631"/>
                <a:gd name="T29" fmla="*/ 664 h 713"/>
                <a:gd name="T30" fmla="*/ 343 w 631"/>
                <a:gd name="T31" fmla="*/ 671 h 713"/>
                <a:gd name="T32" fmla="*/ 323 w 631"/>
                <a:gd name="T33" fmla="*/ 676 h 713"/>
                <a:gd name="T34" fmla="*/ 309 w 631"/>
                <a:gd name="T35" fmla="*/ 684 h 713"/>
                <a:gd name="T36" fmla="*/ 289 w 631"/>
                <a:gd name="T37" fmla="*/ 669 h 713"/>
                <a:gd name="T38" fmla="*/ 278 w 631"/>
                <a:gd name="T39" fmla="*/ 665 h 713"/>
                <a:gd name="T40" fmla="*/ 269 w 631"/>
                <a:gd name="T41" fmla="*/ 676 h 713"/>
                <a:gd name="T42" fmla="*/ 258 w 631"/>
                <a:gd name="T43" fmla="*/ 707 h 713"/>
                <a:gd name="T44" fmla="*/ 211 w 631"/>
                <a:gd name="T45" fmla="*/ 693 h 713"/>
                <a:gd name="T46" fmla="*/ 194 w 631"/>
                <a:gd name="T47" fmla="*/ 673 h 713"/>
                <a:gd name="T48" fmla="*/ 182 w 631"/>
                <a:gd name="T49" fmla="*/ 653 h 713"/>
                <a:gd name="T50" fmla="*/ 174 w 631"/>
                <a:gd name="T51" fmla="*/ 636 h 713"/>
                <a:gd name="T52" fmla="*/ 143 w 631"/>
                <a:gd name="T53" fmla="*/ 620 h 713"/>
                <a:gd name="T54" fmla="*/ 54 w 631"/>
                <a:gd name="T55" fmla="*/ 607 h 713"/>
                <a:gd name="T56" fmla="*/ 45 w 631"/>
                <a:gd name="T57" fmla="*/ 611 h 713"/>
                <a:gd name="T58" fmla="*/ 23 w 631"/>
                <a:gd name="T59" fmla="*/ 620 h 713"/>
                <a:gd name="T60" fmla="*/ 14 w 631"/>
                <a:gd name="T61" fmla="*/ 576 h 713"/>
                <a:gd name="T62" fmla="*/ 23 w 631"/>
                <a:gd name="T63" fmla="*/ 556 h 713"/>
                <a:gd name="T64" fmla="*/ 32 w 631"/>
                <a:gd name="T65" fmla="*/ 529 h 713"/>
                <a:gd name="T66" fmla="*/ 23 w 631"/>
                <a:gd name="T67" fmla="*/ 460 h 713"/>
                <a:gd name="T68" fmla="*/ 20 w 631"/>
                <a:gd name="T69" fmla="*/ 376 h 713"/>
                <a:gd name="T70" fmla="*/ 0 w 631"/>
                <a:gd name="T71" fmla="*/ 336 h 713"/>
                <a:gd name="T72" fmla="*/ 207 w 631"/>
                <a:gd name="T73" fmla="*/ 273 h 713"/>
                <a:gd name="T74" fmla="*/ 220 w 631"/>
                <a:gd name="T75" fmla="*/ 233 h 713"/>
                <a:gd name="T76" fmla="*/ 240 w 631"/>
                <a:gd name="T77" fmla="*/ 224 h 713"/>
                <a:gd name="T78" fmla="*/ 249 w 631"/>
                <a:gd name="T79" fmla="*/ 218 h 713"/>
                <a:gd name="T80" fmla="*/ 256 w 631"/>
                <a:gd name="T81" fmla="*/ 218 h 713"/>
                <a:gd name="T82" fmla="*/ 267 w 631"/>
                <a:gd name="T83" fmla="*/ 207 h 713"/>
                <a:gd name="T84" fmla="*/ 271 w 631"/>
                <a:gd name="T85" fmla="*/ 85 h 713"/>
                <a:gd name="T86" fmla="*/ 343 w 631"/>
                <a:gd name="T87" fmla="*/ 71 h 713"/>
                <a:gd name="T88" fmla="*/ 414 w 631"/>
                <a:gd name="T89" fmla="*/ 67 h 713"/>
                <a:gd name="T90" fmla="*/ 451 w 631"/>
                <a:gd name="T91" fmla="*/ 20 h 713"/>
                <a:gd name="T92" fmla="*/ 449 w 631"/>
                <a:gd name="T93" fmla="*/ 4 h 713"/>
                <a:gd name="T94" fmla="*/ 451 w 631"/>
                <a:gd name="T95" fmla="*/ 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1" h="713">
                  <a:moveTo>
                    <a:pt x="451" y="0"/>
                  </a:moveTo>
                  <a:lnTo>
                    <a:pt x="463" y="0"/>
                  </a:lnTo>
                  <a:lnTo>
                    <a:pt x="463" y="7"/>
                  </a:lnTo>
                  <a:lnTo>
                    <a:pt x="471" y="11"/>
                  </a:lnTo>
                  <a:lnTo>
                    <a:pt x="476" y="13"/>
                  </a:lnTo>
                  <a:lnTo>
                    <a:pt x="482" y="16"/>
                  </a:lnTo>
                  <a:lnTo>
                    <a:pt x="487" y="20"/>
                  </a:lnTo>
                  <a:lnTo>
                    <a:pt x="487" y="24"/>
                  </a:lnTo>
                  <a:lnTo>
                    <a:pt x="494" y="24"/>
                  </a:lnTo>
                  <a:lnTo>
                    <a:pt x="503" y="36"/>
                  </a:lnTo>
                  <a:lnTo>
                    <a:pt x="520" y="40"/>
                  </a:lnTo>
                  <a:lnTo>
                    <a:pt x="523" y="47"/>
                  </a:lnTo>
                  <a:lnTo>
                    <a:pt x="531" y="47"/>
                  </a:lnTo>
                  <a:lnTo>
                    <a:pt x="534" y="56"/>
                  </a:lnTo>
                  <a:lnTo>
                    <a:pt x="543" y="56"/>
                  </a:lnTo>
                  <a:lnTo>
                    <a:pt x="551" y="67"/>
                  </a:lnTo>
                  <a:lnTo>
                    <a:pt x="560" y="67"/>
                  </a:lnTo>
                  <a:lnTo>
                    <a:pt x="563" y="76"/>
                  </a:lnTo>
                  <a:lnTo>
                    <a:pt x="580" y="80"/>
                  </a:lnTo>
                  <a:lnTo>
                    <a:pt x="587" y="93"/>
                  </a:lnTo>
                  <a:lnTo>
                    <a:pt x="594" y="93"/>
                  </a:lnTo>
                  <a:lnTo>
                    <a:pt x="594" y="96"/>
                  </a:lnTo>
                  <a:lnTo>
                    <a:pt x="603" y="96"/>
                  </a:lnTo>
                  <a:lnTo>
                    <a:pt x="611" y="109"/>
                  </a:lnTo>
                  <a:lnTo>
                    <a:pt x="616" y="111"/>
                  </a:lnTo>
                  <a:lnTo>
                    <a:pt x="620" y="113"/>
                  </a:lnTo>
                  <a:lnTo>
                    <a:pt x="623" y="114"/>
                  </a:lnTo>
                  <a:lnTo>
                    <a:pt x="625" y="118"/>
                  </a:lnTo>
                  <a:lnTo>
                    <a:pt x="629" y="120"/>
                  </a:lnTo>
                  <a:lnTo>
                    <a:pt x="631" y="125"/>
                  </a:lnTo>
                  <a:lnTo>
                    <a:pt x="631" y="133"/>
                  </a:lnTo>
                  <a:lnTo>
                    <a:pt x="560" y="133"/>
                  </a:lnTo>
                  <a:lnTo>
                    <a:pt x="567" y="236"/>
                  </a:lnTo>
                  <a:lnTo>
                    <a:pt x="571" y="236"/>
                  </a:lnTo>
                  <a:lnTo>
                    <a:pt x="571" y="280"/>
                  </a:lnTo>
                  <a:lnTo>
                    <a:pt x="574" y="280"/>
                  </a:lnTo>
                  <a:lnTo>
                    <a:pt x="574" y="340"/>
                  </a:lnTo>
                  <a:lnTo>
                    <a:pt x="580" y="340"/>
                  </a:lnTo>
                  <a:lnTo>
                    <a:pt x="580" y="393"/>
                  </a:lnTo>
                  <a:lnTo>
                    <a:pt x="583" y="393"/>
                  </a:lnTo>
                  <a:lnTo>
                    <a:pt x="583" y="420"/>
                  </a:lnTo>
                  <a:lnTo>
                    <a:pt x="587" y="420"/>
                  </a:lnTo>
                  <a:lnTo>
                    <a:pt x="587" y="476"/>
                  </a:lnTo>
                  <a:lnTo>
                    <a:pt x="591" y="476"/>
                  </a:lnTo>
                  <a:lnTo>
                    <a:pt x="591" y="533"/>
                  </a:lnTo>
                  <a:lnTo>
                    <a:pt x="594" y="533"/>
                  </a:lnTo>
                  <a:lnTo>
                    <a:pt x="600" y="604"/>
                  </a:lnTo>
                  <a:lnTo>
                    <a:pt x="614" y="616"/>
                  </a:lnTo>
                  <a:lnTo>
                    <a:pt x="616" y="629"/>
                  </a:lnTo>
                  <a:lnTo>
                    <a:pt x="611" y="640"/>
                  </a:lnTo>
                  <a:lnTo>
                    <a:pt x="607" y="649"/>
                  </a:lnTo>
                  <a:lnTo>
                    <a:pt x="607" y="664"/>
                  </a:lnTo>
                  <a:lnTo>
                    <a:pt x="603" y="664"/>
                  </a:lnTo>
                  <a:lnTo>
                    <a:pt x="592" y="669"/>
                  </a:lnTo>
                  <a:lnTo>
                    <a:pt x="578" y="669"/>
                  </a:lnTo>
                  <a:lnTo>
                    <a:pt x="562" y="669"/>
                  </a:lnTo>
                  <a:lnTo>
                    <a:pt x="547" y="669"/>
                  </a:lnTo>
                  <a:lnTo>
                    <a:pt x="400" y="669"/>
                  </a:lnTo>
                  <a:lnTo>
                    <a:pt x="400" y="664"/>
                  </a:lnTo>
                  <a:lnTo>
                    <a:pt x="394" y="664"/>
                  </a:lnTo>
                  <a:lnTo>
                    <a:pt x="391" y="673"/>
                  </a:lnTo>
                  <a:lnTo>
                    <a:pt x="376" y="674"/>
                  </a:lnTo>
                  <a:lnTo>
                    <a:pt x="360" y="673"/>
                  </a:lnTo>
                  <a:lnTo>
                    <a:pt x="343" y="671"/>
                  </a:lnTo>
                  <a:lnTo>
                    <a:pt x="331" y="669"/>
                  </a:lnTo>
                  <a:lnTo>
                    <a:pt x="331" y="673"/>
                  </a:lnTo>
                  <a:lnTo>
                    <a:pt x="327" y="674"/>
                  </a:lnTo>
                  <a:lnTo>
                    <a:pt x="323" y="676"/>
                  </a:lnTo>
                  <a:lnTo>
                    <a:pt x="322" y="680"/>
                  </a:lnTo>
                  <a:lnTo>
                    <a:pt x="318" y="682"/>
                  </a:lnTo>
                  <a:lnTo>
                    <a:pt x="314" y="682"/>
                  </a:lnTo>
                  <a:lnTo>
                    <a:pt x="309" y="684"/>
                  </a:lnTo>
                  <a:lnTo>
                    <a:pt x="303" y="684"/>
                  </a:lnTo>
                  <a:lnTo>
                    <a:pt x="298" y="678"/>
                  </a:lnTo>
                  <a:lnTo>
                    <a:pt x="294" y="673"/>
                  </a:lnTo>
                  <a:lnTo>
                    <a:pt x="289" y="669"/>
                  </a:lnTo>
                  <a:lnTo>
                    <a:pt x="283" y="664"/>
                  </a:lnTo>
                  <a:lnTo>
                    <a:pt x="280" y="665"/>
                  </a:lnTo>
                  <a:lnTo>
                    <a:pt x="278" y="665"/>
                  </a:lnTo>
                  <a:lnTo>
                    <a:pt x="278" y="665"/>
                  </a:lnTo>
                  <a:lnTo>
                    <a:pt x="278" y="665"/>
                  </a:lnTo>
                  <a:lnTo>
                    <a:pt x="276" y="667"/>
                  </a:lnTo>
                  <a:lnTo>
                    <a:pt x="274" y="669"/>
                  </a:lnTo>
                  <a:lnTo>
                    <a:pt x="269" y="676"/>
                  </a:lnTo>
                  <a:lnTo>
                    <a:pt x="265" y="685"/>
                  </a:lnTo>
                  <a:lnTo>
                    <a:pt x="263" y="693"/>
                  </a:lnTo>
                  <a:lnTo>
                    <a:pt x="262" y="700"/>
                  </a:lnTo>
                  <a:lnTo>
                    <a:pt x="258" y="707"/>
                  </a:lnTo>
                  <a:lnTo>
                    <a:pt x="249" y="711"/>
                  </a:lnTo>
                  <a:lnTo>
                    <a:pt x="234" y="713"/>
                  </a:lnTo>
                  <a:lnTo>
                    <a:pt x="220" y="693"/>
                  </a:lnTo>
                  <a:lnTo>
                    <a:pt x="211" y="693"/>
                  </a:lnTo>
                  <a:lnTo>
                    <a:pt x="207" y="684"/>
                  </a:lnTo>
                  <a:lnTo>
                    <a:pt x="203" y="684"/>
                  </a:lnTo>
                  <a:lnTo>
                    <a:pt x="203" y="676"/>
                  </a:lnTo>
                  <a:lnTo>
                    <a:pt x="194" y="673"/>
                  </a:lnTo>
                  <a:lnTo>
                    <a:pt x="194" y="669"/>
                  </a:lnTo>
                  <a:lnTo>
                    <a:pt x="183" y="660"/>
                  </a:lnTo>
                  <a:lnTo>
                    <a:pt x="182" y="656"/>
                  </a:lnTo>
                  <a:lnTo>
                    <a:pt x="182" y="653"/>
                  </a:lnTo>
                  <a:lnTo>
                    <a:pt x="180" y="647"/>
                  </a:lnTo>
                  <a:lnTo>
                    <a:pt x="180" y="644"/>
                  </a:lnTo>
                  <a:lnTo>
                    <a:pt x="178" y="640"/>
                  </a:lnTo>
                  <a:lnTo>
                    <a:pt x="174" y="636"/>
                  </a:lnTo>
                  <a:lnTo>
                    <a:pt x="154" y="633"/>
                  </a:lnTo>
                  <a:lnTo>
                    <a:pt x="154" y="627"/>
                  </a:lnTo>
                  <a:lnTo>
                    <a:pt x="147" y="627"/>
                  </a:lnTo>
                  <a:lnTo>
                    <a:pt x="143" y="620"/>
                  </a:lnTo>
                  <a:lnTo>
                    <a:pt x="120" y="600"/>
                  </a:lnTo>
                  <a:lnTo>
                    <a:pt x="83" y="604"/>
                  </a:lnTo>
                  <a:lnTo>
                    <a:pt x="83" y="607"/>
                  </a:lnTo>
                  <a:lnTo>
                    <a:pt x="54" y="607"/>
                  </a:lnTo>
                  <a:lnTo>
                    <a:pt x="54" y="613"/>
                  </a:lnTo>
                  <a:lnTo>
                    <a:pt x="51" y="613"/>
                  </a:lnTo>
                  <a:lnTo>
                    <a:pt x="47" y="611"/>
                  </a:lnTo>
                  <a:lnTo>
                    <a:pt x="45" y="611"/>
                  </a:lnTo>
                  <a:lnTo>
                    <a:pt x="43" y="609"/>
                  </a:lnTo>
                  <a:lnTo>
                    <a:pt x="43" y="607"/>
                  </a:lnTo>
                  <a:lnTo>
                    <a:pt x="23" y="613"/>
                  </a:lnTo>
                  <a:lnTo>
                    <a:pt x="23" y="620"/>
                  </a:lnTo>
                  <a:lnTo>
                    <a:pt x="3" y="620"/>
                  </a:lnTo>
                  <a:lnTo>
                    <a:pt x="7" y="589"/>
                  </a:lnTo>
                  <a:lnTo>
                    <a:pt x="14" y="584"/>
                  </a:lnTo>
                  <a:lnTo>
                    <a:pt x="14" y="576"/>
                  </a:lnTo>
                  <a:lnTo>
                    <a:pt x="20" y="576"/>
                  </a:lnTo>
                  <a:lnTo>
                    <a:pt x="20" y="564"/>
                  </a:lnTo>
                  <a:lnTo>
                    <a:pt x="23" y="564"/>
                  </a:lnTo>
                  <a:lnTo>
                    <a:pt x="23" y="556"/>
                  </a:lnTo>
                  <a:lnTo>
                    <a:pt x="27" y="556"/>
                  </a:lnTo>
                  <a:lnTo>
                    <a:pt x="27" y="544"/>
                  </a:lnTo>
                  <a:lnTo>
                    <a:pt x="31" y="544"/>
                  </a:lnTo>
                  <a:lnTo>
                    <a:pt x="32" y="529"/>
                  </a:lnTo>
                  <a:lnTo>
                    <a:pt x="32" y="509"/>
                  </a:lnTo>
                  <a:lnTo>
                    <a:pt x="31" y="489"/>
                  </a:lnTo>
                  <a:lnTo>
                    <a:pt x="27" y="471"/>
                  </a:lnTo>
                  <a:lnTo>
                    <a:pt x="23" y="460"/>
                  </a:lnTo>
                  <a:lnTo>
                    <a:pt x="11" y="453"/>
                  </a:lnTo>
                  <a:lnTo>
                    <a:pt x="20" y="416"/>
                  </a:lnTo>
                  <a:lnTo>
                    <a:pt x="27" y="413"/>
                  </a:lnTo>
                  <a:lnTo>
                    <a:pt x="20" y="376"/>
                  </a:lnTo>
                  <a:lnTo>
                    <a:pt x="7" y="376"/>
                  </a:lnTo>
                  <a:lnTo>
                    <a:pt x="3" y="364"/>
                  </a:lnTo>
                  <a:lnTo>
                    <a:pt x="0" y="353"/>
                  </a:lnTo>
                  <a:lnTo>
                    <a:pt x="0" y="336"/>
                  </a:lnTo>
                  <a:lnTo>
                    <a:pt x="203" y="336"/>
                  </a:lnTo>
                  <a:lnTo>
                    <a:pt x="207" y="318"/>
                  </a:lnTo>
                  <a:lnTo>
                    <a:pt x="207" y="294"/>
                  </a:lnTo>
                  <a:lnTo>
                    <a:pt x="207" y="273"/>
                  </a:lnTo>
                  <a:lnTo>
                    <a:pt x="203" y="262"/>
                  </a:lnTo>
                  <a:lnTo>
                    <a:pt x="203" y="251"/>
                  </a:lnTo>
                  <a:lnTo>
                    <a:pt x="207" y="240"/>
                  </a:lnTo>
                  <a:lnTo>
                    <a:pt x="220" y="233"/>
                  </a:lnTo>
                  <a:lnTo>
                    <a:pt x="220" y="229"/>
                  </a:lnTo>
                  <a:lnTo>
                    <a:pt x="231" y="229"/>
                  </a:lnTo>
                  <a:lnTo>
                    <a:pt x="231" y="224"/>
                  </a:lnTo>
                  <a:lnTo>
                    <a:pt x="240" y="224"/>
                  </a:lnTo>
                  <a:lnTo>
                    <a:pt x="240" y="220"/>
                  </a:lnTo>
                  <a:lnTo>
                    <a:pt x="243" y="218"/>
                  </a:lnTo>
                  <a:lnTo>
                    <a:pt x="247" y="218"/>
                  </a:lnTo>
                  <a:lnTo>
                    <a:pt x="249" y="218"/>
                  </a:lnTo>
                  <a:lnTo>
                    <a:pt x="251" y="218"/>
                  </a:lnTo>
                  <a:lnTo>
                    <a:pt x="252" y="218"/>
                  </a:lnTo>
                  <a:lnTo>
                    <a:pt x="254" y="218"/>
                  </a:lnTo>
                  <a:lnTo>
                    <a:pt x="256" y="218"/>
                  </a:lnTo>
                  <a:lnTo>
                    <a:pt x="258" y="216"/>
                  </a:lnTo>
                  <a:lnTo>
                    <a:pt x="260" y="213"/>
                  </a:lnTo>
                  <a:lnTo>
                    <a:pt x="263" y="207"/>
                  </a:lnTo>
                  <a:lnTo>
                    <a:pt x="267" y="207"/>
                  </a:lnTo>
                  <a:lnTo>
                    <a:pt x="267" y="120"/>
                  </a:lnTo>
                  <a:lnTo>
                    <a:pt x="267" y="105"/>
                  </a:lnTo>
                  <a:lnTo>
                    <a:pt x="269" y="94"/>
                  </a:lnTo>
                  <a:lnTo>
                    <a:pt x="271" y="85"/>
                  </a:lnTo>
                  <a:lnTo>
                    <a:pt x="271" y="76"/>
                  </a:lnTo>
                  <a:lnTo>
                    <a:pt x="291" y="73"/>
                  </a:lnTo>
                  <a:lnTo>
                    <a:pt x="316" y="71"/>
                  </a:lnTo>
                  <a:lnTo>
                    <a:pt x="343" y="71"/>
                  </a:lnTo>
                  <a:lnTo>
                    <a:pt x="367" y="73"/>
                  </a:lnTo>
                  <a:lnTo>
                    <a:pt x="376" y="69"/>
                  </a:lnTo>
                  <a:lnTo>
                    <a:pt x="394" y="67"/>
                  </a:lnTo>
                  <a:lnTo>
                    <a:pt x="414" y="67"/>
                  </a:lnTo>
                  <a:lnTo>
                    <a:pt x="432" y="67"/>
                  </a:lnTo>
                  <a:lnTo>
                    <a:pt x="447" y="67"/>
                  </a:lnTo>
                  <a:lnTo>
                    <a:pt x="447" y="20"/>
                  </a:lnTo>
                  <a:lnTo>
                    <a:pt x="451" y="20"/>
                  </a:lnTo>
                  <a:lnTo>
                    <a:pt x="451" y="16"/>
                  </a:lnTo>
                  <a:lnTo>
                    <a:pt x="447" y="16"/>
                  </a:lnTo>
                  <a:lnTo>
                    <a:pt x="447" y="4"/>
                  </a:lnTo>
                  <a:lnTo>
                    <a:pt x="449" y="4"/>
                  </a:lnTo>
                  <a:lnTo>
                    <a:pt x="449" y="2"/>
                  </a:lnTo>
                  <a:lnTo>
                    <a:pt x="449" y="2"/>
                  </a:lnTo>
                  <a:lnTo>
                    <a:pt x="449" y="2"/>
                  </a:lnTo>
                  <a:lnTo>
                    <a:pt x="451" y="2"/>
                  </a:lnTo>
                  <a:lnTo>
                    <a:pt x="45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57">
              <a:extLst>
                <a:ext uri="{FF2B5EF4-FFF2-40B4-BE49-F238E27FC236}">
                  <a16:creationId xmlns="" xmlns:a16="http://schemas.microsoft.com/office/drawing/2014/main" id="{4C50C6EC-3626-4354-BF7A-3D9F283B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7680" y="491282"/>
              <a:ext cx="1333500" cy="1238250"/>
            </a:xfrm>
            <a:custGeom>
              <a:avLst/>
              <a:gdLst>
                <a:gd name="T0" fmla="*/ 146 w 840"/>
                <a:gd name="T1" fmla="*/ 11 h 780"/>
                <a:gd name="T2" fmla="*/ 213 w 840"/>
                <a:gd name="T3" fmla="*/ 16 h 780"/>
                <a:gd name="T4" fmla="*/ 266 w 840"/>
                <a:gd name="T5" fmla="*/ 36 h 780"/>
                <a:gd name="T6" fmla="*/ 317 w 840"/>
                <a:gd name="T7" fmla="*/ 47 h 780"/>
                <a:gd name="T8" fmla="*/ 397 w 840"/>
                <a:gd name="T9" fmla="*/ 113 h 780"/>
                <a:gd name="T10" fmla="*/ 437 w 840"/>
                <a:gd name="T11" fmla="*/ 127 h 780"/>
                <a:gd name="T12" fmla="*/ 480 w 840"/>
                <a:gd name="T13" fmla="*/ 144 h 780"/>
                <a:gd name="T14" fmla="*/ 517 w 840"/>
                <a:gd name="T15" fmla="*/ 160 h 780"/>
                <a:gd name="T16" fmla="*/ 557 w 840"/>
                <a:gd name="T17" fmla="*/ 120 h 780"/>
                <a:gd name="T18" fmla="*/ 553 w 840"/>
                <a:gd name="T19" fmla="*/ 53 h 780"/>
                <a:gd name="T20" fmla="*/ 586 w 840"/>
                <a:gd name="T21" fmla="*/ 33 h 780"/>
                <a:gd name="T22" fmla="*/ 649 w 840"/>
                <a:gd name="T23" fmla="*/ 11 h 780"/>
                <a:gd name="T24" fmla="*/ 686 w 840"/>
                <a:gd name="T25" fmla="*/ 20 h 780"/>
                <a:gd name="T26" fmla="*/ 713 w 840"/>
                <a:gd name="T27" fmla="*/ 27 h 780"/>
                <a:gd name="T28" fmla="*/ 757 w 840"/>
                <a:gd name="T29" fmla="*/ 56 h 780"/>
                <a:gd name="T30" fmla="*/ 800 w 840"/>
                <a:gd name="T31" fmla="*/ 65 h 780"/>
                <a:gd name="T32" fmla="*/ 815 w 840"/>
                <a:gd name="T33" fmla="*/ 111 h 780"/>
                <a:gd name="T34" fmla="*/ 813 w 840"/>
                <a:gd name="T35" fmla="*/ 164 h 780"/>
                <a:gd name="T36" fmla="*/ 817 w 840"/>
                <a:gd name="T37" fmla="*/ 216 h 780"/>
                <a:gd name="T38" fmla="*/ 840 w 840"/>
                <a:gd name="T39" fmla="*/ 756 h 780"/>
                <a:gd name="T40" fmla="*/ 788 w 840"/>
                <a:gd name="T41" fmla="*/ 765 h 780"/>
                <a:gd name="T42" fmla="*/ 786 w 840"/>
                <a:gd name="T43" fmla="*/ 780 h 780"/>
                <a:gd name="T44" fmla="*/ 733 w 840"/>
                <a:gd name="T45" fmla="*/ 756 h 780"/>
                <a:gd name="T46" fmla="*/ 689 w 840"/>
                <a:gd name="T47" fmla="*/ 736 h 780"/>
                <a:gd name="T48" fmla="*/ 640 w 840"/>
                <a:gd name="T49" fmla="*/ 709 h 780"/>
                <a:gd name="T50" fmla="*/ 617 w 840"/>
                <a:gd name="T51" fmla="*/ 700 h 780"/>
                <a:gd name="T52" fmla="*/ 600 w 840"/>
                <a:gd name="T53" fmla="*/ 687 h 780"/>
                <a:gd name="T54" fmla="*/ 560 w 840"/>
                <a:gd name="T55" fmla="*/ 673 h 780"/>
                <a:gd name="T56" fmla="*/ 509 w 840"/>
                <a:gd name="T57" fmla="*/ 640 h 780"/>
                <a:gd name="T58" fmla="*/ 486 w 840"/>
                <a:gd name="T59" fmla="*/ 633 h 780"/>
                <a:gd name="T60" fmla="*/ 469 w 840"/>
                <a:gd name="T61" fmla="*/ 620 h 780"/>
                <a:gd name="T62" fmla="*/ 429 w 840"/>
                <a:gd name="T63" fmla="*/ 604 h 780"/>
                <a:gd name="T64" fmla="*/ 393 w 840"/>
                <a:gd name="T65" fmla="*/ 580 h 780"/>
                <a:gd name="T66" fmla="*/ 349 w 840"/>
                <a:gd name="T67" fmla="*/ 564 h 780"/>
                <a:gd name="T68" fmla="*/ 337 w 840"/>
                <a:gd name="T69" fmla="*/ 571 h 780"/>
                <a:gd name="T70" fmla="*/ 297 w 840"/>
                <a:gd name="T71" fmla="*/ 593 h 780"/>
                <a:gd name="T72" fmla="*/ 251 w 840"/>
                <a:gd name="T73" fmla="*/ 602 h 780"/>
                <a:gd name="T74" fmla="*/ 137 w 840"/>
                <a:gd name="T75" fmla="*/ 556 h 780"/>
                <a:gd name="T76" fmla="*/ 93 w 840"/>
                <a:gd name="T77" fmla="*/ 504 h 780"/>
                <a:gd name="T78" fmla="*/ 40 w 840"/>
                <a:gd name="T79" fmla="*/ 487 h 780"/>
                <a:gd name="T80" fmla="*/ 33 w 840"/>
                <a:gd name="T81" fmla="*/ 444 h 780"/>
                <a:gd name="T82" fmla="*/ 8 w 840"/>
                <a:gd name="T83" fmla="*/ 413 h 780"/>
                <a:gd name="T84" fmla="*/ 18 w 840"/>
                <a:gd name="T85" fmla="*/ 389 h 780"/>
                <a:gd name="T86" fmla="*/ 20 w 840"/>
                <a:gd name="T87" fmla="*/ 327 h 780"/>
                <a:gd name="T88" fmla="*/ 26 w 840"/>
                <a:gd name="T89" fmla="*/ 300 h 780"/>
                <a:gd name="T90" fmla="*/ 20 w 840"/>
                <a:gd name="T91" fmla="*/ 213 h 780"/>
                <a:gd name="T92" fmla="*/ 13 w 840"/>
                <a:gd name="T93" fmla="*/ 171 h 780"/>
                <a:gd name="T94" fmla="*/ 44 w 840"/>
                <a:gd name="T95" fmla="*/ 138 h 780"/>
                <a:gd name="T96" fmla="*/ 48 w 840"/>
                <a:gd name="T97" fmla="*/ 91 h 780"/>
                <a:gd name="T98" fmla="*/ 66 w 840"/>
                <a:gd name="T99" fmla="*/ 73 h 780"/>
                <a:gd name="T100" fmla="*/ 80 w 840"/>
                <a:gd name="T101" fmla="*/ 60 h 780"/>
                <a:gd name="T102" fmla="*/ 102 w 840"/>
                <a:gd name="T103" fmla="*/ 49 h 780"/>
                <a:gd name="T104" fmla="*/ 109 w 840"/>
                <a:gd name="T105" fmla="*/ 1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0" h="780">
                  <a:moveTo>
                    <a:pt x="113" y="0"/>
                  </a:moveTo>
                  <a:lnTo>
                    <a:pt x="126" y="0"/>
                  </a:lnTo>
                  <a:lnTo>
                    <a:pt x="126" y="4"/>
                  </a:lnTo>
                  <a:lnTo>
                    <a:pt x="137" y="4"/>
                  </a:lnTo>
                  <a:lnTo>
                    <a:pt x="146" y="11"/>
                  </a:lnTo>
                  <a:lnTo>
                    <a:pt x="157" y="16"/>
                  </a:lnTo>
                  <a:lnTo>
                    <a:pt x="169" y="22"/>
                  </a:lnTo>
                  <a:lnTo>
                    <a:pt x="186" y="20"/>
                  </a:lnTo>
                  <a:lnTo>
                    <a:pt x="186" y="16"/>
                  </a:lnTo>
                  <a:lnTo>
                    <a:pt x="213" y="16"/>
                  </a:lnTo>
                  <a:lnTo>
                    <a:pt x="213" y="20"/>
                  </a:lnTo>
                  <a:lnTo>
                    <a:pt x="253" y="24"/>
                  </a:lnTo>
                  <a:lnTo>
                    <a:pt x="253" y="29"/>
                  </a:lnTo>
                  <a:lnTo>
                    <a:pt x="260" y="29"/>
                  </a:lnTo>
                  <a:lnTo>
                    <a:pt x="266" y="36"/>
                  </a:lnTo>
                  <a:lnTo>
                    <a:pt x="273" y="36"/>
                  </a:lnTo>
                  <a:lnTo>
                    <a:pt x="273" y="40"/>
                  </a:lnTo>
                  <a:lnTo>
                    <a:pt x="306" y="40"/>
                  </a:lnTo>
                  <a:lnTo>
                    <a:pt x="309" y="47"/>
                  </a:lnTo>
                  <a:lnTo>
                    <a:pt x="317" y="47"/>
                  </a:lnTo>
                  <a:lnTo>
                    <a:pt x="320" y="84"/>
                  </a:lnTo>
                  <a:lnTo>
                    <a:pt x="349" y="107"/>
                  </a:lnTo>
                  <a:lnTo>
                    <a:pt x="377" y="107"/>
                  </a:lnTo>
                  <a:lnTo>
                    <a:pt x="377" y="113"/>
                  </a:lnTo>
                  <a:lnTo>
                    <a:pt x="397" y="113"/>
                  </a:lnTo>
                  <a:lnTo>
                    <a:pt x="397" y="116"/>
                  </a:lnTo>
                  <a:lnTo>
                    <a:pt x="417" y="116"/>
                  </a:lnTo>
                  <a:lnTo>
                    <a:pt x="417" y="120"/>
                  </a:lnTo>
                  <a:lnTo>
                    <a:pt x="433" y="120"/>
                  </a:lnTo>
                  <a:lnTo>
                    <a:pt x="437" y="127"/>
                  </a:lnTo>
                  <a:lnTo>
                    <a:pt x="449" y="127"/>
                  </a:lnTo>
                  <a:lnTo>
                    <a:pt x="449" y="133"/>
                  </a:lnTo>
                  <a:lnTo>
                    <a:pt x="469" y="136"/>
                  </a:lnTo>
                  <a:lnTo>
                    <a:pt x="473" y="144"/>
                  </a:lnTo>
                  <a:lnTo>
                    <a:pt x="480" y="144"/>
                  </a:lnTo>
                  <a:lnTo>
                    <a:pt x="486" y="153"/>
                  </a:lnTo>
                  <a:lnTo>
                    <a:pt x="493" y="158"/>
                  </a:lnTo>
                  <a:lnTo>
                    <a:pt x="504" y="162"/>
                  </a:lnTo>
                  <a:lnTo>
                    <a:pt x="517" y="164"/>
                  </a:lnTo>
                  <a:lnTo>
                    <a:pt x="517" y="160"/>
                  </a:lnTo>
                  <a:lnTo>
                    <a:pt x="529" y="160"/>
                  </a:lnTo>
                  <a:lnTo>
                    <a:pt x="529" y="156"/>
                  </a:lnTo>
                  <a:lnTo>
                    <a:pt x="540" y="147"/>
                  </a:lnTo>
                  <a:lnTo>
                    <a:pt x="551" y="134"/>
                  </a:lnTo>
                  <a:lnTo>
                    <a:pt x="557" y="120"/>
                  </a:lnTo>
                  <a:lnTo>
                    <a:pt x="549" y="111"/>
                  </a:lnTo>
                  <a:lnTo>
                    <a:pt x="546" y="96"/>
                  </a:lnTo>
                  <a:lnTo>
                    <a:pt x="544" y="80"/>
                  </a:lnTo>
                  <a:lnTo>
                    <a:pt x="548" y="65"/>
                  </a:lnTo>
                  <a:lnTo>
                    <a:pt x="553" y="53"/>
                  </a:lnTo>
                  <a:lnTo>
                    <a:pt x="560" y="47"/>
                  </a:lnTo>
                  <a:lnTo>
                    <a:pt x="569" y="36"/>
                  </a:lnTo>
                  <a:lnTo>
                    <a:pt x="577" y="36"/>
                  </a:lnTo>
                  <a:lnTo>
                    <a:pt x="577" y="33"/>
                  </a:lnTo>
                  <a:lnTo>
                    <a:pt x="586" y="33"/>
                  </a:lnTo>
                  <a:lnTo>
                    <a:pt x="589" y="24"/>
                  </a:lnTo>
                  <a:lnTo>
                    <a:pt x="617" y="24"/>
                  </a:lnTo>
                  <a:lnTo>
                    <a:pt x="620" y="16"/>
                  </a:lnTo>
                  <a:lnTo>
                    <a:pt x="633" y="13"/>
                  </a:lnTo>
                  <a:lnTo>
                    <a:pt x="649" y="11"/>
                  </a:lnTo>
                  <a:lnTo>
                    <a:pt x="666" y="13"/>
                  </a:lnTo>
                  <a:lnTo>
                    <a:pt x="666" y="16"/>
                  </a:lnTo>
                  <a:lnTo>
                    <a:pt x="677" y="16"/>
                  </a:lnTo>
                  <a:lnTo>
                    <a:pt x="677" y="20"/>
                  </a:lnTo>
                  <a:lnTo>
                    <a:pt x="686" y="20"/>
                  </a:lnTo>
                  <a:lnTo>
                    <a:pt x="686" y="24"/>
                  </a:lnTo>
                  <a:lnTo>
                    <a:pt x="709" y="24"/>
                  </a:lnTo>
                  <a:lnTo>
                    <a:pt x="709" y="25"/>
                  </a:lnTo>
                  <a:lnTo>
                    <a:pt x="709" y="25"/>
                  </a:lnTo>
                  <a:lnTo>
                    <a:pt x="713" y="27"/>
                  </a:lnTo>
                  <a:lnTo>
                    <a:pt x="717" y="29"/>
                  </a:lnTo>
                  <a:lnTo>
                    <a:pt x="717" y="47"/>
                  </a:lnTo>
                  <a:lnTo>
                    <a:pt x="729" y="53"/>
                  </a:lnTo>
                  <a:lnTo>
                    <a:pt x="729" y="56"/>
                  </a:lnTo>
                  <a:lnTo>
                    <a:pt x="757" y="56"/>
                  </a:lnTo>
                  <a:lnTo>
                    <a:pt x="757" y="60"/>
                  </a:lnTo>
                  <a:lnTo>
                    <a:pt x="773" y="64"/>
                  </a:lnTo>
                  <a:lnTo>
                    <a:pt x="773" y="67"/>
                  </a:lnTo>
                  <a:lnTo>
                    <a:pt x="788" y="65"/>
                  </a:lnTo>
                  <a:lnTo>
                    <a:pt x="800" y="65"/>
                  </a:lnTo>
                  <a:lnTo>
                    <a:pt x="809" y="67"/>
                  </a:lnTo>
                  <a:lnTo>
                    <a:pt x="818" y="73"/>
                  </a:lnTo>
                  <a:lnTo>
                    <a:pt x="824" y="84"/>
                  </a:lnTo>
                  <a:lnTo>
                    <a:pt x="826" y="100"/>
                  </a:lnTo>
                  <a:lnTo>
                    <a:pt x="815" y="111"/>
                  </a:lnTo>
                  <a:lnTo>
                    <a:pt x="813" y="122"/>
                  </a:lnTo>
                  <a:lnTo>
                    <a:pt x="817" y="134"/>
                  </a:lnTo>
                  <a:lnTo>
                    <a:pt x="818" y="147"/>
                  </a:lnTo>
                  <a:lnTo>
                    <a:pt x="817" y="164"/>
                  </a:lnTo>
                  <a:lnTo>
                    <a:pt x="813" y="164"/>
                  </a:lnTo>
                  <a:lnTo>
                    <a:pt x="809" y="176"/>
                  </a:lnTo>
                  <a:lnTo>
                    <a:pt x="806" y="176"/>
                  </a:lnTo>
                  <a:lnTo>
                    <a:pt x="809" y="187"/>
                  </a:lnTo>
                  <a:lnTo>
                    <a:pt x="813" y="187"/>
                  </a:lnTo>
                  <a:lnTo>
                    <a:pt x="817" y="216"/>
                  </a:lnTo>
                  <a:lnTo>
                    <a:pt x="820" y="216"/>
                  </a:lnTo>
                  <a:lnTo>
                    <a:pt x="820" y="224"/>
                  </a:lnTo>
                  <a:lnTo>
                    <a:pt x="826" y="224"/>
                  </a:lnTo>
                  <a:lnTo>
                    <a:pt x="826" y="273"/>
                  </a:lnTo>
                  <a:lnTo>
                    <a:pt x="840" y="756"/>
                  </a:lnTo>
                  <a:lnTo>
                    <a:pt x="820" y="756"/>
                  </a:lnTo>
                  <a:lnTo>
                    <a:pt x="800" y="756"/>
                  </a:lnTo>
                  <a:lnTo>
                    <a:pt x="786" y="760"/>
                  </a:lnTo>
                  <a:lnTo>
                    <a:pt x="786" y="762"/>
                  </a:lnTo>
                  <a:lnTo>
                    <a:pt x="788" y="765"/>
                  </a:lnTo>
                  <a:lnTo>
                    <a:pt x="789" y="769"/>
                  </a:lnTo>
                  <a:lnTo>
                    <a:pt x="789" y="773"/>
                  </a:lnTo>
                  <a:lnTo>
                    <a:pt x="789" y="776"/>
                  </a:lnTo>
                  <a:lnTo>
                    <a:pt x="786" y="776"/>
                  </a:lnTo>
                  <a:lnTo>
                    <a:pt x="786" y="780"/>
                  </a:lnTo>
                  <a:lnTo>
                    <a:pt x="773" y="780"/>
                  </a:lnTo>
                  <a:lnTo>
                    <a:pt x="762" y="771"/>
                  </a:lnTo>
                  <a:lnTo>
                    <a:pt x="748" y="765"/>
                  </a:lnTo>
                  <a:lnTo>
                    <a:pt x="733" y="760"/>
                  </a:lnTo>
                  <a:lnTo>
                    <a:pt x="733" y="756"/>
                  </a:lnTo>
                  <a:lnTo>
                    <a:pt x="726" y="756"/>
                  </a:lnTo>
                  <a:lnTo>
                    <a:pt x="720" y="747"/>
                  </a:lnTo>
                  <a:lnTo>
                    <a:pt x="700" y="744"/>
                  </a:lnTo>
                  <a:lnTo>
                    <a:pt x="697" y="736"/>
                  </a:lnTo>
                  <a:lnTo>
                    <a:pt x="689" y="736"/>
                  </a:lnTo>
                  <a:lnTo>
                    <a:pt x="689" y="733"/>
                  </a:lnTo>
                  <a:lnTo>
                    <a:pt x="669" y="729"/>
                  </a:lnTo>
                  <a:lnTo>
                    <a:pt x="666" y="720"/>
                  </a:lnTo>
                  <a:lnTo>
                    <a:pt x="646" y="716"/>
                  </a:lnTo>
                  <a:lnTo>
                    <a:pt x="640" y="709"/>
                  </a:lnTo>
                  <a:lnTo>
                    <a:pt x="633" y="709"/>
                  </a:lnTo>
                  <a:lnTo>
                    <a:pt x="633" y="704"/>
                  </a:lnTo>
                  <a:lnTo>
                    <a:pt x="626" y="704"/>
                  </a:lnTo>
                  <a:lnTo>
                    <a:pt x="626" y="700"/>
                  </a:lnTo>
                  <a:lnTo>
                    <a:pt x="617" y="700"/>
                  </a:lnTo>
                  <a:lnTo>
                    <a:pt x="617" y="696"/>
                  </a:lnTo>
                  <a:lnTo>
                    <a:pt x="609" y="696"/>
                  </a:lnTo>
                  <a:lnTo>
                    <a:pt x="609" y="693"/>
                  </a:lnTo>
                  <a:lnTo>
                    <a:pt x="600" y="693"/>
                  </a:lnTo>
                  <a:lnTo>
                    <a:pt x="600" y="687"/>
                  </a:lnTo>
                  <a:lnTo>
                    <a:pt x="593" y="687"/>
                  </a:lnTo>
                  <a:lnTo>
                    <a:pt x="593" y="684"/>
                  </a:lnTo>
                  <a:lnTo>
                    <a:pt x="586" y="684"/>
                  </a:lnTo>
                  <a:lnTo>
                    <a:pt x="580" y="676"/>
                  </a:lnTo>
                  <a:lnTo>
                    <a:pt x="560" y="673"/>
                  </a:lnTo>
                  <a:lnTo>
                    <a:pt x="557" y="664"/>
                  </a:lnTo>
                  <a:lnTo>
                    <a:pt x="537" y="660"/>
                  </a:lnTo>
                  <a:lnTo>
                    <a:pt x="533" y="653"/>
                  </a:lnTo>
                  <a:lnTo>
                    <a:pt x="513" y="649"/>
                  </a:lnTo>
                  <a:lnTo>
                    <a:pt x="509" y="640"/>
                  </a:lnTo>
                  <a:lnTo>
                    <a:pt x="500" y="640"/>
                  </a:lnTo>
                  <a:lnTo>
                    <a:pt x="500" y="636"/>
                  </a:lnTo>
                  <a:lnTo>
                    <a:pt x="493" y="636"/>
                  </a:lnTo>
                  <a:lnTo>
                    <a:pt x="493" y="633"/>
                  </a:lnTo>
                  <a:lnTo>
                    <a:pt x="486" y="633"/>
                  </a:lnTo>
                  <a:lnTo>
                    <a:pt x="486" y="629"/>
                  </a:lnTo>
                  <a:lnTo>
                    <a:pt x="477" y="629"/>
                  </a:lnTo>
                  <a:lnTo>
                    <a:pt x="477" y="624"/>
                  </a:lnTo>
                  <a:lnTo>
                    <a:pt x="469" y="624"/>
                  </a:lnTo>
                  <a:lnTo>
                    <a:pt x="469" y="620"/>
                  </a:lnTo>
                  <a:lnTo>
                    <a:pt x="453" y="616"/>
                  </a:lnTo>
                  <a:lnTo>
                    <a:pt x="449" y="607"/>
                  </a:lnTo>
                  <a:lnTo>
                    <a:pt x="437" y="607"/>
                  </a:lnTo>
                  <a:lnTo>
                    <a:pt x="437" y="604"/>
                  </a:lnTo>
                  <a:lnTo>
                    <a:pt x="429" y="604"/>
                  </a:lnTo>
                  <a:lnTo>
                    <a:pt x="426" y="596"/>
                  </a:lnTo>
                  <a:lnTo>
                    <a:pt x="406" y="593"/>
                  </a:lnTo>
                  <a:lnTo>
                    <a:pt x="400" y="584"/>
                  </a:lnTo>
                  <a:lnTo>
                    <a:pt x="393" y="584"/>
                  </a:lnTo>
                  <a:lnTo>
                    <a:pt x="393" y="580"/>
                  </a:lnTo>
                  <a:lnTo>
                    <a:pt x="386" y="580"/>
                  </a:lnTo>
                  <a:lnTo>
                    <a:pt x="386" y="576"/>
                  </a:lnTo>
                  <a:lnTo>
                    <a:pt x="373" y="576"/>
                  </a:lnTo>
                  <a:lnTo>
                    <a:pt x="369" y="569"/>
                  </a:lnTo>
                  <a:lnTo>
                    <a:pt x="349" y="564"/>
                  </a:lnTo>
                  <a:lnTo>
                    <a:pt x="346" y="567"/>
                  </a:lnTo>
                  <a:lnTo>
                    <a:pt x="344" y="569"/>
                  </a:lnTo>
                  <a:lnTo>
                    <a:pt x="342" y="569"/>
                  </a:lnTo>
                  <a:lnTo>
                    <a:pt x="338" y="569"/>
                  </a:lnTo>
                  <a:lnTo>
                    <a:pt x="337" y="571"/>
                  </a:lnTo>
                  <a:lnTo>
                    <a:pt x="333" y="573"/>
                  </a:lnTo>
                  <a:lnTo>
                    <a:pt x="329" y="580"/>
                  </a:lnTo>
                  <a:lnTo>
                    <a:pt x="309" y="584"/>
                  </a:lnTo>
                  <a:lnTo>
                    <a:pt x="306" y="593"/>
                  </a:lnTo>
                  <a:lnTo>
                    <a:pt x="297" y="593"/>
                  </a:lnTo>
                  <a:lnTo>
                    <a:pt x="286" y="600"/>
                  </a:lnTo>
                  <a:lnTo>
                    <a:pt x="273" y="605"/>
                  </a:lnTo>
                  <a:lnTo>
                    <a:pt x="257" y="607"/>
                  </a:lnTo>
                  <a:lnTo>
                    <a:pt x="253" y="604"/>
                  </a:lnTo>
                  <a:lnTo>
                    <a:pt x="251" y="602"/>
                  </a:lnTo>
                  <a:lnTo>
                    <a:pt x="248" y="600"/>
                  </a:lnTo>
                  <a:lnTo>
                    <a:pt x="244" y="598"/>
                  </a:lnTo>
                  <a:lnTo>
                    <a:pt x="240" y="596"/>
                  </a:lnTo>
                  <a:lnTo>
                    <a:pt x="226" y="576"/>
                  </a:lnTo>
                  <a:lnTo>
                    <a:pt x="137" y="556"/>
                  </a:lnTo>
                  <a:lnTo>
                    <a:pt x="117" y="513"/>
                  </a:lnTo>
                  <a:lnTo>
                    <a:pt x="109" y="513"/>
                  </a:lnTo>
                  <a:lnTo>
                    <a:pt x="109" y="509"/>
                  </a:lnTo>
                  <a:lnTo>
                    <a:pt x="93" y="509"/>
                  </a:lnTo>
                  <a:lnTo>
                    <a:pt x="93" y="504"/>
                  </a:lnTo>
                  <a:lnTo>
                    <a:pt x="86" y="504"/>
                  </a:lnTo>
                  <a:lnTo>
                    <a:pt x="86" y="500"/>
                  </a:lnTo>
                  <a:lnTo>
                    <a:pt x="49" y="500"/>
                  </a:lnTo>
                  <a:lnTo>
                    <a:pt x="46" y="487"/>
                  </a:lnTo>
                  <a:lnTo>
                    <a:pt x="40" y="487"/>
                  </a:lnTo>
                  <a:lnTo>
                    <a:pt x="40" y="480"/>
                  </a:lnTo>
                  <a:lnTo>
                    <a:pt x="37" y="480"/>
                  </a:lnTo>
                  <a:lnTo>
                    <a:pt x="35" y="467"/>
                  </a:lnTo>
                  <a:lnTo>
                    <a:pt x="35" y="454"/>
                  </a:lnTo>
                  <a:lnTo>
                    <a:pt x="33" y="444"/>
                  </a:lnTo>
                  <a:lnTo>
                    <a:pt x="20" y="436"/>
                  </a:lnTo>
                  <a:lnTo>
                    <a:pt x="20" y="429"/>
                  </a:lnTo>
                  <a:lnTo>
                    <a:pt x="13" y="424"/>
                  </a:lnTo>
                  <a:lnTo>
                    <a:pt x="9" y="418"/>
                  </a:lnTo>
                  <a:lnTo>
                    <a:pt x="8" y="413"/>
                  </a:lnTo>
                  <a:lnTo>
                    <a:pt x="6" y="405"/>
                  </a:lnTo>
                  <a:lnTo>
                    <a:pt x="6" y="396"/>
                  </a:lnTo>
                  <a:lnTo>
                    <a:pt x="9" y="393"/>
                  </a:lnTo>
                  <a:lnTo>
                    <a:pt x="13" y="391"/>
                  </a:lnTo>
                  <a:lnTo>
                    <a:pt x="18" y="389"/>
                  </a:lnTo>
                  <a:lnTo>
                    <a:pt x="22" y="385"/>
                  </a:lnTo>
                  <a:lnTo>
                    <a:pt x="29" y="384"/>
                  </a:lnTo>
                  <a:lnTo>
                    <a:pt x="26" y="365"/>
                  </a:lnTo>
                  <a:lnTo>
                    <a:pt x="20" y="345"/>
                  </a:lnTo>
                  <a:lnTo>
                    <a:pt x="20" y="327"/>
                  </a:lnTo>
                  <a:lnTo>
                    <a:pt x="26" y="327"/>
                  </a:lnTo>
                  <a:lnTo>
                    <a:pt x="26" y="316"/>
                  </a:lnTo>
                  <a:lnTo>
                    <a:pt x="29" y="316"/>
                  </a:lnTo>
                  <a:lnTo>
                    <a:pt x="33" y="304"/>
                  </a:lnTo>
                  <a:lnTo>
                    <a:pt x="26" y="300"/>
                  </a:lnTo>
                  <a:lnTo>
                    <a:pt x="26" y="293"/>
                  </a:lnTo>
                  <a:lnTo>
                    <a:pt x="20" y="293"/>
                  </a:lnTo>
                  <a:lnTo>
                    <a:pt x="26" y="233"/>
                  </a:lnTo>
                  <a:lnTo>
                    <a:pt x="20" y="233"/>
                  </a:lnTo>
                  <a:lnTo>
                    <a:pt x="20" y="213"/>
                  </a:lnTo>
                  <a:lnTo>
                    <a:pt x="13" y="209"/>
                  </a:lnTo>
                  <a:lnTo>
                    <a:pt x="8" y="200"/>
                  </a:lnTo>
                  <a:lnTo>
                    <a:pt x="2" y="189"/>
                  </a:lnTo>
                  <a:lnTo>
                    <a:pt x="0" y="176"/>
                  </a:lnTo>
                  <a:lnTo>
                    <a:pt x="13" y="171"/>
                  </a:lnTo>
                  <a:lnTo>
                    <a:pt x="24" y="164"/>
                  </a:lnTo>
                  <a:lnTo>
                    <a:pt x="33" y="156"/>
                  </a:lnTo>
                  <a:lnTo>
                    <a:pt x="37" y="149"/>
                  </a:lnTo>
                  <a:lnTo>
                    <a:pt x="40" y="144"/>
                  </a:lnTo>
                  <a:lnTo>
                    <a:pt x="44" y="138"/>
                  </a:lnTo>
                  <a:lnTo>
                    <a:pt x="49" y="133"/>
                  </a:lnTo>
                  <a:lnTo>
                    <a:pt x="46" y="120"/>
                  </a:lnTo>
                  <a:lnTo>
                    <a:pt x="42" y="109"/>
                  </a:lnTo>
                  <a:lnTo>
                    <a:pt x="40" y="93"/>
                  </a:lnTo>
                  <a:lnTo>
                    <a:pt x="48" y="91"/>
                  </a:lnTo>
                  <a:lnTo>
                    <a:pt x="51" y="87"/>
                  </a:lnTo>
                  <a:lnTo>
                    <a:pt x="57" y="85"/>
                  </a:lnTo>
                  <a:lnTo>
                    <a:pt x="60" y="84"/>
                  </a:lnTo>
                  <a:lnTo>
                    <a:pt x="62" y="78"/>
                  </a:lnTo>
                  <a:lnTo>
                    <a:pt x="66" y="73"/>
                  </a:lnTo>
                  <a:lnTo>
                    <a:pt x="71" y="71"/>
                  </a:lnTo>
                  <a:lnTo>
                    <a:pt x="75" y="69"/>
                  </a:lnTo>
                  <a:lnTo>
                    <a:pt x="77" y="67"/>
                  </a:lnTo>
                  <a:lnTo>
                    <a:pt x="80" y="64"/>
                  </a:lnTo>
                  <a:lnTo>
                    <a:pt x="80" y="60"/>
                  </a:lnTo>
                  <a:lnTo>
                    <a:pt x="89" y="60"/>
                  </a:lnTo>
                  <a:lnTo>
                    <a:pt x="93" y="53"/>
                  </a:lnTo>
                  <a:lnTo>
                    <a:pt x="95" y="51"/>
                  </a:lnTo>
                  <a:lnTo>
                    <a:pt x="98" y="51"/>
                  </a:lnTo>
                  <a:lnTo>
                    <a:pt x="102" y="49"/>
                  </a:lnTo>
                  <a:lnTo>
                    <a:pt x="106" y="49"/>
                  </a:lnTo>
                  <a:lnTo>
                    <a:pt x="109" y="47"/>
                  </a:lnTo>
                  <a:lnTo>
                    <a:pt x="109" y="36"/>
                  </a:lnTo>
                  <a:lnTo>
                    <a:pt x="108" y="24"/>
                  </a:lnTo>
                  <a:lnTo>
                    <a:pt x="109" y="13"/>
                  </a:lnTo>
                  <a:lnTo>
                    <a:pt x="113" y="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60">
              <a:extLst>
                <a:ext uri="{FF2B5EF4-FFF2-40B4-BE49-F238E27FC236}">
                  <a16:creationId xmlns="" xmlns:a16="http://schemas.microsoft.com/office/drawing/2014/main" id="{B88541B3-FCDC-43E7-AB84-3DE1915BD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930" y="116632"/>
              <a:ext cx="341313" cy="649288"/>
            </a:xfrm>
            <a:custGeom>
              <a:avLst/>
              <a:gdLst>
                <a:gd name="T0" fmla="*/ 133 w 215"/>
                <a:gd name="T1" fmla="*/ 3 h 409"/>
                <a:gd name="T2" fmla="*/ 146 w 215"/>
                <a:gd name="T3" fmla="*/ 7 h 409"/>
                <a:gd name="T4" fmla="*/ 164 w 215"/>
                <a:gd name="T5" fmla="*/ 29 h 409"/>
                <a:gd name="T6" fmla="*/ 193 w 215"/>
                <a:gd name="T7" fmla="*/ 16 h 409"/>
                <a:gd name="T8" fmla="*/ 197 w 215"/>
                <a:gd name="T9" fmla="*/ 45 h 409"/>
                <a:gd name="T10" fmla="*/ 188 w 215"/>
                <a:gd name="T11" fmla="*/ 50 h 409"/>
                <a:gd name="T12" fmla="*/ 177 w 215"/>
                <a:gd name="T13" fmla="*/ 60 h 409"/>
                <a:gd name="T14" fmla="*/ 171 w 215"/>
                <a:gd name="T15" fmla="*/ 70 h 409"/>
                <a:gd name="T16" fmla="*/ 175 w 215"/>
                <a:gd name="T17" fmla="*/ 83 h 409"/>
                <a:gd name="T18" fmla="*/ 186 w 215"/>
                <a:gd name="T19" fmla="*/ 94 h 409"/>
                <a:gd name="T20" fmla="*/ 197 w 215"/>
                <a:gd name="T21" fmla="*/ 143 h 409"/>
                <a:gd name="T22" fmla="*/ 160 w 215"/>
                <a:gd name="T23" fmla="*/ 176 h 409"/>
                <a:gd name="T24" fmla="*/ 149 w 215"/>
                <a:gd name="T25" fmla="*/ 200 h 409"/>
                <a:gd name="T26" fmla="*/ 157 w 215"/>
                <a:gd name="T27" fmla="*/ 205 h 409"/>
                <a:gd name="T28" fmla="*/ 169 w 215"/>
                <a:gd name="T29" fmla="*/ 209 h 409"/>
                <a:gd name="T30" fmla="*/ 173 w 215"/>
                <a:gd name="T31" fmla="*/ 198 h 409"/>
                <a:gd name="T32" fmla="*/ 186 w 215"/>
                <a:gd name="T33" fmla="*/ 196 h 409"/>
                <a:gd name="T34" fmla="*/ 200 w 215"/>
                <a:gd name="T35" fmla="*/ 229 h 409"/>
                <a:gd name="T36" fmla="*/ 208 w 215"/>
                <a:gd name="T37" fmla="*/ 230 h 409"/>
                <a:gd name="T38" fmla="*/ 209 w 215"/>
                <a:gd name="T39" fmla="*/ 230 h 409"/>
                <a:gd name="T40" fmla="*/ 215 w 215"/>
                <a:gd name="T41" fmla="*/ 274 h 409"/>
                <a:gd name="T42" fmla="*/ 182 w 215"/>
                <a:gd name="T43" fmla="*/ 305 h 409"/>
                <a:gd name="T44" fmla="*/ 146 w 215"/>
                <a:gd name="T45" fmla="*/ 332 h 409"/>
                <a:gd name="T46" fmla="*/ 146 w 215"/>
                <a:gd name="T47" fmla="*/ 389 h 409"/>
                <a:gd name="T48" fmla="*/ 137 w 215"/>
                <a:gd name="T49" fmla="*/ 394 h 409"/>
                <a:gd name="T50" fmla="*/ 133 w 215"/>
                <a:gd name="T51" fmla="*/ 405 h 409"/>
                <a:gd name="T52" fmla="*/ 80 w 215"/>
                <a:gd name="T53" fmla="*/ 309 h 409"/>
                <a:gd name="T54" fmla="*/ 60 w 215"/>
                <a:gd name="T55" fmla="*/ 292 h 409"/>
                <a:gd name="T56" fmla="*/ 46 w 215"/>
                <a:gd name="T57" fmla="*/ 283 h 409"/>
                <a:gd name="T58" fmla="*/ 29 w 215"/>
                <a:gd name="T59" fmla="*/ 249 h 409"/>
                <a:gd name="T60" fmla="*/ 17 w 215"/>
                <a:gd name="T61" fmla="*/ 241 h 409"/>
                <a:gd name="T62" fmla="*/ 15 w 215"/>
                <a:gd name="T63" fmla="*/ 238 h 409"/>
                <a:gd name="T64" fmla="*/ 15 w 215"/>
                <a:gd name="T65" fmla="*/ 234 h 409"/>
                <a:gd name="T66" fmla="*/ 9 w 215"/>
                <a:gd name="T67" fmla="*/ 229 h 409"/>
                <a:gd name="T68" fmla="*/ 0 w 215"/>
                <a:gd name="T69" fmla="*/ 192 h 409"/>
                <a:gd name="T70" fmla="*/ 15 w 215"/>
                <a:gd name="T71" fmla="*/ 183 h 409"/>
                <a:gd name="T72" fmla="*/ 29 w 215"/>
                <a:gd name="T73" fmla="*/ 172 h 409"/>
                <a:gd name="T74" fmla="*/ 37 w 215"/>
                <a:gd name="T75" fmla="*/ 163 h 409"/>
                <a:gd name="T76" fmla="*/ 40 w 215"/>
                <a:gd name="T77" fmla="*/ 143 h 409"/>
                <a:gd name="T78" fmla="*/ 53 w 215"/>
                <a:gd name="T79" fmla="*/ 132 h 409"/>
                <a:gd name="T80" fmla="*/ 48 w 215"/>
                <a:gd name="T81" fmla="*/ 125 h 409"/>
                <a:gd name="T82" fmla="*/ 46 w 215"/>
                <a:gd name="T83" fmla="*/ 69 h 409"/>
                <a:gd name="T84" fmla="*/ 48 w 215"/>
                <a:gd name="T85" fmla="*/ 61 h 409"/>
                <a:gd name="T86" fmla="*/ 46 w 215"/>
                <a:gd name="T87" fmla="*/ 49 h 409"/>
                <a:gd name="T88" fmla="*/ 60 w 215"/>
                <a:gd name="T89" fmla="*/ 36 h 409"/>
                <a:gd name="T90" fmla="*/ 88 w 215"/>
                <a:gd name="T91" fmla="*/ 12 h 409"/>
                <a:gd name="T92" fmla="*/ 120 w 215"/>
                <a:gd name="T9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5" h="409">
                  <a:moveTo>
                    <a:pt x="120" y="0"/>
                  </a:moveTo>
                  <a:lnTo>
                    <a:pt x="133" y="0"/>
                  </a:lnTo>
                  <a:lnTo>
                    <a:pt x="133" y="3"/>
                  </a:lnTo>
                  <a:lnTo>
                    <a:pt x="137" y="7"/>
                  </a:lnTo>
                  <a:lnTo>
                    <a:pt x="142" y="7"/>
                  </a:lnTo>
                  <a:lnTo>
                    <a:pt x="146" y="7"/>
                  </a:lnTo>
                  <a:lnTo>
                    <a:pt x="153" y="9"/>
                  </a:lnTo>
                  <a:lnTo>
                    <a:pt x="153" y="32"/>
                  </a:lnTo>
                  <a:lnTo>
                    <a:pt x="164" y="29"/>
                  </a:lnTo>
                  <a:lnTo>
                    <a:pt x="173" y="23"/>
                  </a:lnTo>
                  <a:lnTo>
                    <a:pt x="182" y="20"/>
                  </a:lnTo>
                  <a:lnTo>
                    <a:pt x="193" y="16"/>
                  </a:lnTo>
                  <a:lnTo>
                    <a:pt x="195" y="23"/>
                  </a:lnTo>
                  <a:lnTo>
                    <a:pt x="197" y="32"/>
                  </a:lnTo>
                  <a:lnTo>
                    <a:pt x="197" y="45"/>
                  </a:lnTo>
                  <a:lnTo>
                    <a:pt x="193" y="47"/>
                  </a:lnTo>
                  <a:lnTo>
                    <a:pt x="189" y="49"/>
                  </a:lnTo>
                  <a:lnTo>
                    <a:pt x="188" y="50"/>
                  </a:lnTo>
                  <a:lnTo>
                    <a:pt x="186" y="54"/>
                  </a:lnTo>
                  <a:lnTo>
                    <a:pt x="186" y="60"/>
                  </a:lnTo>
                  <a:lnTo>
                    <a:pt x="177" y="60"/>
                  </a:lnTo>
                  <a:lnTo>
                    <a:pt x="175" y="65"/>
                  </a:lnTo>
                  <a:lnTo>
                    <a:pt x="173" y="67"/>
                  </a:lnTo>
                  <a:lnTo>
                    <a:pt x="171" y="70"/>
                  </a:lnTo>
                  <a:lnTo>
                    <a:pt x="169" y="74"/>
                  </a:lnTo>
                  <a:lnTo>
                    <a:pt x="169" y="80"/>
                  </a:lnTo>
                  <a:lnTo>
                    <a:pt x="175" y="83"/>
                  </a:lnTo>
                  <a:lnTo>
                    <a:pt x="178" y="87"/>
                  </a:lnTo>
                  <a:lnTo>
                    <a:pt x="182" y="90"/>
                  </a:lnTo>
                  <a:lnTo>
                    <a:pt x="186" y="94"/>
                  </a:lnTo>
                  <a:lnTo>
                    <a:pt x="193" y="96"/>
                  </a:lnTo>
                  <a:lnTo>
                    <a:pt x="197" y="118"/>
                  </a:lnTo>
                  <a:lnTo>
                    <a:pt x="197" y="143"/>
                  </a:lnTo>
                  <a:lnTo>
                    <a:pt x="184" y="154"/>
                  </a:lnTo>
                  <a:lnTo>
                    <a:pt x="173" y="167"/>
                  </a:lnTo>
                  <a:lnTo>
                    <a:pt x="160" y="176"/>
                  </a:lnTo>
                  <a:lnTo>
                    <a:pt x="146" y="185"/>
                  </a:lnTo>
                  <a:lnTo>
                    <a:pt x="146" y="196"/>
                  </a:lnTo>
                  <a:lnTo>
                    <a:pt x="149" y="200"/>
                  </a:lnTo>
                  <a:lnTo>
                    <a:pt x="151" y="201"/>
                  </a:lnTo>
                  <a:lnTo>
                    <a:pt x="153" y="203"/>
                  </a:lnTo>
                  <a:lnTo>
                    <a:pt x="157" y="205"/>
                  </a:lnTo>
                  <a:lnTo>
                    <a:pt x="158" y="205"/>
                  </a:lnTo>
                  <a:lnTo>
                    <a:pt x="162" y="207"/>
                  </a:lnTo>
                  <a:lnTo>
                    <a:pt x="169" y="209"/>
                  </a:lnTo>
                  <a:lnTo>
                    <a:pt x="171" y="203"/>
                  </a:lnTo>
                  <a:lnTo>
                    <a:pt x="171" y="200"/>
                  </a:lnTo>
                  <a:lnTo>
                    <a:pt x="173" y="198"/>
                  </a:lnTo>
                  <a:lnTo>
                    <a:pt x="175" y="198"/>
                  </a:lnTo>
                  <a:lnTo>
                    <a:pt x="178" y="196"/>
                  </a:lnTo>
                  <a:lnTo>
                    <a:pt x="186" y="196"/>
                  </a:lnTo>
                  <a:lnTo>
                    <a:pt x="186" y="200"/>
                  </a:lnTo>
                  <a:lnTo>
                    <a:pt x="197" y="200"/>
                  </a:lnTo>
                  <a:lnTo>
                    <a:pt x="200" y="229"/>
                  </a:lnTo>
                  <a:lnTo>
                    <a:pt x="206" y="229"/>
                  </a:lnTo>
                  <a:lnTo>
                    <a:pt x="206" y="230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9" y="230"/>
                  </a:lnTo>
                  <a:lnTo>
                    <a:pt x="213" y="232"/>
                  </a:lnTo>
                  <a:lnTo>
                    <a:pt x="213" y="256"/>
                  </a:lnTo>
                  <a:lnTo>
                    <a:pt x="215" y="274"/>
                  </a:lnTo>
                  <a:lnTo>
                    <a:pt x="213" y="292"/>
                  </a:lnTo>
                  <a:lnTo>
                    <a:pt x="195" y="296"/>
                  </a:lnTo>
                  <a:lnTo>
                    <a:pt x="182" y="305"/>
                  </a:lnTo>
                  <a:lnTo>
                    <a:pt x="171" y="316"/>
                  </a:lnTo>
                  <a:lnTo>
                    <a:pt x="160" y="325"/>
                  </a:lnTo>
                  <a:lnTo>
                    <a:pt x="146" y="332"/>
                  </a:lnTo>
                  <a:lnTo>
                    <a:pt x="149" y="380"/>
                  </a:lnTo>
                  <a:lnTo>
                    <a:pt x="146" y="380"/>
                  </a:lnTo>
                  <a:lnTo>
                    <a:pt x="146" y="389"/>
                  </a:lnTo>
                  <a:lnTo>
                    <a:pt x="140" y="389"/>
                  </a:lnTo>
                  <a:lnTo>
                    <a:pt x="138" y="390"/>
                  </a:lnTo>
                  <a:lnTo>
                    <a:pt x="137" y="394"/>
                  </a:lnTo>
                  <a:lnTo>
                    <a:pt x="135" y="396"/>
                  </a:lnTo>
                  <a:lnTo>
                    <a:pt x="135" y="400"/>
                  </a:lnTo>
                  <a:lnTo>
                    <a:pt x="133" y="405"/>
                  </a:lnTo>
                  <a:lnTo>
                    <a:pt x="109" y="409"/>
                  </a:lnTo>
                  <a:lnTo>
                    <a:pt x="86" y="309"/>
                  </a:lnTo>
                  <a:lnTo>
                    <a:pt x="80" y="309"/>
                  </a:lnTo>
                  <a:lnTo>
                    <a:pt x="73" y="296"/>
                  </a:lnTo>
                  <a:lnTo>
                    <a:pt x="60" y="296"/>
                  </a:lnTo>
                  <a:lnTo>
                    <a:pt x="60" y="292"/>
                  </a:lnTo>
                  <a:lnTo>
                    <a:pt x="53" y="292"/>
                  </a:lnTo>
                  <a:lnTo>
                    <a:pt x="53" y="289"/>
                  </a:lnTo>
                  <a:lnTo>
                    <a:pt x="46" y="283"/>
                  </a:lnTo>
                  <a:lnTo>
                    <a:pt x="46" y="265"/>
                  </a:lnTo>
                  <a:lnTo>
                    <a:pt x="29" y="252"/>
                  </a:lnTo>
                  <a:lnTo>
                    <a:pt x="29" y="249"/>
                  </a:lnTo>
                  <a:lnTo>
                    <a:pt x="20" y="249"/>
                  </a:lnTo>
                  <a:lnTo>
                    <a:pt x="20" y="245"/>
                  </a:lnTo>
                  <a:lnTo>
                    <a:pt x="17" y="241"/>
                  </a:lnTo>
                  <a:lnTo>
                    <a:pt x="15" y="240"/>
                  </a:lnTo>
                  <a:lnTo>
                    <a:pt x="15" y="238"/>
                  </a:lnTo>
                  <a:lnTo>
                    <a:pt x="15" y="238"/>
                  </a:lnTo>
                  <a:lnTo>
                    <a:pt x="15" y="236"/>
                  </a:lnTo>
                  <a:lnTo>
                    <a:pt x="15" y="236"/>
                  </a:lnTo>
                  <a:lnTo>
                    <a:pt x="15" y="234"/>
                  </a:lnTo>
                  <a:lnTo>
                    <a:pt x="15" y="232"/>
                  </a:lnTo>
                  <a:lnTo>
                    <a:pt x="13" y="229"/>
                  </a:lnTo>
                  <a:lnTo>
                    <a:pt x="9" y="229"/>
                  </a:lnTo>
                  <a:lnTo>
                    <a:pt x="4" y="218"/>
                  </a:lnTo>
                  <a:lnTo>
                    <a:pt x="2" y="207"/>
                  </a:lnTo>
                  <a:lnTo>
                    <a:pt x="0" y="192"/>
                  </a:lnTo>
                  <a:lnTo>
                    <a:pt x="8" y="189"/>
                  </a:lnTo>
                  <a:lnTo>
                    <a:pt x="11" y="187"/>
                  </a:lnTo>
                  <a:lnTo>
                    <a:pt x="15" y="183"/>
                  </a:lnTo>
                  <a:lnTo>
                    <a:pt x="18" y="180"/>
                  </a:lnTo>
                  <a:lnTo>
                    <a:pt x="20" y="172"/>
                  </a:lnTo>
                  <a:lnTo>
                    <a:pt x="29" y="172"/>
                  </a:lnTo>
                  <a:lnTo>
                    <a:pt x="31" y="169"/>
                  </a:lnTo>
                  <a:lnTo>
                    <a:pt x="35" y="167"/>
                  </a:lnTo>
                  <a:lnTo>
                    <a:pt x="37" y="163"/>
                  </a:lnTo>
                  <a:lnTo>
                    <a:pt x="40" y="161"/>
                  </a:lnTo>
                  <a:lnTo>
                    <a:pt x="40" y="160"/>
                  </a:lnTo>
                  <a:lnTo>
                    <a:pt x="40" y="143"/>
                  </a:lnTo>
                  <a:lnTo>
                    <a:pt x="46" y="143"/>
                  </a:lnTo>
                  <a:lnTo>
                    <a:pt x="46" y="136"/>
                  </a:lnTo>
                  <a:lnTo>
                    <a:pt x="53" y="132"/>
                  </a:lnTo>
                  <a:lnTo>
                    <a:pt x="51" y="129"/>
                  </a:lnTo>
                  <a:lnTo>
                    <a:pt x="49" y="127"/>
                  </a:lnTo>
                  <a:lnTo>
                    <a:pt x="48" y="125"/>
                  </a:lnTo>
                  <a:lnTo>
                    <a:pt x="46" y="125"/>
                  </a:lnTo>
                  <a:lnTo>
                    <a:pt x="46" y="125"/>
                  </a:lnTo>
                  <a:lnTo>
                    <a:pt x="46" y="69"/>
                  </a:lnTo>
                  <a:lnTo>
                    <a:pt x="49" y="69"/>
                  </a:lnTo>
                  <a:lnTo>
                    <a:pt x="48" y="65"/>
                  </a:lnTo>
                  <a:lnTo>
                    <a:pt x="48" y="61"/>
                  </a:lnTo>
                  <a:lnTo>
                    <a:pt x="46" y="58"/>
                  </a:lnTo>
                  <a:lnTo>
                    <a:pt x="44" y="54"/>
                  </a:lnTo>
                  <a:lnTo>
                    <a:pt x="46" y="49"/>
                  </a:lnTo>
                  <a:lnTo>
                    <a:pt x="53" y="45"/>
                  </a:lnTo>
                  <a:lnTo>
                    <a:pt x="53" y="36"/>
                  </a:lnTo>
                  <a:lnTo>
                    <a:pt x="60" y="36"/>
                  </a:lnTo>
                  <a:lnTo>
                    <a:pt x="68" y="23"/>
                  </a:lnTo>
                  <a:lnTo>
                    <a:pt x="77" y="16"/>
                  </a:lnTo>
                  <a:lnTo>
                    <a:pt x="88" y="12"/>
                  </a:lnTo>
                  <a:lnTo>
                    <a:pt x="100" y="9"/>
                  </a:lnTo>
                  <a:lnTo>
                    <a:pt x="108" y="3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="" xmlns:a16="http://schemas.microsoft.com/office/drawing/2014/main" id="{0E9104D3-CAF0-4F77-A60B-5BEB8E0F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317" y="135682"/>
              <a:ext cx="1720850" cy="1646238"/>
            </a:xfrm>
            <a:custGeom>
              <a:avLst/>
              <a:gdLst>
                <a:gd name="T0" fmla="*/ 813 w 1084"/>
                <a:gd name="T1" fmla="*/ 4 h 1037"/>
                <a:gd name="T2" fmla="*/ 862 w 1084"/>
                <a:gd name="T3" fmla="*/ 4 h 1037"/>
                <a:gd name="T4" fmla="*/ 907 w 1084"/>
                <a:gd name="T5" fmla="*/ 26 h 1037"/>
                <a:gd name="T6" fmla="*/ 900 w 1084"/>
                <a:gd name="T7" fmla="*/ 128 h 1037"/>
                <a:gd name="T8" fmla="*/ 884 w 1084"/>
                <a:gd name="T9" fmla="*/ 160 h 1037"/>
                <a:gd name="T10" fmla="*/ 856 w 1084"/>
                <a:gd name="T11" fmla="*/ 200 h 1037"/>
                <a:gd name="T12" fmla="*/ 864 w 1084"/>
                <a:gd name="T13" fmla="*/ 224 h 1037"/>
                <a:gd name="T14" fmla="*/ 896 w 1084"/>
                <a:gd name="T15" fmla="*/ 264 h 1037"/>
                <a:gd name="T16" fmla="*/ 944 w 1084"/>
                <a:gd name="T17" fmla="*/ 328 h 1037"/>
                <a:gd name="T18" fmla="*/ 960 w 1084"/>
                <a:gd name="T19" fmla="*/ 388 h 1037"/>
                <a:gd name="T20" fmla="*/ 953 w 1084"/>
                <a:gd name="T21" fmla="*/ 406 h 1037"/>
                <a:gd name="T22" fmla="*/ 964 w 1084"/>
                <a:gd name="T23" fmla="*/ 420 h 1037"/>
                <a:gd name="T24" fmla="*/ 976 w 1084"/>
                <a:gd name="T25" fmla="*/ 477 h 1037"/>
                <a:gd name="T26" fmla="*/ 980 w 1084"/>
                <a:gd name="T27" fmla="*/ 533 h 1037"/>
                <a:gd name="T28" fmla="*/ 980 w 1084"/>
                <a:gd name="T29" fmla="*/ 608 h 1037"/>
                <a:gd name="T30" fmla="*/ 956 w 1084"/>
                <a:gd name="T31" fmla="*/ 628 h 1037"/>
                <a:gd name="T32" fmla="*/ 973 w 1084"/>
                <a:gd name="T33" fmla="*/ 651 h 1037"/>
                <a:gd name="T34" fmla="*/ 987 w 1084"/>
                <a:gd name="T35" fmla="*/ 677 h 1037"/>
                <a:gd name="T36" fmla="*/ 995 w 1084"/>
                <a:gd name="T37" fmla="*/ 711 h 1037"/>
                <a:gd name="T38" fmla="*/ 1007 w 1084"/>
                <a:gd name="T39" fmla="*/ 724 h 1037"/>
                <a:gd name="T40" fmla="*/ 1075 w 1084"/>
                <a:gd name="T41" fmla="*/ 746 h 1037"/>
                <a:gd name="T42" fmla="*/ 1076 w 1084"/>
                <a:gd name="T43" fmla="*/ 793 h 1037"/>
                <a:gd name="T44" fmla="*/ 1020 w 1084"/>
                <a:gd name="T45" fmla="*/ 828 h 1037"/>
                <a:gd name="T46" fmla="*/ 967 w 1084"/>
                <a:gd name="T47" fmla="*/ 860 h 1037"/>
                <a:gd name="T48" fmla="*/ 924 w 1084"/>
                <a:gd name="T49" fmla="*/ 888 h 1037"/>
                <a:gd name="T50" fmla="*/ 876 w 1084"/>
                <a:gd name="T51" fmla="*/ 917 h 1037"/>
                <a:gd name="T52" fmla="*/ 813 w 1084"/>
                <a:gd name="T53" fmla="*/ 968 h 1037"/>
                <a:gd name="T54" fmla="*/ 740 w 1084"/>
                <a:gd name="T55" fmla="*/ 1017 h 1037"/>
                <a:gd name="T56" fmla="*/ 695 w 1084"/>
                <a:gd name="T57" fmla="*/ 1026 h 1037"/>
                <a:gd name="T58" fmla="*/ 622 w 1084"/>
                <a:gd name="T59" fmla="*/ 1031 h 1037"/>
                <a:gd name="T60" fmla="*/ 620 w 1084"/>
                <a:gd name="T61" fmla="*/ 997 h 1037"/>
                <a:gd name="T62" fmla="*/ 547 w 1084"/>
                <a:gd name="T63" fmla="*/ 964 h 1037"/>
                <a:gd name="T64" fmla="*/ 538 w 1084"/>
                <a:gd name="T65" fmla="*/ 949 h 1037"/>
                <a:gd name="T66" fmla="*/ 496 w 1084"/>
                <a:gd name="T67" fmla="*/ 908 h 1037"/>
                <a:gd name="T68" fmla="*/ 447 w 1084"/>
                <a:gd name="T69" fmla="*/ 873 h 1037"/>
                <a:gd name="T70" fmla="*/ 413 w 1084"/>
                <a:gd name="T71" fmla="*/ 848 h 1037"/>
                <a:gd name="T72" fmla="*/ 364 w 1084"/>
                <a:gd name="T73" fmla="*/ 817 h 1037"/>
                <a:gd name="T74" fmla="*/ 307 w 1084"/>
                <a:gd name="T75" fmla="*/ 777 h 1037"/>
                <a:gd name="T76" fmla="*/ 276 w 1084"/>
                <a:gd name="T77" fmla="*/ 757 h 1037"/>
                <a:gd name="T78" fmla="*/ 224 w 1084"/>
                <a:gd name="T79" fmla="*/ 720 h 1037"/>
                <a:gd name="T80" fmla="*/ 195 w 1084"/>
                <a:gd name="T81" fmla="*/ 700 h 1037"/>
                <a:gd name="T82" fmla="*/ 176 w 1084"/>
                <a:gd name="T83" fmla="*/ 688 h 1037"/>
                <a:gd name="T84" fmla="*/ 116 w 1084"/>
                <a:gd name="T85" fmla="*/ 648 h 1037"/>
                <a:gd name="T86" fmla="*/ 64 w 1084"/>
                <a:gd name="T87" fmla="*/ 611 h 1037"/>
                <a:gd name="T88" fmla="*/ 7 w 1084"/>
                <a:gd name="T89" fmla="*/ 571 h 1037"/>
                <a:gd name="T90" fmla="*/ 0 w 1084"/>
                <a:gd name="T91" fmla="*/ 557 h 1037"/>
                <a:gd name="T92" fmla="*/ 7 w 1084"/>
                <a:gd name="T93" fmla="*/ 480 h 1037"/>
                <a:gd name="T94" fmla="*/ 40 w 1084"/>
                <a:gd name="T95" fmla="*/ 453 h 1037"/>
                <a:gd name="T96" fmla="*/ 120 w 1084"/>
                <a:gd name="T97" fmla="*/ 428 h 1037"/>
                <a:gd name="T98" fmla="*/ 240 w 1084"/>
                <a:gd name="T99" fmla="*/ 368 h 1037"/>
                <a:gd name="T100" fmla="*/ 265 w 1084"/>
                <a:gd name="T101" fmla="*/ 353 h 1037"/>
                <a:gd name="T102" fmla="*/ 284 w 1084"/>
                <a:gd name="T103" fmla="*/ 311 h 1037"/>
                <a:gd name="T104" fmla="*/ 393 w 1084"/>
                <a:gd name="T105" fmla="*/ 257 h 1037"/>
                <a:gd name="T106" fmla="*/ 380 w 1084"/>
                <a:gd name="T107" fmla="*/ 228 h 1037"/>
                <a:gd name="T108" fmla="*/ 373 w 1084"/>
                <a:gd name="T109" fmla="*/ 140 h 1037"/>
                <a:gd name="T110" fmla="*/ 360 w 1084"/>
                <a:gd name="T111" fmla="*/ 113 h 1037"/>
                <a:gd name="T112" fmla="*/ 433 w 1084"/>
                <a:gd name="T113" fmla="*/ 71 h 1037"/>
                <a:gd name="T114" fmla="*/ 460 w 1084"/>
                <a:gd name="T115" fmla="*/ 71 h 1037"/>
                <a:gd name="T116" fmla="*/ 527 w 1084"/>
                <a:gd name="T117" fmla="*/ 35 h 1037"/>
                <a:gd name="T118" fmla="*/ 656 w 1084"/>
                <a:gd name="T119" fmla="*/ 11 h 1037"/>
                <a:gd name="T120" fmla="*/ 756 w 1084"/>
                <a:gd name="T121" fmla="*/ 17 h 1037"/>
                <a:gd name="T122" fmla="*/ 807 w 1084"/>
                <a:gd name="T123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4" h="1037">
                  <a:moveTo>
                    <a:pt x="807" y="0"/>
                  </a:moveTo>
                  <a:lnTo>
                    <a:pt x="809" y="2"/>
                  </a:lnTo>
                  <a:lnTo>
                    <a:pt x="811" y="2"/>
                  </a:lnTo>
                  <a:lnTo>
                    <a:pt x="811" y="2"/>
                  </a:lnTo>
                  <a:lnTo>
                    <a:pt x="811" y="2"/>
                  </a:lnTo>
                  <a:lnTo>
                    <a:pt x="813" y="4"/>
                  </a:lnTo>
                  <a:lnTo>
                    <a:pt x="816" y="4"/>
                  </a:lnTo>
                  <a:lnTo>
                    <a:pt x="816" y="11"/>
                  </a:lnTo>
                  <a:lnTo>
                    <a:pt x="833" y="11"/>
                  </a:lnTo>
                  <a:lnTo>
                    <a:pt x="836" y="0"/>
                  </a:lnTo>
                  <a:lnTo>
                    <a:pt x="851" y="0"/>
                  </a:lnTo>
                  <a:lnTo>
                    <a:pt x="862" y="4"/>
                  </a:lnTo>
                  <a:lnTo>
                    <a:pt x="873" y="8"/>
                  </a:lnTo>
                  <a:lnTo>
                    <a:pt x="873" y="11"/>
                  </a:lnTo>
                  <a:lnTo>
                    <a:pt x="913" y="11"/>
                  </a:lnTo>
                  <a:lnTo>
                    <a:pt x="911" y="18"/>
                  </a:lnTo>
                  <a:lnTo>
                    <a:pt x="909" y="24"/>
                  </a:lnTo>
                  <a:lnTo>
                    <a:pt x="907" y="26"/>
                  </a:lnTo>
                  <a:lnTo>
                    <a:pt x="905" y="29"/>
                  </a:lnTo>
                  <a:lnTo>
                    <a:pt x="904" y="31"/>
                  </a:lnTo>
                  <a:lnTo>
                    <a:pt x="900" y="37"/>
                  </a:lnTo>
                  <a:lnTo>
                    <a:pt x="896" y="37"/>
                  </a:lnTo>
                  <a:lnTo>
                    <a:pt x="896" y="68"/>
                  </a:lnTo>
                  <a:lnTo>
                    <a:pt x="900" y="128"/>
                  </a:lnTo>
                  <a:lnTo>
                    <a:pt x="896" y="128"/>
                  </a:lnTo>
                  <a:lnTo>
                    <a:pt x="896" y="137"/>
                  </a:lnTo>
                  <a:lnTo>
                    <a:pt x="893" y="137"/>
                  </a:lnTo>
                  <a:lnTo>
                    <a:pt x="893" y="151"/>
                  </a:lnTo>
                  <a:lnTo>
                    <a:pt x="887" y="151"/>
                  </a:lnTo>
                  <a:lnTo>
                    <a:pt x="884" y="160"/>
                  </a:lnTo>
                  <a:lnTo>
                    <a:pt x="876" y="160"/>
                  </a:lnTo>
                  <a:lnTo>
                    <a:pt x="856" y="184"/>
                  </a:lnTo>
                  <a:lnTo>
                    <a:pt x="853" y="184"/>
                  </a:lnTo>
                  <a:lnTo>
                    <a:pt x="853" y="197"/>
                  </a:lnTo>
                  <a:lnTo>
                    <a:pt x="855" y="198"/>
                  </a:lnTo>
                  <a:lnTo>
                    <a:pt x="856" y="200"/>
                  </a:lnTo>
                  <a:lnTo>
                    <a:pt x="856" y="204"/>
                  </a:lnTo>
                  <a:lnTo>
                    <a:pt x="858" y="206"/>
                  </a:lnTo>
                  <a:lnTo>
                    <a:pt x="858" y="208"/>
                  </a:lnTo>
                  <a:lnTo>
                    <a:pt x="860" y="211"/>
                  </a:lnTo>
                  <a:lnTo>
                    <a:pt x="864" y="211"/>
                  </a:lnTo>
                  <a:lnTo>
                    <a:pt x="864" y="224"/>
                  </a:lnTo>
                  <a:lnTo>
                    <a:pt x="867" y="224"/>
                  </a:lnTo>
                  <a:lnTo>
                    <a:pt x="873" y="233"/>
                  </a:lnTo>
                  <a:lnTo>
                    <a:pt x="884" y="233"/>
                  </a:lnTo>
                  <a:lnTo>
                    <a:pt x="887" y="240"/>
                  </a:lnTo>
                  <a:lnTo>
                    <a:pt x="893" y="240"/>
                  </a:lnTo>
                  <a:lnTo>
                    <a:pt x="896" y="264"/>
                  </a:lnTo>
                  <a:lnTo>
                    <a:pt x="902" y="269"/>
                  </a:lnTo>
                  <a:lnTo>
                    <a:pt x="913" y="278"/>
                  </a:lnTo>
                  <a:lnTo>
                    <a:pt x="925" y="284"/>
                  </a:lnTo>
                  <a:lnTo>
                    <a:pt x="936" y="288"/>
                  </a:lnTo>
                  <a:lnTo>
                    <a:pt x="940" y="328"/>
                  </a:lnTo>
                  <a:lnTo>
                    <a:pt x="944" y="328"/>
                  </a:lnTo>
                  <a:lnTo>
                    <a:pt x="944" y="337"/>
                  </a:lnTo>
                  <a:lnTo>
                    <a:pt x="947" y="337"/>
                  </a:lnTo>
                  <a:lnTo>
                    <a:pt x="953" y="377"/>
                  </a:lnTo>
                  <a:lnTo>
                    <a:pt x="956" y="377"/>
                  </a:lnTo>
                  <a:lnTo>
                    <a:pt x="956" y="388"/>
                  </a:lnTo>
                  <a:lnTo>
                    <a:pt x="960" y="388"/>
                  </a:lnTo>
                  <a:lnTo>
                    <a:pt x="960" y="393"/>
                  </a:lnTo>
                  <a:lnTo>
                    <a:pt x="960" y="397"/>
                  </a:lnTo>
                  <a:lnTo>
                    <a:pt x="958" y="398"/>
                  </a:lnTo>
                  <a:lnTo>
                    <a:pt x="956" y="402"/>
                  </a:lnTo>
                  <a:lnTo>
                    <a:pt x="955" y="404"/>
                  </a:lnTo>
                  <a:lnTo>
                    <a:pt x="953" y="406"/>
                  </a:lnTo>
                  <a:lnTo>
                    <a:pt x="951" y="408"/>
                  </a:lnTo>
                  <a:lnTo>
                    <a:pt x="953" y="411"/>
                  </a:lnTo>
                  <a:lnTo>
                    <a:pt x="956" y="411"/>
                  </a:lnTo>
                  <a:lnTo>
                    <a:pt x="958" y="415"/>
                  </a:lnTo>
                  <a:lnTo>
                    <a:pt x="962" y="418"/>
                  </a:lnTo>
                  <a:lnTo>
                    <a:pt x="964" y="420"/>
                  </a:lnTo>
                  <a:lnTo>
                    <a:pt x="964" y="428"/>
                  </a:lnTo>
                  <a:lnTo>
                    <a:pt x="967" y="428"/>
                  </a:lnTo>
                  <a:lnTo>
                    <a:pt x="967" y="448"/>
                  </a:lnTo>
                  <a:lnTo>
                    <a:pt x="976" y="453"/>
                  </a:lnTo>
                  <a:lnTo>
                    <a:pt x="978" y="464"/>
                  </a:lnTo>
                  <a:lnTo>
                    <a:pt x="976" y="477"/>
                  </a:lnTo>
                  <a:lnTo>
                    <a:pt x="975" y="491"/>
                  </a:lnTo>
                  <a:lnTo>
                    <a:pt x="973" y="504"/>
                  </a:lnTo>
                  <a:lnTo>
                    <a:pt x="973" y="513"/>
                  </a:lnTo>
                  <a:lnTo>
                    <a:pt x="976" y="513"/>
                  </a:lnTo>
                  <a:lnTo>
                    <a:pt x="978" y="520"/>
                  </a:lnTo>
                  <a:lnTo>
                    <a:pt x="980" y="533"/>
                  </a:lnTo>
                  <a:lnTo>
                    <a:pt x="980" y="544"/>
                  </a:lnTo>
                  <a:lnTo>
                    <a:pt x="976" y="544"/>
                  </a:lnTo>
                  <a:lnTo>
                    <a:pt x="973" y="571"/>
                  </a:lnTo>
                  <a:lnTo>
                    <a:pt x="975" y="582"/>
                  </a:lnTo>
                  <a:lnTo>
                    <a:pt x="978" y="593"/>
                  </a:lnTo>
                  <a:lnTo>
                    <a:pt x="980" y="608"/>
                  </a:lnTo>
                  <a:lnTo>
                    <a:pt x="976" y="609"/>
                  </a:lnTo>
                  <a:lnTo>
                    <a:pt x="973" y="613"/>
                  </a:lnTo>
                  <a:lnTo>
                    <a:pt x="967" y="615"/>
                  </a:lnTo>
                  <a:lnTo>
                    <a:pt x="962" y="618"/>
                  </a:lnTo>
                  <a:lnTo>
                    <a:pt x="958" y="624"/>
                  </a:lnTo>
                  <a:lnTo>
                    <a:pt x="956" y="628"/>
                  </a:lnTo>
                  <a:lnTo>
                    <a:pt x="956" y="631"/>
                  </a:lnTo>
                  <a:lnTo>
                    <a:pt x="960" y="631"/>
                  </a:lnTo>
                  <a:lnTo>
                    <a:pt x="962" y="638"/>
                  </a:lnTo>
                  <a:lnTo>
                    <a:pt x="965" y="644"/>
                  </a:lnTo>
                  <a:lnTo>
                    <a:pt x="969" y="648"/>
                  </a:lnTo>
                  <a:lnTo>
                    <a:pt x="973" y="651"/>
                  </a:lnTo>
                  <a:lnTo>
                    <a:pt x="976" y="657"/>
                  </a:lnTo>
                  <a:lnTo>
                    <a:pt x="980" y="657"/>
                  </a:lnTo>
                  <a:lnTo>
                    <a:pt x="980" y="668"/>
                  </a:lnTo>
                  <a:lnTo>
                    <a:pt x="984" y="668"/>
                  </a:lnTo>
                  <a:lnTo>
                    <a:pt x="984" y="677"/>
                  </a:lnTo>
                  <a:lnTo>
                    <a:pt x="987" y="677"/>
                  </a:lnTo>
                  <a:lnTo>
                    <a:pt x="987" y="700"/>
                  </a:lnTo>
                  <a:lnTo>
                    <a:pt x="993" y="700"/>
                  </a:lnTo>
                  <a:lnTo>
                    <a:pt x="993" y="704"/>
                  </a:lnTo>
                  <a:lnTo>
                    <a:pt x="995" y="706"/>
                  </a:lnTo>
                  <a:lnTo>
                    <a:pt x="995" y="708"/>
                  </a:lnTo>
                  <a:lnTo>
                    <a:pt x="995" y="711"/>
                  </a:lnTo>
                  <a:lnTo>
                    <a:pt x="996" y="717"/>
                  </a:lnTo>
                  <a:lnTo>
                    <a:pt x="1000" y="717"/>
                  </a:lnTo>
                  <a:lnTo>
                    <a:pt x="1004" y="718"/>
                  </a:lnTo>
                  <a:lnTo>
                    <a:pt x="1005" y="720"/>
                  </a:lnTo>
                  <a:lnTo>
                    <a:pt x="1007" y="722"/>
                  </a:lnTo>
                  <a:lnTo>
                    <a:pt x="1007" y="724"/>
                  </a:lnTo>
                  <a:lnTo>
                    <a:pt x="1007" y="724"/>
                  </a:lnTo>
                  <a:lnTo>
                    <a:pt x="1044" y="724"/>
                  </a:lnTo>
                  <a:lnTo>
                    <a:pt x="1044" y="728"/>
                  </a:lnTo>
                  <a:lnTo>
                    <a:pt x="1064" y="728"/>
                  </a:lnTo>
                  <a:lnTo>
                    <a:pt x="1064" y="733"/>
                  </a:lnTo>
                  <a:lnTo>
                    <a:pt x="1075" y="746"/>
                  </a:lnTo>
                  <a:lnTo>
                    <a:pt x="1082" y="762"/>
                  </a:lnTo>
                  <a:lnTo>
                    <a:pt x="1084" y="784"/>
                  </a:lnTo>
                  <a:lnTo>
                    <a:pt x="1082" y="786"/>
                  </a:lnTo>
                  <a:lnTo>
                    <a:pt x="1078" y="789"/>
                  </a:lnTo>
                  <a:lnTo>
                    <a:pt x="1078" y="791"/>
                  </a:lnTo>
                  <a:lnTo>
                    <a:pt x="1076" y="793"/>
                  </a:lnTo>
                  <a:lnTo>
                    <a:pt x="1067" y="793"/>
                  </a:lnTo>
                  <a:lnTo>
                    <a:pt x="1064" y="800"/>
                  </a:lnTo>
                  <a:lnTo>
                    <a:pt x="1047" y="804"/>
                  </a:lnTo>
                  <a:lnTo>
                    <a:pt x="1044" y="813"/>
                  </a:lnTo>
                  <a:lnTo>
                    <a:pt x="1027" y="817"/>
                  </a:lnTo>
                  <a:lnTo>
                    <a:pt x="1020" y="828"/>
                  </a:lnTo>
                  <a:lnTo>
                    <a:pt x="1004" y="831"/>
                  </a:lnTo>
                  <a:lnTo>
                    <a:pt x="1000" y="840"/>
                  </a:lnTo>
                  <a:lnTo>
                    <a:pt x="984" y="844"/>
                  </a:lnTo>
                  <a:lnTo>
                    <a:pt x="984" y="848"/>
                  </a:lnTo>
                  <a:lnTo>
                    <a:pt x="973" y="853"/>
                  </a:lnTo>
                  <a:lnTo>
                    <a:pt x="967" y="860"/>
                  </a:lnTo>
                  <a:lnTo>
                    <a:pt x="960" y="860"/>
                  </a:lnTo>
                  <a:lnTo>
                    <a:pt x="956" y="868"/>
                  </a:lnTo>
                  <a:lnTo>
                    <a:pt x="940" y="873"/>
                  </a:lnTo>
                  <a:lnTo>
                    <a:pt x="936" y="880"/>
                  </a:lnTo>
                  <a:lnTo>
                    <a:pt x="927" y="880"/>
                  </a:lnTo>
                  <a:lnTo>
                    <a:pt x="924" y="888"/>
                  </a:lnTo>
                  <a:lnTo>
                    <a:pt x="916" y="888"/>
                  </a:lnTo>
                  <a:lnTo>
                    <a:pt x="913" y="897"/>
                  </a:lnTo>
                  <a:lnTo>
                    <a:pt x="896" y="900"/>
                  </a:lnTo>
                  <a:lnTo>
                    <a:pt x="893" y="908"/>
                  </a:lnTo>
                  <a:lnTo>
                    <a:pt x="876" y="911"/>
                  </a:lnTo>
                  <a:lnTo>
                    <a:pt x="876" y="917"/>
                  </a:lnTo>
                  <a:lnTo>
                    <a:pt x="864" y="920"/>
                  </a:lnTo>
                  <a:lnTo>
                    <a:pt x="860" y="928"/>
                  </a:lnTo>
                  <a:lnTo>
                    <a:pt x="853" y="928"/>
                  </a:lnTo>
                  <a:lnTo>
                    <a:pt x="824" y="960"/>
                  </a:lnTo>
                  <a:lnTo>
                    <a:pt x="816" y="960"/>
                  </a:lnTo>
                  <a:lnTo>
                    <a:pt x="813" y="968"/>
                  </a:lnTo>
                  <a:lnTo>
                    <a:pt x="787" y="988"/>
                  </a:lnTo>
                  <a:lnTo>
                    <a:pt x="773" y="1008"/>
                  </a:lnTo>
                  <a:lnTo>
                    <a:pt x="762" y="1011"/>
                  </a:lnTo>
                  <a:lnTo>
                    <a:pt x="751" y="1011"/>
                  </a:lnTo>
                  <a:lnTo>
                    <a:pt x="740" y="1013"/>
                  </a:lnTo>
                  <a:lnTo>
                    <a:pt x="740" y="1017"/>
                  </a:lnTo>
                  <a:lnTo>
                    <a:pt x="724" y="1017"/>
                  </a:lnTo>
                  <a:lnTo>
                    <a:pt x="724" y="1020"/>
                  </a:lnTo>
                  <a:lnTo>
                    <a:pt x="704" y="1020"/>
                  </a:lnTo>
                  <a:lnTo>
                    <a:pt x="704" y="1024"/>
                  </a:lnTo>
                  <a:lnTo>
                    <a:pt x="698" y="1024"/>
                  </a:lnTo>
                  <a:lnTo>
                    <a:pt x="695" y="1026"/>
                  </a:lnTo>
                  <a:lnTo>
                    <a:pt x="689" y="1028"/>
                  </a:lnTo>
                  <a:lnTo>
                    <a:pt x="684" y="1028"/>
                  </a:lnTo>
                  <a:lnTo>
                    <a:pt x="665" y="1033"/>
                  </a:lnTo>
                  <a:lnTo>
                    <a:pt x="647" y="1035"/>
                  </a:lnTo>
                  <a:lnTo>
                    <a:pt x="624" y="1037"/>
                  </a:lnTo>
                  <a:lnTo>
                    <a:pt x="622" y="1031"/>
                  </a:lnTo>
                  <a:lnTo>
                    <a:pt x="620" y="1029"/>
                  </a:lnTo>
                  <a:lnTo>
                    <a:pt x="618" y="1026"/>
                  </a:lnTo>
                  <a:lnTo>
                    <a:pt x="616" y="1022"/>
                  </a:lnTo>
                  <a:lnTo>
                    <a:pt x="616" y="1017"/>
                  </a:lnTo>
                  <a:lnTo>
                    <a:pt x="622" y="1008"/>
                  </a:lnTo>
                  <a:lnTo>
                    <a:pt x="620" y="997"/>
                  </a:lnTo>
                  <a:lnTo>
                    <a:pt x="616" y="984"/>
                  </a:lnTo>
                  <a:lnTo>
                    <a:pt x="600" y="980"/>
                  </a:lnTo>
                  <a:lnTo>
                    <a:pt x="600" y="977"/>
                  </a:lnTo>
                  <a:lnTo>
                    <a:pt x="580" y="977"/>
                  </a:lnTo>
                  <a:lnTo>
                    <a:pt x="573" y="964"/>
                  </a:lnTo>
                  <a:lnTo>
                    <a:pt x="547" y="964"/>
                  </a:lnTo>
                  <a:lnTo>
                    <a:pt x="547" y="960"/>
                  </a:lnTo>
                  <a:lnTo>
                    <a:pt x="544" y="960"/>
                  </a:lnTo>
                  <a:lnTo>
                    <a:pt x="542" y="957"/>
                  </a:lnTo>
                  <a:lnTo>
                    <a:pt x="540" y="955"/>
                  </a:lnTo>
                  <a:lnTo>
                    <a:pt x="538" y="951"/>
                  </a:lnTo>
                  <a:lnTo>
                    <a:pt x="538" y="949"/>
                  </a:lnTo>
                  <a:lnTo>
                    <a:pt x="536" y="944"/>
                  </a:lnTo>
                  <a:lnTo>
                    <a:pt x="516" y="940"/>
                  </a:lnTo>
                  <a:lnTo>
                    <a:pt x="513" y="917"/>
                  </a:lnTo>
                  <a:lnTo>
                    <a:pt x="507" y="913"/>
                  </a:lnTo>
                  <a:lnTo>
                    <a:pt x="502" y="911"/>
                  </a:lnTo>
                  <a:lnTo>
                    <a:pt x="496" y="908"/>
                  </a:lnTo>
                  <a:lnTo>
                    <a:pt x="493" y="904"/>
                  </a:lnTo>
                  <a:lnTo>
                    <a:pt x="487" y="900"/>
                  </a:lnTo>
                  <a:lnTo>
                    <a:pt x="480" y="888"/>
                  </a:lnTo>
                  <a:lnTo>
                    <a:pt x="464" y="884"/>
                  </a:lnTo>
                  <a:lnTo>
                    <a:pt x="456" y="873"/>
                  </a:lnTo>
                  <a:lnTo>
                    <a:pt x="447" y="873"/>
                  </a:lnTo>
                  <a:lnTo>
                    <a:pt x="444" y="864"/>
                  </a:lnTo>
                  <a:lnTo>
                    <a:pt x="433" y="860"/>
                  </a:lnTo>
                  <a:lnTo>
                    <a:pt x="433" y="857"/>
                  </a:lnTo>
                  <a:lnTo>
                    <a:pt x="424" y="857"/>
                  </a:lnTo>
                  <a:lnTo>
                    <a:pt x="420" y="848"/>
                  </a:lnTo>
                  <a:lnTo>
                    <a:pt x="413" y="848"/>
                  </a:lnTo>
                  <a:lnTo>
                    <a:pt x="407" y="840"/>
                  </a:lnTo>
                  <a:lnTo>
                    <a:pt x="400" y="840"/>
                  </a:lnTo>
                  <a:lnTo>
                    <a:pt x="396" y="831"/>
                  </a:lnTo>
                  <a:lnTo>
                    <a:pt x="387" y="831"/>
                  </a:lnTo>
                  <a:lnTo>
                    <a:pt x="380" y="820"/>
                  </a:lnTo>
                  <a:lnTo>
                    <a:pt x="364" y="817"/>
                  </a:lnTo>
                  <a:lnTo>
                    <a:pt x="356" y="804"/>
                  </a:lnTo>
                  <a:lnTo>
                    <a:pt x="340" y="800"/>
                  </a:lnTo>
                  <a:lnTo>
                    <a:pt x="333" y="788"/>
                  </a:lnTo>
                  <a:lnTo>
                    <a:pt x="324" y="788"/>
                  </a:lnTo>
                  <a:lnTo>
                    <a:pt x="320" y="780"/>
                  </a:lnTo>
                  <a:lnTo>
                    <a:pt x="307" y="777"/>
                  </a:lnTo>
                  <a:lnTo>
                    <a:pt x="307" y="771"/>
                  </a:lnTo>
                  <a:lnTo>
                    <a:pt x="300" y="771"/>
                  </a:lnTo>
                  <a:lnTo>
                    <a:pt x="296" y="764"/>
                  </a:lnTo>
                  <a:lnTo>
                    <a:pt x="287" y="764"/>
                  </a:lnTo>
                  <a:lnTo>
                    <a:pt x="284" y="757"/>
                  </a:lnTo>
                  <a:lnTo>
                    <a:pt x="276" y="757"/>
                  </a:lnTo>
                  <a:lnTo>
                    <a:pt x="273" y="748"/>
                  </a:lnTo>
                  <a:lnTo>
                    <a:pt x="264" y="748"/>
                  </a:lnTo>
                  <a:lnTo>
                    <a:pt x="256" y="737"/>
                  </a:lnTo>
                  <a:lnTo>
                    <a:pt x="240" y="733"/>
                  </a:lnTo>
                  <a:lnTo>
                    <a:pt x="236" y="724"/>
                  </a:lnTo>
                  <a:lnTo>
                    <a:pt x="224" y="720"/>
                  </a:lnTo>
                  <a:lnTo>
                    <a:pt x="216" y="708"/>
                  </a:lnTo>
                  <a:lnTo>
                    <a:pt x="207" y="708"/>
                  </a:lnTo>
                  <a:lnTo>
                    <a:pt x="207" y="704"/>
                  </a:lnTo>
                  <a:lnTo>
                    <a:pt x="200" y="704"/>
                  </a:lnTo>
                  <a:lnTo>
                    <a:pt x="198" y="702"/>
                  </a:lnTo>
                  <a:lnTo>
                    <a:pt x="195" y="700"/>
                  </a:lnTo>
                  <a:lnTo>
                    <a:pt x="191" y="698"/>
                  </a:lnTo>
                  <a:lnTo>
                    <a:pt x="187" y="697"/>
                  </a:lnTo>
                  <a:lnTo>
                    <a:pt x="185" y="695"/>
                  </a:lnTo>
                  <a:lnTo>
                    <a:pt x="182" y="693"/>
                  </a:lnTo>
                  <a:lnTo>
                    <a:pt x="180" y="689"/>
                  </a:lnTo>
                  <a:lnTo>
                    <a:pt x="176" y="688"/>
                  </a:lnTo>
                  <a:lnTo>
                    <a:pt x="167" y="677"/>
                  </a:lnTo>
                  <a:lnTo>
                    <a:pt x="160" y="677"/>
                  </a:lnTo>
                  <a:lnTo>
                    <a:pt x="156" y="668"/>
                  </a:lnTo>
                  <a:lnTo>
                    <a:pt x="140" y="664"/>
                  </a:lnTo>
                  <a:lnTo>
                    <a:pt x="133" y="653"/>
                  </a:lnTo>
                  <a:lnTo>
                    <a:pt x="116" y="648"/>
                  </a:lnTo>
                  <a:lnTo>
                    <a:pt x="113" y="640"/>
                  </a:lnTo>
                  <a:lnTo>
                    <a:pt x="104" y="640"/>
                  </a:lnTo>
                  <a:lnTo>
                    <a:pt x="96" y="628"/>
                  </a:lnTo>
                  <a:lnTo>
                    <a:pt x="80" y="624"/>
                  </a:lnTo>
                  <a:lnTo>
                    <a:pt x="73" y="611"/>
                  </a:lnTo>
                  <a:lnTo>
                    <a:pt x="64" y="611"/>
                  </a:lnTo>
                  <a:lnTo>
                    <a:pt x="56" y="600"/>
                  </a:lnTo>
                  <a:lnTo>
                    <a:pt x="40" y="597"/>
                  </a:lnTo>
                  <a:lnTo>
                    <a:pt x="33" y="584"/>
                  </a:lnTo>
                  <a:lnTo>
                    <a:pt x="24" y="584"/>
                  </a:lnTo>
                  <a:lnTo>
                    <a:pt x="16" y="571"/>
                  </a:lnTo>
                  <a:lnTo>
                    <a:pt x="7" y="571"/>
                  </a:lnTo>
                  <a:lnTo>
                    <a:pt x="7" y="568"/>
                  </a:lnTo>
                  <a:lnTo>
                    <a:pt x="5" y="566"/>
                  </a:lnTo>
                  <a:lnTo>
                    <a:pt x="4" y="564"/>
                  </a:lnTo>
                  <a:lnTo>
                    <a:pt x="2" y="562"/>
                  </a:lnTo>
                  <a:lnTo>
                    <a:pt x="2" y="560"/>
                  </a:lnTo>
                  <a:lnTo>
                    <a:pt x="0" y="557"/>
                  </a:lnTo>
                  <a:lnTo>
                    <a:pt x="0" y="551"/>
                  </a:lnTo>
                  <a:lnTo>
                    <a:pt x="4" y="551"/>
                  </a:lnTo>
                  <a:lnTo>
                    <a:pt x="4" y="484"/>
                  </a:lnTo>
                  <a:lnTo>
                    <a:pt x="4" y="484"/>
                  </a:lnTo>
                  <a:lnTo>
                    <a:pt x="5" y="482"/>
                  </a:lnTo>
                  <a:lnTo>
                    <a:pt x="7" y="480"/>
                  </a:lnTo>
                  <a:lnTo>
                    <a:pt x="7" y="477"/>
                  </a:lnTo>
                  <a:lnTo>
                    <a:pt x="16" y="473"/>
                  </a:lnTo>
                  <a:lnTo>
                    <a:pt x="24" y="469"/>
                  </a:lnTo>
                  <a:lnTo>
                    <a:pt x="31" y="466"/>
                  </a:lnTo>
                  <a:lnTo>
                    <a:pt x="36" y="460"/>
                  </a:lnTo>
                  <a:lnTo>
                    <a:pt x="40" y="453"/>
                  </a:lnTo>
                  <a:lnTo>
                    <a:pt x="76" y="440"/>
                  </a:lnTo>
                  <a:lnTo>
                    <a:pt x="76" y="433"/>
                  </a:lnTo>
                  <a:lnTo>
                    <a:pt x="84" y="428"/>
                  </a:lnTo>
                  <a:lnTo>
                    <a:pt x="95" y="428"/>
                  </a:lnTo>
                  <a:lnTo>
                    <a:pt x="109" y="428"/>
                  </a:lnTo>
                  <a:lnTo>
                    <a:pt x="120" y="428"/>
                  </a:lnTo>
                  <a:lnTo>
                    <a:pt x="120" y="420"/>
                  </a:lnTo>
                  <a:lnTo>
                    <a:pt x="176" y="411"/>
                  </a:lnTo>
                  <a:lnTo>
                    <a:pt x="185" y="402"/>
                  </a:lnTo>
                  <a:lnTo>
                    <a:pt x="193" y="393"/>
                  </a:lnTo>
                  <a:lnTo>
                    <a:pt x="200" y="380"/>
                  </a:lnTo>
                  <a:lnTo>
                    <a:pt x="240" y="368"/>
                  </a:lnTo>
                  <a:lnTo>
                    <a:pt x="247" y="357"/>
                  </a:lnTo>
                  <a:lnTo>
                    <a:pt x="253" y="355"/>
                  </a:lnTo>
                  <a:lnTo>
                    <a:pt x="256" y="353"/>
                  </a:lnTo>
                  <a:lnTo>
                    <a:pt x="260" y="353"/>
                  </a:lnTo>
                  <a:lnTo>
                    <a:pt x="262" y="353"/>
                  </a:lnTo>
                  <a:lnTo>
                    <a:pt x="265" y="353"/>
                  </a:lnTo>
                  <a:lnTo>
                    <a:pt x="269" y="351"/>
                  </a:lnTo>
                  <a:lnTo>
                    <a:pt x="273" y="348"/>
                  </a:lnTo>
                  <a:lnTo>
                    <a:pt x="265" y="338"/>
                  </a:lnTo>
                  <a:lnTo>
                    <a:pt x="264" y="328"/>
                  </a:lnTo>
                  <a:lnTo>
                    <a:pt x="264" y="313"/>
                  </a:lnTo>
                  <a:lnTo>
                    <a:pt x="284" y="311"/>
                  </a:lnTo>
                  <a:lnTo>
                    <a:pt x="300" y="308"/>
                  </a:lnTo>
                  <a:lnTo>
                    <a:pt x="313" y="300"/>
                  </a:lnTo>
                  <a:lnTo>
                    <a:pt x="320" y="288"/>
                  </a:lnTo>
                  <a:lnTo>
                    <a:pt x="400" y="288"/>
                  </a:lnTo>
                  <a:lnTo>
                    <a:pt x="404" y="264"/>
                  </a:lnTo>
                  <a:lnTo>
                    <a:pt x="393" y="257"/>
                  </a:lnTo>
                  <a:lnTo>
                    <a:pt x="393" y="244"/>
                  </a:lnTo>
                  <a:lnTo>
                    <a:pt x="387" y="244"/>
                  </a:lnTo>
                  <a:lnTo>
                    <a:pt x="387" y="237"/>
                  </a:lnTo>
                  <a:lnTo>
                    <a:pt x="384" y="237"/>
                  </a:lnTo>
                  <a:lnTo>
                    <a:pt x="384" y="228"/>
                  </a:lnTo>
                  <a:lnTo>
                    <a:pt x="380" y="228"/>
                  </a:lnTo>
                  <a:lnTo>
                    <a:pt x="380" y="208"/>
                  </a:lnTo>
                  <a:lnTo>
                    <a:pt x="384" y="208"/>
                  </a:lnTo>
                  <a:lnTo>
                    <a:pt x="384" y="204"/>
                  </a:lnTo>
                  <a:lnTo>
                    <a:pt x="380" y="204"/>
                  </a:lnTo>
                  <a:lnTo>
                    <a:pt x="376" y="140"/>
                  </a:lnTo>
                  <a:lnTo>
                    <a:pt x="373" y="140"/>
                  </a:lnTo>
                  <a:lnTo>
                    <a:pt x="369" y="135"/>
                  </a:lnTo>
                  <a:lnTo>
                    <a:pt x="365" y="133"/>
                  </a:lnTo>
                  <a:lnTo>
                    <a:pt x="364" y="129"/>
                  </a:lnTo>
                  <a:lnTo>
                    <a:pt x="362" y="126"/>
                  </a:lnTo>
                  <a:lnTo>
                    <a:pt x="360" y="120"/>
                  </a:lnTo>
                  <a:lnTo>
                    <a:pt x="360" y="113"/>
                  </a:lnTo>
                  <a:lnTo>
                    <a:pt x="376" y="108"/>
                  </a:lnTo>
                  <a:lnTo>
                    <a:pt x="393" y="100"/>
                  </a:lnTo>
                  <a:lnTo>
                    <a:pt x="404" y="93"/>
                  </a:lnTo>
                  <a:lnTo>
                    <a:pt x="407" y="80"/>
                  </a:lnTo>
                  <a:lnTo>
                    <a:pt x="433" y="77"/>
                  </a:lnTo>
                  <a:lnTo>
                    <a:pt x="433" y="71"/>
                  </a:lnTo>
                  <a:lnTo>
                    <a:pt x="440" y="71"/>
                  </a:lnTo>
                  <a:lnTo>
                    <a:pt x="440" y="68"/>
                  </a:lnTo>
                  <a:lnTo>
                    <a:pt x="445" y="68"/>
                  </a:lnTo>
                  <a:lnTo>
                    <a:pt x="451" y="68"/>
                  </a:lnTo>
                  <a:lnTo>
                    <a:pt x="456" y="69"/>
                  </a:lnTo>
                  <a:lnTo>
                    <a:pt x="460" y="71"/>
                  </a:lnTo>
                  <a:lnTo>
                    <a:pt x="464" y="71"/>
                  </a:lnTo>
                  <a:lnTo>
                    <a:pt x="480" y="51"/>
                  </a:lnTo>
                  <a:lnTo>
                    <a:pt x="493" y="51"/>
                  </a:lnTo>
                  <a:lnTo>
                    <a:pt x="500" y="40"/>
                  </a:lnTo>
                  <a:lnTo>
                    <a:pt x="516" y="40"/>
                  </a:lnTo>
                  <a:lnTo>
                    <a:pt x="527" y="35"/>
                  </a:lnTo>
                  <a:lnTo>
                    <a:pt x="540" y="31"/>
                  </a:lnTo>
                  <a:lnTo>
                    <a:pt x="556" y="28"/>
                  </a:lnTo>
                  <a:lnTo>
                    <a:pt x="604" y="28"/>
                  </a:lnTo>
                  <a:lnTo>
                    <a:pt x="613" y="17"/>
                  </a:lnTo>
                  <a:lnTo>
                    <a:pt x="656" y="17"/>
                  </a:lnTo>
                  <a:lnTo>
                    <a:pt x="656" y="11"/>
                  </a:lnTo>
                  <a:lnTo>
                    <a:pt x="724" y="11"/>
                  </a:lnTo>
                  <a:lnTo>
                    <a:pt x="724" y="17"/>
                  </a:lnTo>
                  <a:lnTo>
                    <a:pt x="736" y="17"/>
                  </a:lnTo>
                  <a:lnTo>
                    <a:pt x="740" y="24"/>
                  </a:lnTo>
                  <a:lnTo>
                    <a:pt x="756" y="20"/>
                  </a:lnTo>
                  <a:lnTo>
                    <a:pt x="756" y="17"/>
                  </a:lnTo>
                  <a:lnTo>
                    <a:pt x="776" y="17"/>
                  </a:lnTo>
                  <a:lnTo>
                    <a:pt x="776" y="11"/>
                  </a:lnTo>
                  <a:lnTo>
                    <a:pt x="784" y="8"/>
                  </a:lnTo>
                  <a:lnTo>
                    <a:pt x="789" y="4"/>
                  </a:lnTo>
                  <a:lnTo>
                    <a:pt x="796" y="2"/>
                  </a:lnTo>
                  <a:lnTo>
                    <a:pt x="80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66">
              <a:extLst>
                <a:ext uri="{FF2B5EF4-FFF2-40B4-BE49-F238E27FC236}">
                  <a16:creationId xmlns="" xmlns:a16="http://schemas.microsoft.com/office/drawing/2014/main" id="{0B067938-C457-492B-A4EF-2E5B936C2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955" y="988169"/>
              <a:ext cx="747713" cy="639763"/>
            </a:xfrm>
            <a:custGeom>
              <a:avLst/>
              <a:gdLst>
                <a:gd name="T0" fmla="*/ 471 w 471"/>
                <a:gd name="T1" fmla="*/ 0 h 403"/>
                <a:gd name="T2" fmla="*/ 454 w 471"/>
                <a:gd name="T3" fmla="*/ 98 h 403"/>
                <a:gd name="T4" fmla="*/ 414 w 471"/>
                <a:gd name="T5" fmla="*/ 100 h 403"/>
                <a:gd name="T6" fmla="*/ 385 w 471"/>
                <a:gd name="T7" fmla="*/ 103 h 403"/>
                <a:gd name="T8" fmla="*/ 347 w 471"/>
                <a:gd name="T9" fmla="*/ 105 h 403"/>
                <a:gd name="T10" fmla="*/ 305 w 471"/>
                <a:gd name="T11" fmla="*/ 103 h 403"/>
                <a:gd name="T12" fmla="*/ 287 w 471"/>
                <a:gd name="T13" fmla="*/ 243 h 403"/>
                <a:gd name="T14" fmla="*/ 283 w 471"/>
                <a:gd name="T15" fmla="*/ 247 h 403"/>
                <a:gd name="T16" fmla="*/ 280 w 471"/>
                <a:gd name="T17" fmla="*/ 251 h 403"/>
                <a:gd name="T18" fmla="*/ 251 w 471"/>
                <a:gd name="T19" fmla="*/ 256 h 403"/>
                <a:gd name="T20" fmla="*/ 240 w 471"/>
                <a:gd name="T21" fmla="*/ 263 h 403"/>
                <a:gd name="T22" fmla="*/ 227 w 471"/>
                <a:gd name="T23" fmla="*/ 276 h 403"/>
                <a:gd name="T24" fmla="*/ 223 w 471"/>
                <a:gd name="T25" fmla="*/ 283 h 403"/>
                <a:gd name="T26" fmla="*/ 229 w 471"/>
                <a:gd name="T27" fmla="*/ 320 h 403"/>
                <a:gd name="T28" fmla="*/ 227 w 471"/>
                <a:gd name="T29" fmla="*/ 363 h 403"/>
                <a:gd name="T30" fmla="*/ 22 w 471"/>
                <a:gd name="T31" fmla="*/ 371 h 403"/>
                <a:gd name="T32" fmla="*/ 20 w 471"/>
                <a:gd name="T33" fmla="*/ 391 h 403"/>
                <a:gd name="T34" fmla="*/ 14 w 471"/>
                <a:gd name="T35" fmla="*/ 403 h 403"/>
                <a:gd name="T36" fmla="*/ 3 w 471"/>
                <a:gd name="T37" fmla="*/ 351 h 403"/>
                <a:gd name="T38" fmla="*/ 11 w 471"/>
                <a:gd name="T39" fmla="*/ 338 h 403"/>
                <a:gd name="T40" fmla="*/ 14 w 471"/>
                <a:gd name="T41" fmla="*/ 316 h 403"/>
                <a:gd name="T42" fmla="*/ 27 w 471"/>
                <a:gd name="T43" fmla="*/ 303 h 403"/>
                <a:gd name="T44" fmla="*/ 43 w 471"/>
                <a:gd name="T45" fmla="*/ 280 h 403"/>
                <a:gd name="T46" fmla="*/ 51 w 471"/>
                <a:gd name="T47" fmla="*/ 263 h 403"/>
                <a:gd name="T48" fmla="*/ 54 w 471"/>
                <a:gd name="T49" fmla="*/ 251 h 403"/>
                <a:gd name="T50" fmla="*/ 67 w 471"/>
                <a:gd name="T51" fmla="*/ 220 h 403"/>
                <a:gd name="T52" fmla="*/ 74 w 471"/>
                <a:gd name="T53" fmla="*/ 207 h 403"/>
                <a:gd name="T54" fmla="*/ 96 w 471"/>
                <a:gd name="T55" fmla="*/ 192 h 403"/>
                <a:gd name="T56" fmla="*/ 123 w 471"/>
                <a:gd name="T57" fmla="*/ 163 h 403"/>
                <a:gd name="T58" fmla="*/ 131 w 471"/>
                <a:gd name="T59" fmla="*/ 123 h 403"/>
                <a:gd name="T60" fmla="*/ 140 w 471"/>
                <a:gd name="T61" fmla="*/ 107 h 403"/>
                <a:gd name="T62" fmla="*/ 147 w 471"/>
                <a:gd name="T63" fmla="*/ 94 h 403"/>
                <a:gd name="T64" fmla="*/ 151 w 471"/>
                <a:gd name="T65" fmla="*/ 80 h 403"/>
                <a:gd name="T66" fmla="*/ 160 w 471"/>
                <a:gd name="T67" fmla="*/ 74 h 403"/>
                <a:gd name="T68" fmla="*/ 165 w 471"/>
                <a:gd name="T69" fmla="*/ 71 h 403"/>
                <a:gd name="T70" fmla="*/ 171 w 471"/>
                <a:gd name="T71" fmla="*/ 71 h 403"/>
                <a:gd name="T72" fmla="*/ 178 w 471"/>
                <a:gd name="T73" fmla="*/ 69 h 403"/>
                <a:gd name="T74" fmla="*/ 187 w 471"/>
                <a:gd name="T75" fmla="*/ 60 h 403"/>
                <a:gd name="T76" fmla="*/ 194 w 471"/>
                <a:gd name="T77" fmla="*/ 56 h 403"/>
                <a:gd name="T78" fmla="*/ 203 w 471"/>
                <a:gd name="T79" fmla="*/ 43 h 403"/>
                <a:gd name="T80" fmla="*/ 211 w 471"/>
                <a:gd name="T81" fmla="*/ 31 h 403"/>
                <a:gd name="T82" fmla="*/ 216 w 471"/>
                <a:gd name="T83" fmla="*/ 27 h 403"/>
                <a:gd name="T84" fmla="*/ 218 w 471"/>
                <a:gd name="T85" fmla="*/ 18 h 403"/>
                <a:gd name="T86" fmla="*/ 218 w 471"/>
                <a:gd name="T87" fmla="*/ 12 h 403"/>
                <a:gd name="T88" fmla="*/ 223 w 471"/>
                <a:gd name="T89" fmla="*/ 7 h 403"/>
                <a:gd name="T90" fmla="*/ 227 w 471"/>
                <a:gd name="T9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1" h="403">
                  <a:moveTo>
                    <a:pt x="227" y="0"/>
                  </a:moveTo>
                  <a:lnTo>
                    <a:pt x="471" y="0"/>
                  </a:lnTo>
                  <a:lnTo>
                    <a:pt x="471" y="94"/>
                  </a:lnTo>
                  <a:lnTo>
                    <a:pt x="454" y="98"/>
                  </a:lnTo>
                  <a:lnTo>
                    <a:pt x="436" y="100"/>
                  </a:lnTo>
                  <a:lnTo>
                    <a:pt x="414" y="100"/>
                  </a:lnTo>
                  <a:lnTo>
                    <a:pt x="394" y="100"/>
                  </a:lnTo>
                  <a:lnTo>
                    <a:pt x="385" y="103"/>
                  </a:lnTo>
                  <a:lnTo>
                    <a:pt x="369" y="103"/>
                  </a:lnTo>
                  <a:lnTo>
                    <a:pt x="347" y="105"/>
                  </a:lnTo>
                  <a:lnTo>
                    <a:pt x="325" y="103"/>
                  </a:lnTo>
                  <a:lnTo>
                    <a:pt x="305" y="103"/>
                  </a:lnTo>
                  <a:lnTo>
                    <a:pt x="291" y="103"/>
                  </a:lnTo>
                  <a:lnTo>
                    <a:pt x="287" y="243"/>
                  </a:lnTo>
                  <a:lnTo>
                    <a:pt x="285" y="245"/>
                  </a:lnTo>
                  <a:lnTo>
                    <a:pt x="283" y="247"/>
                  </a:lnTo>
                  <a:lnTo>
                    <a:pt x="282" y="249"/>
                  </a:lnTo>
                  <a:lnTo>
                    <a:pt x="280" y="251"/>
                  </a:lnTo>
                  <a:lnTo>
                    <a:pt x="280" y="251"/>
                  </a:lnTo>
                  <a:lnTo>
                    <a:pt x="251" y="256"/>
                  </a:lnTo>
                  <a:lnTo>
                    <a:pt x="247" y="263"/>
                  </a:lnTo>
                  <a:lnTo>
                    <a:pt x="240" y="263"/>
                  </a:lnTo>
                  <a:lnTo>
                    <a:pt x="240" y="267"/>
                  </a:lnTo>
                  <a:lnTo>
                    <a:pt x="227" y="276"/>
                  </a:lnTo>
                  <a:lnTo>
                    <a:pt x="227" y="283"/>
                  </a:lnTo>
                  <a:lnTo>
                    <a:pt x="223" y="283"/>
                  </a:lnTo>
                  <a:lnTo>
                    <a:pt x="229" y="300"/>
                  </a:lnTo>
                  <a:lnTo>
                    <a:pt x="229" y="320"/>
                  </a:lnTo>
                  <a:lnTo>
                    <a:pt x="227" y="341"/>
                  </a:lnTo>
                  <a:lnTo>
                    <a:pt x="227" y="363"/>
                  </a:lnTo>
                  <a:lnTo>
                    <a:pt x="23" y="363"/>
                  </a:lnTo>
                  <a:lnTo>
                    <a:pt x="22" y="371"/>
                  </a:lnTo>
                  <a:lnTo>
                    <a:pt x="20" y="380"/>
                  </a:lnTo>
                  <a:lnTo>
                    <a:pt x="20" y="391"/>
                  </a:lnTo>
                  <a:lnTo>
                    <a:pt x="14" y="391"/>
                  </a:lnTo>
                  <a:lnTo>
                    <a:pt x="14" y="403"/>
                  </a:lnTo>
                  <a:lnTo>
                    <a:pt x="0" y="403"/>
                  </a:lnTo>
                  <a:lnTo>
                    <a:pt x="3" y="351"/>
                  </a:lnTo>
                  <a:lnTo>
                    <a:pt x="11" y="351"/>
                  </a:lnTo>
                  <a:lnTo>
                    <a:pt x="11" y="338"/>
                  </a:lnTo>
                  <a:lnTo>
                    <a:pt x="12" y="325"/>
                  </a:lnTo>
                  <a:lnTo>
                    <a:pt x="14" y="316"/>
                  </a:lnTo>
                  <a:lnTo>
                    <a:pt x="23" y="311"/>
                  </a:lnTo>
                  <a:lnTo>
                    <a:pt x="27" y="303"/>
                  </a:lnTo>
                  <a:lnTo>
                    <a:pt x="40" y="300"/>
                  </a:lnTo>
                  <a:lnTo>
                    <a:pt x="43" y="280"/>
                  </a:lnTo>
                  <a:lnTo>
                    <a:pt x="47" y="280"/>
                  </a:lnTo>
                  <a:lnTo>
                    <a:pt x="51" y="263"/>
                  </a:lnTo>
                  <a:lnTo>
                    <a:pt x="54" y="263"/>
                  </a:lnTo>
                  <a:lnTo>
                    <a:pt x="54" y="251"/>
                  </a:lnTo>
                  <a:lnTo>
                    <a:pt x="63" y="247"/>
                  </a:lnTo>
                  <a:lnTo>
                    <a:pt x="67" y="220"/>
                  </a:lnTo>
                  <a:lnTo>
                    <a:pt x="74" y="214"/>
                  </a:lnTo>
                  <a:lnTo>
                    <a:pt x="74" y="207"/>
                  </a:lnTo>
                  <a:lnTo>
                    <a:pt x="83" y="207"/>
                  </a:lnTo>
                  <a:lnTo>
                    <a:pt x="96" y="192"/>
                  </a:lnTo>
                  <a:lnTo>
                    <a:pt x="111" y="178"/>
                  </a:lnTo>
                  <a:lnTo>
                    <a:pt x="123" y="163"/>
                  </a:lnTo>
                  <a:lnTo>
                    <a:pt x="131" y="160"/>
                  </a:lnTo>
                  <a:lnTo>
                    <a:pt x="131" y="123"/>
                  </a:lnTo>
                  <a:lnTo>
                    <a:pt x="134" y="123"/>
                  </a:lnTo>
                  <a:lnTo>
                    <a:pt x="140" y="107"/>
                  </a:lnTo>
                  <a:lnTo>
                    <a:pt x="147" y="103"/>
                  </a:lnTo>
                  <a:lnTo>
                    <a:pt x="147" y="94"/>
                  </a:lnTo>
                  <a:lnTo>
                    <a:pt x="151" y="94"/>
                  </a:lnTo>
                  <a:lnTo>
                    <a:pt x="151" y="80"/>
                  </a:lnTo>
                  <a:lnTo>
                    <a:pt x="154" y="80"/>
                  </a:lnTo>
                  <a:lnTo>
                    <a:pt x="160" y="74"/>
                  </a:lnTo>
                  <a:lnTo>
                    <a:pt x="162" y="72"/>
                  </a:lnTo>
                  <a:lnTo>
                    <a:pt x="165" y="71"/>
                  </a:lnTo>
                  <a:lnTo>
                    <a:pt x="169" y="71"/>
                  </a:lnTo>
                  <a:lnTo>
                    <a:pt x="171" y="71"/>
                  </a:lnTo>
                  <a:lnTo>
                    <a:pt x="174" y="71"/>
                  </a:lnTo>
                  <a:lnTo>
                    <a:pt x="178" y="69"/>
                  </a:lnTo>
                  <a:lnTo>
                    <a:pt x="183" y="67"/>
                  </a:lnTo>
                  <a:lnTo>
                    <a:pt x="187" y="60"/>
                  </a:lnTo>
                  <a:lnTo>
                    <a:pt x="194" y="60"/>
                  </a:lnTo>
                  <a:lnTo>
                    <a:pt x="194" y="56"/>
                  </a:lnTo>
                  <a:lnTo>
                    <a:pt x="203" y="51"/>
                  </a:lnTo>
                  <a:lnTo>
                    <a:pt x="203" y="43"/>
                  </a:lnTo>
                  <a:lnTo>
                    <a:pt x="211" y="40"/>
                  </a:lnTo>
                  <a:lnTo>
                    <a:pt x="211" y="31"/>
                  </a:lnTo>
                  <a:lnTo>
                    <a:pt x="214" y="31"/>
                  </a:lnTo>
                  <a:lnTo>
                    <a:pt x="216" y="27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8" y="16"/>
                  </a:lnTo>
                  <a:lnTo>
                    <a:pt x="218" y="12"/>
                  </a:lnTo>
                  <a:lnTo>
                    <a:pt x="220" y="11"/>
                  </a:lnTo>
                  <a:lnTo>
                    <a:pt x="223" y="7"/>
                  </a:lnTo>
                  <a:lnTo>
                    <a:pt x="227" y="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69">
              <a:extLst>
                <a:ext uri="{FF2B5EF4-FFF2-40B4-BE49-F238E27FC236}">
                  <a16:creationId xmlns="" xmlns:a16="http://schemas.microsoft.com/office/drawing/2014/main" id="{B9E115A6-7160-42E7-9E5F-2AC77F27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9667" y="243632"/>
              <a:ext cx="1020763" cy="752475"/>
            </a:xfrm>
            <a:custGeom>
              <a:avLst/>
              <a:gdLst>
                <a:gd name="T0" fmla="*/ 454 w 643"/>
                <a:gd name="T1" fmla="*/ 29 h 474"/>
                <a:gd name="T2" fmla="*/ 472 w 643"/>
                <a:gd name="T3" fmla="*/ 40 h 474"/>
                <a:gd name="T4" fmla="*/ 536 w 643"/>
                <a:gd name="T5" fmla="*/ 40 h 474"/>
                <a:gd name="T6" fmla="*/ 543 w 643"/>
                <a:gd name="T7" fmla="*/ 30 h 474"/>
                <a:gd name="T8" fmla="*/ 556 w 643"/>
                <a:gd name="T9" fmla="*/ 29 h 474"/>
                <a:gd name="T10" fmla="*/ 569 w 643"/>
                <a:gd name="T11" fmla="*/ 36 h 474"/>
                <a:gd name="T12" fmla="*/ 596 w 643"/>
                <a:gd name="T13" fmla="*/ 45 h 474"/>
                <a:gd name="T14" fmla="*/ 601 w 643"/>
                <a:gd name="T15" fmla="*/ 50 h 474"/>
                <a:gd name="T16" fmla="*/ 605 w 643"/>
                <a:gd name="T17" fmla="*/ 60 h 474"/>
                <a:gd name="T18" fmla="*/ 620 w 643"/>
                <a:gd name="T19" fmla="*/ 132 h 474"/>
                <a:gd name="T20" fmla="*/ 623 w 643"/>
                <a:gd name="T21" fmla="*/ 156 h 474"/>
                <a:gd name="T22" fmla="*/ 629 w 643"/>
                <a:gd name="T23" fmla="*/ 170 h 474"/>
                <a:gd name="T24" fmla="*/ 643 w 643"/>
                <a:gd name="T25" fmla="*/ 189 h 474"/>
                <a:gd name="T26" fmla="*/ 636 w 643"/>
                <a:gd name="T27" fmla="*/ 220 h 474"/>
                <a:gd name="T28" fmla="*/ 600 w 643"/>
                <a:gd name="T29" fmla="*/ 223 h 474"/>
                <a:gd name="T30" fmla="*/ 563 w 643"/>
                <a:gd name="T31" fmla="*/ 225 h 474"/>
                <a:gd name="T32" fmla="*/ 551 w 643"/>
                <a:gd name="T33" fmla="*/ 236 h 474"/>
                <a:gd name="T34" fmla="*/ 545 w 643"/>
                <a:gd name="T35" fmla="*/ 240 h 474"/>
                <a:gd name="T36" fmla="*/ 509 w 643"/>
                <a:gd name="T37" fmla="*/ 245 h 474"/>
                <a:gd name="T38" fmla="*/ 503 w 643"/>
                <a:gd name="T39" fmla="*/ 269 h 474"/>
                <a:gd name="T40" fmla="*/ 511 w 643"/>
                <a:gd name="T41" fmla="*/ 274 h 474"/>
                <a:gd name="T42" fmla="*/ 512 w 643"/>
                <a:gd name="T43" fmla="*/ 283 h 474"/>
                <a:gd name="T44" fmla="*/ 465 w 643"/>
                <a:gd name="T45" fmla="*/ 309 h 474"/>
                <a:gd name="T46" fmla="*/ 421 w 643"/>
                <a:gd name="T47" fmla="*/ 343 h 474"/>
                <a:gd name="T48" fmla="*/ 391 w 643"/>
                <a:gd name="T49" fmla="*/ 354 h 474"/>
                <a:gd name="T50" fmla="*/ 363 w 643"/>
                <a:gd name="T51" fmla="*/ 356 h 474"/>
                <a:gd name="T52" fmla="*/ 361 w 643"/>
                <a:gd name="T53" fmla="*/ 360 h 474"/>
                <a:gd name="T54" fmla="*/ 360 w 643"/>
                <a:gd name="T55" fmla="*/ 365 h 474"/>
                <a:gd name="T56" fmla="*/ 309 w 643"/>
                <a:gd name="T57" fmla="*/ 380 h 474"/>
                <a:gd name="T58" fmla="*/ 276 w 643"/>
                <a:gd name="T59" fmla="*/ 392 h 474"/>
                <a:gd name="T60" fmla="*/ 260 w 643"/>
                <a:gd name="T61" fmla="*/ 409 h 474"/>
                <a:gd name="T62" fmla="*/ 249 w 643"/>
                <a:gd name="T63" fmla="*/ 412 h 474"/>
                <a:gd name="T64" fmla="*/ 243 w 643"/>
                <a:gd name="T65" fmla="*/ 469 h 474"/>
                <a:gd name="T66" fmla="*/ 218 w 643"/>
                <a:gd name="T67" fmla="*/ 474 h 474"/>
                <a:gd name="T68" fmla="*/ 176 w 643"/>
                <a:gd name="T69" fmla="*/ 472 h 474"/>
                <a:gd name="T70" fmla="*/ 9 w 643"/>
                <a:gd name="T71" fmla="*/ 454 h 474"/>
                <a:gd name="T72" fmla="*/ 29 w 643"/>
                <a:gd name="T73" fmla="*/ 445 h 474"/>
                <a:gd name="T74" fmla="*/ 63 w 643"/>
                <a:gd name="T75" fmla="*/ 440 h 474"/>
                <a:gd name="T76" fmla="*/ 72 w 643"/>
                <a:gd name="T77" fmla="*/ 432 h 474"/>
                <a:gd name="T78" fmla="*/ 92 w 643"/>
                <a:gd name="T79" fmla="*/ 429 h 474"/>
                <a:gd name="T80" fmla="*/ 136 w 643"/>
                <a:gd name="T81" fmla="*/ 389 h 474"/>
                <a:gd name="T82" fmla="*/ 172 w 643"/>
                <a:gd name="T83" fmla="*/ 352 h 474"/>
                <a:gd name="T84" fmla="*/ 192 w 643"/>
                <a:gd name="T85" fmla="*/ 316 h 474"/>
                <a:gd name="T86" fmla="*/ 180 w 643"/>
                <a:gd name="T87" fmla="*/ 276 h 474"/>
                <a:gd name="T88" fmla="*/ 192 w 643"/>
                <a:gd name="T89" fmla="*/ 232 h 474"/>
                <a:gd name="T90" fmla="*/ 240 w 643"/>
                <a:gd name="T91" fmla="*/ 165 h 474"/>
                <a:gd name="T92" fmla="*/ 272 w 643"/>
                <a:gd name="T93" fmla="*/ 143 h 474"/>
                <a:gd name="T94" fmla="*/ 280 w 643"/>
                <a:gd name="T95" fmla="*/ 136 h 474"/>
                <a:gd name="T96" fmla="*/ 309 w 643"/>
                <a:gd name="T97" fmla="*/ 129 h 474"/>
                <a:gd name="T98" fmla="*/ 332 w 643"/>
                <a:gd name="T99" fmla="*/ 112 h 474"/>
                <a:gd name="T100" fmla="*/ 352 w 643"/>
                <a:gd name="T101" fmla="*/ 100 h 474"/>
                <a:gd name="T102" fmla="*/ 403 w 643"/>
                <a:gd name="T103" fmla="*/ 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3" h="474">
                  <a:moveTo>
                    <a:pt x="436" y="0"/>
                  </a:moveTo>
                  <a:lnTo>
                    <a:pt x="449" y="25"/>
                  </a:lnTo>
                  <a:lnTo>
                    <a:pt x="454" y="29"/>
                  </a:lnTo>
                  <a:lnTo>
                    <a:pt x="460" y="32"/>
                  </a:lnTo>
                  <a:lnTo>
                    <a:pt x="467" y="36"/>
                  </a:lnTo>
                  <a:lnTo>
                    <a:pt x="472" y="40"/>
                  </a:lnTo>
                  <a:lnTo>
                    <a:pt x="512" y="36"/>
                  </a:lnTo>
                  <a:lnTo>
                    <a:pt x="512" y="40"/>
                  </a:lnTo>
                  <a:lnTo>
                    <a:pt x="536" y="40"/>
                  </a:lnTo>
                  <a:lnTo>
                    <a:pt x="536" y="36"/>
                  </a:lnTo>
                  <a:lnTo>
                    <a:pt x="540" y="32"/>
                  </a:lnTo>
                  <a:lnTo>
                    <a:pt x="543" y="30"/>
                  </a:lnTo>
                  <a:lnTo>
                    <a:pt x="547" y="30"/>
                  </a:lnTo>
                  <a:lnTo>
                    <a:pt x="551" y="29"/>
                  </a:lnTo>
                  <a:lnTo>
                    <a:pt x="556" y="29"/>
                  </a:lnTo>
                  <a:lnTo>
                    <a:pt x="563" y="29"/>
                  </a:lnTo>
                  <a:lnTo>
                    <a:pt x="567" y="32"/>
                  </a:lnTo>
                  <a:lnTo>
                    <a:pt x="569" y="36"/>
                  </a:lnTo>
                  <a:lnTo>
                    <a:pt x="572" y="40"/>
                  </a:lnTo>
                  <a:lnTo>
                    <a:pt x="572" y="45"/>
                  </a:lnTo>
                  <a:lnTo>
                    <a:pt x="596" y="45"/>
                  </a:lnTo>
                  <a:lnTo>
                    <a:pt x="598" y="47"/>
                  </a:lnTo>
                  <a:lnTo>
                    <a:pt x="600" y="49"/>
                  </a:lnTo>
                  <a:lnTo>
                    <a:pt x="601" y="50"/>
                  </a:lnTo>
                  <a:lnTo>
                    <a:pt x="601" y="54"/>
                  </a:lnTo>
                  <a:lnTo>
                    <a:pt x="603" y="56"/>
                  </a:lnTo>
                  <a:lnTo>
                    <a:pt x="605" y="60"/>
                  </a:lnTo>
                  <a:lnTo>
                    <a:pt x="611" y="61"/>
                  </a:lnTo>
                  <a:lnTo>
                    <a:pt x="616" y="63"/>
                  </a:lnTo>
                  <a:lnTo>
                    <a:pt x="620" y="132"/>
                  </a:lnTo>
                  <a:lnTo>
                    <a:pt x="623" y="132"/>
                  </a:lnTo>
                  <a:lnTo>
                    <a:pt x="620" y="156"/>
                  </a:lnTo>
                  <a:lnTo>
                    <a:pt x="623" y="156"/>
                  </a:lnTo>
                  <a:lnTo>
                    <a:pt x="623" y="165"/>
                  </a:lnTo>
                  <a:lnTo>
                    <a:pt x="629" y="165"/>
                  </a:lnTo>
                  <a:lnTo>
                    <a:pt x="629" y="170"/>
                  </a:lnTo>
                  <a:lnTo>
                    <a:pt x="631" y="178"/>
                  </a:lnTo>
                  <a:lnTo>
                    <a:pt x="632" y="185"/>
                  </a:lnTo>
                  <a:lnTo>
                    <a:pt x="643" y="189"/>
                  </a:lnTo>
                  <a:lnTo>
                    <a:pt x="643" y="201"/>
                  </a:lnTo>
                  <a:lnTo>
                    <a:pt x="641" y="212"/>
                  </a:lnTo>
                  <a:lnTo>
                    <a:pt x="636" y="220"/>
                  </a:lnTo>
                  <a:lnTo>
                    <a:pt x="627" y="223"/>
                  </a:lnTo>
                  <a:lnTo>
                    <a:pt x="614" y="225"/>
                  </a:lnTo>
                  <a:lnTo>
                    <a:pt x="600" y="223"/>
                  </a:lnTo>
                  <a:lnTo>
                    <a:pt x="592" y="223"/>
                  </a:lnTo>
                  <a:lnTo>
                    <a:pt x="578" y="223"/>
                  </a:lnTo>
                  <a:lnTo>
                    <a:pt x="563" y="225"/>
                  </a:lnTo>
                  <a:lnTo>
                    <a:pt x="552" y="229"/>
                  </a:lnTo>
                  <a:lnTo>
                    <a:pt x="551" y="232"/>
                  </a:lnTo>
                  <a:lnTo>
                    <a:pt x="551" y="236"/>
                  </a:lnTo>
                  <a:lnTo>
                    <a:pt x="549" y="238"/>
                  </a:lnTo>
                  <a:lnTo>
                    <a:pt x="547" y="238"/>
                  </a:lnTo>
                  <a:lnTo>
                    <a:pt x="545" y="240"/>
                  </a:lnTo>
                  <a:lnTo>
                    <a:pt x="540" y="240"/>
                  </a:lnTo>
                  <a:lnTo>
                    <a:pt x="540" y="245"/>
                  </a:lnTo>
                  <a:lnTo>
                    <a:pt x="509" y="245"/>
                  </a:lnTo>
                  <a:lnTo>
                    <a:pt x="509" y="249"/>
                  </a:lnTo>
                  <a:lnTo>
                    <a:pt x="503" y="249"/>
                  </a:lnTo>
                  <a:lnTo>
                    <a:pt x="503" y="269"/>
                  </a:lnTo>
                  <a:lnTo>
                    <a:pt x="507" y="270"/>
                  </a:lnTo>
                  <a:lnTo>
                    <a:pt x="509" y="272"/>
                  </a:lnTo>
                  <a:lnTo>
                    <a:pt x="511" y="274"/>
                  </a:lnTo>
                  <a:lnTo>
                    <a:pt x="511" y="276"/>
                  </a:lnTo>
                  <a:lnTo>
                    <a:pt x="512" y="280"/>
                  </a:lnTo>
                  <a:lnTo>
                    <a:pt x="512" y="283"/>
                  </a:lnTo>
                  <a:lnTo>
                    <a:pt x="496" y="292"/>
                  </a:lnTo>
                  <a:lnTo>
                    <a:pt x="481" y="301"/>
                  </a:lnTo>
                  <a:lnTo>
                    <a:pt x="465" y="309"/>
                  </a:lnTo>
                  <a:lnTo>
                    <a:pt x="443" y="312"/>
                  </a:lnTo>
                  <a:lnTo>
                    <a:pt x="436" y="329"/>
                  </a:lnTo>
                  <a:lnTo>
                    <a:pt x="421" y="343"/>
                  </a:lnTo>
                  <a:lnTo>
                    <a:pt x="400" y="349"/>
                  </a:lnTo>
                  <a:lnTo>
                    <a:pt x="400" y="352"/>
                  </a:lnTo>
                  <a:lnTo>
                    <a:pt x="391" y="354"/>
                  </a:lnTo>
                  <a:lnTo>
                    <a:pt x="381" y="354"/>
                  </a:lnTo>
                  <a:lnTo>
                    <a:pt x="372" y="354"/>
                  </a:lnTo>
                  <a:lnTo>
                    <a:pt x="363" y="356"/>
                  </a:lnTo>
                  <a:lnTo>
                    <a:pt x="361" y="358"/>
                  </a:lnTo>
                  <a:lnTo>
                    <a:pt x="361" y="358"/>
                  </a:lnTo>
                  <a:lnTo>
                    <a:pt x="361" y="360"/>
                  </a:lnTo>
                  <a:lnTo>
                    <a:pt x="361" y="360"/>
                  </a:lnTo>
                  <a:lnTo>
                    <a:pt x="361" y="361"/>
                  </a:lnTo>
                  <a:lnTo>
                    <a:pt x="360" y="365"/>
                  </a:lnTo>
                  <a:lnTo>
                    <a:pt x="332" y="365"/>
                  </a:lnTo>
                  <a:lnTo>
                    <a:pt x="312" y="372"/>
                  </a:lnTo>
                  <a:lnTo>
                    <a:pt x="309" y="380"/>
                  </a:lnTo>
                  <a:lnTo>
                    <a:pt x="292" y="380"/>
                  </a:lnTo>
                  <a:lnTo>
                    <a:pt x="283" y="392"/>
                  </a:lnTo>
                  <a:lnTo>
                    <a:pt x="276" y="392"/>
                  </a:lnTo>
                  <a:lnTo>
                    <a:pt x="269" y="403"/>
                  </a:lnTo>
                  <a:lnTo>
                    <a:pt x="260" y="403"/>
                  </a:lnTo>
                  <a:lnTo>
                    <a:pt x="260" y="409"/>
                  </a:lnTo>
                  <a:lnTo>
                    <a:pt x="252" y="409"/>
                  </a:lnTo>
                  <a:lnTo>
                    <a:pt x="252" y="412"/>
                  </a:lnTo>
                  <a:lnTo>
                    <a:pt x="249" y="412"/>
                  </a:lnTo>
                  <a:lnTo>
                    <a:pt x="249" y="416"/>
                  </a:lnTo>
                  <a:lnTo>
                    <a:pt x="243" y="416"/>
                  </a:lnTo>
                  <a:lnTo>
                    <a:pt x="243" y="469"/>
                  </a:lnTo>
                  <a:lnTo>
                    <a:pt x="240" y="469"/>
                  </a:lnTo>
                  <a:lnTo>
                    <a:pt x="231" y="472"/>
                  </a:lnTo>
                  <a:lnTo>
                    <a:pt x="218" y="474"/>
                  </a:lnTo>
                  <a:lnTo>
                    <a:pt x="203" y="474"/>
                  </a:lnTo>
                  <a:lnTo>
                    <a:pt x="189" y="472"/>
                  </a:lnTo>
                  <a:lnTo>
                    <a:pt x="176" y="472"/>
                  </a:lnTo>
                  <a:lnTo>
                    <a:pt x="0" y="472"/>
                  </a:lnTo>
                  <a:lnTo>
                    <a:pt x="0" y="456"/>
                  </a:lnTo>
                  <a:lnTo>
                    <a:pt x="9" y="454"/>
                  </a:lnTo>
                  <a:lnTo>
                    <a:pt x="14" y="450"/>
                  </a:lnTo>
                  <a:lnTo>
                    <a:pt x="21" y="447"/>
                  </a:lnTo>
                  <a:lnTo>
                    <a:pt x="29" y="445"/>
                  </a:lnTo>
                  <a:lnTo>
                    <a:pt x="52" y="445"/>
                  </a:lnTo>
                  <a:lnTo>
                    <a:pt x="52" y="440"/>
                  </a:lnTo>
                  <a:lnTo>
                    <a:pt x="63" y="440"/>
                  </a:lnTo>
                  <a:lnTo>
                    <a:pt x="63" y="436"/>
                  </a:lnTo>
                  <a:lnTo>
                    <a:pt x="72" y="436"/>
                  </a:lnTo>
                  <a:lnTo>
                    <a:pt x="72" y="432"/>
                  </a:lnTo>
                  <a:lnTo>
                    <a:pt x="83" y="432"/>
                  </a:lnTo>
                  <a:lnTo>
                    <a:pt x="83" y="429"/>
                  </a:lnTo>
                  <a:lnTo>
                    <a:pt x="92" y="429"/>
                  </a:lnTo>
                  <a:lnTo>
                    <a:pt x="116" y="400"/>
                  </a:lnTo>
                  <a:lnTo>
                    <a:pt x="132" y="396"/>
                  </a:lnTo>
                  <a:lnTo>
                    <a:pt x="136" y="389"/>
                  </a:lnTo>
                  <a:lnTo>
                    <a:pt x="163" y="365"/>
                  </a:lnTo>
                  <a:lnTo>
                    <a:pt x="163" y="356"/>
                  </a:lnTo>
                  <a:lnTo>
                    <a:pt x="172" y="352"/>
                  </a:lnTo>
                  <a:lnTo>
                    <a:pt x="181" y="341"/>
                  </a:lnTo>
                  <a:lnTo>
                    <a:pt x="187" y="330"/>
                  </a:lnTo>
                  <a:lnTo>
                    <a:pt x="192" y="316"/>
                  </a:lnTo>
                  <a:lnTo>
                    <a:pt x="183" y="307"/>
                  </a:lnTo>
                  <a:lnTo>
                    <a:pt x="180" y="292"/>
                  </a:lnTo>
                  <a:lnTo>
                    <a:pt x="180" y="276"/>
                  </a:lnTo>
                  <a:lnTo>
                    <a:pt x="181" y="258"/>
                  </a:lnTo>
                  <a:lnTo>
                    <a:pt x="187" y="243"/>
                  </a:lnTo>
                  <a:lnTo>
                    <a:pt x="192" y="232"/>
                  </a:lnTo>
                  <a:lnTo>
                    <a:pt x="216" y="212"/>
                  </a:lnTo>
                  <a:lnTo>
                    <a:pt x="216" y="192"/>
                  </a:lnTo>
                  <a:lnTo>
                    <a:pt x="240" y="165"/>
                  </a:lnTo>
                  <a:lnTo>
                    <a:pt x="249" y="165"/>
                  </a:lnTo>
                  <a:lnTo>
                    <a:pt x="263" y="143"/>
                  </a:lnTo>
                  <a:lnTo>
                    <a:pt x="272" y="143"/>
                  </a:lnTo>
                  <a:lnTo>
                    <a:pt x="272" y="140"/>
                  </a:lnTo>
                  <a:lnTo>
                    <a:pt x="280" y="140"/>
                  </a:lnTo>
                  <a:lnTo>
                    <a:pt x="280" y="136"/>
                  </a:lnTo>
                  <a:lnTo>
                    <a:pt x="292" y="136"/>
                  </a:lnTo>
                  <a:lnTo>
                    <a:pt x="292" y="132"/>
                  </a:lnTo>
                  <a:lnTo>
                    <a:pt x="309" y="129"/>
                  </a:lnTo>
                  <a:lnTo>
                    <a:pt x="309" y="123"/>
                  </a:lnTo>
                  <a:lnTo>
                    <a:pt x="329" y="120"/>
                  </a:lnTo>
                  <a:lnTo>
                    <a:pt x="332" y="112"/>
                  </a:lnTo>
                  <a:lnTo>
                    <a:pt x="340" y="112"/>
                  </a:lnTo>
                  <a:lnTo>
                    <a:pt x="349" y="100"/>
                  </a:lnTo>
                  <a:lnTo>
                    <a:pt x="352" y="100"/>
                  </a:lnTo>
                  <a:lnTo>
                    <a:pt x="352" y="92"/>
                  </a:lnTo>
                  <a:lnTo>
                    <a:pt x="360" y="89"/>
                  </a:lnTo>
                  <a:lnTo>
                    <a:pt x="403" y="3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="" xmlns:a16="http://schemas.microsoft.com/office/drawing/2014/main" id="{D195D0F6-B9E5-45AC-BAA1-6D3A721D4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127" y="4009069"/>
              <a:ext cx="1071563" cy="1100138"/>
            </a:xfrm>
            <a:custGeom>
              <a:avLst/>
              <a:gdLst>
                <a:gd name="T0" fmla="*/ 269 w 675"/>
                <a:gd name="T1" fmla="*/ 4 h 693"/>
                <a:gd name="T2" fmla="*/ 282 w 675"/>
                <a:gd name="T3" fmla="*/ 45 h 693"/>
                <a:gd name="T4" fmla="*/ 302 w 675"/>
                <a:gd name="T5" fmla="*/ 84 h 693"/>
                <a:gd name="T6" fmla="*/ 320 w 675"/>
                <a:gd name="T7" fmla="*/ 113 h 693"/>
                <a:gd name="T8" fmla="*/ 371 w 675"/>
                <a:gd name="T9" fmla="*/ 124 h 693"/>
                <a:gd name="T10" fmla="*/ 375 w 675"/>
                <a:gd name="T11" fmla="*/ 118 h 693"/>
                <a:gd name="T12" fmla="*/ 386 w 675"/>
                <a:gd name="T13" fmla="*/ 114 h 693"/>
                <a:gd name="T14" fmla="*/ 418 w 675"/>
                <a:gd name="T15" fmla="*/ 124 h 693"/>
                <a:gd name="T16" fmla="*/ 426 w 675"/>
                <a:gd name="T17" fmla="*/ 67 h 693"/>
                <a:gd name="T18" fmla="*/ 509 w 675"/>
                <a:gd name="T19" fmla="*/ 80 h 693"/>
                <a:gd name="T20" fmla="*/ 515 w 675"/>
                <a:gd name="T21" fmla="*/ 84 h 693"/>
                <a:gd name="T22" fmla="*/ 518 w 675"/>
                <a:gd name="T23" fmla="*/ 80 h 693"/>
                <a:gd name="T24" fmla="*/ 558 w 675"/>
                <a:gd name="T25" fmla="*/ 127 h 693"/>
                <a:gd name="T26" fmla="*/ 558 w 675"/>
                <a:gd name="T27" fmla="*/ 216 h 693"/>
                <a:gd name="T28" fmla="*/ 582 w 675"/>
                <a:gd name="T29" fmla="*/ 265 h 693"/>
                <a:gd name="T30" fmla="*/ 582 w 675"/>
                <a:gd name="T31" fmla="*/ 304 h 693"/>
                <a:gd name="T32" fmla="*/ 629 w 675"/>
                <a:gd name="T33" fmla="*/ 293 h 693"/>
                <a:gd name="T34" fmla="*/ 569 w 675"/>
                <a:gd name="T35" fmla="*/ 407 h 693"/>
                <a:gd name="T36" fmla="*/ 560 w 675"/>
                <a:gd name="T37" fmla="*/ 444 h 693"/>
                <a:gd name="T38" fmla="*/ 562 w 675"/>
                <a:gd name="T39" fmla="*/ 487 h 693"/>
                <a:gd name="T40" fmla="*/ 575 w 675"/>
                <a:gd name="T41" fmla="*/ 613 h 693"/>
                <a:gd name="T42" fmla="*/ 626 w 675"/>
                <a:gd name="T43" fmla="*/ 660 h 693"/>
                <a:gd name="T44" fmla="*/ 622 w 675"/>
                <a:gd name="T45" fmla="*/ 676 h 693"/>
                <a:gd name="T46" fmla="*/ 542 w 675"/>
                <a:gd name="T47" fmla="*/ 687 h 693"/>
                <a:gd name="T48" fmla="*/ 535 w 675"/>
                <a:gd name="T49" fmla="*/ 691 h 693"/>
                <a:gd name="T50" fmla="*/ 529 w 675"/>
                <a:gd name="T51" fmla="*/ 687 h 693"/>
                <a:gd name="T52" fmla="*/ 386 w 675"/>
                <a:gd name="T53" fmla="*/ 684 h 693"/>
                <a:gd name="T54" fmla="*/ 382 w 675"/>
                <a:gd name="T55" fmla="*/ 678 h 693"/>
                <a:gd name="T56" fmla="*/ 375 w 675"/>
                <a:gd name="T57" fmla="*/ 665 h 693"/>
                <a:gd name="T58" fmla="*/ 369 w 675"/>
                <a:gd name="T59" fmla="*/ 660 h 693"/>
                <a:gd name="T60" fmla="*/ 115 w 675"/>
                <a:gd name="T61" fmla="*/ 656 h 693"/>
                <a:gd name="T62" fmla="*/ 100 w 675"/>
                <a:gd name="T63" fmla="*/ 640 h 693"/>
                <a:gd name="T64" fmla="*/ 75 w 675"/>
                <a:gd name="T65" fmla="*/ 636 h 693"/>
                <a:gd name="T66" fmla="*/ 55 w 675"/>
                <a:gd name="T67" fmla="*/ 653 h 693"/>
                <a:gd name="T68" fmla="*/ 24 w 675"/>
                <a:gd name="T69" fmla="*/ 644 h 693"/>
                <a:gd name="T70" fmla="*/ 2 w 675"/>
                <a:gd name="T71" fmla="*/ 653 h 693"/>
                <a:gd name="T72" fmla="*/ 4 w 675"/>
                <a:gd name="T73" fmla="*/ 584 h 693"/>
                <a:gd name="T74" fmla="*/ 0 w 675"/>
                <a:gd name="T75" fmla="*/ 569 h 693"/>
                <a:gd name="T76" fmla="*/ 6 w 675"/>
                <a:gd name="T77" fmla="*/ 556 h 693"/>
                <a:gd name="T78" fmla="*/ 22 w 675"/>
                <a:gd name="T79" fmla="*/ 529 h 693"/>
                <a:gd name="T80" fmla="*/ 26 w 675"/>
                <a:gd name="T81" fmla="*/ 507 h 693"/>
                <a:gd name="T82" fmla="*/ 38 w 675"/>
                <a:gd name="T83" fmla="*/ 460 h 693"/>
                <a:gd name="T84" fmla="*/ 42 w 675"/>
                <a:gd name="T85" fmla="*/ 427 h 693"/>
                <a:gd name="T86" fmla="*/ 55 w 675"/>
                <a:gd name="T87" fmla="*/ 416 h 693"/>
                <a:gd name="T88" fmla="*/ 69 w 675"/>
                <a:gd name="T89" fmla="*/ 384 h 693"/>
                <a:gd name="T90" fmla="*/ 102 w 675"/>
                <a:gd name="T91" fmla="*/ 356 h 693"/>
                <a:gd name="T92" fmla="*/ 115 w 675"/>
                <a:gd name="T93" fmla="*/ 320 h 693"/>
                <a:gd name="T94" fmla="*/ 98 w 675"/>
                <a:gd name="T95" fmla="*/ 256 h 693"/>
                <a:gd name="T96" fmla="*/ 86 w 675"/>
                <a:gd name="T97" fmla="*/ 240 h 693"/>
                <a:gd name="T98" fmla="*/ 82 w 675"/>
                <a:gd name="T99" fmla="*/ 213 h 693"/>
                <a:gd name="T100" fmla="*/ 71 w 675"/>
                <a:gd name="T101" fmla="*/ 191 h 693"/>
                <a:gd name="T102" fmla="*/ 84 w 675"/>
                <a:gd name="T103" fmla="*/ 164 h 693"/>
                <a:gd name="T104" fmla="*/ 86 w 675"/>
                <a:gd name="T105" fmla="*/ 136 h 693"/>
                <a:gd name="T106" fmla="*/ 75 w 675"/>
                <a:gd name="T107" fmla="*/ 124 h 693"/>
                <a:gd name="T108" fmla="*/ 62 w 675"/>
                <a:gd name="T109" fmla="*/ 84 h 693"/>
                <a:gd name="T110" fmla="*/ 46 w 675"/>
                <a:gd name="T111" fmla="*/ 56 h 693"/>
                <a:gd name="T112" fmla="*/ 42 w 675"/>
                <a:gd name="T113" fmla="*/ 40 h 693"/>
                <a:gd name="T114" fmla="*/ 35 w 675"/>
                <a:gd name="T115" fmla="*/ 31 h 693"/>
                <a:gd name="T116" fmla="*/ 31 w 675"/>
                <a:gd name="T117" fmla="*/ 24 h 693"/>
                <a:gd name="T118" fmla="*/ 69 w 675"/>
                <a:gd name="T119" fmla="*/ 4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5" h="693">
                  <a:moveTo>
                    <a:pt x="69" y="0"/>
                  </a:moveTo>
                  <a:lnTo>
                    <a:pt x="269" y="0"/>
                  </a:lnTo>
                  <a:lnTo>
                    <a:pt x="269" y="4"/>
                  </a:lnTo>
                  <a:lnTo>
                    <a:pt x="275" y="4"/>
                  </a:lnTo>
                  <a:lnTo>
                    <a:pt x="277" y="25"/>
                  </a:lnTo>
                  <a:lnTo>
                    <a:pt x="282" y="45"/>
                  </a:lnTo>
                  <a:lnTo>
                    <a:pt x="289" y="64"/>
                  </a:lnTo>
                  <a:lnTo>
                    <a:pt x="295" y="84"/>
                  </a:lnTo>
                  <a:lnTo>
                    <a:pt x="302" y="84"/>
                  </a:lnTo>
                  <a:lnTo>
                    <a:pt x="307" y="94"/>
                  </a:lnTo>
                  <a:lnTo>
                    <a:pt x="315" y="104"/>
                  </a:lnTo>
                  <a:lnTo>
                    <a:pt x="320" y="113"/>
                  </a:lnTo>
                  <a:lnTo>
                    <a:pt x="326" y="124"/>
                  </a:lnTo>
                  <a:lnTo>
                    <a:pt x="369" y="124"/>
                  </a:lnTo>
                  <a:lnTo>
                    <a:pt x="371" y="124"/>
                  </a:lnTo>
                  <a:lnTo>
                    <a:pt x="371" y="122"/>
                  </a:lnTo>
                  <a:lnTo>
                    <a:pt x="373" y="120"/>
                  </a:lnTo>
                  <a:lnTo>
                    <a:pt x="375" y="118"/>
                  </a:lnTo>
                  <a:lnTo>
                    <a:pt x="378" y="116"/>
                  </a:lnTo>
                  <a:lnTo>
                    <a:pt x="380" y="114"/>
                  </a:lnTo>
                  <a:lnTo>
                    <a:pt x="386" y="114"/>
                  </a:lnTo>
                  <a:lnTo>
                    <a:pt x="389" y="116"/>
                  </a:lnTo>
                  <a:lnTo>
                    <a:pt x="395" y="124"/>
                  </a:lnTo>
                  <a:lnTo>
                    <a:pt x="418" y="124"/>
                  </a:lnTo>
                  <a:lnTo>
                    <a:pt x="418" y="100"/>
                  </a:lnTo>
                  <a:lnTo>
                    <a:pt x="426" y="96"/>
                  </a:lnTo>
                  <a:lnTo>
                    <a:pt x="426" y="67"/>
                  </a:lnTo>
                  <a:lnTo>
                    <a:pt x="489" y="60"/>
                  </a:lnTo>
                  <a:lnTo>
                    <a:pt x="489" y="80"/>
                  </a:lnTo>
                  <a:lnTo>
                    <a:pt x="509" y="80"/>
                  </a:lnTo>
                  <a:lnTo>
                    <a:pt x="509" y="84"/>
                  </a:lnTo>
                  <a:lnTo>
                    <a:pt x="513" y="84"/>
                  </a:lnTo>
                  <a:lnTo>
                    <a:pt x="515" y="84"/>
                  </a:lnTo>
                  <a:lnTo>
                    <a:pt x="517" y="82"/>
                  </a:lnTo>
                  <a:lnTo>
                    <a:pt x="517" y="80"/>
                  </a:lnTo>
                  <a:lnTo>
                    <a:pt x="518" y="80"/>
                  </a:lnTo>
                  <a:lnTo>
                    <a:pt x="558" y="84"/>
                  </a:lnTo>
                  <a:lnTo>
                    <a:pt x="558" y="107"/>
                  </a:lnTo>
                  <a:lnTo>
                    <a:pt x="558" y="127"/>
                  </a:lnTo>
                  <a:lnTo>
                    <a:pt x="558" y="147"/>
                  </a:lnTo>
                  <a:lnTo>
                    <a:pt x="558" y="173"/>
                  </a:lnTo>
                  <a:lnTo>
                    <a:pt x="558" y="216"/>
                  </a:lnTo>
                  <a:lnTo>
                    <a:pt x="575" y="227"/>
                  </a:lnTo>
                  <a:lnTo>
                    <a:pt x="580" y="245"/>
                  </a:lnTo>
                  <a:lnTo>
                    <a:pt x="582" y="265"/>
                  </a:lnTo>
                  <a:lnTo>
                    <a:pt x="580" y="284"/>
                  </a:lnTo>
                  <a:lnTo>
                    <a:pt x="578" y="304"/>
                  </a:lnTo>
                  <a:lnTo>
                    <a:pt x="582" y="304"/>
                  </a:lnTo>
                  <a:lnTo>
                    <a:pt x="582" y="296"/>
                  </a:lnTo>
                  <a:lnTo>
                    <a:pt x="626" y="300"/>
                  </a:lnTo>
                  <a:lnTo>
                    <a:pt x="629" y="293"/>
                  </a:lnTo>
                  <a:lnTo>
                    <a:pt x="675" y="296"/>
                  </a:lnTo>
                  <a:lnTo>
                    <a:pt x="669" y="407"/>
                  </a:lnTo>
                  <a:lnTo>
                    <a:pt x="569" y="407"/>
                  </a:lnTo>
                  <a:lnTo>
                    <a:pt x="566" y="420"/>
                  </a:lnTo>
                  <a:lnTo>
                    <a:pt x="562" y="429"/>
                  </a:lnTo>
                  <a:lnTo>
                    <a:pt x="560" y="444"/>
                  </a:lnTo>
                  <a:lnTo>
                    <a:pt x="560" y="460"/>
                  </a:lnTo>
                  <a:lnTo>
                    <a:pt x="562" y="474"/>
                  </a:lnTo>
                  <a:lnTo>
                    <a:pt x="562" y="487"/>
                  </a:lnTo>
                  <a:lnTo>
                    <a:pt x="562" y="589"/>
                  </a:lnTo>
                  <a:lnTo>
                    <a:pt x="569" y="593"/>
                  </a:lnTo>
                  <a:lnTo>
                    <a:pt x="575" y="613"/>
                  </a:lnTo>
                  <a:lnTo>
                    <a:pt x="582" y="616"/>
                  </a:lnTo>
                  <a:lnTo>
                    <a:pt x="615" y="653"/>
                  </a:lnTo>
                  <a:lnTo>
                    <a:pt x="626" y="660"/>
                  </a:lnTo>
                  <a:lnTo>
                    <a:pt x="626" y="673"/>
                  </a:lnTo>
                  <a:lnTo>
                    <a:pt x="622" y="673"/>
                  </a:lnTo>
                  <a:lnTo>
                    <a:pt x="622" y="676"/>
                  </a:lnTo>
                  <a:lnTo>
                    <a:pt x="555" y="684"/>
                  </a:lnTo>
                  <a:lnTo>
                    <a:pt x="555" y="687"/>
                  </a:lnTo>
                  <a:lnTo>
                    <a:pt x="542" y="687"/>
                  </a:lnTo>
                  <a:lnTo>
                    <a:pt x="542" y="693"/>
                  </a:lnTo>
                  <a:lnTo>
                    <a:pt x="537" y="693"/>
                  </a:lnTo>
                  <a:lnTo>
                    <a:pt x="535" y="691"/>
                  </a:lnTo>
                  <a:lnTo>
                    <a:pt x="531" y="691"/>
                  </a:lnTo>
                  <a:lnTo>
                    <a:pt x="531" y="689"/>
                  </a:lnTo>
                  <a:lnTo>
                    <a:pt x="529" y="687"/>
                  </a:lnTo>
                  <a:lnTo>
                    <a:pt x="482" y="687"/>
                  </a:lnTo>
                  <a:lnTo>
                    <a:pt x="482" y="684"/>
                  </a:lnTo>
                  <a:lnTo>
                    <a:pt x="386" y="684"/>
                  </a:lnTo>
                  <a:lnTo>
                    <a:pt x="386" y="684"/>
                  </a:lnTo>
                  <a:lnTo>
                    <a:pt x="384" y="682"/>
                  </a:lnTo>
                  <a:lnTo>
                    <a:pt x="382" y="678"/>
                  </a:lnTo>
                  <a:lnTo>
                    <a:pt x="378" y="674"/>
                  </a:lnTo>
                  <a:lnTo>
                    <a:pt x="377" y="671"/>
                  </a:lnTo>
                  <a:lnTo>
                    <a:pt x="375" y="665"/>
                  </a:lnTo>
                  <a:lnTo>
                    <a:pt x="371" y="664"/>
                  </a:lnTo>
                  <a:lnTo>
                    <a:pt x="371" y="662"/>
                  </a:lnTo>
                  <a:lnTo>
                    <a:pt x="369" y="660"/>
                  </a:lnTo>
                  <a:lnTo>
                    <a:pt x="126" y="660"/>
                  </a:lnTo>
                  <a:lnTo>
                    <a:pt x="126" y="656"/>
                  </a:lnTo>
                  <a:lnTo>
                    <a:pt x="115" y="656"/>
                  </a:lnTo>
                  <a:lnTo>
                    <a:pt x="109" y="647"/>
                  </a:lnTo>
                  <a:lnTo>
                    <a:pt x="106" y="644"/>
                  </a:lnTo>
                  <a:lnTo>
                    <a:pt x="100" y="640"/>
                  </a:lnTo>
                  <a:lnTo>
                    <a:pt x="95" y="636"/>
                  </a:lnTo>
                  <a:lnTo>
                    <a:pt x="89" y="633"/>
                  </a:lnTo>
                  <a:lnTo>
                    <a:pt x="75" y="636"/>
                  </a:lnTo>
                  <a:lnTo>
                    <a:pt x="69" y="644"/>
                  </a:lnTo>
                  <a:lnTo>
                    <a:pt x="55" y="647"/>
                  </a:lnTo>
                  <a:lnTo>
                    <a:pt x="55" y="653"/>
                  </a:lnTo>
                  <a:lnTo>
                    <a:pt x="35" y="647"/>
                  </a:lnTo>
                  <a:lnTo>
                    <a:pt x="35" y="644"/>
                  </a:lnTo>
                  <a:lnTo>
                    <a:pt x="24" y="644"/>
                  </a:lnTo>
                  <a:lnTo>
                    <a:pt x="17" y="645"/>
                  </a:lnTo>
                  <a:lnTo>
                    <a:pt x="11" y="649"/>
                  </a:lnTo>
                  <a:lnTo>
                    <a:pt x="2" y="653"/>
                  </a:lnTo>
                  <a:lnTo>
                    <a:pt x="6" y="593"/>
                  </a:lnTo>
                  <a:lnTo>
                    <a:pt x="6" y="587"/>
                  </a:lnTo>
                  <a:lnTo>
                    <a:pt x="4" y="584"/>
                  </a:lnTo>
                  <a:lnTo>
                    <a:pt x="2" y="580"/>
                  </a:lnTo>
                  <a:lnTo>
                    <a:pt x="0" y="574"/>
                  </a:lnTo>
                  <a:lnTo>
                    <a:pt x="0" y="569"/>
                  </a:lnTo>
                  <a:lnTo>
                    <a:pt x="2" y="564"/>
                  </a:lnTo>
                  <a:lnTo>
                    <a:pt x="6" y="564"/>
                  </a:lnTo>
                  <a:lnTo>
                    <a:pt x="6" y="556"/>
                  </a:lnTo>
                  <a:lnTo>
                    <a:pt x="18" y="547"/>
                  </a:lnTo>
                  <a:lnTo>
                    <a:pt x="18" y="529"/>
                  </a:lnTo>
                  <a:lnTo>
                    <a:pt x="22" y="529"/>
                  </a:lnTo>
                  <a:lnTo>
                    <a:pt x="22" y="516"/>
                  </a:lnTo>
                  <a:lnTo>
                    <a:pt x="26" y="516"/>
                  </a:lnTo>
                  <a:lnTo>
                    <a:pt x="26" y="507"/>
                  </a:lnTo>
                  <a:lnTo>
                    <a:pt x="29" y="507"/>
                  </a:lnTo>
                  <a:lnTo>
                    <a:pt x="35" y="460"/>
                  </a:lnTo>
                  <a:lnTo>
                    <a:pt x="38" y="460"/>
                  </a:lnTo>
                  <a:lnTo>
                    <a:pt x="38" y="453"/>
                  </a:lnTo>
                  <a:lnTo>
                    <a:pt x="42" y="453"/>
                  </a:lnTo>
                  <a:lnTo>
                    <a:pt x="42" y="427"/>
                  </a:lnTo>
                  <a:lnTo>
                    <a:pt x="46" y="427"/>
                  </a:lnTo>
                  <a:lnTo>
                    <a:pt x="46" y="420"/>
                  </a:lnTo>
                  <a:lnTo>
                    <a:pt x="55" y="416"/>
                  </a:lnTo>
                  <a:lnTo>
                    <a:pt x="62" y="407"/>
                  </a:lnTo>
                  <a:lnTo>
                    <a:pt x="67" y="398"/>
                  </a:lnTo>
                  <a:lnTo>
                    <a:pt x="69" y="384"/>
                  </a:lnTo>
                  <a:lnTo>
                    <a:pt x="78" y="384"/>
                  </a:lnTo>
                  <a:lnTo>
                    <a:pt x="102" y="364"/>
                  </a:lnTo>
                  <a:lnTo>
                    <a:pt x="102" y="356"/>
                  </a:lnTo>
                  <a:lnTo>
                    <a:pt x="109" y="353"/>
                  </a:lnTo>
                  <a:lnTo>
                    <a:pt x="109" y="320"/>
                  </a:lnTo>
                  <a:lnTo>
                    <a:pt x="115" y="320"/>
                  </a:lnTo>
                  <a:lnTo>
                    <a:pt x="109" y="276"/>
                  </a:lnTo>
                  <a:lnTo>
                    <a:pt x="98" y="267"/>
                  </a:lnTo>
                  <a:lnTo>
                    <a:pt x="98" y="256"/>
                  </a:lnTo>
                  <a:lnTo>
                    <a:pt x="95" y="256"/>
                  </a:lnTo>
                  <a:lnTo>
                    <a:pt x="89" y="240"/>
                  </a:lnTo>
                  <a:lnTo>
                    <a:pt x="86" y="240"/>
                  </a:lnTo>
                  <a:lnTo>
                    <a:pt x="86" y="227"/>
                  </a:lnTo>
                  <a:lnTo>
                    <a:pt x="82" y="227"/>
                  </a:lnTo>
                  <a:lnTo>
                    <a:pt x="82" y="213"/>
                  </a:lnTo>
                  <a:lnTo>
                    <a:pt x="78" y="213"/>
                  </a:lnTo>
                  <a:lnTo>
                    <a:pt x="73" y="202"/>
                  </a:lnTo>
                  <a:lnTo>
                    <a:pt x="71" y="191"/>
                  </a:lnTo>
                  <a:lnTo>
                    <a:pt x="69" y="176"/>
                  </a:lnTo>
                  <a:lnTo>
                    <a:pt x="78" y="171"/>
                  </a:lnTo>
                  <a:lnTo>
                    <a:pt x="84" y="164"/>
                  </a:lnTo>
                  <a:lnTo>
                    <a:pt x="89" y="156"/>
                  </a:lnTo>
                  <a:lnTo>
                    <a:pt x="86" y="156"/>
                  </a:lnTo>
                  <a:lnTo>
                    <a:pt x="86" y="136"/>
                  </a:lnTo>
                  <a:lnTo>
                    <a:pt x="82" y="136"/>
                  </a:lnTo>
                  <a:lnTo>
                    <a:pt x="82" y="127"/>
                  </a:lnTo>
                  <a:lnTo>
                    <a:pt x="75" y="124"/>
                  </a:lnTo>
                  <a:lnTo>
                    <a:pt x="69" y="100"/>
                  </a:lnTo>
                  <a:lnTo>
                    <a:pt x="66" y="100"/>
                  </a:lnTo>
                  <a:lnTo>
                    <a:pt x="62" y="84"/>
                  </a:lnTo>
                  <a:lnTo>
                    <a:pt x="58" y="84"/>
                  </a:lnTo>
                  <a:lnTo>
                    <a:pt x="58" y="64"/>
                  </a:lnTo>
                  <a:lnTo>
                    <a:pt x="46" y="56"/>
                  </a:lnTo>
                  <a:lnTo>
                    <a:pt x="46" y="49"/>
                  </a:lnTo>
                  <a:lnTo>
                    <a:pt x="42" y="49"/>
                  </a:lnTo>
                  <a:lnTo>
                    <a:pt x="42" y="40"/>
                  </a:lnTo>
                  <a:lnTo>
                    <a:pt x="40" y="36"/>
                  </a:lnTo>
                  <a:lnTo>
                    <a:pt x="37" y="33"/>
                  </a:lnTo>
                  <a:lnTo>
                    <a:pt x="35" y="31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3"/>
                  </a:lnTo>
                  <a:lnTo>
                    <a:pt x="69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82">
              <a:extLst>
                <a:ext uri="{FF2B5EF4-FFF2-40B4-BE49-F238E27FC236}">
                  <a16:creationId xmlns="" xmlns:a16="http://schemas.microsoft.com/office/drawing/2014/main" id="{8B2B3E60-7D5F-4B52-B0F2-5B80F5CA0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190" y="2332669"/>
              <a:ext cx="244475" cy="158750"/>
            </a:xfrm>
            <a:custGeom>
              <a:avLst/>
              <a:gdLst>
                <a:gd name="T0" fmla="*/ 107 w 154"/>
                <a:gd name="T1" fmla="*/ 0 h 100"/>
                <a:gd name="T2" fmla="*/ 151 w 154"/>
                <a:gd name="T3" fmla="*/ 0 h 100"/>
                <a:gd name="T4" fmla="*/ 154 w 154"/>
                <a:gd name="T5" fmla="*/ 10 h 100"/>
                <a:gd name="T6" fmla="*/ 154 w 154"/>
                <a:gd name="T7" fmla="*/ 25 h 100"/>
                <a:gd name="T8" fmla="*/ 143 w 154"/>
                <a:gd name="T9" fmla="*/ 36 h 100"/>
                <a:gd name="T10" fmla="*/ 154 w 154"/>
                <a:gd name="T11" fmla="*/ 56 h 100"/>
                <a:gd name="T12" fmla="*/ 152 w 154"/>
                <a:gd name="T13" fmla="*/ 58 h 100"/>
                <a:gd name="T14" fmla="*/ 152 w 154"/>
                <a:gd name="T15" fmla="*/ 58 h 100"/>
                <a:gd name="T16" fmla="*/ 151 w 154"/>
                <a:gd name="T17" fmla="*/ 60 h 100"/>
                <a:gd name="T18" fmla="*/ 120 w 154"/>
                <a:gd name="T19" fmla="*/ 67 h 100"/>
                <a:gd name="T20" fmla="*/ 94 w 154"/>
                <a:gd name="T21" fmla="*/ 76 h 100"/>
                <a:gd name="T22" fmla="*/ 91 w 154"/>
                <a:gd name="T23" fmla="*/ 89 h 100"/>
                <a:gd name="T24" fmla="*/ 83 w 154"/>
                <a:gd name="T25" fmla="*/ 96 h 100"/>
                <a:gd name="T26" fmla="*/ 71 w 154"/>
                <a:gd name="T27" fmla="*/ 100 h 100"/>
                <a:gd name="T28" fmla="*/ 67 w 154"/>
                <a:gd name="T29" fmla="*/ 96 h 100"/>
                <a:gd name="T30" fmla="*/ 63 w 154"/>
                <a:gd name="T31" fmla="*/ 92 h 100"/>
                <a:gd name="T32" fmla="*/ 62 w 154"/>
                <a:gd name="T33" fmla="*/ 89 h 100"/>
                <a:gd name="T34" fmla="*/ 62 w 154"/>
                <a:gd name="T35" fmla="*/ 80 h 100"/>
                <a:gd name="T36" fmla="*/ 65 w 154"/>
                <a:gd name="T37" fmla="*/ 72 h 100"/>
                <a:gd name="T38" fmla="*/ 67 w 154"/>
                <a:gd name="T39" fmla="*/ 69 h 100"/>
                <a:gd name="T40" fmla="*/ 60 w 154"/>
                <a:gd name="T41" fmla="*/ 56 h 100"/>
                <a:gd name="T42" fmla="*/ 40 w 154"/>
                <a:gd name="T43" fmla="*/ 69 h 100"/>
                <a:gd name="T44" fmla="*/ 25 w 154"/>
                <a:gd name="T45" fmla="*/ 63 h 100"/>
                <a:gd name="T46" fmla="*/ 22 w 154"/>
                <a:gd name="T47" fmla="*/ 56 h 100"/>
                <a:gd name="T48" fmla="*/ 20 w 154"/>
                <a:gd name="T49" fmla="*/ 49 h 100"/>
                <a:gd name="T50" fmla="*/ 11 w 154"/>
                <a:gd name="T51" fmla="*/ 47 h 100"/>
                <a:gd name="T52" fmla="*/ 9 w 154"/>
                <a:gd name="T53" fmla="*/ 45 h 100"/>
                <a:gd name="T54" fmla="*/ 9 w 154"/>
                <a:gd name="T55" fmla="*/ 41 h 100"/>
                <a:gd name="T56" fmla="*/ 7 w 154"/>
                <a:gd name="T57" fmla="*/ 36 h 100"/>
                <a:gd name="T58" fmla="*/ 2 w 154"/>
                <a:gd name="T59" fmla="*/ 32 h 100"/>
                <a:gd name="T60" fmla="*/ 0 w 154"/>
                <a:gd name="T61" fmla="*/ 25 h 100"/>
                <a:gd name="T62" fmla="*/ 0 w 154"/>
                <a:gd name="T63" fmla="*/ 20 h 100"/>
                <a:gd name="T64" fmla="*/ 2 w 154"/>
                <a:gd name="T65" fmla="*/ 18 h 100"/>
                <a:gd name="T66" fmla="*/ 2 w 154"/>
                <a:gd name="T67" fmla="*/ 18 h 100"/>
                <a:gd name="T68" fmla="*/ 14 w 154"/>
                <a:gd name="T69" fmla="*/ 16 h 100"/>
                <a:gd name="T70" fmla="*/ 47 w 154"/>
                <a:gd name="T71" fmla="*/ 16 h 100"/>
                <a:gd name="T72" fmla="*/ 60 w 154"/>
                <a:gd name="T73" fmla="*/ 12 h 100"/>
                <a:gd name="T74" fmla="*/ 71 w 154"/>
                <a:gd name="T75" fmla="*/ 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100">
                  <a:moveTo>
                    <a:pt x="71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151" y="0"/>
                  </a:lnTo>
                  <a:lnTo>
                    <a:pt x="152" y="5"/>
                  </a:lnTo>
                  <a:lnTo>
                    <a:pt x="154" y="10"/>
                  </a:lnTo>
                  <a:lnTo>
                    <a:pt x="154" y="16"/>
                  </a:lnTo>
                  <a:lnTo>
                    <a:pt x="154" y="25"/>
                  </a:lnTo>
                  <a:lnTo>
                    <a:pt x="143" y="32"/>
                  </a:lnTo>
                  <a:lnTo>
                    <a:pt x="143" y="36"/>
                  </a:lnTo>
                  <a:lnTo>
                    <a:pt x="151" y="36"/>
                  </a:lnTo>
                  <a:lnTo>
                    <a:pt x="154" y="5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1" y="60"/>
                  </a:lnTo>
                  <a:lnTo>
                    <a:pt x="132" y="61"/>
                  </a:lnTo>
                  <a:lnTo>
                    <a:pt x="120" y="67"/>
                  </a:lnTo>
                  <a:lnTo>
                    <a:pt x="109" y="72"/>
                  </a:lnTo>
                  <a:lnTo>
                    <a:pt x="94" y="76"/>
                  </a:lnTo>
                  <a:lnTo>
                    <a:pt x="94" y="83"/>
                  </a:lnTo>
                  <a:lnTo>
                    <a:pt x="91" y="89"/>
                  </a:lnTo>
                  <a:lnTo>
                    <a:pt x="89" y="94"/>
                  </a:lnTo>
                  <a:lnTo>
                    <a:pt x="83" y="96"/>
                  </a:lnTo>
                  <a:lnTo>
                    <a:pt x="78" y="100"/>
                  </a:lnTo>
                  <a:lnTo>
                    <a:pt x="71" y="100"/>
                  </a:lnTo>
                  <a:lnTo>
                    <a:pt x="69" y="98"/>
                  </a:lnTo>
                  <a:lnTo>
                    <a:pt x="67" y="96"/>
                  </a:lnTo>
                  <a:lnTo>
                    <a:pt x="65" y="94"/>
                  </a:lnTo>
                  <a:lnTo>
                    <a:pt x="63" y="92"/>
                  </a:lnTo>
                  <a:lnTo>
                    <a:pt x="63" y="92"/>
                  </a:lnTo>
                  <a:lnTo>
                    <a:pt x="62" y="89"/>
                  </a:lnTo>
                  <a:lnTo>
                    <a:pt x="62" y="85"/>
                  </a:lnTo>
                  <a:lnTo>
                    <a:pt x="62" y="80"/>
                  </a:lnTo>
                  <a:lnTo>
                    <a:pt x="63" y="76"/>
                  </a:lnTo>
                  <a:lnTo>
                    <a:pt x="65" y="72"/>
                  </a:lnTo>
                  <a:lnTo>
                    <a:pt x="67" y="72"/>
                  </a:lnTo>
                  <a:lnTo>
                    <a:pt x="67" y="69"/>
                  </a:lnTo>
                  <a:lnTo>
                    <a:pt x="60" y="69"/>
                  </a:lnTo>
                  <a:lnTo>
                    <a:pt x="60" y="56"/>
                  </a:lnTo>
                  <a:lnTo>
                    <a:pt x="40" y="60"/>
                  </a:lnTo>
                  <a:lnTo>
                    <a:pt x="40" y="69"/>
                  </a:lnTo>
                  <a:lnTo>
                    <a:pt x="27" y="69"/>
                  </a:lnTo>
                  <a:lnTo>
                    <a:pt x="25" y="63"/>
                  </a:lnTo>
                  <a:lnTo>
                    <a:pt x="23" y="60"/>
                  </a:lnTo>
                  <a:lnTo>
                    <a:pt x="22" y="56"/>
                  </a:lnTo>
                  <a:lnTo>
                    <a:pt x="22" y="54"/>
                  </a:lnTo>
                  <a:lnTo>
                    <a:pt x="20" y="49"/>
                  </a:lnTo>
                  <a:lnTo>
                    <a:pt x="14" y="47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7" y="36"/>
                  </a:lnTo>
                  <a:lnTo>
                    <a:pt x="3" y="36"/>
                  </a:lnTo>
                  <a:lnTo>
                    <a:pt x="2" y="32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3" y="16"/>
                  </a:lnTo>
                  <a:lnTo>
                    <a:pt x="14" y="16"/>
                  </a:lnTo>
                  <a:lnTo>
                    <a:pt x="14" y="12"/>
                  </a:lnTo>
                  <a:lnTo>
                    <a:pt x="47" y="16"/>
                  </a:lnTo>
                  <a:lnTo>
                    <a:pt x="47" y="12"/>
                  </a:lnTo>
                  <a:lnTo>
                    <a:pt x="60" y="12"/>
                  </a:lnTo>
                  <a:lnTo>
                    <a:pt x="63" y="3"/>
                  </a:lnTo>
                  <a:lnTo>
                    <a:pt x="71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85">
              <a:extLst>
                <a:ext uri="{FF2B5EF4-FFF2-40B4-BE49-F238E27FC236}">
                  <a16:creationId xmlns="" xmlns:a16="http://schemas.microsoft.com/office/drawing/2014/main" id="{FBAF300E-28BF-4E64-8AD9-AD53A3CC5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665" y="2332669"/>
              <a:ext cx="644525" cy="495300"/>
            </a:xfrm>
            <a:custGeom>
              <a:avLst/>
              <a:gdLst>
                <a:gd name="T0" fmla="*/ 120 w 406"/>
                <a:gd name="T1" fmla="*/ 9 h 312"/>
                <a:gd name="T2" fmla="*/ 137 w 406"/>
                <a:gd name="T3" fmla="*/ 12 h 312"/>
                <a:gd name="T4" fmla="*/ 153 w 406"/>
                <a:gd name="T5" fmla="*/ 20 h 312"/>
                <a:gd name="T6" fmla="*/ 160 w 406"/>
                <a:gd name="T7" fmla="*/ 18 h 312"/>
                <a:gd name="T8" fmla="*/ 200 w 406"/>
                <a:gd name="T9" fmla="*/ 16 h 312"/>
                <a:gd name="T10" fmla="*/ 224 w 406"/>
                <a:gd name="T11" fmla="*/ 30 h 312"/>
                <a:gd name="T12" fmla="*/ 244 w 406"/>
                <a:gd name="T13" fmla="*/ 38 h 312"/>
                <a:gd name="T14" fmla="*/ 251 w 406"/>
                <a:gd name="T15" fmla="*/ 30 h 312"/>
                <a:gd name="T16" fmla="*/ 280 w 406"/>
                <a:gd name="T17" fmla="*/ 29 h 312"/>
                <a:gd name="T18" fmla="*/ 313 w 406"/>
                <a:gd name="T19" fmla="*/ 12 h 312"/>
                <a:gd name="T20" fmla="*/ 337 w 406"/>
                <a:gd name="T21" fmla="*/ 16 h 312"/>
                <a:gd name="T22" fmla="*/ 346 w 406"/>
                <a:gd name="T23" fmla="*/ 45 h 312"/>
                <a:gd name="T24" fmla="*/ 353 w 406"/>
                <a:gd name="T25" fmla="*/ 60 h 312"/>
                <a:gd name="T26" fmla="*/ 366 w 406"/>
                <a:gd name="T27" fmla="*/ 76 h 312"/>
                <a:gd name="T28" fmla="*/ 360 w 406"/>
                <a:gd name="T29" fmla="*/ 96 h 312"/>
                <a:gd name="T30" fmla="*/ 380 w 406"/>
                <a:gd name="T31" fmla="*/ 129 h 312"/>
                <a:gd name="T32" fmla="*/ 388 w 406"/>
                <a:gd name="T33" fmla="*/ 141 h 312"/>
                <a:gd name="T34" fmla="*/ 380 w 406"/>
                <a:gd name="T35" fmla="*/ 160 h 312"/>
                <a:gd name="T36" fmla="*/ 397 w 406"/>
                <a:gd name="T37" fmla="*/ 201 h 312"/>
                <a:gd name="T38" fmla="*/ 393 w 406"/>
                <a:gd name="T39" fmla="*/ 223 h 312"/>
                <a:gd name="T40" fmla="*/ 402 w 406"/>
                <a:gd name="T41" fmla="*/ 230 h 312"/>
                <a:gd name="T42" fmla="*/ 404 w 406"/>
                <a:gd name="T43" fmla="*/ 241 h 312"/>
                <a:gd name="T44" fmla="*/ 377 w 406"/>
                <a:gd name="T45" fmla="*/ 260 h 312"/>
                <a:gd name="T46" fmla="*/ 380 w 406"/>
                <a:gd name="T47" fmla="*/ 283 h 312"/>
                <a:gd name="T48" fmla="*/ 369 w 406"/>
                <a:gd name="T49" fmla="*/ 294 h 312"/>
                <a:gd name="T50" fmla="*/ 355 w 406"/>
                <a:gd name="T51" fmla="*/ 294 h 312"/>
                <a:gd name="T52" fmla="*/ 353 w 406"/>
                <a:gd name="T53" fmla="*/ 294 h 312"/>
                <a:gd name="T54" fmla="*/ 344 w 406"/>
                <a:gd name="T55" fmla="*/ 305 h 312"/>
                <a:gd name="T56" fmla="*/ 315 w 406"/>
                <a:gd name="T57" fmla="*/ 310 h 312"/>
                <a:gd name="T58" fmla="*/ 313 w 406"/>
                <a:gd name="T59" fmla="*/ 309 h 312"/>
                <a:gd name="T60" fmla="*/ 313 w 406"/>
                <a:gd name="T61" fmla="*/ 280 h 312"/>
                <a:gd name="T62" fmla="*/ 300 w 406"/>
                <a:gd name="T63" fmla="*/ 249 h 312"/>
                <a:gd name="T64" fmla="*/ 260 w 406"/>
                <a:gd name="T65" fmla="*/ 249 h 312"/>
                <a:gd name="T66" fmla="*/ 229 w 406"/>
                <a:gd name="T67" fmla="*/ 189 h 312"/>
                <a:gd name="T68" fmla="*/ 226 w 406"/>
                <a:gd name="T69" fmla="*/ 172 h 312"/>
                <a:gd name="T70" fmla="*/ 209 w 406"/>
                <a:gd name="T71" fmla="*/ 160 h 312"/>
                <a:gd name="T72" fmla="*/ 195 w 406"/>
                <a:gd name="T73" fmla="*/ 152 h 312"/>
                <a:gd name="T74" fmla="*/ 180 w 406"/>
                <a:gd name="T75" fmla="*/ 154 h 312"/>
                <a:gd name="T76" fmla="*/ 153 w 406"/>
                <a:gd name="T77" fmla="*/ 160 h 312"/>
                <a:gd name="T78" fmla="*/ 149 w 406"/>
                <a:gd name="T79" fmla="*/ 163 h 312"/>
                <a:gd name="T80" fmla="*/ 137 w 406"/>
                <a:gd name="T81" fmla="*/ 181 h 312"/>
                <a:gd name="T82" fmla="*/ 120 w 406"/>
                <a:gd name="T83" fmla="*/ 196 h 312"/>
                <a:gd name="T84" fmla="*/ 91 w 406"/>
                <a:gd name="T85" fmla="*/ 205 h 312"/>
                <a:gd name="T86" fmla="*/ 86 w 406"/>
                <a:gd name="T87" fmla="*/ 200 h 312"/>
                <a:gd name="T88" fmla="*/ 73 w 406"/>
                <a:gd name="T89" fmla="*/ 172 h 312"/>
                <a:gd name="T90" fmla="*/ 58 w 406"/>
                <a:gd name="T91" fmla="*/ 165 h 312"/>
                <a:gd name="T92" fmla="*/ 48 w 406"/>
                <a:gd name="T93" fmla="*/ 154 h 312"/>
                <a:gd name="T94" fmla="*/ 35 w 406"/>
                <a:gd name="T95" fmla="*/ 149 h 312"/>
                <a:gd name="T96" fmla="*/ 26 w 406"/>
                <a:gd name="T97" fmla="*/ 140 h 312"/>
                <a:gd name="T98" fmla="*/ 20 w 406"/>
                <a:gd name="T99" fmla="*/ 132 h 312"/>
                <a:gd name="T100" fmla="*/ 8 w 406"/>
                <a:gd name="T101" fmla="*/ 107 h 312"/>
                <a:gd name="T102" fmla="*/ 2 w 406"/>
                <a:gd name="T103" fmla="*/ 101 h 312"/>
                <a:gd name="T104" fmla="*/ 8 w 406"/>
                <a:gd name="T105" fmla="*/ 87 h 312"/>
                <a:gd name="T106" fmla="*/ 20 w 406"/>
                <a:gd name="T107" fmla="*/ 72 h 312"/>
                <a:gd name="T108" fmla="*/ 33 w 406"/>
                <a:gd name="T109" fmla="*/ 63 h 312"/>
                <a:gd name="T110" fmla="*/ 73 w 406"/>
                <a:gd name="T111" fmla="*/ 56 h 312"/>
                <a:gd name="T112" fmla="*/ 75 w 406"/>
                <a:gd name="T113" fmla="*/ 50 h 312"/>
                <a:gd name="T114" fmla="*/ 77 w 406"/>
                <a:gd name="T115" fmla="*/ 47 h 312"/>
                <a:gd name="T116" fmla="*/ 66 w 406"/>
                <a:gd name="T117" fmla="*/ 25 h 312"/>
                <a:gd name="T118" fmla="*/ 77 w 406"/>
                <a:gd name="T119" fmla="*/ 20 h 312"/>
                <a:gd name="T120" fmla="*/ 80 w 406"/>
                <a:gd name="T1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6" h="312">
                  <a:moveTo>
                    <a:pt x="80" y="0"/>
                  </a:moveTo>
                  <a:lnTo>
                    <a:pt x="117" y="0"/>
                  </a:lnTo>
                  <a:lnTo>
                    <a:pt x="120" y="9"/>
                  </a:lnTo>
                  <a:lnTo>
                    <a:pt x="129" y="9"/>
                  </a:lnTo>
                  <a:lnTo>
                    <a:pt x="129" y="12"/>
                  </a:lnTo>
                  <a:lnTo>
                    <a:pt x="137" y="12"/>
                  </a:lnTo>
                  <a:lnTo>
                    <a:pt x="137" y="16"/>
                  </a:lnTo>
                  <a:lnTo>
                    <a:pt x="153" y="16"/>
                  </a:lnTo>
                  <a:lnTo>
                    <a:pt x="153" y="20"/>
                  </a:lnTo>
                  <a:lnTo>
                    <a:pt x="157" y="20"/>
                  </a:lnTo>
                  <a:lnTo>
                    <a:pt x="158" y="20"/>
                  </a:lnTo>
                  <a:lnTo>
                    <a:pt x="160" y="18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200" y="16"/>
                  </a:lnTo>
                  <a:lnTo>
                    <a:pt x="206" y="36"/>
                  </a:lnTo>
                  <a:lnTo>
                    <a:pt x="215" y="32"/>
                  </a:lnTo>
                  <a:lnTo>
                    <a:pt x="224" y="30"/>
                  </a:lnTo>
                  <a:lnTo>
                    <a:pt x="237" y="29"/>
                  </a:lnTo>
                  <a:lnTo>
                    <a:pt x="240" y="40"/>
                  </a:lnTo>
                  <a:lnTo>
                    <a:pt x="244" y="38"/>
                  </a:lnTo>
                  <a:lnTo>
                    <a:pt x="246" y="36"/>
                  </a:lnTo>
                  <a:lnTo>
                    <a:pt x="248" y="34"/>
                  </a:lnTo>
                  <a:lnTo>
                    <a:pt x="251" y="30"/>
                  </a:lnTo>
                  <a:lnTo>
                    <a:pt x="253" y="29"/>
                  </a:lnTo>
                  <a:lnTo>
                    <a:pt x="253" y="29"/>
                  </a:lnTo>
                  <a:lnTo>
                    <a:pt x="280" y="29"/>
                  </a:lnTo>
                  <a:lnTo>
                    <a:pt x="286" y="36"/>
                  </a:lnTo>
                  <a:lnTo>
                    <a:pt x="313" y="25"/>
                  </a:lnTo>
                  <a:lnTo>
                    <a:pt x="313" y="12"/>
                  </a:lnTo>
                  <a:lnTo>
                    <a:pt x="333" y="12"/>
                  </a:lnTo>
                  <a:lnTo>
                    <a:pt x="333" y="16"/>
                  </a:lnTo>
                  <a:lnTo>
                    <a:pt x="337" y="16"/>
                  </a:lnTo>
                  <a:lnTo>
                    <a:pt x="337" y="32"/>
                  </a:lnTo>
                  <a:lnTo>
                    <a:pt x="346" y="36"/>
                  </a:lnTo>
                  <a:lnTo>
                    <a:pt x="346" y="45"/>
                  </a:lnTo>
                  <a:lnTo>
                    <a:pt x="349" y="45"/>
                  </a:lnTo>
                  <a:lnTo>
                    <a:pt x="349" y="60"/>
                  </a:lnTo>
                  <a:lnTo>
                    <a:pt x="353" y="60"/>
                  </a:lnTo>
                  <a:lnTo>
                    <a:pt x="353" y="63"/>
                  </a:lnTo>
                  <a:lnTo>
                    <a:pt x="366" y="69"/>
                  </a:lnTo>
                  <a:lnTo>
                    <a:pt x="366" y="76"/>
                  </a:lnTo>
                  <a:lnTo>
                    <a:pt x="364" y="83"/>
                  </a:lnTo>
                  <a:lnTo>
                    <a:pt x="362" y="90"/>
                  </a:lnTo>
                  <a:lnTo>
                    <a:pt x="360" y="96"/>
                  </a:lnTo>
                  <a:lnTo>
                    <a:pt x="373" y="96"/>
                  </a:lnTo>
                  <a:lnTo>
                    <a:pt x="373" y="125"/>
                  </a:lnTo>
                  <a:lnTo>
                    <a:pt x="380" y="129"/>
                  </a:lnTo>
                  <a:lnTo>
                    <a:pt x="384" y="132"/>
                  </a:lnTo>
                  <a:lnTo>
                    <a:pt x="386" y="138"/>
                  </a:lnTo>
                  <a:lnTo>
                    <a:pt x="388" y="141"/>
                  </a:lnTo>
                  <a:lnTo>
                    <a:pt x="389" y="149"/>
                  </a:lnTo>
                  <a:lnTo>
                    <a:pt x="389" y="156"/>
                  </a:lnTo>
                  <a:lnTo>
                    <a:pt x="380" y="160"/>
                  </a:lnTo>
                  <a:lnTo>
                    <a:pt x="380" y="185"/>
                  </a:lnTo>
                  <a:lnTo>
                    <a:pt x="393" y="192"/>
                  </a:lnTo>
                  <a:lnTo>
                    <a:pt x="397" y="201"/>
                  </a:lnTo>
                  <a:lnTo>
                    <a:pt x="395" y="210"/>
                  </a:lnTo>
                  <a:lnTo>
                    <a:pt x="393" y="218"/>
                  </a:lnTo>
                  <a:lnTo>
                    <a:pt x="393" y="223"/>
                  </a:lnTo>
                  <a:lnTo>
                    <a:pt x="397" y="223"/>
                  </a:lnTo>
                  <a:lnTo>
                    <a:pt x="400" y="229"/>
                  </a:lnTo>
                  <a:lnTo>
                    <a:pt x="402" y="230"/>
                  </a:lnTo>
                  <a:lnTo>
                    <a:pt x="402" y="234"/>
                  </a:lnTo>
                  <a:lnTo>
                    <a:pt x="404" y="236"/>
                  </a:lnTo>
                  <a:lnTo>
                    <a:pt x="404" y="241"/>
                  </a:lnTo>
                  <a:lnTo>
                    <a:pt x="406" y="249"/>
                  </a:lnTo>
                  <a:lnTo>
                    <a:pt x="377" y="245"/>
                  </a:lnTo>
                  <a:lnTo>
                    <a:pt x="377" y="260"/>
                  </a:lnTo>
                  <a:lnTo>
                    <a:pt x="386" y="260"/>
                  </a:lnTo>
                  <a:lnTo>
                    <a:pt x="384" y="272"/>
                  </a:lnTo>
                  <a:lnTo>
                    <a:pt x="380" y="283"/>
                  </a:lnTo>
                  <a:lnTo>
                    <a:pt x="377" y="292"/>
                  </a:lnTo>
                  <a:lnTo>
                    <a:pt x="373" y="294"/>
                  </a:lnTo>
                  <a:lnTo>
                    <a:pt x="369" y="294"/>
                  </a:lnTo>
                  <a:lnTo>
                    <a:pt x="364" y="296"/>
                  </a:lnTo>
                  <a:lnTo>
                    <a:pt x="357" y="296"/>
                  </a:lnTo>
                  <a:lnTo>
                    <a:pt x="355" y="294"/>
                  </a:lnTo>
                  <a:lnTo>
                    <a:pt x="355" y="294"/>
                  </a:lnTo>
                  <a:lnTo>
                    <a:pt x="355" y="294"/>
                  </a:lnTo>
                  <a:lnTo>
                    <a:pt x="353" y="294"/>
                  </a:lnTo>
                  <a:lnTo>
                    <a:pt x="351" y="292"/>
                  </a:lnTo>
                  <a:lnTo>
                    <a:pt x="349" y="292"/>
                  </a:lnTo>
                  <a:lnTo>
                    <a:pt x="344" y="305"/>
                  </a:lnTo>
                  <a:lnTo>
                    <a:pt x="335" y="312"/>
                  </a:lnTo>
                  <a:lnTo>
                    <a:pt x="317" y="312"/>
                  </a:lnTo>
                  <a:lnTo>
                    <a:pt x="315" y="310"/>
                  </a:lnTo>
                  <a:lnTo>
                    <a:pt x="315" y="310"/>
                  </a:lnTo>
                  <a:lnTo>
                    <a:pt x="315" y="309"/>
                  </a:lnTo>
                  <a:lnTo>
                    <a:pt x="313" y="309"/>
                  </a:lnTo>
                  <a:lnTo>
                    <a:pt x="311" y="309"/>
                  </a:lnTo>
                  <a:lnTo>
                    <a:pt x="309" y="309"/>
                  </a:lnTo>
                  <a:lnTo>
                    <a:pt x="313" y="280"/>
                  </a:lnTo>
                  <a:lnTo>
                    <a:pt x="309" y="280"/>
                  </a:lnTo>
                  <a:lnTo>
                    <a:pt x="304" y="263"/>
                  </a:lnTo>
                  <a:lnTo>
                    <a:pt x="300" y="249"/>
                  </a:lnTo>
                  <a:lnTo>
                    <a:pt x="284" y="245"/>
                  </a:lnTo>
                  <a:lnTo>
                    <a:pt x="260" y="245"/>
                  </a:lnTo>
                  <a:lnTo>
                    <a:pt x="260" y="249"/>
                  </a:lnTo>
                  <a:lnTo>
                    <a:pt x="246" y="249"/>
                  </a:lnTo>
                  <a:lnTo>
                    <a:pt x="240" y="196"/>
                  </a:lnTo>
                  <a:lnTo>
                    <a:pt x="229" y="189"/>
                  </a:lnTo>
                  <a:lnTo>
                    <a:pt x="229" y="180"/>
                  </a:lnTo>
                  <a:lnTo>
                    <a:pt x="226" y="180"/>
                  </a:lnTo>
                  <a:lnTo>
                    <a:pt x="226" y="172"/>
                  </a:lnTo>
                  <a:lnTo>
                    <a:pt x="220" y="172"/>
                  </a:lnTo>
                  <a:lnTo>
                    <a:pt x="217" y="160"/>
                  </a:lnTo>
                  <a:lnTo>
                    <a:pt x="209" y="160"/>
                  </a:lnTo>
                  <a:lnTo>
                    <a:pt x="206" y="152"/>
                  </a:lnTo>
                  <a:lnTo>
                    <a:pt x="200" y="150"/>
                  </a:lnTo>
                  <a:lnTo>
                    <a:pt x="195" y="152"/>
                  </a:lnTo>
                  <a:lnTo>
                    <a:pt x="189" y="152"/>
                  </a:lnTo>
                  <a:lnTo>
                    <a:pt x="184" y="154"/>
                  </a:lnTo>
                  <a:lnTo>
                    <a:pt x="180" y="154"/>
                  </a:lnTo>
                  <a:lnTo>
                    <a:pt x="177" y="156"/>
                  </a:lnTo>
                  <a:lnTo>
                    <a:pt x="177" y="160"/>
                  </a:lnTo>
                  <a:lnTo>
                    <a:pt x="153" y="160"/>
                  </a:lnTo>
                  <a:lnTo>
                    <a:pt x="153" y="161"/>
                  </a:lnTo>
                  <a:lnTo>
                    <a:pt x="151" y="161"/>
                  </a:lnTo>
                  <a:lnTo>
                    <a:pt x="149" y="163"/>
                  </a:lnTo>
                  <a:lnTo>
                    <a:pt x="146" y="163"/>
                  </a:lnTo>
                  <a:lnTo>
                    <a:pt x="142" y="170"/>
                  </a:lnTo>
                  <a:lnTo>
                    <a:pt x="137" y="181"/>
                  </a:lnTo>
                  <a:lnTo>
                    <a:pt x="133" y="190"/>
                  </a:lnTo>
                  <a:lnTo>
                    <a:pt x="129" y="196"/>
                  </a:lnTo>
                  <a:lnTo>
                    <a:pt x="120" y="196"/>
                  </a:lnTo>
                  <a:lnTo>
                    <a:pt x="120" y="203"/>
                  </a:lnTo>
                  <a:lnTo>
                    <a:pt x="93" y="209"/>
                  </a:lnTo>
                  <a:lnTo>
                    <a:pt x="91" y="205"/>
                  </a:lnTo>
                  <a:lnTo>
                    <a:pt x="89" y="203"/>
                  </a:lnTo>
                  <a:lnTo>
                    <a:pt x="86" y="201"/>
                  </a:lnTo>
                  <a:lnTo>
                    <a:pt x="86" y="200"/>
                  </a:lnTo>
                  <a:lnTo>
                    <a:pt x="86" y="192"/>
                  </a:lnTo>
                  <a:lnTo>
                    <a:pt x="73" y="185"/>
                  </a:lnTo>
                  <a:lnTo>
                    <a:pt x="73" y="172"/>
                  </a:lnTo>
                  <a:lnTo>
                    <a:pt x="69" y="169"/>
                  </a:lnTo>
                  <a:lnTo>
                    <a:pt x="64" y="167"/>
                  </a:lnTo>
                  <a:lnTo>
                    <a:pt x="58" y="165"/>
                  </a:lnTo>
                  <a:lnTo>
                    <a:pt x="53" y="163"/>
                  </a:lnTo>
                  <a:lnTo>
                    <a:pt x="51" y="158"/>
                  </a:lnTo>
                  <a:lnTo>
                    <a:pt x="48" y="154"/>
                  </a:lnTo>
                  <a:lnTo>
                    <a:pt x="46" y="152"/>
                  </a:lnTo>
                  <a:lnTo>
                    <a:pt x="40" y="150"/>
                  </a:lnTo>
                  <a:lnTo>
                    <a:pt x="35" y="149"/>
                  </a:lnTo>
                  <a:lnTo>
                    <a:pt x="29" y="149"/>
                  </a:lnTo>
                  <a:lnTo>
                    <a:pt x="28" y="143"/>
                  </a:lnTo>
                  <a:lnTo>
                    <a:pt x="26" y="140"/>
                  </a:lnTo>
                  <a:lnTo>
                    <a:pt x="26" y="138"/>
                  </a:lnTo>
                  <a:lnTo>
                    <a:pt x="24" y="136"/>
                  </a:lnTo>
                  <a:lnTo>
                    <a:pt x="20" y="132"/>
                  </a:lnTo>
                  <a:lnTo>
                    <a:pt x="17" y="132"/>
                  </a:lnTo>
                  <a:lnTo>
                    <a:pt x="13" y="109"/>
                  </a:lnTo>
                  <a:lnTo>
                    <a:pt x="8" y="107"/>
                  </a:lnTo>
                  <a:lnTo>
                    <a:pt x="6" y="105"/>
                  </a:lnTo>
                  <a:lnTo>
                    <a:pt x="4" y="103"/>
                  </a:lnTo>
                  <a:lnTo>
                    <a:pt x="2" y="101"/>
                  </a:lnTo>
                  <a:lnTo>
                    <a:pt x="2" y="98"/>
                  </a:lnTo>
                  <a:lnTo>
                    <a:pt x="0" y="92"/>
                  </a:lnTo>
                  <a:lnTo>
                    <a:pt x="8" y="87"/>
                  </a:lnTo>
                  <a:lnTo>
                    <a:pt x="11" y="83"/>
                  </a:lnTo>
                  <a:lnTo>
                    <a:pt x="17" y="78"/>
                  </a:lnTo>
                  <a:lnTo>
                    <a:pt x="20" y="72"/>
                  </a:lnTo>
                  <a:lnTo>
                    <a:pt x="20" y="69"/>
                  </a:lnTo>
                  <a:lnTo>
                    <a:pt x="33" y="69"/>
                  </a:lnTo>
                  <a:lnTo>
                    <a:pt x="33" y="63"/>
                  </a:lnTo>
                  <a:lnTo>
                    <a:pt x="49" y="60"/>
                  </a:lnTo>
                  <a:lnTo>
                    <a:pt x="49" y="56"/>
                  </a:lnTo>
                  <a:lnTo>
                    <a:pt x="73" y="56"/>
                  </a:lnTo>
                  <a:lnTo>
                    <a:pt x="73" y="52"/>
                  </a:lnTo>
                  <a:lnTo>
                    <a:pt x="75" y="50"/>
                  </a:lnTo>
                  <a:lnTo>
                    <a:pt x="75" y="50"/>
                  </a:lnTo>
                  <a:lnTo>
                    <a:pt x="77" y="49"/>
                  </a:lnTo>
                  <a:lnTo>
                    <a:pt x="77" y="49"/>
                  </a:lnTo>
                  <a:lnTo>
                    <a:pt x="77" y="47"/>
                  </a:lnTo>
                  <a:lnTo>
                    <a:pt x="77" y="45"/>
                  </a:lnTo>
                  <a:lnTo>
                    <a:pt x="69" y="45"/>
                  </a:lnTo>
                  <a:lnTo>
                    <a:pt x="66" y="25"/>
                  </a:lnTo>
                  <a:lnTo>
                    <a:pt x="73" y="25"/>
                  </a:lnTo>
                  <a:lnTo>
                    <a:pt x="75" y="21"/>
                  </a:lnTo>
                  <a:lnTo>
                    <a:pt x="77" y="20"/>
                  </a:lnTo>
                  <a:lnTo>
                    <a:pt x="78" y="18"/>
                  </a:lnTo>
                  <a:lnTo>
                    <a:pt x="80" y="16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8">
              <a:extLst>
                <a:ext uri="{FF2B5EF4-FFF2-40B4-BE49-F238E27FC236}">
                  <a16:creationId xmlns="" xmlns:a16="http://schemas.microsoft.com/office/drawing/2014/main" id="{1919DDF2-E157-4441-A713-CEB8A0ED8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302" y="2569206"/>
              <a:ext cx="274638" cy="296863"/>
            </a:xfrm>
            <a:custGeom>
              <a:avLst/>
              <a:gdLst>
                <a:gd name="T0" fmla="*/ 98 w 173"/>
                <a:gd name="T1" fmla="*/ 0 h 187"/>
                <a:gd name="T2" fmla="*/ 111 w 173"/>
                <a:gd name="T3" fmla="*/ 0 h 187"/>
                <a:gd name="T4" fmla="*/ 124 w 173"/>
                <a:gd name="T5" fmla="*/ 3 h 187"/>
                <a:gd name="T6" fmla="*/ 133 w 173"/>
                <a:gd name="T7" fmla="*/ 18 h 187"/>
                <a:gd name="T8" fmla="*/ 144 w 173"/>
                <a:gd name="T9" fmla="*/ 36 h 187"/>
                <a:gd name="T10" fmla="*/ 151 w 173"/>
                <a:gd name="T11" fmla="*/ 54 h 187"/>
                <a:gd name="T12" fmla="*/ 155 w 173"/>
                <a:gd name="T13" fmla="*/ 74 h 187"/>
                <a:gd name="T14" fmla="*/ 153 w 173"/>
                <a:gd name="T15" fmla="*/ 96 h 187"/>
                <a:gd name="T16" fmla="*/ 158 w 173"/>
                <a:gd name="T17" fmla="*/ 92 h 187"/>
                <a:gd name="T18" fmla="*/ 162 w 173"/>
                <a:gd name="T19" fmla="*/ 92 h 187"/>
                <a:gd name="T20" fmla="*/ 165 w 173"/>
                <a:gd name="T21" fmla="*/ 92 h 187"/>
                <a:gd name="T22" fmla="*/ 169 w 173"/>
                <a:gd name="T23" fmla="*/ 94 h 187"/>
                <a:gd name="T24" fmla="*/ 171 w 173"/>
                <a:gd name="T25" fmla="*/ 98 h 187"/>
                <a:gd name="T26" fmla="*/ 171 w 173"/>
                <a:gd name="T27" fmla="*/ 103 h 187"/>
                <a:gd name="T28" fmla="*/ 173 w 173"/>
                <a:gd name="T29" fmla="*/ 111 h 187"/>
                <a:gd name="T30" fmla="*/ 160 w 173"/>
                <a:gd name="T31" fmla="*/ 111 h 187"/>
                <a:gd name="T32" fmla="*/ 158 w 173"/>
                <a:gd name="T33" fmla="*/ 112 h 187"/>
                <a:gd name="T34" fmla="*/ 156 w 173"/>
                <a:gd name="T35" fmla="*/ 116 h 187"/>
                <a:gd name="T36" fmla="*/ 155 w 173"/>
                <a:gd name="T37" fmla="*/ 118 h 187"/>
                <a:gd name="T38" fmla="*/ 153 w 173"/>
                <a:gd name="T39" fmla="*/ 118 h 187"/>
                <a:gd name="T40" fmla="*/ 153 w 173"/>
                <a:gd name="T41" fmla="*/ 120 h 187"/>
                <a:gd name="T42" fmla="*/ 153 w 173"/>
                <a:gd name="T43" fmla="*/ 140 h 187"/>
                <a:gd name="T44" fmla="*/ 147 w 173"/>
                <a:gd name="T45" fmla="*/ 140 h 187"/>
                <a:gd name="T46" fmla="*/ 140 w 173"/>
                <a:gd name="T47" fmla="*/ 151 h 187"/>
                <a:gd name="T48" fmla="*/ 133 w 173"/>
                <a:gd name="T49" fmla="*/ 151 h 187"/>
                <a:gd name="T50" fmla="*/ 127 w 173"/>
                <a:gd name="T51" fmla="*/ 160 h 187"/>
                <a:gd name="T52" fmla="*/ 124 w 173"/>
                <a:gd name="T53" fmla="*/ 163 h 187"/>
                <a:gd name="T54" fmla="*/ 120 w 173"/>
                <a:gd name="T55" fmla="*/ 167 h 187"/>
                <a:gd name="T56" fmla="*/ 116 w 173"/>
                <a:gd name="T57" fmla="*/ 171 h 187"/>
                <a:gd name="T58" fmla="*/ 113 w 173"/>
                <a:gd name="T59" fmla="*/ 174 h 187"/>
                <a:gd name="T60" fmla="*/ 111 w 173"/>
                <a:gd name="T61" fmla="*/ 180 h 187"/>
                <a:gd name="T62" fmla="*/ 107 w 173"/>
                <a:gd name="T63" fmla="*/ 187 h 187"/>
                <a:gd name="T64" fmla="*/ 96 w 173"/>
                <a:gd name="T65" fmla="*/ 185 h 187"/>
                <a:gd name="T66" fmla="*/ 87 w 173"/>
                <a:gd name="T67" fmla="*/ 181 h 187"/>
                <a:gd name="T68" fmla="*/ 80 w 173"/>
                <a:gd name="T69" fmla="*/ 176 h 187"/>
                <a:gd name="T70" fmla="*/ 73 w 173"/>
                <a:gd name="T71" fmla="*/ 171 h 187"/>
                <a:gd name="T72" fmla="*/ 64 w 173"/>
                <a:gd name="T73" fmla="*/ 171 h 187"/>
                <a:gd name="T74" fmla="*/ 60 w 173"/>
                <a:gd name="T75" fmla="*/ 163 h 187"/>
                <a:gd name="T76" fmla="*/ 56 w 173"/>
                <a:gd name="T77" fmla="*/ 161 h 187"/>
                <a:gd name="T78" fmla="*/ 51 w 173"/>
                <a:gd name="T79" fmla="*/ 160 h 187"/>
                <a:gd name="T80" fmla="*/ 47 w 173"/>
                <a:gd name="T81" fmla="*/ 160 h 187"/>
                <a:gd name="T82" fmla="*/ 42 w 173"/>
                <a:gd name="T83" fmla="*/ 158 h 187"/>
                <a:gd name="T84" fmla="*/ 40 w 173"/>
                <a:gd name="T85" fmla="*/ 154 h 187"/>
                <a:gd name="T86" fmla="*/ 40 w 173"/>
                <a:gd name="T87" fmla="*/ 147 h 187"/>
                <a:gd name="T88" fmla="*/ 27 w 173"/>
                <a:gd name="T89" fmla="*/ 147 h 187"/>
                <a:gd name="T90" fmla="*/ 22 w 173"/>
                <a:gd name="T91" fmla="*/ 131 h 187"/>
                <a:gd name="T92" fmla="*/ 16 w 173"/>
                <a:gd name="T93" fmla="*/ 116 h 187"/>
                <a:gd name="T94" fmla="*/ 4 w 173"/>
                <a:gd name="T95" fmla="*/ 111 h 187"/>
                <a:gd name="T96" fmla="*/ 4 w 173"/>
                <a:gd name="T97" fmla="*/ 87 h 187"/>
                <a:gd name="T98" fmla="*/ 0 w 173"/>
                <a:gd name="T99" fmla="*/ 87 h 187"/>
                <a:gd name="T100" fmla="*/ 4 w 173"/>
                <a:gd name="T101" fmla="*/ 54 h 187"/>
                <a:gd name="T102" fmla="*/ 20 w 173"/>
                <a:gd name="T103" fmla="*/ 54 h 187"/>
                <a:gd name="T104" fmla="*/ 24 w 173"/>
                <a:gd name="T105" fmla="*/ 43 h 187"/>
                <a:gd name="T106" fmla="*/ 33 w 173"/>
                <a:gd name="T107" fmla="*/ 43 h 187"/>
                <a:gd name="T108" fmla="*/ 33 w 173"/>
                <a:gd name="T109" fmla="*/ 36 h 187"/>
                <a:gd name="T110" fmla="*/ 40 w 173"/>
                <a:gd name="T111" fmla="*/ 36 h 187"/>
                <a:gd name="T112" fmla="*/ 44 w 173"/>
                <a:gd name="T113" fmla="*/ 14 h 187"/>
                <a:gd name="T114" fmla="*/ 53 w 173"/>
                <a:gd name="T115" fmla="*/ 11 h 187"/>
                <a:gd name="T116" fmla="*/ 62 w 173"/>
                <a:gd name="T117" fmla="*/ 9 h 187"/>
                <a:gd name="T118" fmla="*/ 76 w 173"/>
                <a:gd name="T119" fmla="*/ 7 h 187"/>
                <a:gd name="T120" fmla="*/ 85 w 173"/>
                <a:gd name="T121" fmla="*/ 0 h 187"/>
                <a:gd name="T122" fmla="*/ 98 w 173"/>
                <a:gd name="T12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87">
                  <a:moveTo>
                    <a:pt x="98" y="0"/>
                  </a:moveTo>
                  <a:lnTo>
                    <a:pt x="111" y="0"/>
                  </a:lnTo>
                  <a:lnTo>
                    <a:pt x="124" y="3"/>
                  </a:lnTo>
                  <a:lnTo>
                    <a:pt x="133" y="18"/>
                  </a:lnTo>
                  <a:lnTo>
                    <a:pt x="144" y="36"/>
                  </a:lnTo>
                  <a:lnTo>
                    <a:pt x="151" y="54"/>
                  </a:lnTo>
                  <a:lnTo>
                    <a:pt x="155" y="74"/>
                  </a:lnTo>
                  <a:lnTo>
                    <a:pt x="153" y="96"/>
                  </a:lnTo>
                  <a:lnTo>
                    <a:pt x="158" y="92"/>
                  </a:lnTo>
                  <a:lnTo>
                    <a:pt x="162" y="92"/>
                  </a:lnTo>
                  <a:lnTo>
                    <a:pt x="165" y="92"/>
                  </a:lnTo>
                  <a:lnTo>
                    <a:pt x="169" y="94"/>
                  </a:lnTo>
                  <a:lnTo>
                    <a:pt x="171" y="98"/>
                  </a:lnTo>
                  <a:lnTo>
                    <a:pt x="171" y="103"/>
                  </a:lnTo>
                  <a:lnTo>
                    <a:pt x="173" y="111"/>
                  </a:lnTo>
                  <a:lnTo>
                    <a:pt x="160" y="111"/>
                  </a:lnTo>
                  <a:lnTo>
                    <a:pt x="158" y="112"/>
                  </a:lnTo>
                  <a:lnTo>
                    <a:pt x="156" y="116"/>
                  </a:lnTo>
                  <a:lnTo>
                    <a:pt x="155" y="118"/>
                  </a:lnTo>
                  <a:lnTo>
                    <a:pt x="153" y="118"/>
                  </a:lnTo>
                  <a:lnTo>
                    <a:pt x="153" y="120"/>
                  </a:lnTo>
                  <a:lnTo>
                    <a:pt x="153" y="140"/>
                  </a:lnTo>
                  <a:lnTo>
                    <a:pt x="147" y="140"/>
                  </a:lnTo>
                  <a:lnTo>
                    <a:pt x="140" y="151"/>
                  </a:lnTo>
                  <a:lnTo>
                    <a:pt x="133" y="151"/>
                  </a:lnTo>
                  <a:lnTo>
                    <a:pt x="127" y="160"/>
                  </a:lnTo>
                  <a:lnTo>
                    <a:pt x="124" y="163"/>
                  </a:lnTo>
                  <a:lnTo>
                    <a:pt x="120" y="167"/>
                  </a:lnTo>
                  <a:lnTo>
                    <a:pt x="116" y="171"/>
                  </a:lnTo>
                  <a:lnTo>
                    <a:pt x="113" y="174"/>
                  </a:lnTo>
                  <a:lnTo>
                    <a:pt x="111" y="180"/>
                  </a:lnTo>
                  <a:lnTo>
                    <a:pt x="107" y="187"/>
                  </a:lnTo>
                  <a:lnTo>
                    <a:pt x="96" y="185"/>
                  </a:lnTo>
                  <a:lnTo>
                    <a:pt x="87" y="181"/>
                  </a:lnTo>
                  <a:lnTo>
                    <a:pt x="80" y="176"/>
                  </a:lnTo>
                  <a:lnTo>
                    <a:pt x="73" y="171"/>
                  </a:lnTo>
                  <a:lnTo>
                    <a:pt x="64" y="171"/>
                  </a:lnTo>
                  <a:lnTo>
                    <a:pt x="60" y="163"/>
                  </a:lnTo>
                  <a:lnTo>
                    <a:pt x="56" y="161"/>
                  </a:lnTo>
                  <a:lnTo>
                    <a:pt x="51" y="160"/>
                  </a:lnTo>
                  <a:lnTo>
                    <a:pt x="47" y="160"/>
                  </a:lnTo>
                  <a:lnTo>
                    <a:pt x="42" y="158"/>
                  </a:lnTo>
                  <a:lnTo>
                    <a:pt x="40" y="154"/>
                  </a:lnTo>
                  <a:lnTo>
                    <a:pt x="40" y="147"/>
                  </a:lnTo>
                  <a:lnTo>
                    <a:pt x="27" y="147"/>
                  </a:lnTo>
                  <a:lnTo>
                    <a:pt x="22" y="131"/>
                  </a:lnTo>
                  <a:lnTo>
                    <a:pt x="16" y="116"/>
                  </a:lnTo>
                  <a:lnTo>
                    <a:pt x="4" y="111"/>
                  </a:lnTo>
                  <a:lnTo>
                    <a:pt x="4" y="87"/>
                  </a:lnTo>
                  <a:lnTo>
                    <a:pt x="0" y="87"/>
                  </a:lnTo>
                  <a:lnTo>
                    <a:pt x="4" y="54"/>
                  </a:lnTo>
                  <a:lnTo>
                    <a:pt x="20" y="54"/>
                  </a:lnTo>
                  <a:lnTo>
                    <a:pt x="24" y="43"/>
                  </a:lnTo>
                  <a:lnTo>
                    <a:pt x="33" y="43"/>
                  </a:lnTo>
                  <a:lnTo>
                    <a:pt x="33" y="36"/>
                  </a:lnTo>
                  <a:lnTo>
                    <a:pt x="40" y="36"/>
                  </a:lnTo>
                  <a:lnTo>
                    <a:pt x="44" y="14"/>
                  </a:lnTo>
                  <a:lnTo>
                    <a:pt x="53" y="11"/>
                  </a:lnTo>
                  <a:lnTo>
                    <a:pt x="62" y="9"/>
                  </a:lnTo>
                  <a:lnTo>
                    <a:pt x="76" y="7"/>
                  </a:lnTo>
                  <a:lnTo>
                    <a:pt x="85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91">
              <a:extLst>
                <a:ext uri="{FF2B5EF4-FFF2-40B4-BE49-F238E27FC236}">
                  <a16:creationId xmlns="" xmlns:a16="http://schemas.microsoft.com/office/drawing/2014/main" id="{DB9A77DB-F99E-450A-89CB-5D9D65B45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052" y="2707319"/>
              <a:ext cx="363538" cy="392113"/>
            </a:xfrm>
            <a:custGeom>
              <a:avLst/>
              <a:gdLst>
                <a:gd name="T0" fmla="*/ 109 w 229"/>
                <a:gd name="T1" fmla="*/ 7 h 247"/>
                <a:gd name="T2" fmla="*/ 115 w 229"/>
                <a:gd name="T3" fmla="*/ 20 h 247"/>
                <a:gd name="T4" fmla="*/ 120 w 229"/>
                <a:gd name="T5" fmla="*/ 33 h 247"/>
                <a:gd name="T6" fmla="*/ 127 w 229"/>
                <a:gd name="T7" fmla="*/ 64 h 247"/>
                <a:gd name="T8" fmla="*/ 131 w 229"/>
                <a:gd name="T9" fmla="*/ 69 h 247"/>
                <a:gd name="T10" fmla="*/ 136 w 229"/>
                <a:gd name="T11" fmla="*/ 74 h 247"/>
                <a:gd name="T12" fmla="*/ 140 w 229"/>
                <a:gd name="T13" fmla="*/ 73 h 247"/>
                <a:gd name="T14" fmla="*/ 153 w 229"/>
                <a:gd name="T15" fmla="*/ 53 h 247"/>
                <a:gd name="T16" fmla="*/ 175 w 229"/>
                <a:gd name="T17" fmla="*/ 64 h 247"/>
                <a:gd name="T18" fmla="*/ 182 w 229"/>
                <a:gd name="T19" fmla="*/ 91 h 247"/>
                <a:gd name="T20" fmla="*/ 173 w 229"/>
                <a:gd name="T21" fmla="*/ 107 h 247"/>
                <a:gd name="T22" fmla="*/ 173 w 229"/>
                <a:gd name="T23" fmla="*/ 120 h 247"/>
                <a:gd name="T24" fmla="*/ 178 w 229"/>
                <a:gd name="T25" fmla="*/ 127 h 247"/>
                <a:gd name="T26" fmla="*/ 184 w 229"/>
                <a:gd name="T27" fmla="*/ 133 h 247"/>
                <a:gd name="T28" fmla="*/ 213 w 229"/>
                <a:gd name="T29" fmla="*/ 149 h 247"/>
                <a:gd name="T30" fmla="*/ 227 w 229"/>
                <a:gd name="T31" fmla="*/ 162 h 247"/>
                <a:gd name="T32" fmla="*/ 229 w 229"/>
                <a:gd name="T33" fmla="*/ 185 h 247"/>
                <a:gd name="T34" fmla="*/ 224 w 229"/>
                <a:gd name="T35" fmla="*/ 211 h 247"/>
                <a:gd name="T36" fmla="*/ 222 w 229"/>
                <a:gd name="T37" fmla="*/ 234 h 247"/>
                <a:gd name="T38" fmla="*/ 216 w 229"/>
                <a:gd name="T39" fmla="*/ 244 h 247"/>
                <a:gd name="T40" fmla="*/ 200 w 229"/>
                <a:gd name="T41" fmla="*/ 247 h 247"/>
                <a:gd name="T42" fmla="*/ 195 w 229"/>
                <a:gd name="T43" fmla="*/ 244 h 247"/>
                <a:gd name="T44" fmla="*/ 191 w 229"/>
                <a:gd name="T45" fmla="*/ 242 h 247"/>
                <a:gd name="T46" fmla="*/ 184 w 229"/>
                <a:gd name="T47" fmla="*/ 240 h 247"/>
                <a:gd name="T48" fmla="*/ 173 w 229"/>
                <a:gd name="T49" fmla="*/ 236 h 247"/>
                <a:gd name="T50" fmla="*/ 160 w 229"/>
                <a:gd name="T51" fmla="*/ 229 h 247"/>
                <a:gd name="T52" fmla="*/ 147 w 229"/>
                <a:gd name="T53" fmla="*/ 220 h 247"/>
                <a:gd name="T54" fmla="*/ 136 w 229"/>
                <a:gd name="T55" fmla="*/ 213 h 247"/>
                <a:gd name="T56" fmla="*/ 124 w 229"/>
                <a:gd name="T57" fmla="*/ 204 h 247"/>
                <a:gd name="T58" fmla="*/ 113 w 229"/>
                <a:gd name="T59" fmla="*/ 196 h 247"/>
                <a:gd name="T60" fmla="*/ 100 w 229"/>
                <a:gd name="T61" fmla="*/ 187 h 247"/>
                <a:gd name="T62" fmla="*/ 53 w 229"/>
                <a:gd name="T63" fmla="*/ 144 h 247"/>
                <a:gd name="T64" fmla="*/ 36 w 229"/>
                <a:gd name="T65" fmla="*/ 133 h 247"/>
                <a:gd name="T66" fmla="*/ 20 w 229"/>
                <a:gd name="T67" fmla="*/ 124 h 247"/>
                <a:gd name="T68" fmla="*/ 13 w 229"/>
                <a:gd name="T69" fmla="*/ 114 h 247"/>
                <a:gd name="T70" fmla="*/ 5 w 229"/>
                <a:gd name="T71" fmla="*/ 114 h 247"/>
                <a:gd name="T72" fmla="*/ 0 w 229"/>
                <a:gd name="T73" fmla="*/ 113 h 247"/>
                <a:gd name="T74" fmla="*/ 4 w 229"/>
                <a:gd name="T75" fmla="*/ 89 h 247"/>
                <a:gd name="T76" fmla="*/ 5 w 229"/>
                <a:gd name="T77" fmla="*/ 87 h 247"/>
                <a:gd name="T78" fmla="*/ 5 w 229"/>
                <a:gd name="T79" fmla="*/ 85 h 247"/>
                <a:gd name="T80" fmla="*/ 7 w 229"/>
                <a:gd name="T81" fmla="*/ 84 h 247"/>
                <a:gd name="T82" fmla="*/ 13 w 229"/>
                <a:gd name="T83" fmla="*/ 80 h 247"/>
                <a:gd name="T84" fmla="*/ 36 w 229"/>
                <a:gd name="T85" fmla="*/ 60 h 247"/>
                <a:gd name="T86" fmla="*/ 47 w 229"/>
                <a:gd name="T87" fmla="*/ 47 h 247"/>
                <a:gd name="T88" fmla="*/ 53 w 229"/>
                <a:gd name="T89" fmla="*/ 40 h 247"/>
                <a:gd name="T90" fmla="*/ 64 w 229"/>
                <a:gd name="T91" fmla="*/ 24 h 247"/>
                <a:gd name="T92" fmla="*/ 67 w 229"/>
                <a:gd name="T93" fmla="*/ 20 h 247"/>
                <a:gd name="T94" fmla="*/ 104 w 229"/>
                <a:gd name="T95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47">
                  <a:moveTo>
                    <a:pt x="104" y="0"/>
                  </a:moveTo>
                  <a:lnTo>
                    <a:pt x="109" y="7"/>
                  </a:lnTo>
                  <a:lnTo>
                    <a:pt x="113" y="13"/>
                  </a:lnTo>
                  <a:lnTo>
                    <a:pt x="115" y="20"/>
                  </a:lnTo>
                  <a:lnTo>
                    <a:pt x="116" y="33"/>
                  </a:lnTo>
                  <a:lnTo>
                    <a:pt x="120" y="33"/>
                  </a:lnTo>
                  <a:lnTo>
                    <a:pt x="120" y="64"/>
                  </a:lnTo>
                  <a:lnTo>
                    <a:pt x="127" y="64"/>
                  </a:lnTo>
                  <a:lnTo>
                    <a:pt x="129" y="65"/>
                  </a:lnTo>
                  <a:lnTo>
                    <a:pt x="131" y="69"/>
                  </a:lnTo>
                  <a:lnTo>
                    <a:pt x="135" y="73"/>
                  </a:lnTo>
                  <a:lnTo>
                    <a:pt x="136" y="74"/>
                  </a:lnTo>
                  <a:lnTo>
                    <a:pt x="140" y="76"/>
                  </a:lnTo>
                  <a:lnTo>
                    <a:pt x="140" y="73"/>
                  </a:lnTo>
                  <a:lnTo>
                    <a:pt x="153" y="64"/>
                  </a:lnTo>
                  <a:lnTo>
                    <a:pt x="153" y="53"/>
                  </a:lnTo>
                  <a:lnTo>
                    <a:pt x="173" y="53"/>
                  </a:lnTo>
                  <a:lnTo>
                    <a:pt x="175" y="64"/>
                  </a:lnTo>
                  <a:lnTo>
                    <a:pt x="180" y="76"/>
                  </a:lnTo>
                  <a:lnTo>
                    <a:pt x="182" y="91"/>
                  </a:lnTo>
                  <a:lnTo>
                    <a:pt x="180" y="104"/>
                  </a:lnTo>
                  <a:lnTo>
                    <a:pt x="173" y="107"/>
                  </a:lnTo>
                  <a:lnTo>
                    <a:pt x="167" y="120"/>
                  </a:lnTo>
                  <a:lnTo>
                    <a:pt x="173" y="120"/>
                  </a:lnTo>
                  <a:lnTo>
                    <a:pt x="175" y="124"/>
                  </a:lnTo>
                  <a:lnTo>
                    <a:pt x="178" y="127"/>
                  </a:lnTo>
                  <a:lnTo>
                    <a:pt x="180" y="129"/>
                  </a:lnTo>
                  <a:lnTo>
                    <a:pt x="184" y="133"/>
                  </a:lnTo>
                  <a:lnTo>
                    <a:pt x="207" y="133"/>
                  </a:lnTo>
                  <a:lnTo>
                    <a:pt x="213" y="149"/>
                  </a:lnTo>
                  <a:lnTo>
                    <a:pt x="222" y="153"/>
                  </a:lnTo>
                  <a:lnTo>
                    <a:pt x="227" y="162"/>
                  </a:lnTo>
                  <a:lnTo>
                    <a:pt x="229" y="173"/>
                  </a:lnTo>
                  <a:lnTo>
                    <a:pt x="229" y="185"/>
                  </a:lnTo>
                  <a:lnTo>
                    <a:pt x="227" y="200"/>
                  </a:lnTo>
                  <a:lnTo>
                    <a:pt x="224" y="211"/>
                  </a:lnTo>
                  <a:lnTo>
                    <a:pt x="222" y="224"/>
                  </a:lnTo>
                  <a:lnTo>
                    <a:pt x="222" y="234"/>
                  </a:lnTo>
                  <a:lnTo>
                    <a:pt x="220" y="244"/>
                  </a:lnTo>
                  <a:lnTo>
                    <a:pt x="216" y="244"/>
                  </a:lnTo>
                  <a:lnTo>
                    <a:pt x="216" y="247"/>
                  </a:lnTo>
                  <a:lnTo>
                    <a:pt x="200" y="247"/>
                  </a:lnTo>
                  <a:lnTo>
                    <a:pt x="196" y="245"/>
                  </a:lnTo>
                  <a:lnTo>
                    <a:pt x="195" y="244"/>
                  </a:lnTo>
                  <a:lnTo>
                    <a:pt x="193" y="244"/>
                  </a:lnTo>
                  <a:lnTo>
                    <a:pt x="191" y="242"/>
                  </a:lnTo>
                  <a:lnTo>
                    <a:pt x="187" y="242"/>
                  </a:lnTo>
                  <a:lnTo>
                    <a:pt x="184" y="240"/>
                  </a:lnTo>
                  <a:lnTo>
                    <a:pt x="184" y="236"/>
                  </a:lnTo>
                  <a:lnTo>
                    <a:pt x="173" y="236"/>
                  </a:lnTo>
                  <a:lnTo>
                    <a:pt x="167" y="229"/>
                  </a:lnTo>
                  <a:lnTo>
                    <a:pt x="160" y="229"/>
                  </a:lnTo>
                  <a:lnTo>
                    <a:pt x="156" y="220"/>
                  </a:lnTo>
                  <a:lnTo>
                    <a:pt x="147" y="220"/>
                  </a:lnTo>
                  <a:lnTo>
                    <a:pt x="144" y="213"/>
                  </a:lnTo>
                  <a:lnTo>
                    <a:pt x="136" y="213"/>
                  </a:lnTo>
                  <a:lnTo>
                    <a:pt x="133" y="204"/>
                  </a:lnTo>
                  <a:lnTo>
                    <a:pt x="124" y="204"/>
                  </a:lnTo>
                  <a:lnTo>
                    <a:pt x="124" y="200"/>
                  </a:lnTo>
                  <a:lnTo>
                    <a:pt x="113" y="196"/>
                  </a:lnTo>
                  <a:lnTo>
                    <a:pt x="107" y="187"/>
                  </a:lnTo>
                  <a:lnTo>
                    <a:pt x="100" y="187"/>
                  </a:lnTo>
                  <a:lnTo>
                    <a:pt x="60" y="144"/>
                  </a:lnTo>
                  <a:lnTo>
                    <a:pt x="53" y="144"/>
                  </a:lnTo>
                  <a:lnTo>
                    <a:pt x="47" y="136"/>
                  </a:lnTo>
                  <a:lnTo>
                    <a:pt x="36" y="133"/>
                  </a:lnTo>
                  <a:lnTo>
                    <a:pt x="36" y="127"/>
                  </a:lnTo>
                  <a:lnTo>
                    <a:pt x="20" y="124"/>
                  </a:lnTo>
                  <a:lnTo>
                    <a:pt x="16" y="116"/>
                  </a:lnTo>
                  <a:lnTo>
                    <a:pt x="13" y="114"/>
                  </a:lnTo>
                  <a:lnTo>
                    <a:pt x="9" y="114"/>
                  </a:lnTo>
                  <a:lnTo>
                    <a:pt x="5" y="114"/>
                  </a:lnTo>
                  <a:lnTo>
                    <a:pt x="2" y="114"/>
                  </a:lnTo>
                  <a:lnTo>
                    <a:pt x="0" y="113"/>
                  </a:lnTo>
                  <a:lnTo>
                    <a:pt x="0" y="93"/>
                  </a:lnTo>
                  <a:lnTo>
                    <a:pt x="4" y="89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5" y="85"/>
                  </a:lnTo>
                  <a:lnTo>
                    <a:pt x="5" y="84"/>
                  </a:lnTo>
                  <a:lnTo>
                    <a:pt x="7" y="84"/>
                  </a:lnTo>
                  <a:lnTo>
                    <a:pt x="7" y="80"/>
                  </a:lnTo>
                  <a:lnTo>
                    <a:pt x="13" y="80"/>
                  </a:lnTo>
                  <a:lnTo>
                    <a:pt x="27" y="60"/>
                  </a:lnTo>
                  <a:lnTo>
                    <a:pt x="36" y="60"/>
                  </a:lnTo>
                  <a:lnTo>
                    <a:pt x="36" y="56"/>
                  </a:lnTo>
                  <a:lnTo>
                    <a:pt x="47" y="47"/>
                  </a:lnTo>
                  <a:lnTo>
                    <a:pt x="47" y="40"/>
                  </a:lnTo>
                  <a:lnTo>
                    <a:pt x="53" y="40"/>
                  </a:lnTo>
                  <a:lnTo>
                    <a:pt x="53" y="24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7" y="20"/>
                  </a:lnTo>
                  <a:lnTo>
                    <a:pt x="67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="" xmlns:a16="http://schemas.microsoft.com/office/drawing/2014/main" id="{ADA05A2D-870A-4103-A1F3-02C5524AD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402" y="2516819"/>
              <a:ext cx="522288" cy="577850"/>
            </a:xfrm>
            <a:custGeom>
              <a:avLst/>
              <a:gdLst>
                <a:gd name="T0" fmla="*/ 143 w 329"/>
                <a:gd name="T1" fmla="*/ 20 h 364"/>
                <a:gd name="T2" fmla="*/ 171 w 329"/>
                <a:gd name="T3" fmla="*/ 18 h 364"/>
                <a:gd name="T4" fmla="*/ 200 w 329"/>
                <a:gd name="T5" fmla="*/ 36 h 364"/>
                <a:gd name="T6" fmla="*/ 214 w 329"/>
                <a:gd name="T7" fmla="*/ 53 h 364"/>
                <a:gd name="T8" fmla="*/ 227 w 329"/>
                <a:gd name="T9" fmla="*/ 58 h 364"/>
                <a:gd name="T10" fmla="*/ 234 w 329"/>
                <a:gd name="T11" fmla="*/ 49 h 364"/>
                <a:gd name="T12" fmla="*/ 269 w 329"/>
                <a:gd name="T13" fmla="*/ 44 h 364"/>
                <a:gd name="T14" fmla="*/ 309 w 329"/>
                <a:gd name="T15" fmla="*/ 60 h 364"/>
                <a:gd name="T16" fmla="*/ 316 w 329"/>
                <a:gd name="T17" fmla="*/ 69 h 364"/>
                <a:gd name="T18" fmla="*/ 320 w 329"/>
                <a:gd name="T19" fmla="*/ 100 h 364"/>
                <a:gd name="T20" fmla="*/ 323 w 329"/>
                <a:gd name="T21" fmla="*/ 144 h 364"/>
                <a:gd name="T22" fmla="*/ 312 w 329"/>
                <a:gd name="T23" fmla="*/ 176 h 364"/>
                <a:gd name="T24" fmla="*/ 296 w 329"/>
                <a:gd name="T25" fmla="*/ 200 h 364"/>
                <a:gd name="T26" fmla="*/ 291 w 329"/>
                <a:gd name="T27" fmla="*/ 238 h 364"/>
                <a:gd name="T28" fmla="*/ 303 w 329"/>
                <a:gd name="T29" fmla="*/ 280 h 364"/>
                <a:gd name="T30" fmla="*/ 314 w 329"/>
                <a:gd name="T31" fmla="*/ 322 h 364"/>
                <a:gd name="T32" fmla="*/ 312 w 329"/>
                <a:gd name="T33" fmla="*/ 324 h 364"/>
                <a:gd name="T34" fmla="*/ 289 w 329"/>
                <a:gd name="T35" fmla="*/ 329 h 364"/>
                <a:gd name="T36" fmla="*/ 260 w 329"/>
                <a:gd name="T37" fmla="*/ 316 h 364"/>
                <a:gd name="T38" fmla="*/ 209 w 329"/>
                <a:gd name="T39" fmla="*/ 316 h 364"/>
                <a:gd name="T40" fmla="*/ 194 w 329"/>
                <a:gd name="T41" fmla="*/ 325 h 364"/>
                <a:gd name="T42" fmla="*/ 185 w 329"/>
                <a:gd name="T43" fmla="*/ 320 h 364"/>
                <a:gd name="T44" fmla="*/ 176 w 329"/>
                <a:gd name="T45" fmla="*/ 324 h 364"/>
                <a:gd name="T46" fmla="*/ 143 w 329"/>
                <a:gd name="T47" fmla="*/ 329 h 364"/>
                <a:gd name="T48" fmla="*/ 132 w 329"/>
                <a:gd name="T49" fmla="*/ 340 h 364"/>
                <a:gd name="T50" fmla="*/ 83 w 329"/>
                <a:gd name="T51" fmla="*/ 353 h 364"/>
                <a:gd name="T52" fmla="*/ 63 w 329"/>
                <a:gd name="T53" fmla="*/ 362 h 364"/>
                <a:gd name="T54" fmla="*/ 56 w 329"/>
                <a:gd name="T55" fmla="*/ 329 h 364"/>
                <a:gd name="T56" fmla="*/ 61 w 329"/>
                <a:gd name="T57" fmla="*/ 305 h 364"/>
                <a:gd name="T58" fmla="*/ 63 w 329"/>
                <a:gd name="T59" fmla="*/ 284 h 364"/>
                <a:gd name="T60" fmla="*/ 36 w 329"/>
                <a:gd name="T61" fmla="*/ 260 h 364"/>
                <a:gd name="T62" fmla="*/ 9 w 329"/>
                <a:gd name="T63" fmla="*/ 251 h 364"/>
                <a:gd name="T64" fmla="*/ 0 w 329"/>
                <a:gd name="T65" fmla="*/ 247 h 364"/>
                <a:gd name="T66" fmla="*/ 1 w 329"/>
                <a:gd name="T67" fmla="*/ 231 h 364"/>
                <a:gd name="T68" fmla="*/ 9 w 329"/>
                <a:gd name="T69" fmla="*/ 220 h 364"/>
                <a:gd name="T70" fmla="*/ 12 w 329"/>
                <a:gd name="T71" fmla="*/ 171 h 364"/>
                <a:gd name="T72" fmla="*/ 18 w 329"/>
                <a:gd name="T73" fmla="*/ 167 h 364"/>
                <a:gd name="T74" fmla="*/ 23 w 329"/>
                <a:gd name="T75" fmla="*/ 160 h 364"/>
                <a:gd name="T76" fmla="*/ 23 w 329"/>
                <a:gd name="T77" fmla="*/ 149 h 364"/>
                <a:gd name="T78" fmla="*/ 16 w 329"/>
                <a:gd name="T79" fmla="*/ 144 h 364"/>
                <a:gd name="T80" fmla="*/ 29 w 329"/>
                <a:gd name="T81" fmla="*/ 125 h 364"/>
                <a:gd name="T82" fmla="*/ 43 w 329"/>
                <a:gd name="T83" fmla="*/ 129 h 364"/>
                <a:gd name="T84" fmla="*/ 40 w 329"/>
                <a:gd name="T85" fmla="*/ 118 h 364"/>
                <a:gd name="T86" fmla="*/ 32 w 329"/>
                <a:gd name="T87" fmla="*/ 113 h 364"/>
                <a:gd name="T88" fmla="*/ 20 w 329"/>
                <a:gd name="T89" fmla="*/ 40 h 364"/>
                <a:gd name="T90" fmla="*/ 41 w 329"/>
                <a:gd name="T91" fmla="*/ 22 h 364"/>
                <a:gd name="T92" fmla="*/ 67 w 329"/>
                <a:gd name="T93" fmla="*/ 20 h 364"/>
                <a:gd name="T94" fmla="*/ 78 w 329"/>
                <a:gd name="T95" fmla="*/ 27 h 364"/>
                <a:gd name="T96" fmla="*/ 89 w 329"/>
                <a:gd name="T97" fmla="*/ 22 h 364"/>
                <a:gd name="T98" fmla="*/ 92 w 329"/>
                <a:gd name="T99" fmla="*/ 22 h 364"/>
                <a:gd name="T100" fmla="*/ 100 w 329"/>
                <a:gd name="T101" fmla="*/ 20 h 364"/>
                <a:gd name="T102" fmla="*/ 105 w 329"/>
                <a:gd name="T103" fmla="*/ 13 h 364"/>
                <a:gd name="T104" fmla="*/ 109 w 329"/>
                <a:gd name="T105" fmla="*/ 5 h 364"/>
                <a:gd name="T106" fmla="*/ 120 w 329"/>
                <a:gd name="T10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9" h="364">
                  <a:moveTo>
                    <a:pt x="129" y="0"/>
                  </a:moveTo>
                  <a:lnTo>
                    <a:pt x="129" y="24"/>
                  </a:lnTo>
                  <a:lnTo>
                    <a:pt x="143" y="20"/>
                  </a:lnTo>
                  <a:lnTo>
                    <a:pt x="143" y="16"/>
                  </a:lnTo>
                  <a:lnTo>
                    <a:pt x="156" y="16"/>
                  </a:lnTo>
                  <a:lnTo>
                    <a:pt x="171" y="18"/>
                  </a:lnTo>
                  <a:lnTo>
                    <a:pt x="183" y="25"/>
                  </a:lnTo>
                  <a:lnTo>
                    <a:pt x="194" y="31"/>
                  </a:lnTo>
                  <a:lnTo>
                    <a:pt x="200" y="36"/>
                  </a:lnTo>
                  <a:lnTo>
                    <a:pt x="200" y="47"/>
                  </a:lnTo>
                  <a:lnTo>
                    <a:pt x="207" y="49"/>
                  </a:lnTo>
                  <a:lnTo>
                    <a:pt x="214" y="53"/>
                  </a:lnTo>
                  <a:lnTo>
                    <a:pt x="220" y="56"/>
                  </a:lnTo>
                  <a:lnTo>
                    <a:pt x="223" y="60"/>
                  </a:lnTo>
                  <a:lnTo>
                    <a:pt x="227" y="58"/>
                  </a:lnTo>
                  <a:lnTo>
                    <a:pt x="231" y="54"/>
                  </a:lnTo>
                  <a:lnTo>
                    <a:pt x="232" y="53"/>
                  </a:lnTo>
                  <a:lnTo>
                    <a:pt x="234" y="49"/>
                  </a:lnTo>
                  <a:lnTo>
                    <a:pt x="236" y="47"/>
                  </a:lnTo>
                  <a:lnTo>
                    <a:pt x="251" y="44"/>
                  </a:lnTo>
                  <a:lnTo>
                    <a:pt x="269" y="44"/>
                  </a:lnTo>
                  <a:lnTo>
                    <a:pt x="285" y="45"/>
                  </a:lnTo>
                  <a:lnTo>
                    <a:pt x="300" y="47"/>
                  </a:lnTo>
                  <a:lnTo>
                    <a:pt x="309" y="60"/>
                  </a:lnTo>
                  <a:lnTo>
                    <a:pt x="312" y="60"/>
                  </a:lnTo>
                  <a:lnTo>
                    <a:pt x="312" y="69"/>
                  </a:lnTo>
                  <a:lnTo>
                    <a:pt x="316" y="69"/>
                  </a:lnTo>
                  <a:lnTo>
                    <a:pt x="316" y="93"/>
                  </a:lnTo>
                  <a:lnTo>
                    <a:pt x="320" y="93"/>
                  </a:lnTo>
                  <a:lnTo>
                    <a:pt x="320" y="100"/>
                  </a:lnTo>
                  <a:lnTo>
                    <a:pt x="323" y="100"/>
                  </a:lnTo>
                  <a:lnTo>
                    <a:pt x="329" y="144"/>
                  </a:lnTo>
                  <a:lnTo>
                    <a:pt x="323" y="144"/>
                  </a:lnTo>
                  <a:lnTo>
                    <a:pt x="320" y="164"/>
                  </a:lnTo>
                  <a:lnTo>
                    <a:pt x="312" y="167"/>
                  </a:lnTo>
                  <a:lnTo>
                    <a:pt x="312" y="176"/>
                  </a:lnTo>
                  <a:lnTo>
                    <a:pt x="309" y="176"/>
                  </a:lnTo>
                  <a:lnTo>
                    <a:pt x="300" y="200"/>
                  </a:lnTo>
                  <a:lnTo>
                    <a:pt x="296" y="200"/>
                  </a:lnTo>
                  <a:lnTo>
                    <a:pt x="296" y="216"/>
                  </a:lnTo>
                  <a:lnTo>
                    <a:pt x="292" y="216"/>
                  </a:lnTo>
                  <a:lnTo>
                    <a:pt x="291" y="238"/>
                  </a:lnTo>
                  <a:lnTo>
                    <a:pt x="296" y="258"/>
                  </a:lnTo>
                  <a:lnTo>
                    <a:pt x="303" y="273"/>
                  </a:lnTo>
                  <a:lnTo>
                    <a:pt x="303" y="280"/>
                  </a:lnTo>
                  <a:lnTo>
                    <a:pt x="316" y="289"/>
                  </a:lnTo>
                  <a:lnTo>
                    <a:pt x="316" y="320"/>
                  </a:lnTo>
                  <a:lnTo>
                    <a:pt x="314" y="322"/>
                  </a:lnTo>
                  <a:lnTo>
                    <a:pt x="314" y="322"/>
                  </a:lnTo>
                  <a:lnTo>
                    <a:pt x="312" y="324"/>
                  </a:lnTo>
                  <a:lnTo>
                    <a:pt x="312" y="324"/>
                  </a:lnTo>
                  <a:lnTo>
                    <a:pt x="312" y="325"/>
                  </a:lnTo>
                  <a:lnTo>
                    <a:pt x="312" y="329"/>
                  </a:lnTo>
                  <a:lnTo>
                    <a:pt x="289" y="329"/>
                  </a:lnTo>
                  <a:lnTo>
                    <a:pt x="283" y="320"/>
                  </a:lnTo>
                  <a:lnTo>
                    <a:pt x="263" y="324"/>
                  </a:lnTo>
                  <a:lnTo>
                    <a:pt x="260" y="316"/>
                  </a:lnTo>
                  <a:lnTo>
                    <a:pt x="249" y="316"/>
                  </a:lnTo>
                  <a:lnTo>
                    <a:pt x="249" y="313"/>
                  </a:lnTo>
                  <a:lnTo>
                    <a:pt x="209" y="316"/>
                  </a:lnTo>
                  <a:lnTo>
                    <a:pt x="203" y="324"/>
                  </a:lnTo>
                  <a:lnTo>
                    <a:pt x="198" y="325"/>
                  </a:lnTo>
                  <a:lnTo>
                    <a:pt x="194" y="325"/>
                  </a:lnTo>
                  <a:lnTo>
                    <a:pt x="191" y="324"/>
                  </a:lnTo>
                  <a:lnTo>
                    <a:pt x="189" y="322"/>
                  </a:lnTo>
                  <a:lnTo>
                    <a:pt x="185" y="320"/>
                  </a:lnTo>
                  <a:lnTo>
                    <a:pt x="183" y="316"/>
                  </a:lnTo>
                  <a:lnTo>
                    <a:pt x="180" y="316"/>
                  </a:lnTo>
                  <a:lnTo>
                    <a:pt x="176" y="324"/>
                  </a:lnTo>
                  <a:lnTo>
                    <a:pt x="169" y="324"/>
                  </a:lnTo>
                  <a:lnTo>
                    <a:pt x="169" y="329"/>
                  </a:lnTo>
                  <a:lnTo>
                    <a:pt x="143" y="329"/>
                  </a:lnTo>
                  <a:lnTo>
                    <a:pt x="143" y="333"/>
                  </a:lnTo>
                  <a:lnTo>
                    <a:pt x="136" y="333"/>
                  </a:lnTo>
                  <a:lnTo>
                    <a:pt x="132" y="340"/>
                  </a:lnTo>
                  <a:lnTo>
                    <a:pt x="92" y="349"/>
                  </a:lnTo>
                  <a:lnTo>
                    <a:pt x="92" y="353"/>
                  </a:lnTo>
                  <a:lnTo>
                    <a:pt x="83" y="353"/>
                  </a:lnTo>
                  <a:lnTo>
                    <a:pt x="76" y="356"/>
                  </a:lnTo>
                  <a:lnTo>
                    <a:pt x="71" y="360"/>
                  </a:lnTo>
                  <a:lnTo>
                    <a:pt x="63" y="362"/>
                  </a:lnTo>
                  <a:lnTo>
                    <a:pt x="52" y="364"/>
                  </a:lnTo>
                  <a:lnTo>
                    <a:pt x="52" y="329"/>
                  </a:lnTo>
                  <a:lnTo>
                    <a:pt x="56" y="329"/>
                  </a:lnTo>
                  <a:lnTo>
                    <a:pt x="56" y="313"/>
                  </a:lnTo>
                  <a:lnTo>
                    <a:pt x="60" y="313"/>
                  </a:lnTo>
                  <a:lnTo>
                    <a:pt x="61" y="305"/>
                  </a:lnTo>
                  <a:lnTo>
                    <a:pt x="63" y="300"/>
                  </a:lnTo>
                  <a:lnTo>
                    <a:pt x="63" y="293"/>
                  </a:lnTo>
                  <a:lnTo>
                    <a:pt x="63" y="284"/>
                  </a:lnTo>
                  <a:lnTo>
                    <a:pt x="40" y="269"/>
                  </a:lnTo>
                  <a:lnTo>
                    <a:pt x="40" y="260"/>
                  </a:lnTo>
                  <a:lnTo>
                    <a:pt x="36" y="260"/>
                  </a:lnTo>
                  <a:lnTo>
                    <a:pt x="32" y="253"/>
                  </a:lnTo>
                  <a:lnTo>
                    <a:pt x="9" y="253"/>
                  </a:lnTo>
                  <a:lnTo>
                    <a:pt x="9" y="251"/>
                  </a:lnTo>
                  <a:lnTo>
                    <a:pt x="7" y="251"/>
                  </a:lnTo>
                  <a:lnTo>
                    <a:pt x="5" y="249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1" y="234"/>
                  </a:lnTo>
                  <a:lnTo>
                    <a:pt x="1" y="231"/>
                  </a:lnTo>
                  <a:lnTo>
                    <a:pt x="3" y="227"/>
                  </a:lnTo>
                  <a:lnTo>
                    <a:pt x="5" y="225"/>
                  </a:lnTo>
                  <a:lnTo>
                    <a:pt x="9" y="220"/>
                  </a:lnTo>
                  <a:lnTo>
                    <a:pt x="12" y="220"/>
                  </a:lnTo>
                  <a:lnTo>
                    <a:pt x="9" y="173"/>
                  </a:lnTo>
                  <a:lnTo>
                    <a:pt x="12" y="171"/>
                  </a:lnTo>
                  <a:lnTo>
                    <a:pt x="16" y="171"/>
                  </a:lnTo>
                  <a:lnTo>
                    <a:pt x="18" y="169"/>
                  </a:lnTo>
                  <a:lnTo>
                    <a:pt x="18" y="167"/>
                  </a:lnTo>
                  <a:lnTo>
                    <a:pt x="20" y="165"/>
                  </a:lnTo>
                  <a:lnTo>
                    <a:pt x="20" y="160"/>
                  </a:lnTo>
                  <a:lnTo>
                    <a:pt x="23" y="160"/>
                  </a:lnTo>
                  <a:lnTo>
                    <a:pt x="25" y="156"/>
                  </a:lnTo>
                  <a:lnTo>
                    <a:pt x="25" y="153"/>
                  </a:lnTo>
                  <a:lnTo>
                    <a:pt x="23" y="149"/>
                  </a:lnTo>
                  <a:lnTo>
                    <a:pt x="21" y="147"/>
                  </a:lnTo>
                  <a:lnTo>
                    <a:pt x="20" y="144"/>
                  </a:lnTo>
                  <a:lnTo>
                    <a:pt x="16" y="144"/>
                  </a:lnTo>
                  <a:lnTo>
                    <a:pt x="16" y="124"/>
                  </a:lnTo>
                  <a:lnTo>
                    <a:pt x="23" y="124"/>
                  </a:lnTo>
                  <a:lnTo>
                    <a:pt x="29" y="125"/>
                  </a:lnTo>
                  <a:lnTo>
                    <a:pt x="34" y="125"/>
                  </a:lnTo>
                  <a:lnTo>
                    <a:pt x="38" y="127"/>
                  </a:lnTo>
                  <a:lnTo>
                    <a:pt x="43" y="129"/>
                  </a:lnTo>
                  <a:lnTo>
                    <a:pt x="43" y="124"/>
                  </a:lnTo>
                  <a:lnTo>
                    <a:pt x="41" y="120"/>
                  </a:lnTo>
                  <a:lnTo>
                    <a:pt x="40" y="118"/>
                  </a:lnTo>
                  <a:lnTo>
                    <a:pt x="38" y="116"/>
                  </a:lnTo>
                  <a:lnTo>
                    <a:pt x="36" y="113"/>
                  </a:lnTo>
                  <a:lnTo>
                    <a:pt x="32" y="113"/>
                  </a:lnTo>
                  <a:lnTo>
                    <a:pt x="36" y="80"/>
                  </a:lnTo>
                  <a:lnTo>
                    <a:pt x="23" y="76"/>
                  </a:lnTo>
                  <a:lnTo>
                    <a:pt x="20" y="40"/>
                  </a:lnTo>
                  <a:lnTo>
                    <a:pt x="29" y="34"/>
                  </a:lnTo>
                  <a:lnTo>
                    <a:pt x="34" y="27"/>
                  </a:lnTo>
                  <a:lnTo>
                    <a:pt x="41" y="22"/>
                  </a:lnTo>
                  <a:lnTo>
                    <a:pt x="51" y="18"/>
                  </a:lnTo>
                  <a:lnTo>
                    <a:pt x="63" y="16"/>
                  </a:lnTo>
                  <a:lnTo>
                    <a:pt x="67" y="20"/>
                  </a:lnTo>
                  <a:lnTo>
                    <a:pt x="69" y="24"/>
                  </a:lnTo>
                  <a:lnTo>
                    <a:pt x="72" y="25"/>
                  </a:lnTo>
                  <a:lnTo>
                    <a:pt x="78" y="27"/>
                  </a:lnTo>
                  <a:lnTo>
                    <a:pt x="83" y="27"/>
                  </a:lnTo>
                  <a:lnTo>
                    <a:pt x="87" y="24"/>
                  </a:lnTo>
                  <a:lnTo>
                    <a:pt x="89" y="22"/>
                  </a:lnTo>
                  <a:lnTo>
                    <a:pt x="91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4" y="22"/>
                  </a:lnTo>
                  <a:lnTo>
                    <a:pt x="98" y="22"/>
                  </a:lnTo>
                  <a:lnTo>
                    <a:pt x="100" y="20"/>
                  </a:lnTo>
                  <a:lnTo>
                    <a:pt x="103" y="18"/>
                  </a:lnTo>
                  <a:lnTo>
                    <a:pt x="105" y="14"/>
                  </a:lnTo>
                  <a:lnTo>
                    <a:pt x="105" y="13"/>
                  </a:lnTo>
                  <a:lnTo>
                    <a:pt x="107" y="9"/>
                  </a:lnTo>
                  <a:lnTo>
                    <a:pt x="107" y="7"/>
                  </a:lnTo>
                  <a:lnTo>
                    <a:pt x="109" y="5"/>
                  </a:lnTo>
                  <a:lnTo>
                    <a:pt x="111" y="4"/>
                  </a:lnTo>
                  <a:lnTo>
                    <a:pt x="114" y="2"/>
                  </a:lnTo>
                  <a:lnTo>
                    <a:pt x="120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="" xmlns:a16="http://schemas.microsoft.com/office/drawing/2014/main" id="{A8828521-D209-490E-84DF-D9618EADD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015" y="2478719"/>
              <a:ext cx="388938" cy="584200"/>
            </a:xfrm>
            <a:custGeom>
              <a:avLst/>
              <a:gdLst>
                <a:gd name="T0" fmla="*/ 182 w 245"/>
                <a:gd name="T1" fmla="*/ 0 h 368"/>
                <a:gd name="T2" fmla="*/ 184 w 245"/>
                <a:gd name="T3" fmla="*/ 9 h 368"/>
                <a:gd name="T4" fmla="*/ 185 w 245"/>
                <a:gd name="T5" fmla="*/ 20 h 368"/>
                <a:gd name="T6" fmla="*/ 182 w 245"/>
                <a:gd name="T7" fmla="*/ 33 h 368"/>
                <a:gd name="T8" fmla="*/ 200 w 245"/>
                <a:gd name="T9" fmla="*/ 48 h 368"/>
                <a:gd name="T10" fmla="*/ 202 w 245"/>
                <a:gd name="T11" fmla="*/ 80 h 368"/>
                <a:gd name="T12" fmla="*/ 196 w 245"/>
                <a:gd name="T13" fmla="*/ 97 h 368"/>
                <a:gd name="T14" fmla="*/ 209 w 245"/>
                <a:gd name="T15" fmla="*/ 111 h 368"/>
                <a:gd name="T16" fmla="*/ 205 w 245"/>
                <a:gd name="T17" fmla="*/ 115 h 368"/>
                <a:gd name="T18" fmla="*/ 207 w 245"/>
                <a:gd name="T19" fmla="*/ 118 h 368"/>
                <a:gd name="T20" fmla="*/ 209 w 245"/>
                <a:gd name="T21" fmla="*/ 120 h 368"/>
                <a:gd name="T22" fmla="*/ 209 w 245"/>
                <a:gd name="T23" fmla="*/ 129 h 368"/>
                <a:gd name="T24" fmla="*/ 205 w 245"/>
                <a:gd name="T25" fmla="*/ 137 h 368"/>
                <a:gd name="T26" fmla="*/ 207 w 245"/>
                <a:gd name="T27" fmla="*/ 142 h 368"/>
                <a:gd name="T28" fmla="*/ 211 w 245"/>
                <a:gd name="T29" fmla="*/ 146 h 368"/>
                <a:gd name="T30" fmla="*/ 216 w 245"/>
                <a:gd name="T31" fmla="*/ 151 h 368"/>
                <a:gd name="T32" fmla="*/ 218 w 245"/>
                <a:gd name="T33" fmla="*/ 157 h 368"/>
                <a:gd name="T34" fmla="*/ 216 w 245"/>
                <a:gd name="T35" fmla="*/ 168 h 368"/>
                <a:gd name="T36" fmla="*/ 213 w 245"/>
                <a:gd name="T37" fmla="*/ 204 h 368"/>
                <a:gd name="T38" fmla="*/ 209 w 245"/>
                <a:gd name="T39" fmla="*/ 208 h 368"/>
                <a:gd name="T40" fmla="*/ 213 w 245"/>
                <a:gd name="T41" fmla="*/ 220 h 368"/>
                <a:gd name="T42" fmla="*/ 213 w 245"/>
                <a:gd name="T43" fmla="*/ 244 h 368"/>
                <a:gd name="T44" fmla="*/ 222 w 245"/>
                <a:gd name="T45" fmla="*/ 260 h 368"/>
                <a:gd name="T46" fmla="*/ 236 w 245"/>
                <a:gd name="T47" fmla="*/ 271 h 368"/>
                <a:gd name="T48" fmla="*/ 242 w 245"/>
                <a:gd name="T49" fmla="*/ 280 h 368"/>
                <a:gd name="T50" fmla="*/ 245 w 245"/>
                <a:gd name="T51" fmla="*/ 293 h 368"/>
                <a:gd name="T52" fmla="*/ 244 w 245"/>
                <a:gd name="T53" fmla="*/ 302 h 368"/>
                <a:gd name="T54" fmla="*/ 238 w 245"/>
                <a:gd name="T55" fmla="*/ 306 h 368"/>
                <a:gd name="T56" fmla="*/ 236 w 245"/>
                <a:gd name="T57" fmla="*/ 308 h 368"/>
                <a:gd name="T58" fmla="*/ 216 w 245"/>
                <a:gd name="T59" fmla="*/ 313 h 368"/>
                <a:gd name="T60" fmla="*/ 189 w 245"/>
                <a:gd name="T61" fmla="*/ 317 h 368"/>
                <a:gd name="T62" fmla="*/ 169 w 245"/>
                <a:gd name="T63" fmla="*/ 324 h 368"/>
                <a:gd name="T64" fmla="*/ 149 w 245"/>
                <a:gd name="T65" fmla="*/ 337 h 368"/>
                <a:gd name="T66" fmla="*/ 142 w 245"/>
                <a:gd name="T67" fmla="*/ 340 h 368"/>
                <a:gd name="T68" fmla="*/ 85 w 245"/>
                <a:gd name="T69" fmla="*/ 360 h 368"/>
                <a:gd name="T70" fmla="*/ 76 w 245"/>
                <a:gd name="T71" fmla="*/ 366 h 368"/>
                <a:gd name="T72" fmla="*/ 65 w 245"/>
                <a:gd name="T73" fmla="*/ 368 h 368"/>
                <a:gd name="T74" fmla="*/ 44 w 245"/>
                <a:gd name="T75" fmla="*/ 357 h 368"/>
                <a:gd name="T76" fmla="*/ 29 w 245"/>
                <a:gd name="T77" fmla="*/ 328 h 368"/>
                <a:gd name="T78" fmla="*/ 25 w 245"/>
                <a:gd name="T79" fmla="*/ 317 h 368"/>
                <a:gd name="T80" fmla="*/ 13 w 245"/>
                <a:gd name="T81" fmla="*/ 293 h 368"/>
                <a:gd name="T82" fmla="*/ 9 w 245"/>
                <a:gd name="T83" fmla="*/ 280 h 368"/>
                <a:gd name="T84" fmla="*/ 5 w 245"/>
                <a:gd name="T85" fmla="*/ 271 h 368"/>
                <a:gd name="T86" fmla="*/ 0 w 245"/>
                <a:gd name="T87" fmla="*/ 258 h 368"/>
                <a:gd name="T88" fmla="*/ 9 w 245"/>
                <a:gd name="T89" fmla="*/ 218 h 368"/>
                <a:gd name="T90" fmla="*/ 24 w 245"/>
                <a:gd name="T91" fmla="*/ 182 h 368"/>
                <a:gd name="T92" fmla="*/ 36 w 245"/>
                <a:gd name="T93" fmla="*/ 168 h 368"/>
                <a:gd name="T94" fmla="*/ 33 w 245"/>
                <a:gd name="T95" fmla="*/ 137 h 368"/>
                <a:gd name="T96" fmla="*/ 29 w 245"/>
                <a:gd name="T97" fmla="*/ 128 h 368"/>
                <a:gd name="T98" fmla="*/ 25 w 245"/>
                <a:gd name="T99" fmla="*/ 11 h 368"/>
                <a:gd name="T100" fmla="*/ 38 w 245"/>
                <a:gd name="T101" fmla="*/ 8 h 368"/>
                <a:gd name="T102" fmla="*/ 54 w 245"/>
                <a:gd name="T103" fmla="*/ 11 h 368"/>
                <a:gd name="T104" fmla="*/ 91 w 245"/>
                <a:gd name="T105" fmla="*/ 13 h 368"/>
                <a:gd name="T106" fmla="*/ 125 w 245"/>
                <a:gd name="T107" fmla="*/ 13 h 368"/>
                <a:gd name="T108" fmla="*/ 153 w 245"/>
                <a:gd name="T109" fmla="*/ 4 h 368"/>
                <a:gd name="T110" fmla="*/ 162 w 245"/>
                <a:gd name="T111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5" h="368">
                  <a:moveTo>
                    <a:pt x="162" y="0"/>
                  </a:moveTo>
                  <a:lnTo>
                    <a:pt x="182" y="0"/>
                  </a:lnTo>
                  <a:lnTo>
                    <a:pt x="182" y="4"/>
                  </a:lnTo>
                  <a:lnTo>
                    <a:pt x="184" y="9"/>
                  </a:lnTo>
                  <a:lnTo>
                    <a:pt x="185" y="13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2" y="33"/>
                  </a:lnTo>
                  <a:lnTo>
                    <a:pt x="193" y="38"/>
                  </a:lnTo>
                  <a:lnTo>
                    <a:pt x="200" y="48"/>
                  </a:lnTo>
                  <a:lnTo>
                    <a:pt x="202" y="62"/>
                  </a:lnTo>
                  <a:lnTo>
                    <a:pt x="202" y="80"/>
                  </a:lnTo>
                  <a:lnTo>
                    <a:pt x="196" y="80"/>
                  </a:lnTo>
                  <a:lnTo>
                    <a:pt x="196" y="97"/>
                  </a:lnTo>
                  <a:lnTo>
                    <a:pt x="209" y="97"/>
                  </a:lnTo>
                  <a:lnTo>
                    <a:pt x="209" y="111"/>
                  </a:lnTo>
                  <a:lnTo>
                    <a:pt x="205" y="111"/>
                  </a:lnTo>
                  <a:lnTo>
                    <a:pt x="205" y="115"/>
                  </a:lnTo>
                  <a:lnTo>
                    <a:pt x="205" y="117"/>
                  </a:lnTo>
                  <a:lnTo>
                    <a:pt x="207" y="118"/>
                  </a:lnTo>
                  <a:lnTo>
                    <a:pt x="209" y="120"/>
                  </a:lnTo>
                  <a:lnTo>
                    <a:pt x="209" y="120"/>
                  </a:lnTo>
                  <a:lnTo>
                    <a:pt x="209" y="126"/>
                  </a:lnTo>
                  <a:lnTo>
                    <a:pt x="209" y="129"/>
                  </a:lnTo>
                  <a:lnTo>
                    <a:pt x="207" y="133"/>
                  </a:lnTo>
                  <a:lnTo>
                    <a:pt x="205" y="137"/>
                  </a:lnTo>
                  <a:lnTo>
                    <a:pt x="205" y="140"/>
                  </a:lnTo>
                  <a:lnTo>
                    <a:pt x="207" y="142"/>
                  </a:lnTo>
                  <a:lnTo>
                    <a:pt x="209" y="144"/>
                  </a:lnTo>
                  <a:lnTo>
                    <a:pt x="211" y="146"/>
                  </a:lnTo>
                  <a:lnTo>
                    <a:pt x="214" y="148"/>
                  </a:lnTo>
                  <a:lnTo>
                    <a:pt x="216" y="151"/>
                  </a:lnTo>
                  <a:lnTo>
                    <a:pt x="218" y="153"/>
                  </a:lnTo>
                  <a:lnTo>
                    <a:pt x="218" y="157"/>
                  </a:lnTo>
                  <a:lnTo>
                    <a:pt x="218" y="162"/>
                  </a:lnTo>
                  <a:lnTo>
                    <a:pt x="216" y="168"/>
                  </a:lnTo>
                  <a:lnTo>
                    <a:pt x="213" y="168"/>
                  </a:lnTo>
                  <a:lnTo>
                    <a:pt x="213" y="204"/>
                  </a:lnTo>
                  <a:lnTo>
                    <a:pt x="209" y="204"/>
                  </a:lnTo>
                  <a:lnTo>
                    <a:pt x="209" y="208"/>
                  </a:lnTo>
                  <a:lnTo>
                    <a:pt x="213" y="208"/>
                  </a:lnTo>
                  <a:lnTo>
                    <a:pt x="213" y="220"/>
                  </a:lnTo>
                  <a:lnTo>
                    <a:pt x="209" y="244"/>
                  </a:lnTo>
                  <a:lnTo>
                    <a:pt x="213" y="244"/>
                  </a:lnTo>
                  <a:lnTo>
                    <a:pt x="213" y="257"/>
                  </a:lnTo>
                  <a:lnTo>
                    <a:pt x="222" y="260"/>
                  </a:lnTo>
                  <a:lnTo>
                    <a:pt x="229" y="271"/>
                  </a:lnTo>
                  <a:lnTo>
                    <a:pt x="236" y="271"/>
                  </a:lnTo>
                  <a:lnTo>
                    <a:pt x="240" y="277"/>
                  </a:lnTo>
                  <a:lnTo>
                    <a:pt x="242" y="280"/>
                  </a:lnTo>
                  <a:lnTo>
                    <a:pt x="244" y="288"/>
                  </a:lnTo>
                  <a:lnTo>
                    <a:pt x="245" y="293"/>
                  </a:lnTo>
                  <a:lnTo>
                    <a:pt x="245" y="300"/>
                  </a:lnTo>
                  <a:lnTo>
                    <a:pt x="244" y="302"/>
                  </a:lnTo>
                  <a:lnTo>
                    <a:pt x="240" y="304"/>
                  </a:lnTo>
                  <a:lnTo>
                    <a:pt x="238" y="306"/>
                  </a:lnTo>
                  <a:lnTo>
                    <a:pt x="238" y="308"/>
                  </a:lnTo>
                  <a:lnTo>
                    <a:pt x="236" y="308"/>
                  </a:lnTo>
                  <a:lnTo>
                    <a:pt x="216" y="308"/>
                  </a:lnTo>
                  <a:lnTo>
                    <a:pt x="216" y="313"/>
                  </a:lnTo>
                  <a:lnTo>
                    <a:pt x="189" y="313"/>
                  </a:lnTo>
                  <a:lnTo>
                    <a:pt x="189" y="317"/>
                  </a:lnTo>
                  <a:lnTo>
                    <a:pt x="173" y="317"/>
                  </a:lnTo>
                  <a:lnTo>
                    <a:pt x="169" y="324"/>
                  </a:lnTo>
                  <a:lnTo>
                    <a:pt x="153" y="328"/>
                  </a:lnTo>
                  <a:lnTo>
                    <a:pt x="149" y="337"/>
                  </a:lnTo>
                  <a:lnTo>
                    <a:pt x="142" y="337"/>
                  </a:lnTo>
                  <a:lnTo>
                    <a:pt x="142" y="340"/>
                  </a:lnTo>
                  <a:lnTo>
                    <a:pt x="89" y="353"/>
                  </a:lnTo>
                  <a:lnTo>
                    <a:pt x="85" y="360"/>
                  </a:lnTo>
                  <a:lnTo>
                    <a:pt x="80" y="364"/>
                  </a:lnTo>
                  <a:lnTo>
                    <a:pt x="76" y="366"/>
                  </a:lnTo>
                  <a:lnTo>
                    <a:pt x="71" y="368"/>
                  </a:lnTo>
                  <a:lnTo>
                    <a:pt x="65" y="368"/>
                  </a:lnTo>
                  <a:lnTo>
                    <a:pt x="56" y="368"/>
                  </a:lnTo>
                  <a:lnTo>
                    <a:pt x="44" y="357"/>
                  </a:lnTo>
                  <a:lnTo>
                    <a:pt x="25" y="353"/>
                  </a:lnTo>
                  <a:lnTo>
                    <a:pt x="29" y="328"/>
                  </a:lnTo>
                  <a:lnTo>
                    <a:pt x="25" y="328"/>
                  </a:lnTo>
                  <a:lnTo>
                    <a:pt x="25" y="317"/>
                  </a:lnTo>
                  <a:lnTo>
                    <a:pt x="13" y="308"/>
                  </a:lnTo>
                  <a:lnTo>
                    <a:pt x="13" y="293"/>
                  </a:lnTo>
                  <a:lnTo>
                    <a:pt x="9" y="293"/>
                  </a:lnTo>
                  <a:lnTo>
                    <a:pt x="9" y="280"/>
                  </a:lnTo>
                  <a:lnTo>
                    <a:pt x="5" y="280"/>
                  </a:lnTo>
                  <a:lnTo>
                    <a:pt x="5" y="271"/>
                  </a:lnTo>
                  <a:lnTo>
                    <a:pt x="2" y="271"/>
                  </a:lnTo>
                  <a:lnTo>
                    <a:pt x="0" y="258"/>
                  </a:lnTo>
                  <a:lnTo>
                    <a:pt x="4" y="238"/>
                  </a:lnTo>
                  <a:lnTo>
                    <a:pt x="9" y="218"/>
                  </a:lnTo>
                  <a:lnTo>
                    <a:pt x="16" y="198"/>
                  </a:lnTo>
                  <a:lnTo>
                    <a:pt x="24" y="182"/>
                  </a:lnTo>
                  <a:lnTo>
                    <a:pt x="29" y="173"/>
                  </a:lnTo>
                  <a:lnTo>
                    <a:pt x="36" y="168"/>
                  </a:lnTo>
                  <a:lnTo>
                    <a:pt x="36" y="137"/>
                  </a:lnTo>
                  <a:lnTo>
                    <a:pt x="33" y="137"/>
                  </a:lnTo>
                  <a:lnTo>
                    <a:pt x="33" y="128"/>
                  </a:lnTo>
                  <a:lnTo>
                    <a:pt x="29" y="128"/>
                  </a:lnTo>
                  <a:lnTo>
                    <a:pt x="22" y="13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8" y="8"/>
                  </a:lnTo>
                  <a:lnTo>
                    <a:pt x="45" y="8"/>
                  </a:lnTo>
                  <a:lnTo>
                    <a:pt x="54" y="11"/>
                  </a:lnTo>
                  <a:lnTo>
                    <a:pt x="73" y="13"/>
                  </a:lnTo>
                  <a:lnTo>
                    <a:pt x="91" y="13"/>
                  </a:lnTo>
                  <a:lnTo>
                    <a:pt x="111" y="13"/>
                  </a:lnTo>
                  <a:lnTo>
                    <a:pt x="125" y="13"/>
                  </a:lnTo>
                  <a:lnTo>
                    <a:pt x="149" y="13"/>
                  </a:lnTo>
                  <a:lnTo>
                    <a:pt x="153" y="4"/>
                  </a:lnTo>
                  <a:lnTo>
                    <a:pt x="162" y="4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="" xmlns:a16="http://schemas.microsoft.com/office/drawing/2014/main" id="{9DA6EB31-909B-4163-9BE5-126B4C644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402" y="2115181"/>
              <a:ext cx="692150" cy="504825"/>
            </a:xfrm>
            <a:custGeom>
              <a:avLst/>
              <a:gdLst>
                <a:gd name="T0" fmla="*/ 294 w 436"/>
                <a:gd name="T1" fmla="*/ 6 h 318"/>
                <a:gd name="T2" fmla="*/ 316 w 436"/>
                <a:gd name="T3" fmla="*/ 42 h 318"/>
                <a:gd name="T4" fmla="*/ 327 w 436"/>
                <a:gd name="T5" fmla="*/ 51 h 318"/>
                <a:gd name="T6" fmla="*/ 329 w 436"/>
                <a:gd name="T7" fmla="*/ 69 h 318"/>
                <a:gd name="T8" fmla="*/ 352 w 436"/>
                <a:gd name="T9" fmla="*/ 80 h 318"/>
                <a:gd name="T10" fmla="*/ 369 w 436"/>
                <a:gd name="T11" fmla="*/ 109 h 318"/>
                <a:gd name="T12" fmla="*/ 372 w 436"/>
                <a:gd name="T13" fmla="*/ 122 h 318"/>
                <a:gd name="T14" fmla="*/ 387 w 436"/>
                <a:gd name="T15" fmla="*/ 137 h 318"/>
                <a:gd name="T16" fmla="*/ 403 w 436"/>
                <a:gd name="T17" fmla="*/ 146 h 318"/>
                <a:gd name="T18" fmla="*/ 429 w 436"/>
                <a:gd name="T19" fmla="*/ 157 h 318"/>
                <a:gd name="T20" fmla="*/ 423 w 436"/>
                <a:gd name="T21" fmla="*/ 166 h 318"/>
                <a:gd name="T22" fmla="*/ 431 w 436"/>
                <a:gd name="T23" fmla="*/ 175 h 318"/>
                <a:gd name="T24" fmla="*/ 436 w 436"/>
                <a:gd name="T25" fmla="*/ 186 h 318"/>
                <a:gd name="T26" fmla="*/ 432 w 436"/>
                <a:gd name="T27" fmla="*/ 200 h 318"/>
                <a:gd name="T28" fmla="*/ 380 w 436"/>
                <a:gd name="T29" fmla="*/ 213 h 318"/>
                <a:gd name="T30" fmla="*/ 369 w 436"/>
                <a:gd name="T31" fmla="*/ 226 h 318"/>
                <a:gd name="T32" fmla="*/ 356 w 436"/>
                <a:gd name="T33" fmla="*/ 237 h 318"/>
                <a:gd name="T34" fmla="*/ 327 w 436"/>
                <a:gd name="T35" fmla="*/ 240 h 318"/>
                <a:gd name="T36" fmla="*/ 289 w 436"/>
                <a:gd name="T37" fmla="*/ 233 h 318"/>
                <a:gd name="T38" fmla="*/ 154 w 436"/>
                <a:gd name="T39" fmla="*/ 246 h 318"/>
                <a:gd name="T40" fmla="*/ 149 w 436"/>
                <a:gd name="T41" fmla="*/ 253 h 318"/>
                <a:gd name="T42" fmla="*/ 151 w 436"/>
                <a:gd name="T43" fmla="*/ 273 h 318"/>
                <a:gd name="T44" fmla="*/ 156 w 436"/>
                <a:gd name="T45" fmla="*/ 313 h 318"/>
                <a:gd name="T46" fmla="*/ 143 w 436"/>
                <a:gd name="T47" fmla="*/ 317 h 318"/>
                <a:gd name="T48" fmla="*/ 134 w 436"/>
                <a:gd name="T49" fmla="*/ 309 h 318"/>
                <a:gd name="T50" fmla="*/ 131 w 436"/>
                <a:gd name="T51" fmla="*/ 307 h 318"/>
                <a:gd name="T52" fmla="*/ 123 w 436"/>
                <a:gd name="T53" fmla="*/ 306 h 318"/>
                <a:gd name="T54" fmla="*/ 98 w 436"/>
                <a:gd name="T55" fmla="*/ 300 h 318"/>
                <a:gd name="T56" fmla="*/ 91 w 436"/>
                <a:gd name="T57" fmla="*/ 302 h 318"/>
                <a:gd name="T58" fmla="*/ 80 w 436"/>
                <a:gd name="T59" fmla="*/ 313 h 318"/>
                <a:gd name="T60" fmla="*/ 63 w 436"/>
                <a:gd name="T61" fmla="*/ 318 h 318"/>
                <a:gd name="T62" fmla="*/ 40 w 436"/>
                <a:gd name="T63" fmla="*/ 309 h 318"/>
                <a:gd name="T64" fmla="*/ 31 w 436"/>
                <a:gd name="T65" fmla="*/ 293 h 318"/>
                <a:gd name="T66" fmla="*/ 20 w 436"/>
                <a:gd name="T67" fmla="*/ 280 h 318"/>
                <a:gd name="T68" fmla="*/ 7 w 436"/>
                <a:gd name="T69" fmla="*/ 277 h 318"/>
                <a:gd name="T70" fmla="*/ 0 w 436"/>
                <a:gd name="T71" fmla="*/ 262 h 318"/>
                <a:gd name="T72" fmla="*/ 16 w 436"/>
                <a:gd name="T73" fmla="*/ 226 h 318"/>
                <a:gd name="T74" fmla="*/ 27 w 436"/>
                <a:gd name="T75" fmla="*/ 178 h 318"/>
                <a:gd name="T76" fmla="*/ 43 w 436"/>
                <a:gd name="T77" fmla="*/ 177 h 318"/>
                <a:gd name="T78" fmla="*/ 49 w 436"/>
                <a:gd name="T79" fmla="*/ 171 h 318"/>
                <a:gd name="T80" fmla="*/ 60 w 436"/>
                <a:gd name="T81" fmla="*/ 157 h 318"/>
                <a:gd name="T82" fmla="*/ 71 w 436"/>
                <a:gd name="T83" fmla="*/ 122 h 318"/>
                <a:gd name="T84" fmla="*/ 81 w 436"/>
                <a:gd name="T85" fmla="*/ 97 h 318"/>
                <a:gd name="T86" fmla="*/ 109 w 436"/>
                <a:gd name="T87" fmla="*/ 106 h 318"/>
                <a:gd name="T88" fmla="*/ 116 w 436"/>
                <a:gd name="T89" fmla="*/ 102 h 318"/>
                <a:gd name="T90" fmla="*/ 129 w 436"/>
                <a:gd name="T91" fmla="*/ 80 h 318"/>
                <a:gd name="T92" fmla="*/ 143 w 436"/>
                <a:gd name="T93" fmla="*/ 73 h 318"/>
                <a:gd name="T94" fmla="*/ 147 w 436"/>
                <a:gd name="T95" fmla="*/ 62 h 318"/>
                <a:gd name="T96" fmla="*/ 154 w 436"/>
                <a:gd name="T97" fmla="*/ 55 h 318"/>
                <a:gd name="T98" fmla="*/ 163 w 436"/>
                <a:gd name="T99" fmla="*/ 47 h 318"/>
                <a:gd name="T100" fmla="*/ 180 w 436"/>
                <a:gd name="T101" fmla="*/ 49 h 318"/>
                <a:gd name="T102" fmla="*/ 189 w 436"/>
                <a:gd name="T103" fmla="*/ 53 h 318"/>
                <a:gd name="T104" fmla="*/ 194 w 436"/>
                <a:gd name="T105" fmla="*/ 44 h 318"/>
                <a:gd name="T106" fmla="*/ 194 w 436"/>
                <a:gd name="T107" fmla="*/ 42 h 318"/>
                <a:gd name="T108" fmla="*/ 201 w 436"/>
                <a:gd name="T109" fmla="*/ 37 h 318"/>
                <a:gd name="T110" fmla="*/ 212 w 436"/>
                <a:gd name="T111" fmla="*/ 33 h 318"/>
                <a:gd name="T112" fmla="*/ 220 w 436"/>
                <a:gd name="T113" fmla="*/ 26 h 318"/>
                <a:gd name="T114" fmla="*/ 240 w 436"/>
                <a:gd name="T115" fmla="*/ 22 h 318"/>
                <a:gd name="T116" fmla="*/ 256 w 436"/>
                <a:gd name="T117" fmla="*/ 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6" h="318">
                  <a:moveTo>
                    <a:pt x="271" y="0"/>
                  </a:moveTo>
                  <a:lnTo>
                    <a:pt x="283" y="0"/>
                  </a:lnTo>
                  <a:lnTo>
                    <a:pt x="294" y="6"/>
                  </a:lnTo>
                  <a:lnTo>
                    <a:pt x="309" y="7"/>
                  </a:lnTo>
                  <a:lnTo>
                    <a:pt x="320" y="9"/>
                  </a:lnTo>
                  <a:lnTo>
                    <a:pt x="316" y="42"/>
                  </a:lnTo>
                  <a:lnTo>
                    <a:pt x="323" y="42"/>
                  </a:lnTo>
                  <a:lnTo>
                    <a:pt x="325" y="46"/>
                  </a:lnTo>
                  <a:lnTo>
                    <a:pt x="327" y="51"/>
                  </a:lnTo>
                  <a:lnTo>
                    <a:pt x="327" y="57"/>
                  </a:lnTo>
                  <a:lnTo>
                    <a:pt x="327" y="62"/>
                  </a:lnTo>
                  <a:lnTo>
                    <a:pt x="329" y="69"/>
                  </a:lnTo>
                  <a:lnTo>
                    <a:pt x="336" y="69"/>
                  </a:lnTo>
                  <a:lnTo>
                    <a:pt x="343" y="80"/>
                  </a:lnTo>
                  <a:lnTo>
                    <a:pt x="352" y="80"/>
                  </a:lnTo>
                  <a:lnTo>
                    <a:pt x="356" y="89"/>
                  </a:lnTo>
                  <a:lnTo>
                    <a:pt x="369" y="93"/>
                  </a:lnTo>
                  <a:lnTo>
                    <a:pt x="369" y="109"/>
                  </a:lnTo>
                  <a:lnTo>
                    <a:pt x="360" y="109"/>
                  </a:lnTo>
                  <a:lnTo>
                    <a:pt x="360" y="117"/>
                  </a:lnTo>
                  <a:lnTo>
                    <a:pt x="372" y="122"/>
                  </a:lnTo>
                  <a:lnTo>
                    <a:pt x="376" y="129"/>
                  </a:lnTo>
                  <a:lnTo>
                    <a:pt x="381" y="133"/>
                  </a:lnTo>
                  <a:lnTo>
                    <a:pt x="387" y="137"/>
                  </a:lnTo>
                  <a:lnTo>
                    <a:pt x="391" y="140"/>
                  </a:lnTo>
                  <a:lnTo>
                    <a:pt x="396" y="146"/>
                  </a:lnTo>
                  <a:lnTo>
                    <a:pt x="403" y="146"/>
                  </a:lnTo>
                  <a:lnTo>
                    <a:pt x="409" y="137"/>
                  </a:lnTo>
                  <a:lnTo>
                    <a:pt x="423" y="137"/>
                  </a:lnTo>
                  <a:lnTo>
                    <a:pt x="429" y="157"/>
                  </a:lnTo>
                  <a:lnTo>
                    <a:pt x="420" y="162"/>
                  </a:lnTo>
                  <a:lnTo>
                    <a:pt x="420" y="166"/>
                  </a:lnTo>
                  <a:lnTo>
                    <a:pt x="423" y="166"/>
                  </a:lnTo>
                  <a:lnTo>
                    <a:pt x="427" y="169"/>
                  </a:lnTo>
                  <a:lnTo>
                    <a:pt x="429" y="173"/>
                  </a:lnTo>
                  <a:lnTo>
                    <a:pt x="431" y="175"/>
                  </a:lnTo>
                  <a:lnTo>
                    <a:pt x="432" y="178"/>
                  </a:lnTo>
                  <a:lnTo>
                    <a:pt x="434" y="182"/>
                  </a:lnTo>
                  <a:lnTo>
                    <a:pt x="436" y="186"/>
                  </a:lnTo>
                  <a:lnTo>
                    <a:pt x="436" y="193"/>
                  </a:lnTo>
                  <a:lnTo>
                    <a:pt x="432" y="193"/>
                  </a:lnTo>
                  <a:lnTo>
                    <a:pt x="432" y="200"/>
                  </a:lnTo>
                  <a:lnTo>
                    <a:pt x="420" y="209"/>
                  </a:lnTo>
                  <a:lnTo>
                    <a:pt x="420" y="213"/>
                  </a:lnTo>
                  <a:lnTo>
                    <a:pt x="380" y="213"/>
                  </a:lnTo>
                  <a:lnTo>
                    <a:pt x="380" y="220"/>
                  </a:lnTo>
                  <a:lnTo>
                    <a:pt x="374" y="224"/>
                  </a:lnTo>
                  <a:lnTo>
                    <a:pt x="369" y="226"/>
                  </a:lnTo>
                  <a:lnTo>
                    <a:pt x="365" y="229"/>
                  </a:lnTo>
                  <a:lnTo>
                    <a:pt x="361" y="233"/>
                  </a:lnTo>
                  <a:lnTo>
                    <a:pt x="356" y="237"/>
                  </a:lnTo>
                  <a:lnTo>
                    <a:pt x="356" y="242"/>
                  </a:lnTo>
                  <a:lnTo>
                    <a:pt x="343" y="244"/>
                  </a:lnTo>
                  <a:lnTo>
                    <a:pt x="327" y="240"/>
                  </a:lnTo>
                  <a:lnTo>
                    <a:pt x="312" y="237"/>
                  </a:lnTo>
                  <a:lnTo>
                    <a:pt x="298" y="233"/>
                  </a:lnTo>
                  <a:lnTo>
                    <a:pt x="289" y="233"/>
                  </a:lnTo>
                  <a:lnTo>
                    <a:pt x="283" y="242"/>
                  </a:lnTo>
                  <a:lnTo>
                    <a:pt x="156" y="242"/>
                  </a:lnTo>
                  <a:lnTo>
                    <a:pt x="154" y="246"/>
                  </a:lnTo>
                  <a:lnTo>
                    <a:pt x="152" y="247"/>
                  </a:lnTo>
                  <a:lnTo>
                    <a:pt x="151" y="251"/>
                  </a:lnTo>
                  <a:lnTo>
                    <a:pt x="149" y="253"/>
                  </a:lnTo>
                  <a:lnTo>
                    <a:pt x="149" y="258"/>
                  </a:lnTo>
                  <a:lnTo>
                    <a:pt x="149" y="266"/>
                  </a:lnTo>
                  <a:lnTo>
                    <a:pt x="151" y="273"/>
                  </a:lnTo>
                  <a:lnTo>
                    <a:pt x="152" y="287"/>
                  </a:lnTo>
                  <a:lnTo>
                    <a:pt x="154" y="304"/>
                  </a:lnTo>
                  <a:lnTo>
                    <a:pt x="156" y="313"/>
                  </a:lnTo>
                  <a:lnTo>
                    <a:pt x="152" y="315"/>
                  </a:lnTo>
                  <a:lnTo>
                    <a:pt x="147" y="317"/>
                  </a:lnTo>
                  <a:lnTo>
                    <a:pt x="143" y="317"/>
                  </a:lnTo>
                  <a:lnTo>
                    <a:pt x="136" y="317"/>
                  </a:lnTo>
                  <a:lnTo>
                    <a:pt x="134" y="313"/>
                  </a:lnTo>
                  <a:lnTo>
                    <a:pt x="134" y="309"/>
                  </a:lnTo>
                  <a:lnTo>
                    <a:pt x="132" y="307"/>
                  </a:lnTo>
                  <a:lnTo>
                    <a:pt x="132" y="307"/>
                  </a:lnTo>
                  <a:lnTo>
                    <a:pt x="131" y="307"/>
                  </a:lnTo>
                  <a:lnTo>
                    <a:pt x="129" y="307"/>
                  </a:lnTo>
                  <a:lnTo>
                    <a:pt x="127" y="307"/>
                  </a:lnTo>
                  <a:lnTo>
                    <a:pt x="123" y="306"/>
                  </a:lnTo>
                  <a:lnTo>
                    <a:pt x="120" y="297"/>
                  </a:lnTo>
                  <a:lnTo>
                    <a:pt x="100" y="297"/>
                  </a:lnTo>
                  <a:lnTo>
                    <a:pt x="98" y="300"/>
                  </a:lnTo>
                  <a:lnTo>
                    <a:pt x="94" y="302"/>
                  </a:lnTo>
                  <a:lnTo>
                    <a:pt x="92" y="302"/>
                  </a:lnTo>
                  <a:lnTo>
                    <a:pt x="91" y="302"/>
                  </a:lnTo>
                  <a:lnTo>
                    <a:pt x="87" y="304"/>
                  </a:lnTo>
                  <a:lnTo>
                    <a:pt x="83" y="306"/>
                  </a:lnTo>
                  <a:lnTo>
                    <a:pt x="80" y="313"/>
                  </a:lnTo>
                  <a:lnTo>
                    <a:pt x="72" y="313"/>
                  </a:lnTo>
                  <a:lnTo>
                    <a:pt x="72" y="317"/>
                  </a:lnTo>
                  <a:lnTo>
                    <a:pt x="63" y="318"/>
                  </a:lnTo>
                  <a:lnTo>
                    <a:pt x="56" y="315"/>
                  </a:lnTo>
                  <a:lnTo>
                    <a:pt x="49" y="311"/>
                  </a:lnTo>
                  <a:lnTo>
                    <a:pt x="40" y="309"/>
                  </a:lnTo>
                  <a:lnTo>
                    <a:pt x="40" y="300"/>
                  </a:lnTo>
                  <a:lnTo>
                    <a:pt x="34" y="297"/>
                  </a:lnTo>
                  <a:lnTo>
                    <a:pt x="31" y="293"/>
                  </a:lnTo>
                  <a:lnTo>
                    <a:pt x="27" y="289"/>
                  </a:lnTo>
                  <a:lnTo>
                    <a:pt x="23" y="284"/>
                  </a:lnTo>
                  <a:lnTo>
                    <a:pt x="20" y="280"/>
                  </a:lnTo>
                  <a:lnTo>
                    <a:pt x="16" y="280"/>
                  </a:lnTo>
                  <a:lnTo>
                    <a:pt x="12" y="278"/>
                  </a:lnTo>
                  <a:lnTo>
                    <a:pt x="7" y="277"/>
                  </a:lnTo>
                  <a:lnTo>
                    <a:pt x="3" y="275"/>
                  </a:lnTo>
                  <a:lnTo>
                    <a:pt x="0" y="273"/>
                  </a:lnTo>
                  <a:lnTo>
                    <a:pt x="0" y="262"/>
                  </a:lnTo>
                  <a:lnTo>
                    <a:pt x="3" y="262"/>
                  </a:lnTo>
                  <a:lnTo>
                    <a:pt x="3" y="233"/>
                  </a:lnTo>
                  <a:lnTo>
                    <a:pt x="16" y="226"/>
                  </a:lnTo>
                  <a:lnTo>
                    <a:pt x="16" y="182"/>
                  </a:lnTo>
                  <a:lnTo>
                    <a:pt x="21" y="180"/>
                  </a:lnTo>
                  <a:lnTo>
                    <a:pt x="27" y="178"/>
                  </a:lnTo>
                  <a:lnTo>
                    <a:pt x="31" y="178"/>
                  </a:lnTo>
                  <a:lnTo>
                    <a:pt x="38" y="178"/>
                  </a:lnTo>
                  <a:lnTo>
                    <a:pt x="43" y="177"/>
                  </a:lnTo>
                  <a:lnTo>
                    <a:pt x="45" y="175"/>
                  </a:lnTo>
                  <a:lnTo>
                    <a:pt x="47" y="173"/>
                  </a:lnTo>
                  <a:lnTo>
                    <a:pt x="49" y="171"/>
                  </a:lnTo>
                  <a:lnTo>
                    <a:pt x="52" y="169"/>
                  </a:lnTo>
                  <a:lnTo>
                    <a:pt x="52" y="157"/>
                  </a:lnTo>
                  <a:lnTo>
                    <a:pt x="60" y="157"/>
                  </a:lnTo>
                  <a:lnTo>
                    <a:pt x="60" y="137"/>
                  </a:lnTo>
                  <a:lnTo>
                    <a:pt x="72" y="133"/>
                  </a:lnTo>
                  <a:lnTo>
                    <a:pt x="71" y="122"/>
                  </a:lnTo>
                  <a:lnTo>
                    <a:pt x="71" y="113"/>
                  </a:lnTo>
                  <a:lnTo>
                    <a:pt x="72" y="102"/>
                  </a:lnTo>
                  <a:lnTo>
                    <a:pt x="81" y="97"/>
                  </a:lnTo>
                  <a:lnTo>
                    <a:pt x="92" y="95"/>
                  </a:lnTo>
                  <a:lnTo>
                    <a:pt x="103" y="97"/>
                  </a:lnTo>
                  <a:lnTo>
                    <a:pt x="109" y="106"/>
                  </a:lnTo>
                  <a:lnTo>
                    <a:pt x="111" y="104"/>
                  </a:lnTo>
                  <a:lnTo>
                    <a:pt x="112" y="104"/>
                  </a:lnTo>
                  <a:lnTo>
                    <a:pt x="116" y="102"/>
                  </a:lnTo>
                  <a:lnTo>
                    <a:pt x="120" y="102"/>
                  </a:lnTo>
                  <a:lnTo>
                    <a:pt x="123" y="102"/>
                  </a:lnTo>
                  <a:lnTo>
                    <a:pt x="129" y="80"/>
                  </a:lnTo>
                  <a:lnTo>
                    <a:pt x="140" y="80"/>
                  </a:lnTo>
                  <a:lnTo>
                    <a:pt x="140" y="77"/>
                  </a:lnTo>
                  <a:lnTo>
                    <a:pt x="143" y="73"/>
                  </a:lnTo>
                  <a:lnTo>
                    <a:pt x="145" y="69"/>
                  </a:lnTo>
                  <a:lnTo>
                    <a:pt x="145" y="66"/>
                  </a:lnTo>
                  <a:lnTo>
                    <a:pt x="147" y="62"/>
                  </a:lnTo>
                  <a:lnTo>
                    <a:pt x="147" y="60"/>
                  </a:lnTo>
                  <a:lnTo>
                    <a:pt x="149" y="58"/>
                  </a:lnTo>
                  <a:lnTo>
                    <a:pt x="154" y="55"/>
                  </a:lnTo>
                  <a:lnTo>
                    <a:pt x="160" y="53"/>
                  </a:lnTo>
                  <a:lnTo>
                    <a:pt x="160" y="49"/>
                  </a:lnTo>
                  <a:lnTo>
                    <a:pt x="163" y="47"/>
                  </a:lnTo>
                  <a:lnTo>
                    <a:pt x="169" y="47"/>
                  </a:lnTo>
                  <a:lnTo>
                    <a:pt x="174" y="47"/>
                  </a:lnTo>
                  <a:lnTo>
                    <a:pt x="180" y="49"/>
                  </a:lnTo>
                  <a:lnTo>
                    <a:pt x="183" y="49"/>
                  </a:lnTo>
                  <a:lnTo>
                    <a:pt x="187" y="51"/>
                  </a:lnTo>
                  <a:lnTo>
                    <a:pt x="189" y="53"/>
                  </a:lnTo>
                  <a:lnTo>
                    <a:pt x="192" y="53"/>
                  </a:lnTo>
                  <a:lnTo>
                    <a:pt x="192" y="46"/>
                  </a:lnTo>
                  <a:lnTo>
                    <a:pt x="194" y="44"/>
                  </a:lnTo>
                  <a:lnTo>
                    <a:pt x="194" y="42"/>
                  </a:lnTo>
                  <a:lnTo>
                    <a:pt x="194" y="42"/>
                  </a:lnTo>
                  <a:lnTo>
                    <a:pt x="194" y="42"/>
                  </a:lnTo>
                  <a:lnTo>
                    <a:pt x="196" y="40"/>
                  </a:lnTo>
                  <a:lnTo>
                    <a:pt x="196" y="37"/>
                  </a:lnTo>
                  <a:lnTo>
                    <a:pt x="201" y="37"/>
                  </a:lnTo>
                  <a:lnTo>
                    <a:pt x="205" y="37"/>
                  </a:lnTo>
                  <a:lnTo>
                    <a:pt x="209" y="35"/>
                  </a:lnTo>
                  <a:lnTo>
                    <a:pt x="212" y="33"/>
                  </a:lnTo>
                  <a:lnTo>
                    <a:pt x="212" y="29"/>
                  </a:lnTo>
                  <a:lnTo>
                    <a:pt x="220" y="29"/>
                  </a:lnTo>
                  <a:lnTo>
                    <a:pt x="220" y="26"/>
                  </a:lnTo>
                  <a:lnTo>
                    <a:pt x="229" y="26"/>
                  </a:lnTo>
                  <a:lnTo>
                    <a:pt x="229" y="22"/>
                  </a:lnTo>
                  <a:lnTo>
                    <a:pt x="240" y="22"/>
                  </a:lnTo>
                  <a:lnTo>
                    <a:pt x="240" y="17"/>
                  </a:lnTo>
                  <a:lnTo>
                    <a:pt x="252" y="13"/>
                  </a:lnTo>
                  <a:lnTo>
                    <a:pt x="256" y="4"/>
                  </a:lnTo>
                  <a:lnTo>
                    <a:pt x="261" y="0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03">
              <a:extLst>
                <a:ext uri="{FF2B5EF4-FFF2-40B4-BE49-F238E27FC236}">
                  <a16:creationId xmlns="" xmlns:a16="http://schemas.microsoft.com/office/drawing/2014/main" id="{F7BACAE5-8AC3-47F7-9E9C-4C7A7234E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15" y="2473956"/>
              <a:ext cx="153988" cy="461963"/>
            </a:xfrm>
            <a:custGeom>
              <a:avLst/>
              <a:gdLst>
                <a:gd name="T0" fmla="*/ 58 w 97"/>
                <a:gd name="T1" fmla="*/ 12 h 291"/>
                <a:gd name="T2" fmla="*/ 51 w 97"/>
                <a:gd name="T3" fmla="*/ 34 h 291"/>
                <a:gd name="T4" fmla="*/ 62 w 97"/>
                <a:gd name="T5" fmla="*/ 56 h 291"/>
                <a:gd name="T6" fmla="*/ 80 w 97"/>
                <a:gd name="T7" fmla="*/ 80 h 291"/>
                <a:gd name="T8" fmla="*/ 80 w 97"/>
                <a:gd name="T9" fmla="*/ 89 h 291"/>
                <a:gd name="T10" fmla="*/ 78 w 97"/>
                <a:gd name="T11" fmla="*/ 96 h 291"/>
                <a:gd name="T12" fmla="*/ 80 w 97"/>
                <a:gd name="T13" fmla="*/ 100 h 291"/>
                <a:gd name="T14" fmla="*/ 89 w 97"/>
                <a:gd name="T15" fmla="*/ 114 h 291"/>
                <a:gd name="T16" fmla="*/ 93 w 97"/>
                <a:gd name="T17" fmla="*/ 123 h 291"/>
                <a:gd name="T18" fmla="*/ 93 w 97"/>
                <a:gd name="T19" fmla="*/ 243 h 291"/>
                <a:gd name="T20" fmla="*/ 89 w 97"/>
                <a:gd name="T21" fmla="*/ 245 h 291"/>
                <a:gd name="T22" fmla="*/ 89 w 97"/>
                <a:gd name="T23" fmla="*/ 251 h 291"/>
                <a:gd name="T24" fmla="*/ 93 w 97"/>
                <a:gd name="T25" fmla="*/ 260 h 291"/>
                <a:gd name="T26" fmla="*/ 97 w 97"/>
                <a:gd name="T27" fmla="*/ 283 h 291"/>
                <a:gd name="T28" fmla="*/ 77 w 97"/>
                <a:gd name="T29" fmla="*/ 289 h 291"/>
                <a:gd name="T30" fmla="*/ 57 w 97"/>
                <a:gd name="T31" fmla="*/ 281 h 291"/>
                <a:gd name="T32" fmla="*/ 37 w 97"/>
                <a:gd name="T33" fmla="*/ 263 h 291"/>
                <a:gd name="T34" fmla="*/ 33 w 97"/>
                <a:gd name="T35" fmla="*/ 167 h 291"/>
                <a:gd name="T36" fmla="*/ 35 w 97"/>
                <a:gd name="T37" fmla="*/ 165 h 291"/>
                <a:gd name="T38" fmla="*/ 37 w 97"/>
                <a:gd name="T39" fmla="*/ 163 h 291"/>
                <a:gd name="T40" fmla="*/ 26 w 97"/>
                <a:gd name="T41" fmla="*/ 151 h 291"/>
                <a:gd name="T42" fmla="*/ 26 w 97"/>
                <a:gd name="T43" fmla="*/ 103 h 291"/>
                <a:gd name="T44" fmla="*/ 22 w 97"/>
                <a:gd name="T45" fmla="*/ 101 h 291"/>
                <a:gd name="T46" fmla="*/ 22 w 97"/>
                <a:gd name="T47" fmla="*/ 100 h 291"/>
                <a:gd name="T48" fmla="*/ 17 w 97"/>
                <a:gd name="T49" fmla="*/ 100 h 291"/>
                <a:gd name="T50" fmla="*/ 22 w 97"/>
                <a:gd name="T51" fmla="*/ 69 h 291"/>
                <a:gd name="T52" fmla="*/ 13 w 97"/>
                <a:gd name="T53" fmla="*/ 47 h 291"/>
                <a:gd name="T54" fmla="*/ 6 w 97"/>
                <a:gd name="T55" fmla="*/ 43 h 291"/>
                <a:gd name="T56" fmla="*/ 2 w 97"/>
                <a:gd name="T57" fmla="*/ 36 h 291"/>
                <a:gd name="T58" fmla="*/ 0 w 97"/>
                <a:gd name="T59" fmla="*/ 25 h 291"/>
                <a:gd name="T60" fmla="*/ 2 w 97"/>
                <a:gd name="T61" fmla="*/ 18 h 291"/>
                <a:gd name="T62" fmla="*/ 4 w 97"/>
                <a:gd name="T63" fmla="*/ 16 h 291"/>
                <a:gd name="T64" fmla="*/ 4 w 97"/>
                <a:gd name="T65" fmla="*/ 14 h 291"/>
                <a:gd name="T66" fmla="*/ 9 w 97"/>
                <a:gd name="T67" fmla="*/ 9 h 291"/>
                <a:gd name="T68" fmla="*/ 18 w 97"/>
                <a:gd name="T69" fmla="*/ 7 h 291"/>
                <a:gd name="T70" fmla="*/ 33 w 97"/>
                <a:gd name="T71" fmla="*/ 11 h 291"/>
                <a:gd name="T72" fmla="*/ 49 w 97"/>
                <a:gd name="T73" fmla="*/ 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291">
                  <a:moveTo>
                    <a:pt x="60" y="0"/>
                  </a:moveTo>
                  <a:lnTo>
                    <a:pt x="58" y="12"/>
                  </a:lnTo>
                  <a:lnTo>
                    <a:pt x="55" y="23"/>
                  </a:lnTo>
                  <a:lnTo>
                    <a:pt x="51" y="34"/>
                  </a:lnTo>
                  <a:lnTo>
                    <a:pt x="49" y="47"/>
                  </a:lnTo>
                  <a:lnTo>
                    <a:pt x="62" y="56"/>
                  </a:lnTo>
                  <a:lnTo>
                    <a:pt x="73" y="65"/>
                  </a:lnTo>
                  <a:lnTo>
                    <a:pt x="80" y="80"/>
                  </a:lnTo>
                  <a:lnTo>
                    <a:pt x="82" y="85"/>
                  </a:lnTo>
                  <a:lnTo>
                    <a:pt x="80" y="89"/>
                  </a:lnTo>
                  <a:lnTo>
                    <a:pt x="78" y="92"/>
                  </a:lnTo>
                  <a:lnTo>
                    <a:pt x="78" y="96"/>
                  </a:lnTo>
                  <a:lnTo>
                    <a:pt x="77" y="100"/>
                  </a:lnTo>
                  <a:lnTo>
                    <a:pt x="80" y="100"/>
                  </a:lnTo>
                  <a:lnTo>
                    <a:pt x="80" y="111"/>
                  </a:lnTo>
                  <a:lnTo>
                    <a:pt x="89" y="114"/>
                  </a:lnTo>
                  <a:lnTo>
                    <a:pt x="89" y="123"/>
                  </a:lnTo>
                  <a:lnTo>
                    <a:pt x="93" y="123"/>
                  </a:lnTo>
                  <a:lnTo>
                    <a:pt x="93" y="243"/>
                  </a:lnTo>
                  <a:lnTo>
                    <a:pt x="93" y="243"/>
                  </a:lnTo>
                  <a:lnTo>
                    <a:pt x="91" y="245"/>
                  </a:lnTo>
                  <a:lnTo>
                    <a:pt x="89" y="245"/>
                  </a:lnTo>
                  <a:lnTo>
                    <a:pt x="89" y="247"/>
                  </a:lnTo>
                  <a:lnTo>
                    <a:pt x="89" y="251"/>
                  </a:lnTo>
                  <a:lnTo>
                    <a:pt x="93" y="251"/>
                  </a:lnTo>
                  <a:lnTo>
                    <a:pt x="93" y="260"/>
                  </a:lnTo>
                  <a:lnTo>
                    <a:pt x="97" y="260"/>
                  </a:lnTo>
                  <a:lnTo>
                    <a:pt x="97" y="283"/>
                  </a:lnTo>
                  <a:lnTo>
                    <a:pt x="86" y="285"/>
                  </a:lnTo>
                  <a:lnTo>
                    <a:pt x="77" y="289"/>
                  </a:lnTo>
                  <a:lnTo>
                    <a:pt x="66" y="291"/>
                  </a:lnTo>
                  <a:lnTo>
                    <a:pt x="57" y="281"/>
                  </a:lnTo>
                  <a:lnTo>
                    <a:pt x="46" y="272"/>
                  </a:lnTo>
                  <a:lnTo>
                    <a:pt x="37" y="263"/>
                  </a:lnTo>
                  <a:lnTo>
                    <a:pt x="29" y="251"/>
                  </a:lnTo>
                  <a:lnTo>
                    <a:pt x="33" y="167"/>
                  </a:lnTo>
                  <a:lnTo>
                    <a:pt x="33" y="167"/>
                  </a:lnTo>
                  <a:lnTo>
                    <a:pt x="35" y="165"/>
                  </a:lnTo>
                  <a:lnTo>
                    <a:pt x="37" y="165"/>
                  </a:lnTo>
                  <a:lnTo>
                    <a:pt x="37" y="163"/>
                  </a:lnTo>
                  <a:lnTo>
                    <a:pt x="37" y="160"/>
                  </a:lnTo>
                  <a:lnTo>
                    <a:pt x="26" y="151"/>
                  </a:lnTo>
                  <a:lnTo>
                    <a:pt x="29" y="103"/>
                  </a:lnTo>
                  <a:lnTo>
                    <a:pt x="26" y="103"/>
                  </a:lnTo>
                  <a:lnTo>
                    <a:pt x="24" y="101"/>
                  </a:lnTo>
                  <a:lnTo>
                    <a:pt x="22" y="101"/>
                  </a:lnTo>
                  <a:lnTo>
                    <a:pt x="22" y="100"/>
                  </a:lnTo>
                  <a:lnTo>
                    <a:pt x="22" y="100"/>
                  </a:lnTo>
                  <a:lnTo>
                    <a:pt x="20" y="100"/>
                  </a:lnTo>
                  <a:lnTo>
                    <a:pt x="17" y="100"/>
                  </a:lnTo>
                  <a:lnTo>
                    <a:pt x="18" y="81"/>
                  </a:lnTo>
                  <a:lnTo>
                    <a:pt x="22" y="69"/>
                  </a:lnTo>
                  <a:lnTo>
                    <a:pt x="26" y="54"/>
                  </a:lnTo>
                  <a:lnTo>
                    <a:pt x="13" y="47"/>
                  </a:lnTo>
                  <a:lnTo>
                    <a:pt x="13" y="43"/>
                  </a:lnTo>
                  <a:lnTo>
                    <a:pt x="6" y="43"/>
                  </a:lnTo>
                  <a:lnTo>
                    <a:pt x="2" y="40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6" y="11"/>
                  </a:lnTo>
                  <a:lnTo>
                    <a:pt x="9" y="9"/>
                  </a:lnTo>
                  <a:lnTo>
                    <a:pt x="13" y="9"/>
                  </a:lnTo>
                  <a:lnTo>
                    <a:pt x="18" y="7"/>
                  </a:lnTo>
                  <a:lnTo>
                    <a:pt x="26" y="7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06">
              <a:extLst>
                <a:ext uri="{FF2B5EF4-FFF2-40B4-BE49-F238E27FC236}">
                  <a16:creationId xmlns="" xmlns:a16="http://schemas.microsoft.com/office/drawing/2014/main" id="{0EA194A5-5E5F-489D-A24B-B7556B9DC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440" y="2366006"/>
              <a:ext cx="265113" cy="563563"/>
            </a:xfrm>
            <a:custGeom>
              <a:avLst/>
              <a:gdLst>
                <a:gd name="T0" fmla="*/ 112 w 167"/>
                <a:gd name="T1" fmla="*/ 0 h 355"/>
                <a:gd name="T2" fmla="*/ 123 w 167"/>
                <a:gd name="T3" fmla="*/ 6 h 355"/>
                <a:gd name="T4" fmla="*/ 132 w 167"/>
                <a:gd name="T5" fmla="*/ 15 h 355"/>
                <a:gd name="T6" fmla="*/ 143 w 167"/>
                <a:gd name="T7" fmla="*/ 28 h 355"/>
                <a:gd name="T8" fmla="*/ 151 w 167"/>
                <a:gd name="T9" fmla="*/ 51 h 355"/>
                <a:gd name="T10" fmla="*/ 147 w 167"/>
                <a:gd name="T11" fmla="*/ 55 h 355"/>
                <a:gd name="T12" fmla="*/ 156 w 167"/>
                <a:gd name="T13" fmla="*/ 64 h 355"/>
                <a:gd name="T14" fmla="*/ 156 w 167"/>
                <a:gd name="T15" fmla="*/ 75 h 355"/>
                <a:gd name="T16" fmla="*/ 160 w 167"/>
                <a:gd name="T17" fmla="*/ 88 h 355"/>
                <a:gd name="T18" fmla="*/ 167 w 167"/>
                <a:gd name="T19" fmla="*/ 111 h 355"/>
                <a:gd name="T20" fmla="*/ 156 w 167"/>
                <a:gd name="T21" fmla="*/ 126 h 355"/>
                <a:gd name="T22" fmla="*/ 147 w 167"/>
                <a:gd name="T23" fmla="*/ 142 h 355"/>
                <a:gd name="T24" fmla="*/ 143 w 167"/>
                <a:gd name="T25" fmla="*/ 148 h 355"/>
                <a:gd name="T26" fmla="*/ 140 w 167"/>
                <a:gd name="T27" fmla="*/ 151 h 355"/>
                <a:gd name="T28" fmla="*/ 131 w 167"/>
                <a:gd name="T29" fmla="*/ 164 h 355"/>
                <a:gd name="T30" fmla="*/ 127 w 167"/>
                <a:gd name="T31" fmla="*/ 175 h 355"/>
                <a:gd name="T32" fmla="*/ 125 w 167"/>
                <a:gd name="T33" fmla="*/ 186 h 355"/>
                <a:gd name="T34" fmla="*/ 111 w 167"/>
                <a:gd name="T35" fmla="*/ 191 h 355"/>
                <a:gd name="T36" fmla="*/ 107 w 167"/>
                <a:gd name="T37" fmla="*/ 348 h 355"/>
                <a:gd name="T38" fmla="*/ 67 w 167"/>
                <a:gd name="T39" fmla="*/ 353 h 355"/>
                <a:gd name="T40" fmla="*/ 47 w 167"/>
                <a:gd name="T41" fmla="*/ 349 h 355"/>
                <a:gd name="T42" fmla="*/ 49 w 167"/>
                <a:gd name="T43" fmla="*/ 342 h 355"/>
                <a:gd name="T44" fmla="*/ 47 w 167"/>
                <a:gd name="T45" fmla="*/ 335 h 355"/>
                <a:gd name="T46" fmla="*/ 43 w 167"/>
                <a:gd name="T47" fmla="*/ 215 h 355"/>
                <a:gd name="T48" fmla="*/ 45 w 167"/>
                <a:gd name="T49" fmla="*/ 213 h 355"/>
                <a:gd name="T50" fmla="*/ 47 w 167"/>
                <a:gd name="T51" fmla="*/ 211 h 355"/>
                <a:gd name="T52" fmla="*/ 43 w 167"/>
                <a:gd name="T53" fmla="*/ 208 h 355"/>
                <a:gd name="T54" fmla="*/ 34 w 167"/>
                <a:gd name="T55" fmla="*/ 191 h 355"/>
                <a:gd name="T56" fmla="*/ 31 w 167"/>
                <a:gd name="T57" fmla="*/ 179 h 355"/>
                <a:gd name="T58" fmla="*/ 27 w 167"/>
                <a:gd name="T59" fmla="*/ 171 h 355"/>
                <a:gd name="T60" fmla="*/ 29 w 167"/>
                <a:gd name="T61" fmla="*/ 157 h 355"/>
                <a:gd name="T62" fmla="*/ 27 w 167"/>
                <a:gd name="T63" fmla="*/ 139 h 355"/>
                <a:gd name="T64" fmla="*/ 11 w 167"/>
                <a:gd name="T65" fmla="*/ 128 h 355"/>
                <a:gd name="T66" fmla="*/ 2 w 167"/>
                <a:gd name="T67" fmla="*/ 119 h 355"/>
                <a:gd name="T68" fmla="*/ 0 w 167"/>
                <a:gd name="T69" fmla="*/ 95 h 355"/>
                <a:gd name="T70" fmla="*/ 5 w 167"/>
                <a:gd name="T71" fmla="*/ 89 h 355"/>
                <a:gd name="T72" fmla="*/ 7 w 167"/>
                <a:gd name="T73" fmla="*/ 79 h 355"/>
                <a:gd name="T74" fmla="*/ 20 w 167"/>
                <a:gd name="T75" fmla="*/ 59 h 355"/>
                <a:gd name="T76" fmla="*/ 43 w 167"/>
                <a:gd name="T77" fmla="*/ 51 h 355"/>
                <a:gd name="T78" fmla="*/ 87 w 167"/>
                <a:gd name="T79" fmla="*/ 24 h 355"/>
                <a:gd name="T80" fmla="*/ 103 w 167"/>
                <a:gd name="T81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355">
                  <a:moveTo>
                    <a:pt x="103" y="0"/>
                  </a:moveTo>
                  <a:lnTo>
                    <a:pt x="112" y="0"/>
                  </a:lnTo>
                  <a:lnTo>
                    <a:pt x="120" y="2"/>
                  </a:lnTo>
                  <a:lnTo>
                    <a:pt x="123" y="6"/>
                  </a:lnTo>
                  <a:lnTo>
                    <a:pt x="127" y="11"/>
                  </a:lnTo>
                  <a:lnTo>
                    <a:pt x="132" y="15"/>
                  </a:lnTo>
                  <a:lnTo>
                    <a:pt x="143" y="19"/>
                  </a:lnTo>
                  <a:lnTo>
                    <a:pt x="143" y="28"/>
                  </a:lnTo>
                  <a:lnTo>
                    <a:pt x="151" y="28"/>
                  </a:lnTo>
                  <a:lnTo>
                    <a:pt x="151" y="51"/>
                  </a:lnTo>
                  <a:lnTo>
                    <a:pt x="147" y="51"/>
                  </a:lnTo>
                  <a:lnTo>
                    <a:pt x="147" y="55"/>
                  </a:lnTo>
                  <a:lnTo>
                    <a:pt x="154" y="59"/>
                  </a:lnTo>
                  <a:lnTo>
                    <a:pt x="156" y="64"/>
                  </a:lnTo>
                  <a:lnTo>
                    <a:pt x="158" y="69"/>
                  </a:lnTo>
                  <a:lnTo>
                    <a:pt x="156" y="75"/>
                  </a:lnTo>
                  <a:lnTo>
                    <a:pt x="158" y="80"/>
                  </a:lnTo>
                  <a:lnTo>
                    <a:pt x="160" y="88"/>
                  </a:lnTo>
                  <a:lnTo>
                    <a:pt x="167" y="91"/>
                  </a:lnTo>
                  <a:lnTo>
                    <a:pt x="167" y="111"/>
                  </a:lnTo>
                  <a:lnTo>
                    <a:pt x="160" y="111"/>
                  </a:lnTo>
                  <a:lnTo>
                    <a:pt x="156" y="126"/>
                  </a:lnTo>
                  <a:lnTo>
                    <a:pt x="154" y="142"/>
                  </a:lnTo>
                  <a:lnTo>
                    <a:pt x="147" y="142"/>
                  </a:lnTo>
                  <a:lnTo>
                    <a:pt x="145" y="146"/>
                  </a:lnTo>
                  <a:lnTo>
                    <a:pt x="143" y="148"/>
                  </a:lnTo>
                  <a:lnTo>
                    <a:pt x="140" y="149"/>
                  </a:lnTo>
                  <a:lnTo>
                    <a:pt x="140" y="151"/>
                  </a:lnTo>
                  <a:lnTo>
                    <a:pt x="140" y="159"/>
                  </a:lnTo>
                  <a:lnTo>
                    <a:pt x="131" y="164"/>
                  </a:lnTo>
                  <a:lnTo>
                    <a:pt x="131" y="175"/>
                  </a:lnTo>
                  <a:lnTo>
                    <a:pt x="127" y="175"/>
                  </a:lnTo>
                  <a:lnTo>
                    <a:pt x="125" y="180"/>
                  </a:lnTo>
                  <a:lnTo>
                    <a:pt x="125" y="186"/>
                  </a:lnTo>
                  <a:lnTo>
                    <a:pt x="123" y="191"/>
                  </a:lnTo>
                  <a:lnTo>
                    <a:pt x="111" y="191"/>
                  </a:lnTo>
                  <a:lnTo>
                    <a:pt x="109" y="271"/>
                  </a:lnTo>
                  <a:lnTo>
                    <a:pt x="107" y="348"/>
                  </a:lnTo>
                  <a:lnTo>
                    <a:pt x="87" y="349"/>
                  </a:lnTo>
                  <a:lnTo>
                    <a:pt x="67" y="353"/>
                  </a:lnTo>
                  <a:lnTo>
                    <a:pt x="47" y="355"/>
                  </a:lnTo>
                  <a:lnTo>
                    <a:pt x="47" y="349"/>
                  </a:lnTo>
                  <a:lnTo>
                    <a:pt x="47" y="346"/>
                  </a:lnTo>
                  <a:lnTo>
                    <a:pt x="49" y="342"/>
                  </a:lnTo>
                  <a:lnTo>
                    <a:pt x="49" y="339"/>
                  </a:lnTo>
                  <a:lnTo>
                    <a:pt x="47" y="335"/>
                  </a:lnTo>
                  <a:lnTo>
                    <a:pt x="43" y="335"/>
                  </a:lnTo>
                  <a:lnTo>
                    <a:pt x="43" y="215"/>
                  </a:lnTo>
                  <a:lnTo>
                    <a:pt x="43" y="215"/>
                  </a:lnTo>
                  <a:lnTo>
                    <a:pt x="45" y="213"/>
                  </a:lnTo>
                  <a:lnTo>
                    <a:pt x="47" y="213"/>
                  </a:lnTo>
                  <a:lnTo>
                    <a:pt x="47" y="211"/>
                  </a:lnTo>
                  <a:lnTo>
                    <a:pt x="47" y="208"/>
                  </a:lnTo>
                  <a:lnTo>
                    <a:pt x="43" y="208"/>
                  </a:lnTo>
                  <a:lnTo>
                    <a:pt x="40" y="191"/>
                  </a:lnTo>
                  <a:lnTo>
                    <a:pt x="34" y="191"/>
                  </a:lnTo>
                  <a:lnTo>
                    <a:pt x="34" y="179"/>
                  </a:lnTo>
                  <a:lnTo>
                    <a:pt x="31" y="179"/>
                  </a:lnTo>
                  <a:lnTo>
                    <a:pt x="31" y="171"/>
                  </a:lnTo>
                  <a:lnTo>
                    <a:pt x="27" y="171"/>
                  </a:lnTo>
                  <a:lnTo>
                    <a:pt x="27" y="162"/>
                  </a:lnTo>
                  <a:lnTo>
                    <a:pt x="29" y="157"/>
                  </a:lnTo>
                  <a:lnTo>
                    <a:pt x="31" y="148"/>
                  </a:lnTo>
                  <a:lnTo>
                    <a:pt x="27" y="139"/>
                  </a:lnTo>
                  <a:lnTo>
                    <a:pt x="20" y="135"/>
                  </a:lnTo>
                  <a:lnTo>
                    <a:pt x="11" y="128"/>
                  </a:lnTo>
                  <a:lnTo>
                    <a:pt x="5" y="124"/>
                  </a:lnTo>
                  <a:lnTo>
                    <a:pt x="2" y="119"/>
                  </a:lnTo>
                  <a:lnTo>
                    <a:pt x="0" y="109"/>
                  </a:lnTo>
                  <a:lnTo>
                    <a:pt x="0" y="95"/>
                  </a:lnTo>
                  <a:lnTo>
                    <a:pt x="2" y="91"/>
                  </a:lnTo>
                  <a:lnTo>
                    <a:pt x="5" y="89"/>
                  </a:lnTo>
                  <a:lnTo>
                    <a:pt x="5" y="84"/>
                  </a:lnTo>
                  <a:lnTo>
                    <a:pt x="7" y="79"/>
                  </a:lnTo>
                  <a:lnTo>
                    <a:pt x="14" y="79"/>
                  </a:lnTo>
                  <a:lnTo>
                    <a:pt x="20" y="59"/>
                  </a:lnTo>
                  <a:lnTo>
                    <a:pt x="31" y="53"/>
                  </a:lnTo>
                  <a:lnTo>
                    <a:pt x="43" y="51"/>
                  </a:lnTo>
                  <a:lnTo>
                    <a:pt x="63" y="51"/>
                  </a:lnTo>
                  <a:lnTo>
                    <a:pt x="87" y="24"/>
                  </a:lnTo>
                  <a:lnTo>
                    <a:pt x="87" y="4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9">
              <a:extLst>
                <a:ext uri="{FF2B5EF4-FFF2-40B4-BE49-F238E27FC236}">
                  <a16:creationId xmlns="" xmlns:a16="http://schemas.microsoft.com/office/drawing/2014/main" id="{27E07589-2564-4FC9-BF27-4CAA85C19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1127" y="2221544"/>
              <a:ext cx="1016000" cy="887413"/>
            </a:xfrm>
            <a:custGeom>
              <a:avLst/>
              <a:gdLst>
                <a:gd name="T0" fmla="*/ 158 w 640"/>
                <a:gd name="T1" fmla="*/ 4 h 559"/>
                <a:gd name="T2" fmla="*/ 195 w 640"/>
                <a:gd name="T3" fmla="*/ 19 h 559"/>
                <a:gd name="T4" fmla="*/ 302 w 640"/>
                <a:gd name="T5" fmla="*/ 42 h 559"/>
                <a:gd name="T6" fmla="*/ 369 w 640"/>
                <a:gd name="T7" fmla="*/ 62 h 559"/>
                <a:gd name="T8" fmla="*/ 386 w 640"/>
                <a:gd name="T9" fmla="*/ 48 h 559"/>
                <a:gd name="T10" fmla="*/ 415 w 640"/>
                <a:gd name="T11" fmla="*/ 39 h 559"/>
                <a:gd name="T12" fmla="*/ 502 w 640"/>
                <a:gd name="T13" fmla="*/ 42 h 559"/>
                <a:gd name="T14" fmla="*/ 531 w 640"/>
                <a:gd name="T15" fmla="*/ 35 h 559"/>
                <a:gd name="T16" fmla="*/ 544 w 640"/>
                <a:gd name="T17" fmla="*/ 30 h 559"/>
                <a:gd name="T18" fmla="*/ 586 w 640"/>
                <a:gd name="T19" fmla="*/ 13 h 559"/>
                <a:gd name="T20" fmla="*/ 609 w 640"/>
                <a:gd name="T21" fmla="*/ 42 h 559"/>
                <a:gd name="T22" fmla="*/ 622 w 640"/>
                <a:gd name="T23" fmla="*/ 93 h 559"/>
                <a:gd name="T24" fmla="*/ 638 w 640"/>
                <a:gd name="T25" fmla="*/ 99 h 559"/>
                <a:gd name="T26" fmla="*/ 635 w 640"/>
                <a:gd name="T27" fmla="*/ 150 h 559"/>
                <a:gd name="T28" fmla="*/ 595 w 640"/>
                <a:gd name="T29" fmla="*/ 179 h 559"/>
                <a:gd name="T30" fmla="*/ 582 w 640"/>
                <a:gd name="T31" fmla="*/ 219 h 559"/>
                <a:gd name="T32" fmla="*/ 566 w 640"/>
                <a:gd name="T33" fmla="*/ 259 h 559"/>
                <a:gd name="T34" fmla="*/ 549 w 640"/>
                <a:gd name="T35" fmla="*/ 266 h 559"/>
                <a:gd name="T36" fmla="*/ 544 w 640"/>
                <a:gd name="T37" fmla="*/ 286 h 559"/>
                <a:gd name="T38" fmla="*/ 518 w 640"/>
                <a:gd name="T39" fmla="*/ 319 h 559"/>
                <a:gd name="T40" fmla="*/ 509 w 640"/>
                <a:gd name="T41" fmla="*/ 342 h 559"/>
                <a:gd name="T42" fmla="*/ 489 w 640"/>
                <a:gd name="T43" fmla="*/ 382 h 559"/>
                <a:gd name="T44" fmla="*/ 484 w 640"/>
                <a:gd name="T45" fmla="*/ 404 h 559"/>
                <a:gd name="T46" fmla="*/ 478 w 640"/>
                <a:gd name="T47" fmla="*/ 406 h 559"/>
                <a:gd name="T48" fmla="*/ 467 w 640"/>
                <a:gd name="T49" fmla="*/ 428 h 559"/>
                <a:gd name="T50" fmla="*/ 449 w 640"/>
                <a:gd name="T51" fmla="*/ 430 h 559"/>
                <a:gd name="T52" fmla="*/ 437 w 640"/>
                <a:gd name="T53" fmla="*/ 408 h 559"/>
                <a:gd name="T54" fmla="*/ 420 w 640"/>
                <a:gd name="T55" fmla="*/ 402 h 559"/>
                <a:gd name="T56" fmla="*/ 411 w 640"/>
                <a:gd name="T57" fmla="*/ 410 h 559"/>
                <a:gd name="T58" fmla="*/ 400 w 640"/>
                <a:gd name="T59" fmla="*/ 404 h 559"/>
                <a:gd name="T60" fmla="*/ 389 w 640"/>
                <a:gd name="T61" fmla="*/ 408 h 559"/>
                <a:gd name="T62" fmla="*/ 378 w 640"/>
                <a:gd name="T63" fmla="*/ 426 h 559"/>
                <a:gd name="T64" fmla="*/ 327 w 640"/>
                <a:gd name="T65" fmla="*/ 508 h 559"/>
                <a:gd name="T66" fmla="*/ 306 w 640"/>
                <a:gd name="T67" fmla="*/ 542 h 559"/>
                <a:gd name="T68" fmla="*/ 251 w 640"/>
                <a:gd name="T69" fmla="*/ 542 h 559"/>
                <a:gd name="T70" fmla="*/ 166 w 640"/>
                <a:gd name="T71" fmla="*/ 553 h 559"/>
                <a:gd name="T72" fmla="*/ 155 w 640"/>
                <a:gd name="T73" fmla="*/ 548 h 559"/>
                <a:gd name="T74" fmla="*/ 142 w 640"/>
                <a:gd name="T75" fmla="*/ 522 h 559"/>
                <a:gd name="T76" fmla="*/ 122 w 640"/>
                <a:gd name="T77" fmla="*/ 479 h 559"/>
                <a:gd name="T78" fmla="*/ 98 w 640"/>
                <a:gd name="T79" fmla="*/ 446 h 559"/>
                <a:gd name="T80" fmla="*/ 87 w 640"/>
                <a:gd name="T81" fmla="*/ 442 h 559"/>
                <a:gd name="T82" fmla="*/ 0 w 640"/>
                <a:gd name="T83" fmla="*/ 380 h 559"/>
                <a:gd name="T84" fmla="*/ 15 w 640"/>
                <a:gd name="T85" fmla="*/ 273 h 559"/>
                <a:gd name="T86" fmla="*/ 31 w 640"/>
                <a:gd name="T87" fmla="*/ 240 h 559"/>
                <a:gd name="T88" fmla="*/ 46 w 640"/>
                <a:gd name="T89" fmla="*/ 226 h 559"/>
                <a:gd name="T90" fmla="*/ 49 w 640"/>
                <a:gd name="T91" fmla="*/ 202 h 559"/>
                <a:gd name="T92" fmla="*/ 57 w 640"/>
                <a:gd name="T93" fmla="*/ 191 h 559"/>
                <a:gd name="T94" fmla="*/ 49 w 640"/>
                <a:gd name="T95" fmla="*/ 170 h 559"/>
                <a:gd name="T96" fmla="*/ 46 w 640"/>
                <a:gd name="T97" fmla="*/ 79 h 559"/>
                <a:gd name="T98" fmla="*/ 75 w 640"/>
                <a:gd name="T99" fmla="*/ 22 h 559"/>
                <a:gd name="T100" fmla="*/ 126 w 640"/>
                <a:gd name="T101" fmla="*/ 1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559">
                  <a:moveTo>
                    <a:pt x="144" y="0"/>
                  </a:moveTo>
                  <a:lnTo>
                    <a:pt x="149" y="0"/>
                  </a:lnTo>
                  <a:lnTo>
                    <a:pt x="155" y="2"/>
                  </a:lnTo>
                  <a:lnTo>
                    <a:pt x="158" y="4"/>
                  </a:lnTo>
                  <a:lnTo>
                    <a:pt x="162" y="6"/>
                  </a:lnTo>
                  <a:lnTo>
                    <a:pt x="162" y="10"/>
                  </a:lnTo>
                  <a:lnTo>
                    <a:pt x="195" y="13"/>
                  </a:lnTo>
                  <a:lnTo>
                    <a:pt x="195" y="19"/>
                  </a:lnTo>
                  <a:lnTo>
                    <a:pt x="202" y="19"/>
                  </a:lnTo>
                  <a:lnTo>
                    <a:pt x="226" y="55"/>
                  </a:lnTo>
                  <a:lnTo>
                    <a:pt x="266" y="35"/>
                  </a:lnTo>
                  <a:lnTo>
                    <a:pt x="302" y="42"/>
                  </a:lnTo>
                  <a:lnTo>
                    <a:pt x="309" y="55"/>
                  </a:lnTo>
                  <a:lnTo>
                    <a:pt x="327" y="60"/>
                  </a:lnTo>
                  <a:lnTo>
                    <a:pt x="347" y="62"/>
                  </a:lnTo>
                  <a:lnTo>
                    <a:pt x="369" y="62"/>
                  </a:lnTo>
                  <a:lnTo>
                    <a:pt x="375" y="57"/>
                  </a:lnTo>
                  <a:lnTo>
                    <a:pt x="378" y="51"/>
                  </a:lnTo>
                  <a:lnTo>
                    <a:pt x="382" y="50"/>
                  </a:lnTo>
                  <a:lnTo>
                    <a:pt x="386" y="48"/>
                  </a:lnTo>
                  <a:lnTo>
                    <a:pt x="391" y="46"/>
                  </a:lnTo>
                  <a:lnTo>
                    <a:pt x="398" y="42"/>
                  </a:lnTo>
                  <a:lnTo>
                    <a:pt x="398" y="39"/>
                  </a:lnTo>
                  <a:lnTo>
                    <a:pt x="415" y="39"/>
                  </a:lnTo>
                  <a:lnTo>
                    <a:pt x="418" y="30"/>
                  </a:lnTo>
                  <a:lnTo>
                    <a:pt x="469" y="35"/>
                  </a:lnTo>
                  <a:lnTo>
                    <a:pt x="469" y="39"/>
                  </a:lnTo>
                  <a:lnTo>
                    <a:pt x="502" y="42"/>
                  </a:lnTo>
                  <a:lnTo>
                    <a:pt x="506" y="50"/>
                  </a:lnTo>
                  <a:lnTo>
                    <a:pt x="526" y="46"/>
                  </a:lnTo>
                  <a:lnTo>
                    <a:pt x="527" y="39"/>
                  </a:lnTo>
                  <a:lnTo>
                    <a:pt x="531" y="35"/>
                  </a:lnTo>
                  <a:lnTo>
                    <a:pt x="533" y="33"/>
                  </a:lnTo>
                  <a:lnTo>
                    <a:pt x="537" y="31"/>
                  </a:lnTo>
                  <a:lnTo>
                    <a:pt x="540" y="30"/>
                  </a:lnTo>
                  <a:lnTo>
                    <a:pt x="544" y="30"/>
                  </a:lnTo>
                  <a:lnTo>
                    <a:pt x="549" y="26"/>
                  </a:lnTo>
                  <a:lnTo>
                    <a:pt x="555" y="19"/>
                  </a:lnTo>
                  <a:lnTo>
                    <a:pt x="567" y="15"/>
                  </a:lnTo>
                  <a:lnTo>
                    <a:pt x="586" y="13"/>
                  </a:lnTo>
                  <a:lnTo>
                    <a:pt x="595" y="26"/>
                  </a:lnTo>
                  <a:lnTo>
                    <a:pt x="598" y="26"/>
                  </a:lnTo>
                  <a:lnTo>
                    <a:pt x="598" y="35"/>
                  </a:lnTo>
                  <a:lnTo>
                    <a:pt x="609" y="42"/>
                  </a:lnTo>
                  <a:lnTo>
                    <a:pt x="615" y="86"/>
                  </a:lnTo>
                  <a:lnTo>
                    <a:pt x="618" y="90"/>
                  </a:lnTo>
                  <a:lnTo>
                    <a:pt x="620" y="91"/>
                  </a:lnTo>
                  <a:lnTo>
                    <a:pt x="622" y="93"/>
                  </a:lnTo>
                  <a:lnTo>
                    <a:pt x="626" y="95"/>
                  </a:lnTo>
                  <a:lnTo>
                    <a:pt x="627" y="95"/>
                  </a:lnTo>
                  <a:lnTo>
                    <a:pt x="631" y="97"/>
                  </a:lnTo>
                  <a:lnTo>
                    <a:pt x="638" y="99"/>
                  </a:lnTo>
                  <a:lnTo>
                    <a:pt x="640" y="113"/>
                  </a:lnTo>
                  <a:lnTo>
                    <a:pt x="638" y="128"/>
                  </a:lnTo>
                  <a:lnTo>
                    <a:pt x="638" y="146"/>
                  </a:lnTo>
                  <a:lnTo>
                    <a:pt x="635" y="150"/>
                  </a:lnTo>
                  <a:lnTo>
                    <a:pt x="631" y="151"/>
                  </a:lnTo>
                  <a:lnTo>
                    <a:pt x="629" y="153"/>
                  </a:lnTo>
                  <a:lnTo>
                    <a:pt x="609" y="159"/>
                  </a:lnTo>
                  <a:lnTo>
                    <a:pt x="595" y="179"/>
                  </a:lnTo>
                  <a:lnTo>
                    <a:pt x="589" y="179"/>
                  </a:lnTo>
                  <a:lnTo>
                    <a:pt x="589" y="186"/>
                  </a:lnTo>
                  <a:lnTo>
                    <a:pt x="586" y="186"/>
                  </a:lnTo>
                  <a:lnTo>
                    <a:pt x="582" y="219"/>
                  </a:lnTo>
                  <a:lnTo>
                    <a:pt x="578" y="219"/>
                  </a:lnTo>
                  <a:lnTo>
                    <a:pt x="571" y="230"/>
                  </a:lnTo>
                  <a:lnTo>
                    <a:pt x="567" y="242"/>
                  </a:lnTo>
                  <a:lnTo>
                    <a:pt x="566" y="259"/>
                  </a:lnTo>
                  <a:lnTo>
                    <a:pt x="558" y="259"/>
                  </a:lnTo>
                  <a:lnTo>
                    <a:pt x="555" y="262"/>
                  </a:lnTo>
                  <a:lnTo>
                    <a:pt x="553" y="264"/>
                  </a:lnTo>
                  <a:lnTo>
                    <a:pt x="549" y="266"/>
                  </a:lnTo>
                  <a:lnTo>
                    <a:pt x="549" y="273"/>
                  </a:lnTo>
                  <a:lnTo>
                    <a:pt x="546" y="273"/>
                  </a:lnTo>
                  <a:lnTo>
                    <a:pt x="544" y="280"/>
                  </a:lnTo>
                  <a:lnTo>
                    <a:pt x="544" y="286"/>
                  </a:lnTo>
                  <a:lnTo>
                    <a:pt x="544" y="291"/>
                  </a:lnTo>
                  <a:lnTo>
                    <a:pt x="544" y="297"/>
                  </a:lnTo>
                  <a:lnTo>
                    <a:pt x="542" y="302"/>
                  </a:lnTo>
                  <a:lnTo>
                    <a:pt x="518" y="319"/>
                  </a:lnTo>
                  <a:lnTo>
                    <a:pt x="518" y="326"/>
                  </a:lnTo>
                  <a:lnTo>
                    <a:pt x="515" y="326"/>
                  </a:lnTo>
                  <a:lnTo>
                    <a:pt x="515" y="342"/>
                  </a:lnTo>
                  <a:lnTo>
                    <a:pt x="509" y="342"/>
                  </a:lnTo>
                  <a:lnTo>
                    <a:pt x="506" y="359"/>
                  </a:lnTo>
                  <a:lnTo>
                    <a:pt x="502" y="359"/>
                  </a:lnTo>
                  <a:lnTo>
                    <a:pt x="502" y="373"/>
                  </a:lnTo>
                  <a:lnTo>
                    <a:pt x="489" y="382"/>
                  </a:lnTo>
                  <a:lnTo>
                    <a:pt x="489" y="402"/>
                  </a:lnTo>
                  <a:lnTo>
                    <a:pt x="486" y="402"/>
                  </a:lnTo>
                  <a:lnTo>
                    <a:pt x="484" y="404"/>
                  </a:lnTo>
                  <a:lnTo>
                    <a:pt x="484" y="404"/>
                  </a:lnTo>
                  <a:lnTo>
                    <a:pt x="484" y="404"/>
                  </a:lnTo>
                  <a:lnTo>
                    <a:pt x="482" y="404"/>
                  </a:lnTo>
                  <a:lnTo>
                    <a:pt x="480" y="406"/>
                  </a:lnTo>
                  <a:lnTo>
                    <a:pt x="478" y="406"/>
                  </a:lnTo>
                  <a:lnTo>
                    <a:pt x="478" y="422"/>
                  </a:lnTo>
                  <a:lnTo>
                    <a:pt x="473" y="424"/>
                  </a:lnTo>
                  <a:lnTo>
                    <a:pt x="471" y="426"/>
                  </a:lnTo>
                  <a:lnTo>
                    <a:pt x="467" y="428"/>
                  </a:lnTo>
                  <a:lnTo>
                    <a:pt x="466" y="430"/>
                  </a:lnTo>
                  <a:lnTo>
                    <a:pt x="462" y="430"/>
                  </a:lnTo>
                  <a:lnTo>
                    <a:pt x="458" y="430"/>
                  </a:lnTo>
                  <a:lnTo>
                    <a:pt x="449" y="430"/>
                  </a:lnTo>
                  <a:lnTo>
                    <a:pt x="449" y="419"/>
                  </a:lnTo>
                  <a:lnTo>
                    <a:pt x="446" y="415"/>
                  </a:lnTo>
                  <a:lnTo>
                    <a:pt x="440" y="411"/>
                  </a:lnTo>
                  <a:lnTo>
                    <a:pt x="437" y="408"/>
                  </a:lnTo>
                  <a:lnTo>
                    <a:pt x="433" y="404"/>
                  </a:lnTo>
                  <a:lnTo>
                    <a:pt x="427" y="400"/>
                  </a:lnTo>
                  <a:lnTo>
                    <a:pt x="422" y="399"/>
                  </a:lnTo>
                  <a:lnTo>
                    <a:pt x="420" y="402"/>
                  </a:lnTo>
                  <a:lnTo>
                    <a:pt x="420" y="406"/>
                  </a:lnTo>
                  <a:lnTo>
                    <a:pt x="418" y="408"/>
                  </a:lnTo>
                  <a:lnTo>
                    <a:pt x="415" y="410"/>
                  </a:lnTo>
                  <a:lnTo>
                    <a:pt x="411" y="410"/>
                  </a:lnTo>
                  <a:lnTo>
                    <a:pt x="406" y="410"/>
                  </a:lnTo>
                  <a:lnTo>
                    <a:pt x="404" y="408"/>
                  </a:lnTo>
                  <a:lnTo>
                    <a:pt x="402" y="406"/>
                  </a:lnTo>
                  <a:lnTo>
                    <a:pt x="400" y="404"/>
                  </a:lnTo>
                  <a:lnTo>
                    <a:pt x="398" y="402"/>
                  </a:lnTo>
                  <a:lnTo>
                    <a:pt x="398" y="406"/>
                  </a:lnTo>
                  <a:lnTo>
                    <a:pt x="395" y="408"/>
                  </a:lnTo>
                  <a:lnTo>
                    <a:pt x="389" y="408"/>
                  </a:lnTo>
                  <a:lnTo>
                    <a:pt x="384" y="410"/>
                  </a:lnTo>
                  <a:lnTo>
                    <a:pt x="380" y="411"/>
                  </a:lnTo>
                  <a:lnTo>
                    <a:pt x="378" y="413"/>
                  </a:lnTo>
                  <a:lnTo>
                    <a:pt x="378" y="426"/>
                  </a:lnTo>
                  <a:lnTo>
                    <a:pt x="369" y="430"/>
                  </a:lnTo>
                  <a:lnTo>
                    <a:pt x="329" y="475"/>
                  </a:lnTo>
                  <a:lnTo>
                    <a:pt x="329" y="502"/>
                  </a:lnTo>
                  <a:lnTo>
                    <a:pt x="327" y="508"/>
                  </a:lnTo>
                  <a:lnTo>
                    <a:pt x="322" y="519"/>
                  </a:lnTo>
                  <a:lnTo>
                    <a:pt x="315" y="530"/>
                  </a:lnTo>
                  <a:lnTo>
                    <a:pt x="309" y="539"/>
                  </a:lnTo>
                  <a:lnTo>
                    <a:pt x="306" y="542"/>
                  </a:lnTo>
                  <a:lnTo>
                    <a:pt x="278" y="542"/>
                  </a:lnTo>
                  <a:lnTo>
                    <a:pt x="267" y="546"/>
                  </a:lnTo>
                  <a:lnTo>
                    <a:pt x="258" y="546"/>
                  </a:lnTo>
                  <a:lnTo>
                    <a:pt x="251" y="542"/>
                  </a:lnTo>
                  <a:lnTo>
                    <a:pt x="242" y="542"/>
                  </a:lnTo>
                  <a:lnTo>
                    <a:pt x="235" y="553"/>
                  </a:lnTo>
                  <a:lnTo>
                    <a:pt x="166" y="559"/>
                  </a:lnTo>
                  <a:lnTo>
                    <a:pt x="166" y="553"/>
                  </a:lnTo>
                  <a:lnTo>
                    <a:pt x="162" y="551"/>
                  </a:lnTo>
                  <a:lnTo>
                    <a:pt x="160" y="550"/>
                  </a:lnTo>
                  <a:lnTo>
                    <a:pt x="158" y="550"/>
                  </a:lnTo>
                  <a:lnTo>
                    <a:pt x="155" y="548"/>
                  </a:lnTo>
                  <a:lnTo>
                    <a:pt x="149" y="546"/>
                  </a:lnTo>
                  <a:lnTo>
                    <a:pt x="146" y="535"/>
                  </a:lnTo>
                  <a:lnTo>
                    <a:pt x="142" y="535"/>
                  </a:lnTo>
                  <a:lnTo>
                    <a:pt x="142" y="522"/>
                  </a:lnTo>
                  <a:lnTo>
                    <a:pt x="138" y="522"/>
                  </a:lnTo>
                  <a:lnTo>
                    <a:pt x="135" y="493"/>
                  </a:lnTo>
                  <a:lnTo>
                    <a:pt x="126" y="490"/>
                  </a:lnTo>
                  <a:lnTo>
                    <a:pt x="122" y="479"/>
                  </a:lnTo>
                  <a:lnTo>
                    <a:pt x="118" y="479"/>
                  </a:lnTo>
                  <a:lnTo>
                    <a:pt x="115" y="462"/>
                  </a:lnTo>
                  <a:lnTo>
                    <a:pt x="109" y="462"/>
                  </a:lnTo>
                  <a:lnTo>
                    <a:pt x="98" y="446"/>
                  </a:lnTo>
                  <a:lnTo>
                    <a:pt x="95" y="444"/>
                  </a:lnTo>
                  <a:lnTo>
                    <a:pt x="93" y="444"/>
                  </a:lnTo>
                  <a:lnTo>
                    <a:pt x="89" y="444"/>
                  </a:lnTo>
                  <a:lnTo>
                    <a:pt x="87" y="442"/>
                  </a:lnTo>
                  <a:lnTo>
                    <a:pt x="86" y="440"/>
                  </a:lnTo>
                  <a:lnTo>
                    <a:pt x="82" y="439"/>
                  </a:lnTo>
                  <a:lnTo>
                    <a:pt x="2" y="433"/>
                  </a:lnTo>
                  <a:lnTo>
                    <a:pt x="0" y="380"/>
                  </a:lnTo>
                  <a:lnTo>
                    <a:pt x="0" y="330"/>
                  </a:lnTo>
                  <a:lnTo>
                    <a:pt x="2" y="279"/>
                  </a:lnTo>
                  <a:lnTo>
                    <a:pt x="15" y="279"/>
                  </a:lnTo>
                  <a:lnTo>
                    <a:pt x="15" y="273"/>
                  </a:lnTo>
                  <a:lnTo>
                    <a:pt x="20" y="266"/>
                  </a:lnTo>
                  <a:lnTo>
                    <a:pt x="22" y="255"/>
                  </a:lnTo>
                  <a:lnTo>
                    <a:pt x="26" y="248"/>
                  </a:lnTo>
                  <a:lnTo>
                    <a:pt x="31" y="240"/>
                  </a:lnTo>
                  <a:lnTo>
                    <a:pt x="42" y="233"/>
                  </a:lnTo>
                  <a:lnTo>
                    <a:pt x="44" y="230"/>
                  </a:lnTo>
                  <a:lnTo>
                    <a:pt x="44" y="228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46" y="202"/>
                  </a:lnTo>
                  <a:lnTo>
                    <a:pt x="49" y="202"/>
                  </a:lnTo>
                  <a:lnTo>
                    <a:pt x="53" y="199"/>
                  </a:lnTo>
                  <a:lnTo>
                    <a:pt x="55" y="197"/>
                  </a:lnTo>
                  <a:lnTo>
                    <a:pt x="55" y="193"/>
                  </a:lnTo>
                  <a:lnTo>
                    <a:pt x="57" y="191"/>
                  </a:lnTo>
                  <a:lnTo>
                    <a:pt x="58" y="186"/>
                  </a:lnTo>
                  <a:lnTo>
                    <a:pt x="55" y="186"/>
                  </a:lnTo>
                  <a:lnTo>
                    <a:pt x="55" y="170"/>
                  </a:lnTo>
                  <a:lnTo>
                    <a:pt x="49" y="170"/>
                  </a:lnTo>
                  <a:lnTo>
                    <a:pt x="49" y="162"/>
                  </a:lnTo>
                  <a:lnTo>
                    <a:pt x="42" y="159"/>
                  </a:lnTo>
                  <a:lnTo>
                    <a:pt x="46" y="119"/>
                  </a:lnTo>
                  <a:lnTo>
                    <a:pt x="46" y="79"/>
                  </a:lnTo>
                  <a:lnTo>
                    <a:pt x="69" y="59"/>
                  </a:lnTo>
                  <a:lnTo>
                    <a:pt x="71" y="48"/>
                  </a:lnTo>
                  <a:lnTo>
                    <a:pt x="73" y="33"/>
                  </a:lnTo>
                  <a:lnTo>
                    <a:pt x="75" y="22"/>
                  </a:lnTo>
                  <a:lnTo>
                    <a:pt x="86" y="19"/>
                  </a:lnTo>
                  <a:lnTo>
                    <a:pt x="86" y="13"/>
                  </a:lnTo>
                  <a:lnTo>
                    <a:pt x="126" y="13"/>
                  </a:lnTo>
                  <a:lnTo>
                    <a:pt x="126" y="10"/>
                  </a:lnTo>
                  <a:lnTo>
                    <a:pt x="135" y="10"/>
                  </a:lnTo>
                  <a:lnTo>
                    <a:pt x="138" y="2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12">
              <a:extLst>
                <a:ext uri="{FF2B5EF4-FFF2-40B4-BE49-F238E27FC236}">
                  <a16:creationId xmlns="" xmlns:a16="http://schemas.microsoft.com/office/drawing/2014/main" id="{56715B4C-5490-49EC-9072-90FD50025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902" y="2308856"/>
              <a:ext cx="671513" cy="1027113"/>
            </a:xfrm>
            <a:custGeom>
              <a:avLst/>
              <a:gdLst>
                <a:gd name="T0" fmla="*/ 329 w 423"/>
                <a:gd name="T1" fmla="*/ 11 h 647"/>
                <a:gd name="T2" fmla="*/ 331 w 423"/>
                <a:gd name="T3" fmla="*/ 15 h 647"/>
                <a:gd name="T4" fmla="*/ 332 w 423"/>
                <a:gd name="T5" fmla="*/ 18 h 647"/>
                <a:gd name="T6" fmla="*/ 360 w 423"/>
                <a:gd name="T7" fmla="*/ 75 h 647"/>
                <a:gd name="T8" fmla="*/ 360 w 423"/>
                <a:gd name="T9" fmla="*/ 135 h 647"/>
                <a:gd name="T10" fmla="*/ 372 w 423"/>
                <a:gd name="T11" fmla="*/ 151 h 647"/>
                <a:gd name="T12" fmla="*/ 380 w 423"/>
                <a:gd name="T13" fmla="*/ 165 h 647"/>
                <a:gd name="T14" fmla="*/ 316 w 423"/>
                <a:gd name="T15" fmla="*/ 178 h 647"/>
                <a:gd name="T16" fmla="*/ 349 w 423"/>
                <a:gd name="T17" fmla="*/ 244 h 647"/>
                <a:gd name="T18" fmla="*/ 369 w 423"/>
                <a:gd name="T19" fmla="*/ 255 h 647"/>
                <a:gd name="T20" fmla="*/ 376 w 423"/>
                <a:gd name="T21" fmla="*/ 284 h 647"/>
                <a:gd name="T22" fmla="*/ 381 w 423"/>
                <a:gd name="T23" fmla="*/ 329 h 647"/>
                <a:gd name="T24" fmla="*/ 381 w 423"/>
                <a:gd name="T25" fmla="*/ 331 h 647"/>
                <a:gd name="T26" fmla="*/ 372 w 423"/>
                <a:gd name="T27" fmla="*/ 335 h 647"/>
                <a:gd name="T28" fmla="*/ 352 w 423"/>
                <a:gd name="T29" fmla="*/ 375 h 647"/>
                <a:gd name="T30" fmla="*/ 336 w 423"/>
                <a:gd name="T31" fmla="*/ 407 h 647"/>
                <a:gd name="T32" fmla="*/ 336 w 423"/>
                <a:gd name="T33" fmla="*/ 424 h 647"/>
                <a:gd name="T34" fmla="*/ 349 w 423"/>
                <a:gd name="T35" fmla="*/ 484 h 647"/>
                <a:gd name="T36" fmla="*/ 372 w 423"/>
                <a:gd name="T37" fmla="*/ 524 h 647"/>
                <a:gd name="T38" fmla="*/ 391 w 423"/>
                <a:gd name="T39" fmla="*/ 549 h 647"/>
                <a:gd name="T40" fmla="*/ 409 w 423"/>
                <a:gd name="T41" fmla="*/ 564 h 647"/>
                <a:gd name="T42" fmla="*/ 414 w 423"/>
                <a:gd name="T43" fmla="*/ 567 h 647"/>
                <a:gd name="T44" fmla="*/ 420 w 423"/>
                <a:gd name="T45" fmla="*/ 575 h 647"/>
                <a:gd name="T46" fmla="*/ 423 w 423"/>
                <a:gd name="T47" fmla="*/ 647 h 647"/>
                <a:gd name="T48" fmla="*/ 360 w 423"/>
                <a:gd name="T49" fmla="*/ 635 h 647"/>
                <a:gd name="T50" fmla="*/ 352 w 423"/>
                <a:gd name="T51" fmla="*/ 627 h 647"/>
                <a:gd name="T52" fmla="*/ 263 w 423"/>
                <a:gd name="T53" fmla="*/ 624 h 647"/>
                <a:gd name="T54" fmla="*/ 254 w 423"/>
                <a:gd name="T55" fmla="*/ 618 h 647"/>
                <a:gd name="T56" fmla="*/ 243 w 423"/>
                <a:gd name="T57" fmla="*/ 620 h 647"/>
                <a:gd name="T58" fmla="*/ 185 w 423"/>
                <a:gd name="T59" fmla="*/ 620 h 647"/>
                <a:gd name="T60" fmla="*/ 74 w 423"/>
                <a:gd name="T61" fmla="*/ 613 h 647"/>
                <a:gd name="T62" fmla="*/ 72 w 423"/>
                <a:gd name="T63" fmla="*/ 584 h 647"/>
                <a:gd name="T64" fmla="*/ 63 w 423"/>
                <a:gd name="T65" fmla="*/ 547 h 647"/>
                <a:gd name="T66" fmla="*/ 56 w 423"/>
                <a:gd name="T67" fmla="*/ 540 h 647"/>
                <a:gd name="T68" fmla="*/ 31 w 423"/>
                <a:gd name="T69" fmla="*/ 516 h 647"/>
                <a:gd name="T70" fmla="*/ 20 w 423"/>
                <a:gd name="T71" fmla="*/ 491 h 647"/>
                <a:gd name="T72" fmla="*/ 3 w 423"/>
                <a:gd name="T73" fmla="*/ 460 h 647"/>
                <a:gd name="T74" fmla="*/ 23 w 423"/>
                <a:gd name="T75" fmla="*/ 427 h 647"/>
                <a:gd name="T76" fmla="*/ 45 w 423"/>
                <a:gd name="T77" fmla="*/ 387 h 647"/>
                <a:gd name="T78" fmla="*/ 69 w 423"/>
                <a:gd name="T79" fmla="*/ 355 h 647"/>
                <a:gd name="T80" fmla="*/ 78 w 423"/>
                <a:gd name="T81" fmla="*/ 351 h 647"/>
                <a:gd name="T82" fmla="*/ 83 w 423"/>
                <a:gd name="T83" fmla="*/ 344 h 647"/>
                <a:gd name="T84" fmla="*/ 114 w 423"/>
                <a:gd name="T85" fmla="*/ 338 h 647"/>
                <a:gd name="T86" fmla="*/ 121 w 423"/>
                <a:gd name="T87" fmla="*/ 336 h 647"/>
                <a:gd name="T88" fmla="*/ 154 w 423"/>
                <a:gd name="T89" fmla="*/ 369 h 647"/>
                <a:gd name="T90" fmla="*/ 154 w 423"/>
                <a:gd name="T91" fmla="*/ 367 h 647"/>
                <a:gd name="T92" fmla="*/ 161 w 423"/>
                <a:gd name="T93" fmla="*/ 360 h 647"/>
                <a:gd name="T94" fmla="*/ 172 w 423"/>
                <a:gd name="T95" fmla="*/ 351 h 647"/>
                <a:gd name="T96" fmla="*/ 180 w 423"/>
                <a:gd name="T97" fmla="*/ 318 h 647"/>
                <a:gd name="T98" fmla="*/ 200 w 423"/>
                <a:gd name="T99" fmla="*/ 284 h 647"/>
                <a:gd name="T100" fmla="*/ 229 w 423"/>
                <a:gd name="T101" fmla="*/ 247 h 647"/>
                <a:gd name="T102" fmla="*/ 238 w 423"/>
                <a:gd name="T103" fmla="*/ 229 h 647"/>
                <a:gd name="T104" fmla="*/ 238 w 423"/>
                <a:gd name="T105" fmla="*/ 213 h 647"/>
                <a:gd name="T106" fmla="*/ 258 w 423"/>
                <a:gd name="T107" fmla="*/ 189 h 647"/>
                <a:gd name="T108" fmla="*/ 272 w 423"/>
                <a:gd name="T109" fmla="*/ 158 h 647"/>
                <a:gd name="T110" fmla="*/ 283 w 423"/>
                <a:gd name="T111" fmla="*/ 111 h 647"/>
                <a:gd name="T112" fmla="*/ 329 w 423"/>
                <a:gd name="T113" fmla="*/ 64 h 647"/>
                <a:gd name="T114" fmla="*/ 318 w 423"/>
                <a:gd name="T115" fmla="*/ 47 h 647"/>
                <a:gd name="T116" fmla="*/ 303 w 423"/>
                <a:gd name="T117" fmla="*/ 15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3" h="647">
                  <a:moveTo>
                    <a:pt x="300" y="0"/>
                  </a:moveTo>
                  <a:lnTo>
                    <a:pt x="323" y="0"/>
                  </a:lnTo>
                  <a:lnTo>
                    <a:pt x="329" y="11"/>
                  </a:lnTo>
                  <a:lnTo>
                    <a:pt x="331" y="13"/>
                  </a:lnTo>
                  <a:lnTo>
                    <a:pt x="331" y="13"/>
                  </a:lnTo>
                  <a:lnTo>
                    <a:pt x="331" y="15"/>
                  </a:lnTo>
                  <a:lnTo>
                    <a:pt x="331" y="15"/>
                  </a:lnTo>
                  <a:lnTo>
                    <a:pt x="331" y="16"/>
                  </a:lnTo>
                  <a:lnTo>
                    <a:pt x="332" y="18"/>
                  </a:lnTo>
                  <a:lnTo>
                    <a:pt x="343" y="24"/>
                  </a:lnTo>
                  <a:lnTo>
                    <a:pt x="356" y="75"/>
                  </a:lnTo>
                  <a:lnTo>
                    <a:pt x="360" y="75"/>
                  </a:lnTo>
                  <a:lnTo>
                    <a:pt x="356" y="124"/>
                  </a:lnTo>
                  <a:lnTo>
                    <a:pt x="360" y="124"/>
                  </a:lnTo>
                  <a:lnTo>
                    <a:pt x="360" y="135"/>
                  </a:lnTo>
                  <a:lnTo>
                    <a:pt x="363" y="135"/>
                  </a:lnTo>
                  <a:lnTo>
                    <a:pt x="363" y="147"/>
                  </a:lnTo>
                  <a:lnTo>
                    <a:pt x="372" y="151"/>
                  </a:lnTo>
                  <a:lnTo>
                    <a:pt x="376" y="156"/>
                  </a:lnTo>
                  <a:lnTo>
                    <a:pt x="378" y="160"/>
                  </a:lnTo>
                  <a:lnTo>
                    <a:pt x="380" y="165"/>
                  </a:lnTo>
                  <a:lnTo>
                    <a:pt x="380" y="171"/>
                  </a:lnTo>
                  <a:lnTo>
                    <a:pt x="380" y="178"/>
                  </a:lnTo>
                  <a:lnTo>
                    <a:pt x="316" y="178"/>
                  </a:lnTo>
                  <a:lnTo>
                    <a:pt x="303" y="200"/>
                  </a:lnTo>
                  <a:lnTo>
                    <a:pt x="309" y="200"/>
                  </a:lnTo>
                  <a:lnTo>
                    <a:pt x="349" y="244"/>
                  </a:lnTo>
                  <a:lnTo>
                    <a:pt x="356" y="244"/>
                  </a:lnTo>
                  <a:lnTo>
                    <a:pt x="356" y="247"/>
                  </a:lnTo>
                  <a:lnTo>
                    <a:pt x="369" y="255"/>
                  </a:lnTo>
                  <a:lnTo>
                    <a:pt x="372" y="275"/>
                  </a:lnTo>
                  <a:lnTo>
                    <a:pt x="376" y="275"/>
                  </a:lnTo>
                  <a:lnTo>
                    <a:pt x="376" y="284"/>
                  </a:lnTo>
                  <a:lnTo>
                    <a:pt x="380" y="284"/>
                  </a:lnTo>
                  <a:lnTo>
                    <a:pt x="383" y="327"/>
                  </a:lnTo>
                  <a:lnTo>
                    <a:pt x="381" y="329"/>
                  </a:lnTo>
                  <a:lnTo>
                    <a:pt x="381" y="329"/>
                  </a:lnTo>
                  <a:lnTo>
                    <a:pt x="381" y="329"/>
                  </a:lnTo>
                  <a:lnTo>
                    <a:pt x="381" y="331"/>
                  </a:lnTo>
                  <a:lnTo>
                    <a:pt x="381" y="333"/>
                  </a:lnTo>
                  <a:lnTo>
                    <a:pt x="380" y="335"/>
                  </a:lnTo>
                  <a:lnTo>
                    <a:pt x="372" y="335"/>
                  </a:lnTo>
                  <a:lnTo>
                    <a:pt x="367" y="349"/>
                  </a:lnTo>
                  <a:lnTo>
                    <a:pt x="360" y="362"/>
                  </a:lnTo>
                  <a:lnTo>
                    <a:pt x="352" y="375"/>
                  </a:lnTo>
                  <a:lnTo>
                    <a:pt x="349" y="391"/>
                  </a:lnTo>
                  <a:lnTo>
                    <a:pt x="340" y="391"/>
                  </a:lnTo>
                  <a:lnTo>
                    <a:pt x="336" y="407"/>
                  </a:lnTo>
                  <a:lnTo>
                    <a:pt x="340" y="407"/>
                  </a:lnTo>
                  <a:lnTo>
                    <a:pt x="340" y="424"/>
                  </a:lnTo>
                  <a:lnTo>
                    <a:pt x="336" y="424"/>
                  </a:lnTo>
                  <a:lnTo>
                    <a:pt x="336" y="444"/>
                  </a:lnTo>
                  <a:lnTo>
                    <a:pt x="343" y="444"/>
                  </a:lnTo>
                  <a:lnTo>
                    <a:pt x="349" y="484"/>
                  </a:lnTo>
                  <a:lnTo>
                    <a:pt x="363" y="487"/>
                  </a:lnTo>
                  <a:lnTo>
                    <a:pt x="363" y="524"/>
                  </a:lnTo>
                  <a:lnTo>
                    <a:pt x="372" y="524"/>
                  </a:lnTo>
                  <a:lnTo>
                    <a:pt x="372" y="531"/>
                  </a:lnTo>
                  <a:lnTo>
                    <a:pt x="381" y="540"/>
                  </a:lnTo>
                  <a:lnTo>
                    <a:pt x="391" y="549"/>
                  </a:lnTo>
                  <a:lnTo>
                    <a:pt x="403" y="555"/>
                  </a:lnTo>
                  <a:lnTo>
                    <a:pt x="403" y="564"/>
                  </a:lnTo>
                  <a:lnTo>
                    <a:pt x="409" y="564"/>
                  </a:lnTo>
                  <a:lnTo>
                    <a:pt x="411" y="565"/>
                  </a:lnTo>
                  <a:lnTo>
                    <a:pt x="412" y="565"/>
                  </a:lnTo>
                  <a:lnTo>
                    <a:pt x="414" y="567"/>
                  </a:lnTo>
                  <a:lnTo>
                    <a:pt x="414" y="571"/>
                  </a:lnTo>
                  <a:lnTo>
                    <a:pt x="416" y="575"/>
                  </a:lnTo>
                  <a:lnTo>
                    <a:pt x="420" y="575"/>
                  </a:lnTo>
                  <a:lnTo>
                    <a:pt x="420" y="635"/>
                  </a:lnTo>
                  <a:lnTo>
                    <a:pt x="423" y="635"/>
                  </a:lnTo>
                  <a:lnTo>
                    <a:pt x="423" y="647"/>
                  </a:lnTo>
                  <a:lnTo>
                    <a:pt x="400" y="647"/>
                  </a:lnTo>
                  <a:lnTo>
                    <a:pt x="400" y="638"/>
                  </a:lnTo>
                  <a:lnTo>
                    <a:pt x="360" y="635"/>
                  </a:lnTo>
                  <a:lnTo>
                    <a:pt x="360" y="631"/>
                  </a:lnTo>
                  <a:lnTo>
                    <a:pt x="352" y="631"/>
                  </a:lnTo>
                  <a:lnTo>
                    <a:pt x="352" y="627"/>
                  </a:lnTo>
                  <a:lnTo>
                    <a:pt x="336" y="627"/>
                  </a:lnTo>
                  <a:lnTo>
                    <a:pt x="336" y="624"/>
                  </a:lnTo>
                  <a:lnTo>
                    <a:pt x="263" y="624"/>
                  </a:lnTo>
                  <a:lnTo>
                    <a:pt x="263" y="620"/>
                  </a:lnTo>
                  <a:lnTo>
                    <a:pt x="256" y="620"/>
                  </a:lnTo>
                  <a:lnTo>
                    <a:pt x="254" y="618"/>
                  </a:lnTo>
                  <a:lnTo>
                    <a:pt x="252" y="618"/>
                  </a:lnTo>
                  <a:lnTo>
                    <a:pt x="249" y="618"/>
                  </a:lnTo>
                  <a:lnTo>
                    <a:pt x="243" y="620"/>
                  </a:lnTo>
                  <a:lnTo>
                    <a:pt x="241" y="620"/>
                  </a:lnTo>
                  <a:lnTo>
                    <a:pt x="240" y="620"/>
                  </a:lnTo>
                  <a:lnTo>
                    <a:pt x="185" y="620"/>
                  </a:lnTo>
                  <a:lnTo>
                    <a:pt x="134" y="622"/>
                  </a:lnTo>
                  <a:lnTo>
                    <a:pt x="80" y="624"/>
                  </a:lnTo>
                  <a:lnTo>
                    <a:pt x="74" y="613"/>
                  </a:lnTo>
                  <a:lnTo>
                    <a:pt x="71" y="600"/>
                  </a:lnTo>
                  <a:lnTo>
                    <a:pt x="69" y="584"/>
                  </a:lnTo>
                  <a:lnTo>
                    <a:pt x="72" y="584"/>
                  </a:lnTo>
                  <a:lnTo>
                    <a:pt x="72" y="560"/>
                  </a:lnTo>
                  <a:lnTo>
                    <a:pt x="63" y="555"/>
                  </a:lnTo>
                  <a:lnTo>
                    <a:pt x="63" y="547"/>
                  </a:lnTo>
                  <a:lnTo>
                    <a:pt x="60" y="547"/>
                  </a:lnTo>
                  <a:lnTo>
                    <a:pt x="60" y="540"/>
                  </a:lnTo>
                  <a:lnTo>
                    <a:pt x="56" y="540"/>
                  </a:lnTo>
                  <a:lnTo>
                    <a:pt x="56" y="527"/>
                  </a:lnTo>
                  <a:lnTo>
                    <a:pt x="36" y="524"/>
                  </a:lnTo>
                  <a:lnTo>
                    <a:pt x="31" y="516"/>
                  </a:lnTo>
                  <a:lnTo>
                    <a:pt x="25" y="511"/>
                  </a:lnTo>
                  <a:lnTo>
                    <a:pt x="21" y="504"/>
                  </a:lnTo>
                  <a:lnTo>
                    <a:pt x="20" y="491"/>
                  </a:lnTo>
                  <a:lnTo>
                    <a:pt x="0" y="491"/>
                  </a:lnTo>
                  <a:lnTo>
                    <a:pt x="1" y="473"/>
                  </a:lnTo>
                  <a:lnTo>
                    <a:pt x="3" y="460"/>
                  </a:lnTo>
                  <a:lnTo>
                    <a:pt x="12" y="460"/>
                  </a:lnTo>
                  <a:lnTo>
                    <a:pt x="18" y="442"/>
                  </a:lnTo>
                  <a:lnTo>
                    <a:pt x="23" y="427"/>
                  </a:lnTo>
                  <a:lnTo>
                    <a:pt x="23" y="407"/>
                  </a:lnTo>
                  <a:lnTo>
                    <a:pt x="32" y="404"/>
                  </a:lnTo>
                  <a:lnTo>
                    <a:pt x="45" y="387"/>
                  </a:lnTo>
                  <a:lnTo>
                    <a:pt x="56" y="371"/>
                  </a:lnTo>
                  <a:lnTo>
                    <a:pt x="69" y="371"/>
                  </a:lnTo>
                  <a:lnTo>
                    <a:pt x="69" y="355"/>
                  </a:lnTo>
                  <a:lnTo>
                    <a:pt x="72" y="355"/>
                  </a:lnTo>
                  <a:lnTo>
                    <a:pt x="76" y="353"/>
                  </a:lnTo>
                  <a:lnTo>
                    <a:pt x="78" y="351"/>
                  </a:lnTo>
                  <a:lnTo>
                    <a:pt x="81" y="349"/>
                  </a:lnTo>
                  <a:lnTo>
                    <a:pt x="83" y="347"/>
                  </a:lnTo>
                  <a:lnTo>
                    <a:pt x="83" y="344"/>
                  </a:lnTo>
                  <a:lnTo>
                    <a:pt x="112" y="347"/>
                  </a:lnTo>
                  <a:lnTo>
                    <a:pt x="114" y="342"/>
                  </a:lnTo>
                  <a:lnTo>
                    <a:pt x="114" y="338"/>
                  </a:lnTo>
                  <a:lnTo>
                    <a:pt x="116" y="336"/>
                  </a:lnTo>
                  <a:lnTo>
                    <a:pt x="118" y="336"/>
                  </a:lnTo>
                  <a:lnTo>
                    <a:pt x="121" y="336"/>
                  </a:lnTo>
                  <a:lnTo>
                    <a:pt x="129" y="335"/>
                  </a:lnTo>
                  <a:lnTo>
                    <a:pt x="152" y="371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7"/>
                  </a:lnTo>
                  <a:lnTo>
                    <a:pt x="156" y="365"/>
                  </a:lnTo>
                  <a:lnTo>
                    <a:pt x="156" y="364"/>
                  </a:lnTo>
                  <a:lnTo>
                    <a:pt x="161" y="360"/>
                  </a:lnTo>
                  <a:lnTo>
                    <a:pt x="165" y="358"/>
                  </a:lnTo>
                  <a:lnTo>
                    <a:pt x="169" y="355"/>
                  </a:lnTo>
                  <a:lnTo>
                    <a:pt x="172" y="351"/>
                  </a:lnTo>
                  <a:lnTo>
                    <a:pt x="176" y="347"/>
                  </a:lnTo>
                  <a:lnTo>
                    <a:pt x="180" y="344"/>
                  </a:lnTo>
                  <a:lnTo>
                    <a:pt x="180" y="318"/>
                  </a:lnTo>
                  <a:lnTo>
                    <a:pt x="192" y="315"/>
                  </a:lnTo>
                  <a:lnTo>
                    <a:pt x="194" y="298"/>
                  </a:lnTo>
                  <a:lnTo>
                    <a:pt x="200" y="284"/>
                  </a:lnTo>
                  <a:lnTo>
                    <a:pt x="205" y="269"/>
                  </a:lnTo>
                  <a:lnTo>
                    <a:pt x="209" y="251"/>
                  </a:lnTo>
                  <a:lnTo>
                    <a:pt x="229" y="247"/>
                  </a:lnTo>
                  <a:lnTo>
                    <a:pt x="232" y="235"/>
                  </a:lnTo>
                  <a:lnTo>
                    <a:pt x="236" y="235"/>
                  </a:lnTo>
                  <a:lnTo>
                    <a:pt x="238" y="229"/>
                  </a:lnTo>
                  <a:lnTo>
                    <a:pt x="238" y="224"/>
                  </a:lnTo>
                  <a:lnTo>
                    <a:pt x="238" y="218"/>
                  </a:lnTo>
                  <a:lnTo>
                    <a:pt x="238" y="213"/>
                  </a:lnTo>
                  <a:lnTo>
                    <a:pt x="240" y="207"/>
                  </a:lnTo>
                  <a:lnTo>
                    <a:pt x="256" y="200"/>
                  </a:lnTo>
                  <a:lnTo>
                    <a:pt x="258" y="189"/>
                  </a:lnTo>
                  <a:lnTo>
                    <a:pt x="258" y="176"/>
                  </a:lnTo>
                  <a:lnTo>
                    <a:pt x="260" y="167"/>
                  </a:lnTo>
                  <a:lnTo>
                    <a:pt x="272" y="158"/>
                  </a:lnTo>
                  <a:lnTo>
                    <a:pt x="272" y="135"/>
                  </a:lnTo>
                  <a:lnTo>
                    <a:pt x="276" y="135"/>
                  </a:lnTo>
                  <a:lnTo>
                    <a:pt x="283" y="111"/>
                  </a:lnTo>
                  <a:lnTo>
                    <a:pt x="296" y="107"/>
                  </a:lnTo>
                  <a:lnTo>
                    <a:pt x="329" y="87"/>
                  </a:lnTo>
                  <a:lnTo>
                    <a:pt x="329" y="64"/>
                  </a:lnTo>
                  <a:lnTo>
                    <a:pt x="332" y="64"/>
                  </a:lnTo>
                  <a:lnTo>
                    <a:pt x="332" y="51"/>
                  </a:lnTo>
                  <a:lnTo>
                    <a:pt x="318" y="47"/>
                  </a:lnTo>
                  <a:lnTo>
                    <a:pt x="309" y="42"/>
                  </a:lnTo>
                  <a:lnTo>
                    <a:pt x="305" y="33"/>
                  </a:lnTo>
                  <a:lnTo>
                    <a:pt x="303" y="15"/>
                  </a:lnTo>
                  <a:lnTo>
                    <a:pt x="300" y="15"/>
                  </a:lnTo>
                  <a:lnTo>
                    <a:pt x="30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15">
              <a:extLst>
                <a:ext uri="{FF2B5EF4-FFF2-40B4-BE49-F238E27FC236}">
                  <a16:creationId xmlns="" xmlns:a16="http://schemas.microsoft.com/office/drawing/2014/main" id="{568E0CE7-D95E-478D-BB90-C94A7FEA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190" y="2499356"/>
              <a:ext cx="1111250" cy="773113"/>
            </a:xfrm>
            <a:custGeom>
              <a:avLst/>
              <a:gdLst>
                <a:gd name="T0" fmla="*/ 487 w 700"/>
                <a:gd name="T1" fmla="*/ 107 h 487"/>
                <a:gd name="T2" fmla="*/ 491 w 700"/>
                <a:gd name="T3" fmla="*/ 118 h 487"/>
                <a:gd name="T4" fmla="*/ 503 w 700"/>
                <a:gd name="T5" fmla="*/ 131 h 487"/>
                <a:gd name="T6" fmla="*/ 567 w 700"/>
                <a:gd name="T7" fmla="*/ 160 h 487"/>
                <a:gd name="T8" fmla="*/ 587 w 700"/>
                <a:gd name="T9" fmla="*/ 178 h 487"/>
                <a:gd name="T10" fmla="*/ 585 w 700"/>
                <a:gd name="T11" fmla="*/ 196 h 487"/>
                <a:gd name="T12" fmla="*/ 594 w 700"/>
                <a:gd name="T13" fmla="*/ 207 h 487"/>
                <a:gd name="T14" fmla="*/ 620 w 700"/>
                <a:gd name="T15" fmla="*/ 220 h 487"/>
                <a:gd name="T16" fmla="*/ 645 w 700"/>
                <a:gd name="T17" fmla="*/ 255 h 487"/>
                <a:gd name="T18" fmla="*/ 654 w 700"/>
                <a:gd name="T19" fmla="*/ 275 h 487"/>
                <a:gd name="T20" fmla="*/ 680 w 700"/>
                <a:gd name="T21" fmla="*/ 291 h 487"/>
                <a:gd name="T22" fmla="*/ 700 w 700"/>
                <a:gd name="T23" fmla="*/ 331 h 487"/>
                <a:gd name="T24" fmla="*/ 696 w 700"/>
                <a:gd name="T25" fmla="*/ 333 h 487"/>
                <a:gd name="T26" fmla="*/ 647 w 700"/>
                <a:gd name="T27" fmla="*/ 335 h 487"/>
                <a:gd name="T28" fmla="*/ 627 w 700"/>
                <a:gd name="T29" fmla="*/ 329 h 487"/>
                <a:gd name="T30" fmla="*/ 607 w 700"/>
                <a:gd name="T31" fmla="*/ 331 h 487"/>
                <a:gd name="T32" fmla="*/ 592 w 700"/>
                <a:gd name="T33" fmla="*/ 331 h 487"/>
                <a:gd name="T34" fmla="*/ 527 w 700"/>
                <a:gd name="T35" fmla="*/ 344 h 487"/>
                <a:gd name="T36" fmla="*/ 494 w 700"/>
                <a:gd name="T37" fmla="*/ 360 h 487"/>
                <a:gd name="T38" fmla="*/ 465 w 700"/>
                <a:gd name="T39" fmla="*/ 358 h 487"/>
                <a:gd name="T40" fmla="*/ 447 w 700"/>
                <a:gd name="T41" fmla="*/ 364 h 487"/>
                <a:gd name="T42" fmla="*/ 400 w 700"/>
                <a:gd name="T43" fmla="*/ 387 h 487"/>
                <a:gd name="T44" fmla="*/ 343 w 700"/>
                <a:gd name="T45" fmla="*/ 375 h 487"/>
                <a:gd name="T46" fmla="*/ 307 w 700"/>
                <a:gd name="T47" fmla="*/ 353 h 487"/>
                <a:gd name="T48" fmla="*/ 254 w 700"/>
                <a:gd name="T49" fmla="*/ 344 h 487"/>
                <a:gd name="T50" fmla="*/ 227 w 700"/>
                <a:gd name="T51" fmla="*/ 378 h 487"/>
                <a:gd name="T52" fmla="*/ 220 w 700"/>
                <a:gd name="T53" fmla="*/ 420 h 487"/>
                <a:gd name="T54" fmla="*/ 172 w 700"/>
                <a:gd name="T55" fmla="*/ 416 h 487"/>
                <a:gd name="T56" fmla="*/ 120 w 700"/>
                <a:gd name="T57" fmla="*/ 427 h 487"/>
                <a:gd name="T58" fmla="*/ 107 w 700"/>
                <a:gd name="T59" fmla="*/ 487 h 487"/>
                <a:gd name="T60" fmla="*/ 78 w 700"/>
                <a:gd name="T61" fmla="*/ 451 h 487"/>
                <a:gd name="T62" fmla="*/ 54 w 700"/>
                <a:gd name="T63" fmla="*/ 440 h 487"/>
                <a:gd name="T64" fmla="*/ 45 w 700"/>
                <a:gd name="T65" fmla="*/ 425 h 487"/>
                <a:gd name="T66" fmla="*/ 31 w 700"/>
                <a:gd name="T67" fmla="*/ 378 h 487"/>
                <a:gd name="T68" fmla="*/ 20 w 700"/>
                <a:gd name="T69" fmla="*/ 373 h 487"/>
                <a:gd name="T70" fmla="*/ 11 w 700"/>
                <a:gd name="T71" fmla="*/ 364 h 487"/>
                <a:gd name="T72" fmla="*/ 7 w 700"/>
                <a:gd name="T73" fmla="*/ 327 h 487"/>
                <a:gd name="T74" fmla="*/ 7 w 700"/>
                <a:gd name="T75" fmla="*/ 291 h 487"/>
                <a:gd name="T76" fmla="*/ 0 w 700"/>
                <a:gd name="T77" fmla="*/ 278 h 487"/>
                <a:gd name="T78" fmla="*/ 38 w 700"/>
                <a:gd name="T79" fmla="*/ 215 h 487"/>
                <a:gd name="T80" fmla="*/ 87 w 700"/>
                <a:gd name="T81" fmla="*/ 191 h 487"/>
                <a:gd name="T82" fmla="*/ 100 w 700"/>
                <a:gd name="T83" fmla="*/ 182 h 487"/>
                <a:gd name="T84" fmla="*/ 123 w 700"/>
                <a:gd name="T85" fmla="*/ 191 h 487"/>
                <a:gd name="T86" fmla="*/ 220 w 700"/>
                <a:gd name="T87" fmla="*/ 164 h 487"/>
                <a:gd name="T88" fmla="*/ 225 w 700"/>
                <a:gd name="T89" fmla="*/ 156 h 487"/>
                <a:gd name="T90" fmla="*/ 231 w 700"/>
                <a:gd name="T91" fmla="*/ 155 h 487"/>
                <a:gd name="T92" fmla="*/ 234 w 700"/>
                <a:gd name="T93" fmla="*/ 131 h 487"/>
                <a:gd name="T94" fmla="*/ 238 w 700"/>
                <a:gd name="T95" fmla="*/ 113 h 487"/>
                <a:gd name="T96" fmla="*/ 283 w 700"/>
                <a:gd name="T97" fmla="*/ 111 h 487"/>
                <a:gd name="T98" fmla="*/ 320 w 700"/>
                <a:gd name="T99" fmla="*/ 104 h 487"/>
                <a:gd name="T100" fmla="*/ 363 w 700"/>
                <a:gd name="T101" fmla="*/ 58 h 487"/>
                <a:gd name="T102" fmla="*/ 374 w 700"/>
                <a:gd name="T103" fmla="*/ 45 h 487"/>
                <a:gd name="T104" fmla="*/ 387 w 700"/>
                <a:gd name="T105" fmla="*/ 35 h 487"/>
                <a:gd name="T106" fmla="*/ 425 w 700"/>
                <a:gd name="T10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0" h="487">
                  <a:moveTo>
                    <a:pt x="451" y="0"/>
                  </a:moveTo>
                  <a:lnTo>
                    <a:pt x="494" y="58"/>
                  </a:lnTo>
                  <a:lnTo>
                    <a:pt x="494" y="104"/>
                  </a:lnTo>
                  <a:lnTo>
                    <a:pt x="487" y="107"/>
                  </a:lnTo>
                  <a:lnTo>
                    <a:pt x="487" y="109"/>
                  </a:lnTo>
                  <a:lnTo>
                    <a:pt x="489" y="111"/>
                  </a:lnTo>
                  <a:lnTo>
                    <a:pt x="489" y="115"/>
                  </a:lnTo>
                  <a:lnTo>
                    <a:pt x="491" y="118"/>
                  </a:lnTo>
                  <a:lnTo>
                    <a:pt x="491" y="124"/>
                  </a:lnTo>
                  <a:lnTo>
                    <a:pt x="500" y="127"/>
                  </a:lnTo>
                  <a:lnTo>
                    <a:pt x="500" y="131"/>
                  </a:lnTo>
                  <a:lnTo>
                    <a:pt x="503" y="131"/>
                  </a:lnTo>
                  <a:lnTo>
                    <a:pt x="503" y="127"/>
                  </a:lnTo>
                  <a:lnTo>
                    <a:pt x="527" y="127"/>
                  </a:lnTo>
                  <a:lnTo>
                    <a:pt x="527" y="151"/>
                  </a:lnTo>
                  <a:lnTo>
                    <a:pt x="567" y="160"/>
                  </a:lnTo>
                  <a:lnTo>
                    <a:pt x="567" y="167"/>
                  </a:lnTo>
                  <a:lnTo>
                    <a:pt x="580" y="171"/>
                  </a:lnTo>
                  <a:lnTo>
                    <a:pt x="583" y="178"/>
                  </a:lnTo>
                  <a:lnTo>
                    <a:pt x="587" y="178"/>
                  </a:lnTo>
                  <a:lnTo>
                    <a:pt x="587" y="191"/>
                  </a:lnTo>
                  <a:lnTo>
                    <a:pt x="583" y="191"/>
                  </a:lnTo>
                  <a:lnTo>
                    <a:pt x="583" y="195"/>
                  </a:lnTo>
                  <a:lnTo>
                    <a:pt x="585" y="196"/>
                  </a:lnTo>
                  <a:lnTo>
                    <a:pt x="587" y="196"/>
                  </a:lnTo>
                  <a:lnTo>
                    <a:pt x="589" y="198"/>
                  </a:lnTo>
                  <a:lnTo>
                    <a:pt x="591" y="198"/>
                  </a:lnTo>
                  <a:lnTo>
                    <a:pt x="594" y="207"/>
                  </a:lnTo>
                  <a:lnTo>
                    <a:pt x="603" y="207"/>
                  </a:lnTo>
                  <a:lnTo>
                    <a:pt x="607" y="215"/>
                  </a:lnTo>
                  <a:lnTo>
                    <a:pt x="620" y="215"/>
                  </a:lnTo>
                  <a:lnTo>
                    <a:pt x="620" y="220"/>
                  </a:lnTo>
                  <a:lnTo>
                    <a:pt x="647" y="244"/>
                  </a:lnTo>
                  <a:lnTo>
                    <a:pt x="649" y="247"/>
                  </a:lnTo>
                  <a:lnTo>
                    <a:pt x="647" y="251"/>
                  </a:lnTo>
                  <a:lnTo>
                    <a:pt x="645" y="255"/>
                  </a:lnTo>
                  <a:lnTo>
                    <a:pt x="643" y="256"/>
                  </a:lnTo>
                  <a:lnTo>
                    <a:pt x="643" y="258"/>
                  </a:lnTo>
                  <a:lnTo>
                    <a:pt x="654" y="267"/>
                  </a:lnTo>
                  <a:lnTo>
                    <a:pt x="654" y="275"/>
                  </a:lnTo>
                  <a:lnTo>
                    <a:pt x="660" y="275"/>
                  </a:lnTo>
                  <a:lnTo>
                    <a:pt x="663" y="284"/>
                  </a:lnTo>
                  <a:lnTo>
                    <a:pt x="674" y="284"/>
                  </a:lnTo>
                  <a:lnTo>
                    <a:pt x="680" y="291"/>
                  </a:lnTo>
                  <a:lnTo>
                    <a:pt x="687" y="291"/>
                  </a:lnTo>
                  <a:lnTo>
                    <a:pt x="692" y="302"/>
                  </a:lnTo>
                  <a:lnTo>
                    <a:pt x="696" y="316"/>
                  </a:lnTo>
                  <a:lnTo>
                    <a:pt x="700" y="331"/>
                  </a:lnTo>
                  <a:lnTo>
                    <a:pt x="698" y="333"/>
                  </a:lnTo>
                  <a:lnTo>
                    <a:pt x="696" y="333"/>
                  </a:lnTo>
                  <a:lnTo>
                    <a:pt x="696" y="333"/>
                  </a:lnTo>
                  <a:lnTo>
                    <a:pt x="696" y="333"/>
                  </a:lnTo>
                  <a:lnTo>
                    <a:pt x="696" y="333"/>
                  </a:lnTo>
                  <a:lnTo>
                    <a:pt x="694" y="335"/>
                  </a:lnTo>
                  <a:lnTo>
                    <a:pt x="647" y="340"/>
                  </a:lnTo>
                  <a:lnTo>
                    <a:pt x="647" y="335"/>
                  </a:lnTo>
                  <a:lnTo>
                    <a:pt x="640" y="335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7" y="329"/>
                  </a:lnTo>
                  <a:lnTo>
                    <a:pt x="623" y="331"/>
                  </a:lnTo>
                  <a:lnTo>
                    <a:pt x="618" y="333"/>
                  </a:lnTo>
                  <a:lnTo>
                    <a:pt x="612" y="333"/>
                  </a:lnTo>
                  <a:lnTo>
                    <a:pt x="607" y="331"/>
                  </a:lnTo>
                  <a:lnTo>
                    <a:pt x="603" y="324"/>
                  </a:lnTo>
                  <a:lnTo>
                    <a:pt x="594" y="324"/>
                  </a:lnTo>
                  <a:lnTo>
                    <a:pt x="594" y="329"/>
                  </a:lnTo>
                  <a:lnTo>
                    <a:pt x="592" y="331"/>
                  </a:lnTo>
                  <a:lnTo>
                    <a:pt x="591" y="335"/>
                  </a:lnTo>
                  <a:lnTo>
                    <a:pt x="589" y="338"/>
                  </a:lnTo>
                  <a:lnTo>
                    <a:pt x="587" y="344"/>
                  </a:lnTo>
                  <a:lnTo>
                    <a:pt x="527" y="344"/>
                  </a:lnTo>
                  <a:lnTo>
                    <a:pt x="523" y="351"/>
                  </a:lnTo>
                  <a:lnTo>
                    <a:pt x="503" y="355"/>
                  </a:lnTo>
                  <a:lnTo>
                    <a:pt x="503" y="360"/>
                  </a:lnTo>
                  <a:lnTo>
                    <a:pt x="494" y="360"/>
                  </a:lnTo>
                  <a:lnTo>
                    <a:pt x="494" y="364"/>
                  </a:lnTo>
                  <a:lnTo>
                    <a:pt x="483" y="365"/>
                  </a:lnTo>
                  <a:lnTo>
                    <a:pt x="472" y="362"/>
                  </a:lnTo>
                  <a:lnTo>
                    <a:pt x="465" y="358"/>
                  </a:lnTo>
                  <a:lnTo>
                    <a:pt x="454" y="355"/>
                  </a:lnTo>
                  <a:lnTo>
                    <a:pt x="452" y="358"/>
                  </a:lnTo>
                  <a:lnTo>
                    <a:pt x="449" y="362"/>
                  </a:lnTo>
                  <a:lnTo>
                    <a:pt x="447" y="364"/>
                  </a:lnTo>
                  <a:lnTo>
                    <a:pt x="440" y="387"/>
                  </a:lnTo>
                  <a:lnTo>
                    <a:pt x="425" y="389"/>
                  </a:lnTo>
                  <a:lnTo>
                    <a:pt x="414" y="389"/>
                  </a:lnTo>
                  <a:lnTo>
                    <a:pt x="400" y="387"/>
                  </a:lnTo>
                  <a:lnTo>
                    <a:pt x="400" y="384"/>
                  </a:lnTo>
                  <a:lnTo>
                    <a:pt x="360" y="384"/>
                  </a:lnTo>
                  <a:lnTo>
                    <a:pt x="360" y="378"/>
                  </a:lnTo>
                  <a:lnTo>
                    <a:pt x="343" y="375"/>
                  </a:lnTo>
                  <a:lnTo>
                    <a:pt x="343" y="371"/>
                  </a:lnTo>
                  <a:lnTo>
                    <a:pt x="323" y="371"/>
                  </a:lnTo>
                  <a:lnTo>
                    <a:pt x="320" y="364"/>
                  </a:lnTo>
                  <a:lnTo>
                    <a:pt x="307" y="353"/>
                  </a:lnTo>
                  <a:lnTo>
                    <a:pt x="296" y="344"/>
                  </a:lnTo>
                  <a:lnTo>
                    <a:pt x="280" y="340"/>
                  </a:lnTo>
                  <a:lnTo>
                    <a:pt x="280" y="335"/>
                  </a:lnTo>
                  <a:lnTo>
                    <a:pt x="254" y="344"/>
                  </a:lnTo>
                  <a:lnTo>
                    <a:pt x="247" y="360"/>
                  </a:lnTo>
                  <a:lnTo>
                    <a:pt x="240" y="364"/>
                  </a:lnTo>
                  <a:lnTo>
                    <a:pt x="240" y="371"/>
                  </a:lnTo>
                  <a:lnTo>
                    <a:pt x="227" y="378"/>
                  </a:lnTo>
                  <a:lnTo>
                    <a:pt x="225" y="389"/>
                  </a:lnTo>
                  <a:lnTo>
                    <a:pt x="223" y="400"/>
                  </a:lnTo>
                  <a:lnTo>
                    <a:pt x="223" y="411"/>
                  </a:lnTo>
                  <a:lnTo>
                    <a:pt x="220" y="420"/>
                  </a:lnTo>
                  <a:lnTo>
                    <a:pt x="209" y="424"/>
                  </a:lnTo>
                  <a:lnTo>
                    <a:pt x="196" y="424"/>
                  </a:lnTo>
                  <a:lnTo>
                    <a:pt x="183" y="424"/>
                  </a:lnTo>
                  <a:lnTo>
                    <a:pt x="172" y="416"/>
                  </a:lnTo>
                  <a:lnTo>
                    <a:pt x="160" y="416"/>
                  </a:lnTo>
                  <a:lnTo>
                    <a:pt x="147" y="420"/>
                  </a:lnTo>
                  <a:lnTo>
                    <a:pt x="132" y="424"/>
                  </a:lnTo>
                  <a:lnTo>
                    <a:pt x="120" y="427"/>
                  </a:lnTo>
                  <a:lnTo>
                    <a:pt x="116" y="442"/>
                  </a:lnTo>
                  <a:lnTo>
                    <a:pt x="112" y="455"/>
                  </a:lnTo>
                  <a:lnTo>
                    <a:pt x="109" y="469"/>
                  </a:lnTo>
                  <a:lnTo>
                    <a:pt x="107" y="487"/>
                  </a:lnTo>
                  <a:lnTo>
                    <a:pt x="87" y="487"/>
                  </a:lnTo>
                  <a:lnTo>
                    <a:pt x="85" y="469"/>
                  </a:lnTo>
                  <a:lnTo>
                    <a:pt x="83" y="455"/>
                  </a:lnTo>
                  <a:lnTo>
                    <a:pt x="78" y="451"/>
                  </a:lnTo>
                  <a:lnTo>
                    <a:pt x="72" y="447"/>
                  </a:lnTo>
                  <a:lnTo>
                    <a:pt x="67" y="445"/>
                  </a:lnTo>
                  <a:lnTo>
                    <a:pt x="62" y="442"/>
                  </a:lnTo>
                  <a:lnTo>
                    <a:pt x="54" y="440"/>
                  </a:lnTo>
                  <a:lnTo>
                    <a:pt x="54" y="433"/>
                  </a:lnTo>
                  <a:lnTo>
                    <a:pt x="51" y="429"/>
                  </a:lnTo>
                  <a:lnTo>
                    <a:pt x="49" y="427"/>
                  </a:lnTo>
                  <a:lnTo>
                    <a:pt x="45" y="425"/>
                  </a:lnTo>
                  <a:lnTo>
                    <a:pt x="40" y="424"/>
                  </a:lnTo>
                  <a:lnTo>
                    <a:pt x="36" y="409"/>
                  </a:lnTo>
                  <a:lnTo>
                    <a:pt x="32" y="396"/>
                  </a:lnTo>
                  <a:lnTo>
                    <a:pt x="31" y="378"/>
                  </a:lnTo>
                  <a:lnTo>
                    <a:pt x="27" y="376"/>
                  </a:lnTo>
                  <a:lnTo>
                    <a:pt x="25" y="375"/>
                  </a:lnTo>
                  <a:lnTo>
                    <a:pt x="23" y="375"/>
                  </a:lnTo>
                  <a:lnTo>
                    <a:pt x="20" y="373"/>
                  </a:lnTo>
                  <a:lnTo>
                    <a:pt x="14" y="371"/>
                  </a:lnTo>
                  <a:lnTo>
                    <a:pt x="14" y="367"/>
                  </a:lnTo>
                  <a:lnTo>
                    <a:pt x="12" y="364"/>
                  </a:lnTo>
                  <a:lnTo>
                    <a:pt x="11" y="364"/>
                  </a:lnTo>
                  <a:lnTo>
                    <a:pt x="11" y="364"/>
                  </a:lnTo>
                  <a:lnTo>
                    <a:pt x="11" y="335"/>
                  </a:lnTo>
                  <a:lnTo>
                    <a:pt x="7" y="335"/>
                  </a:lnTo>
                  <a:lnTo>
                    <a:pt x="7" y="327"/>
                  </a:lnTo>
                  <a:lnTo>
                    <a:pt x="3" y="327"/>
                  </a:lnTo>
                  <a:lnTo>
                    <a:pt x="2" y="315"/>
                  </a:lnTo>
                  <a:lnTo>
                    <a:pt x="5" y="300"/>
                  </a:lnTo>
                  <a:lnTo>
                    <a:pt x="7" y="291"/>
                  </a:lnTo>
                  <a:lnTo>
                    <a:pt x="3" y="291"/>
                  </a:lnTo>
                  <a:lnTo>
                    <a:pt x="2" y="287"/>
                  </a:lnTo>
                  <a:lnTo>
                    <a:pt x="0" y="282"/>
                  </a:lnTo>
                  <a:lnTo>
                    <a:pt x="0" y="278"/>
                  </a:lnTo>
                  <a:lnTo>
                    <a:pt x="0" y="271"/>
                  </a:lnTo>
                  <a:lnTo>
                    <a:pt x="12" y="258"/>
                  </a:lnTo>
                  <a:lnTo>
                    <a:pt x="27" y="236"/>
                  </a:lnTo>
                  <a:lnTo>
                    <a:pt x="38" y="215"/>
                  </a:lnTo>
                  <a:lnTo>
                    <a:pt x="47" y="195"/>
                  </a:lnTo>
                  <a:lnTo>
                    <a:pt x="80" y="195"/>
                  </a:lnTo>
                  <a:lnTo>
                    <a:pt x="80" y="191"/>
                  </a:lnTo>
                  <a:lnTo>
                    <a:pt x="87" y="191"/>
                  </a:lnTo>
                  <a:lnTo>
                    <a:pt x="87" y="187"/>
                  </a:lnTo>
                  <a:lnTo>
                    <a:pt x="94" y="187"/>
                  </a:lnTo>
                  <a:lnTo>
                    <a:pt x="94" y="184"/>
                  </a:lnTo>
                  <a:lnTo>
                    <a:pt x="100" y="182"/>
                  </a:lnTo>
                  <a:lnTo>
                    <a:pt x="103" y="180"/>
                  </a:lnTo>
                  <a:lnTo>
                    <a:pt x="109" y="180"/>
                  </a:lnTo>
                  <a:lnTo>
                    <a:pt x="114" y="178"/>
                  </a:lnTo>
                  <a:lnTo>
                    <a:pt x="123" y="191"/>
                  </a:lnTo>
                  <a:lnTo>
                    <a:pt x="145" y="182"/>
                  </a:lnTo>
                  <a:lnTo>
                    <a:pt x="165" y="173"/>
                  </a:lnTo>
                  <a:lnTo>
                    <a:pt x="189" y="165"/>
                  </a:lnTo>
                  <a:lnTo>
                    <a:pt x="220" y="164"/>
                  </a:lnTo>
                  <a:lnTo>
                    <a:pt x="222" y="160"/>
                  </a:lnTo>
                  <a:lnTo>
                    <a:pt x="223" y="158"/>
                  </a:lnTo>
                  <a:lnTo>
                    <a:pt x="225" y="156"/>
                  </a:lnTo>
                  <a:lnTo>
                    <a:pt x="225" y="156"/>
                  </a:lnTo>
                  <a:lnTo>
                    <a:pt x="227" y="156"/>
                  </a:lnTo>
                  <a:lnTo>
                    <a:pt x="227" y="156"/>
                  </a:lnTo>
                  <a:lnTo>
                    <a:pt x="229" y="156"/>
                  </a:lnTo>
                  <a:lnTo>
                    <a:pt x="231" y="155"/>
                  </a:lnTo>
                  <a:lnTo>
                    <a:pt x="234" y="144"/>
                  </a:lnTo>
                  <a:lnTo>
                    <a:pt x="243" y="140"/>
                  </a:lnTo>
                  <a:lnTo>
                    <a:pt x="243" y="131"/>
                  </a:lnTo>
                  <a:lnTo>
                    <a:pt x="234" y="131"/>
                  </a:lnTo>
                  <a:lnTo>
                    <a:pt x="234" y="115"/>
                  </a:lnTo>
                  <a:lnTo>
                    <a:pt x="236" y="115"/>
                  </a:lnTo>
                  <a:lnTo>
                    <a:pt x="238" y="113"/>
                  </a:lnTo>
                  <a:lnTo>
                    <a:pt x="238" y="113"/>
                  </a:lnTo>
                  <a:lnTo>
                    <a:pt x="238" y="113"/>
                  </a:lnTo>
                  <a:lnTo>
                    <a:pt x="238" y="113"/>
                  </a:lnTo>
                  <a:lnTo>
                    <a:pt x="240" y="111"/>
                  </a:lnTo>
                  <a:lnTo>
                    <a:pt x="283" y="111"/>
                  </a:lnTo>
                  <a:lnTo>
                    <a:pt x="283" y="107"/>
                  </a:lnTo>
                  <a:lnTo>
                    <a:pt x="294" y="107"/>
                  </a:lnTo>
                  <a:lnTo>
                    <a:pt x="294" y="104"/>
                  </a:lnTo>
                  <a:lnTo>
                    <a:pt x="320" y="104"/>
                  </a:lnTo>
                  <a:lnTo>
                    <a:pt x="327" y="91"/>
                  </a:lnTo>
                  <a:lnTo>
                    <a:pt x="334" y="91"/>
                  </a:lnTo>
                  <a:lnTo>
                    <a:pt x="340" y="80"/>
                  </a:lnTo>
                  <a:lnTo>
                    <a:pt x="363" y="58"/>
                  </a:lnTo>
                  <a:lnTo>
                    <a:pt x="363" y="55"/>
                  </a:lnTo>
                  <a:lnTo>
                    <a:pt x="371" y="55"/>
                  </a:lnTo>
                  <a:lnTo>
                    <a:pt x="372" y="49"/>
                  </a:lnTo>
                  <a:lnTo>
                    <a:pt x="374" y="45"/>
                  </a:lnTo>
                  <a:lnTo>
                    <a:pt x="378" y="42"/>
                  </a:lnTo>
                  <a:lnTo>
                    <a:pt x="380" y="38"/>
                  </a:lnTo>
                  <a:lnTo>
                    <a:pt x="383" y="35"/>
                  </a:lnTo>
                  <a:lnTo>
                    <a:pt x="387" y="35"/>
                  </a:lnTo>
                  <a:lnTo>
                    <a:pt x="387" y="20"/>
                  </a:lnTo>
                  <a:lnTo>
                    <a:pt x="391" y="20"/>
                  </a:lnTo>
                  <a:lnTo>
                    <a:pt x="405" y="7"/>
                  </a:lnTo>
                  <a:lnTo>
                    <a:pt x="425" y="0"/>
                  </a:lnTo>
                  <a:lnTo>
                    <a:pt x="45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18">
              <a:extLst>
                <a:ext uri="{FF2B5EF4-FFF2-40B4-BE49-F238E27FC236}">
                  <a16:creationId xmlns="" xmlns:a16="http://schemas.microsoft.com/office/drawing/2014/main" id="{504B8FDD-C46E-44BF-BCAF-5AD63145E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165" y="3278819"/>
              <a:ext cx="190500" cy="130175"/>
            </a:xfrm>
            <a:custGeom>
              <a:avLst/>
              <a:gdLst>
                <a:gd name="T0" fmla="*/ 20 w 120"/>
                <a:gd name="T1" fmla="*/ 0 h 82"/>
                <a:gd name="T2" fmla="*/ 40 w 120"/>
                <a:gd name="T3" fmla="*/ 0 h 82"/>
                <a:gd name="T4" fmla="*/ 46 w 120"/>
                <a:gd name="T5" fmla="*/ 9 h 82"/>
                <a:gd name="T6" fmla="*/ 58 w 120"/>
                <a:gd name="T7" fmla="*/ 11 h 82"/>
                <a:gd name="T8" fmla="*/ 75 w 120"/>
                <a:gd name="T9" fmla="*/ 9 h 82"/>
                <a:gd name="T10" fmla="*/ 91 w 120"/>
                <a:gd name="T11" fmla="*/ 7 h 82"/>
                <a:gd name="T12" fmla="*/ 106 w 120"/>
                <a:gd name="T13" fmla="*/ 7 h 82"/>
                <a:gd name="T14" fmla="*/ 117 w 120"/>
                <a:gd name="T15" fmla="*/ 13 h 82"/>
                <a:gd name="T16" fmla="*/ 120 w 120"/>
                <a:gd name="T17" fmla="*/ 13 h 82"/>
                <a:gd name="T18" fmla="*/ 120 w 120"/>
                <a:gd name="T19" fmla="*/ 24 h 82"/>
                <a:gd name="T20" fmla="*/ 117 w 120"/>
                <a:gd name="T21" fmla="*/ 34 h 82"/>
                <a:gd name="T22" fmla="*/ 117 w 120"/>
                <a:gd name="T23" fmla="*/ 49 h 82"/>
                <a:gd name="T24" fmla="*/ 118 w 120"/>
                <a:gd name="T25" fmla="*/ 64 h 82"/>
                <a:gd name="T26" fmla="*/ 120 w 120"/>
                <a:gd name="T27" fmla="*/ 76 h 82"/>
                <a:gd name="T28" fmla="*/ 102 w 120"/>
                <a:gd name="T29" fmla="*/ 80 h 82"/>
                <a:gd name="T30" fmla="*/ 80 w 120"/>
                <a:gd name="T31" fmla="*/ 82 h 82"/>
                <a:gd name="T32" fmla="*/ 55 w 120"/>
                <a:gd name="T33" fmla="*/ 82 h 82"/>
                <a:gd name="T34" fmla="*/ 31 w 120"/>
                <a:gd name="T35" fmla="*/ 80 h 82"/>
                <a:gd name="T36" fmla="*/ 9 w 120"/>
                <a:gd name="T37" fmla="*/ 80 h 82"/>
                <a:gd name="T38" fmla="*/ 4 w 120"/>
                <a:gd name="T39" fmla="*/ 71 h 82"/>
                <a:gd name="T40" fmla="*/ 2 w 120"/>
                <a:gd name="T41" fmla="*/ 62 h 82"/>
                <a:gd name="T42" fmla="*/ 0 w 120"/>
                <a:gd name="T43" fmla="*/ 47 h 82"/>
                <a:gd name="T44" fmla="*/ 4 w 120"/>
                <a:gd name="T45" fmla="*/ 45 h 82"/>
                <a:gd name="T46" fmla="*/ 6 w 120"/>
                <a:gd name="T47" fmla="*/ 45 h 82"/>
                <a:gd name="T48" fmla="*/ 6 w 120"/>
                <a:gd name="T49" fmla="*/ 44 h 82"/>
                <a:gd name="T50" fmla="*/ 8 w 120"/>
                <a:gd name="T51" fmla="*/ 42 h 82"/>
                <a:gd name="T52" fmla="*/ 8 w 120"/>
                <a:gd name="T53" fmla="*/ 42 h 82"/>
                <a:gd name="T54" fmla="*/ 8 w 120"/>
                <a:gd name="T55" fmla="*/ 40 h 82"/>
                <a:gd name="T56" fmla="*/ 9 w 120"/>
                <a:gd name="T57" fmla="*/ 36 h 82"/>
                <a:gd name="T58" fmla="*/ 13 w 120"/>
                <a:gd name="T59" fmla="*/ 36 h 82"/>
                <a:gd name="T60" fmla="*/ 13 w 120"/>
                <a:gd name="T61" fmla="*/ 27 h 82"/>
                <a:gd name="T62" fmla="*/ 20 w 120"/>
                <a:gd name="T63" fmla="*/ 24 h 82"/>
                <a:gd name="T64" fmla="*/ 20 w 120"/>
                <a:gd name="T6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82">
                  <a:moveTo>
                    <a:pt x="20" y="0"/>
                  </a:moveTo>
                  <a:lnTo>
                    <a:pt x="40" y="0"/>
                  </a:lnTo>
                  <a:lnTo>
                    <a:pt x="46" y="9"/>
                  </a:lnTo>
                  <a:lnTo>
                    <a:pt x="58" y="11"/>
                  </a:lnTo>
                  <a:lnTo>
                    <a:pt x="75" y="9"/>
                  </a:lnTo>
                  <a:lnTo>
                    <a:pt x="91" y="7"/>
                  </a:lnTo>
                  <a:lnTo>
                    <a:pt x="106" y="7"/>
                  </a:lnTo>
                  <a:lnTo>
                    <a:pt x="117" y="13"/>
                  </a:lnTo>
                  <a:lnTo>
                    <a:pt x="120" y="13"/>
                  </a:lnTo>
                  <a:lnTo>
                    <a:pt x="120" y="24"/>
                  </a:lnTo>
                  <a:lnTo>
                    <a:pt x="117" y="34"/>
                  </a:lnTo>
                  <a:lnTo>
                    <a:pt x="117" y="49"/>
                  </a:lnTo>
                  <a:lnTo>
                    <a:pt x="118" y="64"/>
                  </a:lnTo>
                  <a:lnTo>
                    <a:pt x="120" y="76"/>
                  </a:lnTo>
                  <a:lnTo>
                    <a:pt x="102" y="80"/>
                  </a:lnTo>
                  <a:lnTo>
                    <a:pt x="80" y="82"/>
                  </a:lnTo>
                  <a:lnTo>
                    <a:pt x="55" y="82"/>
                  </a:lnTo>
                  <a:lnTo>
                    <a:pt x="31" y="80"/>
                  </a:lnTo>
                  <a:lnTo>
                    <a:pt x="9" y="80"/>
                  </a:lnTo>
                  <a:lnTo>
                    <a:pt x="4" y="71"/>
                  </a:lnTo>
                  <a:lnTo>
                    <a:pt x="2" y="62"/>
                  </a:lnTo>
                  <a:lnTo>
                    <a:pt x="0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3" y="27"/>
                  </a:lnTo>
                  <a:lnTo>
                    <a:pt x="20" y="2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21">
              <a:extLst>
                <a:ext uri="{FF2B5EF4-FFF2-40B4-BE49-F238E27FC236}">
                  <a16:creationId xmlns="" xmlns:a16="http://schemas.microsoft.com/office/drawing/2014/main" id="{807600B6-7F29-4277-802C-692A64967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952" y="3278819"/>
              <a:ext cx="508000" cy="560388"/>
            </a:xfrm>
            <a:custGeom>
              <a:avLst/>
              <a:gdLst>
                <a:gd name="T0" fmla="*/ 251 w 320"/>
                <a:gd name="T1" fmla="*/ 4 h 353"/>
                <a:gd name="T2" fmla="*/ 246 w 320"/>
                <a:gd name="T3" fmla="*/ 22 h 353"/>
                <a:gd name="T4" fmla="*/ 244 w 320"/>
                <a:gd name="T5" fmla="*/ 40 h 353"/>
                <a:gd name="T6" fmla="*/ 253 w 320"/>
                <a:gd name="T7" fmla="*/ 47 h 353"/>
                <a:gd name="T8" fmla="*/ 251 w 320"/>
                <a:gd name="T9" fmla="*/ 54 h 353"/>
                <a:gd name="T10" fmla="*/ 249 w 320"/>
                <a:gd name="T11" fmla="*/ 60 h 353"/>
                <a:gd name="T12" fmla="*/ 260 w 320"/>
                <a:gd name="T13" fmla="*/ 60 h 353"/>
                <a:gd name="T14" fmla="*/ 282 w 320"/>
                <a:gd name="T15" fmla="*/ 49 h 353"/>
                <a:gd name="T16" fmla="*/ 306 w 320"/>
                <a:gd name="T17" fmla="*/ 56 h 353"/>
                <a:gd name="T18" fmla="*/ 315 w 320"/>
                <a:gd name="T19" fmla="*/ 74 h 353"/>
                <a:gd name="T20" fmla="*/ 304 w 320"/>
                <a:gd name="T21" fmla="*/ 98 h 353"/>
                <a:gd name="T22" fmla="*/ 289 w 320"/>
                <a:gd name="T23" fmla="*/ 124 h 353"/>
                <a:gd name="T24" fmla="*/ 300 w 320"/>
                <a:gd name="T25" fmla="*/ 144 h 353"/>
                <a:gd name="T26" fmla="*/ 304 w 320"/>
                <a:gd name="T27" fmla="*/ 154 h 353"/>
                <a:gd name="T28" fmla="*/ 313 w 320"/>
                <a:gd name="T29" fmla="*/ 160 h 353"/>
                <a:gd name="T30" fmla="*/ 317 w 320"/>
                <a:gd name="T31" fmla="*/ 236 h 353"/>
                <a:gd name="T32" fmla="*/ 300 w 320"/>
                <a:gd name="T33" fmla="*/ 273 h 353"/>
                <a:gd name="T34" fmla="*/ 288 w 320"/>
                <a:gd name="T35" fmla="*/ 264 h 353"/>
                <a:gd name="T36" fmla="*/ 284 w 320"/>
                <a:gd name="T37" fmla="*/ 262 h 353"/>
                <a:gd name="T38" fmla="*/ 280 w 320"/>
                <a:gd name="T39" fmla="*/ 256 h 353"/>
                <a:gd name="T40" fmla="*/ 262 w 320"/>
                <a:gd name="T41" fmla="*/ 265 h 353"/>
                <a:gd name="T42" fmla="*/ 240 w 320"/>
                <a:gd name="T43" fmla="*/ 264 h 353"/>
                <a:gd name="T44" fmla="*/ 235 w 320"/>
                <a:gd name="T45" fmla="*/ 253 h 353"/>
                <a:gd name="T46" fmla="*/ 228 w 320"/>
                <a:gd name="T47" fmla="*/ 242 h 353"/>
                <a:gd name="T48" fmla="*/ 217 w 320"/>
                <a:gd name="T49" fmla="*/ 236 h 353"/>
                <a:gd name="T50" fmla="*/ 211 w 320"/>
                <a:gd name="T51" fmla="*/ 240 h 353"/>
                <a:gd name="T52" fmla="*/ 164 w 320"/>
                <a:gd name="T53" fmla="*/ 269 h 353"/>
                <a:gd name="T54" fmla="*/ 171 w 320"/>
                <a:gd name="T55" fmla="*/ 296 h 353"/>
                <a:gd name="T56" fmla="*/ 177 w 320"/>
                <a:gd name="T57" fmla="*/ 313 h 353"/>
                <a:gd name="T58" fmla="*/ 179 w 320"/>
                <a:gd name="T59" fmla="*/ 318 h 353"/>
                <a:gd name="T60" fmla="*/ 179 w 320"/>
                <a:gd name="T61" fmla="*/ 324 h 353"/>
                <a:gd name="T62" fmla="*/ 179 w 320"/>
                <a:gd name="T63" fmla="*/ 329 h 353"/>
                <a:gd name="T64" fmla="*/ 173 w 320"/>
                <a:gd name="T65" fmla="*/ 334 h 353"/>
                <a:gd name="T66" fmla="*/ 171 w 320"/>
                <a:gd name="T67" fmla="*/ 336 h 353"/>
                <a:gd name="T68" fmla="*/ 162 w 320"/>
                <a:gd name="T69" fmla="*/ 338 h 353"/>
                <a:gd name="T70" fmla="*/ 155 w 320"/>
                <a:gd name="T71" fmla="*/ 338 h 353"/>
                <a:gd name="T72" fmla="*/ 149 w 320"/>
                <a:gd name="T73" fmla="*/ 338 h 353"/>
                <a:gd name="T74" fmla="*/ 146 w 320"/>
                <a:gd name="T75" fmla="*/ 345 h 353"/>
                <a:gd name="T76" fmla="*/ 124 w 320"/>
                <a:gd name="T77" fmla="*/ 353 h 353"/>
                <a:gd name="T78" fmla="*/ 109 w 320"/>
                <a:gd name="T79" fmla="*/ 333 h 353"/>
                <a:gd name="T80" fmla="*/ 88 w 320"/>
                <a:gd name="T81" fmla="*/ 304 h 353"/>
                <a:gd name="T82" fmla="*/ 68 w 320"/>
                <a:gd name="T83" fmla="*/ 276 h 353"/>
                <a:gd name="T84" fmla="*/ 53 w 320"/>
                <a:gd name="T85" fmla="*/ 271 h 353"/>
                <a:gd name="T86" fmla="*/ 44 w 320"/>
                <a:gd name="T87" fmla="*/ 260 h 353"/>
                <a:gd name="T88" fmla="*/ 31 w 320"/>
                <a:gd name="T89" fmla="*/ 240 h 353"/>
                <a:gd name="T90" fmla="*/ 28 w 320"/>
                <a:gd name="T91" fmla="*/ 231 h 353"/>
                <a:gd name="T92" fmla="*/ 28 w 320"/>
                <a:gd name="T93" fmla="*/ 218 h 353"/>
                <a:gd name="T94" fmla="*/ 20 w 320"/>
                <a:gd name="T95" fmla="*/ 213 h 353"/>
                <a:gd name="T96" fmla="*/ 9 w 320"/>
                <a:gd name="T97" fmla="*/ 189 h 353"/>
                <a:gd name="T98" fmla="*/ 0 w 320"/>
                <a:gd name="T99" fmla="*/ 160 h 353"/>
                <a:gd name="T100" fmla="*/ 11 w 320"/>
                <a:gd name="T101" fmla="*/ 162 h 353"/>
                <a:gd name="T102" fmla="*/ 20 w 320"/>
                <a:gd name="T103" fmla="*/ 164 h 353"/>
                <a:gd name="T104" fmla="*/ 24 w 320"/>
                <a:gd name="T105" fmla="*/ 156 h 353"/>
                <a:gd name="T106" fmla="*/ 31 w 320"/>
                <a:gd name="T107" fmla="*/ 149 h 353"/>
                <a:gd name="T108" fmla="*/ 44 w 320"/>
                <a:gd name="T109" fmla="*/ 89 h 353"/>
                <a:gd name="T110" fmla="*/ 48 w 320"/>
                <a:gd name="T111" fmla="*/ 76 h 353"/>
                <a:gd name="T112" fmla="*/ 64 w 320"/>
                <a:gd name="T113" fmla="*/ 73 h 353"/>
                <a:gd name="T114" fmla="*/ 91 w 320"/>
                <a:gd name="T115" fmla="*/ 76 h 353"/>
                <a:gd name="T116" fmla="*/ 133 w 320"/>
                <a:gd name="T117" fmla="*/ 76 h 353"/>
                <a:gd name="T118" fmla="*/ 148 w 320"/>
                <a:gd name="T11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353">
                  <a:moveTo>
                    <a:pt x="148" y="0"/>
                  </a:moveTo>
                  <a:lnTo>
                    <a:pt x="251" y="4"/>
                  </a:lnTo>
                  <a:lnTo>
                    <a:pt x="249" y="13"/>
                  </a:lnTo>
                  <a:lnTo>
                    <a:pt x="246" y="22"/>
                  </a:lnTo>
                  <a:lnTo>
                    <a:pt x="242" y="29"/>
                  </a:lnTo>
                  <a:lnTo>
                    <a:pt x="244" y="40"/>
                  </a:lnTo>
                  <a:lnTo>
                    <a:pt x="251" y="44"/>
                  </a:lnTo>
                  <a:lnTo>
                    <a:pt x="253" y="47"/>
                  </a:lnTo>
                  <a:lnTo>
                    <a:pt x="251" y="51"/>
                  </a:lnTo>
                  <a:lnTo>
                    <a:pt x="251" y="54"/>
                  </a:lnTo>
                  <a:lnTo>
                    <a:pt x="249" y="56"/>
                  </a:lnTo>
                  <a:lnTo>
                    <a:pt x="249" y="60"/>
                  </a:lnTo>
                  <a:lnTo>
                    <a:pt x="248" y="60"/>
                  </a:lnTo>
                  <a:lnTo>
                    <a:pt x="260" y="60"/>
                  </a:lnTo>
                  <a:lnTo>
                    <a:pt x="269" y="53"/>
                  </a:lnTo>
                  <a:lnTo>
                    <a:pt x="282" y="49"/>
                  </a:lnTo>
                  <a:lnTo>
                    <a:pt x="300" y="47"/>
                  </a:lnTo>
                  <a:lnTo>
                    <a:pt x="306" y="56"/>
                  </a:lnTo>
                  <a:lnTo>
                    <a:pt x="311" y="65"/>
                  </a:lnTo>
                  <a:lnTo>
                    <a:pt x="315" y="74"/>
                  </a:lnTo>
                  <a:lnTo>
                    <a:pt x="317" y="89"/>
                  </a:lnTo>
                  <a:lnTo>
                    <a:pt x="304" y="98"/>
                  </a:lnTo>
                  <a:lnTo>
                    <a:pt x="295" y="109"/>
                  </a:lnTo>
                  <a:lnTo>
                    <a:pt x="289" y="124"/>
                  </a:lnTo>
                  <a:lnTo>
                    <a:pt x="288" y="144"/>
                  </a:lnTo>
                  <a:lnTo>
                    <a:pt x="300" y="144"/>
                  </a:lnTo>
                  <a:lnTo>
                    <a:pt x="302" y="151"/>
                  </a:lnTo>
                  <a:lnTo>
                    <a:pt x="304" y="154"/>
                  </a:lnTo>
                  <a:lnTo>
                    <a:pt x="308" y="158"/>
                  </a:lnTo>
                  <a:lnTo>
                    <a:pt x="313" y="160"/>
                  </a:lnTo>
                  <a:lnTo>
                    <a:pt x="320" y="160"/>
                  </a:lnTo>
                  <a:lnTo>
                    <a:pt x="317" y="236"/>
                  </a:lnTo>
                  <a:lnTo>
                    <a:pt x="311" y="236"/>
                  </a:lnTo>
                  <a:lnTo>
                    <a:pt x="300" y="273"/>
                  </a:lnTo>
                  <a:lnTo>
                    <a:pt x="288" y="273"/>
                  </a:lnTo>
                  <a:lnTo>
                    <a:pt x="288" y="264"/>
                  </a:lnTo>
                  <a:lnTo>
                    <a:pt x="286" y="262"/>
                  </a:lnTo>
                  <a:lnTo>
                    <a:pt x="284" y="262"/>
                  </a:lnTo>
                  <a:lnTo>
                    <a:pt x="282" y="260"/>
                  </a:lnTo>
                  <a:lnTo>
                    <a:pt x="280" y="256"/>
                  </a:lnTo>
                  <a:lnTo>
                    <a:pt x="269" y="264"/>
                  </a:lnTo>
                  <a:lnTo>
                    <a:pt x="262" y="265"/>
                  </a:lnTo>
                  <a:lnTo>
                    <a:pt x="255" y="267"/>
                  </a:lnTo>
                  <a:lnTo>
                    <a:pt x="240" y="264"/>
                  </a:lnTo>
                  <a:lnTo>
                    <a:pt x="237" y="258"/>
                  </a:lnTo>
                  <a:lnTo>
                    <a:pt x="235" y="253"/>
                  </a:lnTo>
                  <a:lnTo>
                    <a:pt x="231" y="247"/>
                  </a:lnTo>
                  <a:lnTo>
                    <a:pt x="228" y="242"/>
                  </a:lnTo>
                  <a:lnTo>
                    <a:pt x="222" y="238"/>
                  </a:lnTo>
                  <a:lnTo>
                    <a:pt x="217" y="236"/>
                  </a:lnTo>
                  <a:lnTo>
                    <a:pt x="217" y="240"/>
                  </a:lnTo>
                  <a:lnTo>
                    <a:pt x="211" y="240"/>
                  </a:lnTo>
                  <a:lnTo>
                    <a:pt x="211" y="264"/>
                  </a:lnTo>
                  <a:lnTo>
                    <a:pt x="164" y="269"/>
                  </a:lnTo>
                  <a:lnTo>
                    <a:pt x="164" y="293"/>
                  </a:lnTo>
                  <a:lnTo>
                    <a:pt x="171" y="296"/>
                  </a:lnTo>
                  <a:lnTo>
                    <a:pt x="171" y="313"/>
                  </a:lnTo>
                  <a:lnTo>
                    <a:pt x="177" y="313"/>
                  </a:lnTo>
                  <a:lnTo>
                    <a:pt x="177" y="314"/>
                  </a:lnTo>
                  <a:lnTo>
                    <a:pt x="179" y="318"/>
                  </a:lnTo>
                  <a:lnTo>
                    <a:pt x="179" y="320"/>
                  </a:lnTo>
                  <a:lnTo>
                    <a:pt x="179" y="324"/>
                  </a:lnTo>
                  <a:lnTo>
                    <a:pt x="180" y="327"/>
                  </a:lnTo>
                  <a:lnTo>
                    <a:pt x="179" y="329"/>
                  </a:lnTo>
                  <a:lnTo>
                    <a:pt x="175" y="331"/>
                  </a:lnTo>
                  <a:lnTo>
                    <a:pt x="173" y="334"/>
                  </a:lnTo>
                  <a:lnTo>
                    <a:pt x="173" y="336"/>
                  </a:lnTo>
                  <a:lnTo>
                    <a:pt x="171" y="336"/>
                  </a:lnTo>
                  <a:lnTo>
                    <a:pt x="166" y="338"/>
                  </a:lnTo>
                  <a:lnTo>
                    <a:pt x="162" y="338"/>
                  </a:lnTo>
                  <a:lnTo>
                    <a:pt x="159" y="338"/>
                  </a:lnTo>
                  <a:lnTo>
                    <a:pt x="155" y="338"/>
                  </a:lnTo>
                  <a:lnTo>
                    <a:pt x="153" y="338"/>
                  </a:lnTo>
                  <a:lnTo>
                    <a:pt x="149" y="338"/>
                  </a:lnTo>
                  <a:lnTo>
                    <a:pt x="148" y="340"/>
                  </a:lnTo>
                  <a:lnTo>
                    <a:pt x="146" y="345"/>
                  </a:lnTo>
                  <a:lnTo>
                    <a:pt x="144" y="353"/>
                  </a:lnTo>
                  <a:lnTo>
                    <a:pt x="124" y="353"/>
                  </a:lnTo>
                  <a:lnTo>
                    <a:pt x="124" y="344"/>
                  </a:lnTo>
                  <a:lnTo>
                    <a:pt x="109" y="333"/>
                  </a:lnTo>
                  <a:lnTo>
                    <a:pt x="99" y="318"/>
                  </a:lnTo>
                  <a:lnTo>
                    <a:pt x="88" y="304"/>
                  </a:lnTo>
                  <a:lnTo>
                    <a:pt x="68" y="289"/>
                  </a:lnTo>
                  <a:lnTo>
                    <a:pt x="68" y="276"/>
                  </a:lnTo>
                  <a:lnTo>
                    <a:pt x="60" y="274"/>
                  </a:lnTo>
                  <a:lnTo>
                    <a:pt x="53" y="271"/>
                  </a:lnTo>
                  <a:lnTo>
                    <a:pt x="48" y="265"/>
                  </a:lnTo>
                  <a:lnTo>
                    <a:pt x="44" y="260"/>
                  </a:lnTo>
                  <a:lnTo>
                    <a:pt x="44" y="244"/>
                  </a:lnTo>
                  <a:lnTo>
                    <a:pt x="31" y="240"/>
                  </a:lnTo>
                  <a:lnTo>
                    <a:pt x="29" y="236"/>
                  </a:lnTo>
                  <a:lnTo>
                    <a:pt x="28" y="231"/>
                  </a:lnTo>
                  <a:lnTo>
                    <a:pt x="28" y="225"/>
                  </a:lnTo>
                  <a:lnTo>
                    <a:pt x="28" y="218"/>
                  </a:lnTo>
                  <a:lnTo>
                    <a:pt x="28" y="213"/>
                  </a:lnTo>
                  <a:lnTo>
                    <a:pt x="20" y="213"/>
                  </a:lnTo>
                  <a:lnTo>
                    <a:pt x="15" y="200"/>
                  </a:lnTo>
                  <a:lnTo>
                    <a:pt x="9" y="189"/>
                  </a:lnTo>
                  <a:lnTo>
                    <a:pt x="4" y="176"/>
                  </a:lnTo>
                  <a:lnTo>
                    <a:pt x="0" y="160"/>
                  </a:lnTo>
                  <a:lnTo>
                    <a:pt x="6" y="160"/>
                  </a:lnTo>
                  <a:lnTo>
                    <a:pt x="11" y="162"/>
                  </a:lnTo>
                  <a:lnTo>
                    <a:pt x="15" y="162"/>
                  </a:lnTo>
                  <a:lnTo>
                    <a:pt x="20" y="164"/>
                  </a:lnTo>
                  <a:lnTo>
                    <a:pt x="20" y="160"/>
                  </a:lnTo>
                  <a:lnTo>
                    <a:pt x="24" y="156"/>
                  </a:lnTo>
                  <a:lnTo>
                    <a:pt x="28" y="153"/>
                  </a:lnTo>
                  <a:lnTo>
                    <a:pt x="31" y="149"/>
                  </a:lnTo>
                  <a:lnTo>
                    <a:pt x="31" y="89"/>
                  </a:lnTo>
                  <a:lnTo>
                    <a:pt x="44" y="89"/>
                  </a:lnTo>
                  <a:lnTo>
                    <a:pt x="44" y="76"/>
                  </a:lnTo>
                  <a:lnTo>
                    <a:pt x="48" y="76"/>
                  </a:lnTo>
                  <a:lnTo>
                    <a:pt x="48" y="73"/>
                  </a:lnTo>
                  <a:lnTo>
                    <a:pt x="64" y="73"/>
                  </a:lnTo>
                  <a:lnTo>
                    <a:pt x="75" y="76"/>
                  </a:lnTo>
                  <a:lnTo>
                    <a:pt x="91" y="76"/>
                  </a:lnTo>
                  <a:lnTo>
                    <a:pt x="113" y="76"/>
                  </a:lnTo>
                  <a:lnTo>
                    <a:pt x="133" y="76"/>
                  </a:lnTo>
                  <a:lnTo>
                    <a:pt x="148" y="76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24">
              <a:extLst>
                <a:ext uri="{FF2B5EF4-FFF2-40B4-BE49-F238E27FC236}">
                  <a16:creationId xmlns="" xmlns:a16="http://schemas.microsoft.com/office/drawing/2014/main" id="{718DB810-F01E-4554-8E64-D792D37D5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440" y="3145469"/>
              <a:ext cx="639763" cy="800100"/>
            </a:xfrm>
            <a:custGeom>
              <a:avLst/>
              <a:gdLst>
                <a:gd name="T0" fmla="*/ 403 w 403"/>
                <a:gd name="T1" fmla="*/ 13 h 504"/>
                <a:gd name="T2" fmla="*/ 394 w 403"/>
                <a:gd name="T3" fmla="*/ 51 h 504"/>
                <a:gd name="T4" fmla="*/ 383 w 403"/>
                <a:gd name="T5" fmla="*/ 80 h 504"/>
                <a:gd name="T6" fmla="*/ 374 w 403"/>
                <a:gd name="T7" fmla="*/ 124 h 504"/>
                <a:gd name="T8" fmla="*/ 367 w 403"/>
                <a:gd name="T9" fmla="*/ 153 h 504"/>
                <a:gd name="T10" fmla="*/ 362 w 403"/>
                <a:gd name="T11" fmla="*/ 208 h 504"/>
                <a:gd name="T12" fmla="*/ 352 w 403"/>
                <a:gd name="T13" fmla="*/ 262 h 504"/>
                <a:gd name="T14" fmla="*/ 323 w 403"/>
                <a:gd name="T15" fmla="*/ 297 h 504"/>
                <a:gd name="T16" fmla="*/ 274 w 403"/>
                <a:gd name="T17" fmla="*/ 411 h 504"/>
                <a:gd name="T18" fmla="*/ 247 w 403"/>
                <a:gd name="T19" fmla="*/ 451 h 504"/>
                <a:gd name="T20" fmla="*/ 200 w 403"/>
                <a:gd name="T21" fmla="*/ 497 h 504"/>
                <a:gd name="T22" fmla="*/ 174 w 403"/>
                <a:gd name="T23" fmla="*/ 468 h 504"/>
                <a:gd name="T24" fmla="*/ 140 w 403"/>
                <a:gd name="T25" fmla="*/ 486 h 504"/>
                <a:gd name="T26" fmla="*/ 120 w 403"/>
                <a:gd name="T27" fmla="*/ 493 h 504"/>
                <a:gd name="T28" fmla="*/ 103 w 403"/>
                <a:gd name="T29" fmla="*/ 484 h 504"/>
                <a:gd name="T30" fmla="*/ 96 w 403"/>
                <a:gd name="T31" fmla="*/ 473 h 504"/>
                <a:gd name="T32" fmla="*/ 80 w 403"/>
                <a:gd name="T33" fmla="*/ 477 h 504"/>
                <a:gd name="T34" fmla="*/ 60 w 403"/>
                <a:gd name="T35" fmla="*/ 488 h 504"/>
                <a:gd name="T36" fmla="*/ 32 w 403"/>
                <a:gd name="T37" fmla="*/ 493 h 504"/>
                <a:gd name="T38" fmla="*/ 20 w 403"/>
                <a:gd name="T39" fmla="*/ 471 h 504"/>
                <a:gd name="T40" fmla="*/ 0 w 403"/>
                <a:gd name="T41" fmla="*/ 428 h 504"/>
                <a:gd name="T42" fmla="*/ 11 w 403"/>
                <a:gd name="T43" fmla="*/ 422 h 504"/>
                <a:gd name="T44" fmla="*/ 25 w 403"/>
                <a:gd name="T45" fmla="*/ 418 h 504"/>
                <a:gd name="T46" fmla="*/ 31 w 403"/>
                <a:gd name="T47" fmla="*/ 417 h 504"/>
                <a:gd name="T48" fmla="*/ 31 w 403"/>
                <a:gd name="T49" fmla="*/ 384 h 504"/>
                <a:gd name="T50" fmla="*/ 51 w 403"/>
                <a:gd name="T51" fmla="*/ 353 h 504"/>
                <a:gd name="T52" fmla="*/ 67 w 403"/>
                <a:gd name="T53" fmla="*/ 324 h 504"/>
                <a:gd name="T54" fmla="*/ 80 w 403"/>
                <a:gd name="T55" fmla="*/ 317 h 504"/>
                <a:gd name="T56" fmla="*/ 96 w 403"/>
                <a:gd name="T57" fmla="*/ 326 h 504"/>
                <a:gd name="T58" fmla="*/ 103 w 403"/>
                <a:gd name="T59" fmla="*/ 344 h 504"/>
                <a:gd name="T60" fmla="*/ 136 w 403"/>
                <a:gd name="T61" fmla="*/ 338 h 504"/>
                <a:gd name="T62" fmla="*/ 151 w 403"/>
                <a:gd name="T63" fmla="*/ 340 h 504"/>
                <a:gd name="T64" fmla="*/ 160 w 403"/>
                <a:gd name="T65" fmla="*/ 353 h 504"/>
                <a:gd name="T66" fmla="*/ 167 w 403"/>
                <a:gd name="T67" fmla="*/ 331 h 504"/>
                <a:gd name="T68" fmla="*/ 176 w 403"/>
                <a:gd name="T69" fmla="*/ 260 h 504"/>
                <a:gd name="T70" fmla="*/ 176 w 403"/>
                <a:gd name="T71" fmla="*/ 249 h 504"/>
                <a:gd name="T72" fmla="*/ 163 w 403"/>
                <a:gd name="T73" fmla="*/ 244 h 504"/>
                <a:gd name="T74" fmla="*/ 158 w 403"/>
                <a:gd name="T75" fmla="*/ 184 h 504"/>
                <a:gd name="T76" fmla="*/ 174 w 403"/>
                <a:gd name="T77" fmla="*/ 160 h 504"/>
                <a:gd name="T78" fmla="*/ 160 w 403"/>
                <a:gd name="T79" fmla="*/ 140 h 504"/>
                <a:gd name="T80" fmla="*/ 122 w 403"/>
                <a:gd name="T81" fmla="*/ 144 h 504"/>
                <a:gd name="T82" fmla="*/ 114 w 403"/>
                <a:gd name="T83" fmla="*/ 89 h 504"/>
                <a:gd name="T84" fmla="*/ 145 w 403"/>
                <a:gd name="T85" fmla="*/ 93 h 504"/>
                <a:gd name="T86" fmla="*/ 211 w 403"/>
                <a:gd name="T87" fmla="*/ 100 h 504"/>
                <a:gd name="T88" fmla="*/ 254 w 403"/>
                <a:gd name="T89" fmla="*/ 108 h 504"/>
                <a:gd name="T90" fmla="*/ 271 w 403"/>
                <a:gd name="T91" fmla="*/ 80 h 504"/>
                <a:gd name="T92" fmla="*/ 287 w 403"/>
                <a:gd name="T93" fmla="*/ 37 h 504"/>
                <a:gd name="T94" fmla="*/ 294 w 403"/>
                <a:gd name="T95" fmla="*/ 20 h 504"/>
                <a:gd name="T96" fmla="*/ 320 w 403"/>
                <a:gd name="T97" fmla="*/ 13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3" h="504">
                  <a:moveTo>
                    <a:pt x="345" y="0"/>
                  </a:moveTo>
                  <a:lnTo>
                    <a:pt x="354" y="0"/>
                  </a:lnTo>
                  <a:lnTo>
                    <a:pt x="360" y="8"/>
                  </a:lnTo>
                  <a:lnTo>
                    <a:pt x="403" y="13"/>
                  </a:lnTo>
                  <a:lnTo>
                    <a:pt x="403" y="44"/>
                  </a:lnTo>
                  <a:lnTo>
                    <a:pt x="400" y="44"/>
                  </a:lnTo>
                  <a:lnTo>
                    <a:pt x="400" y="51"/>
                  </a:lnTo>
                  <a:lnTo>
                    <a:pt x="394" y="51"/>
                  </a:lnTo>
                  <a:lnTo>
                    <a:pt x="391" y="71"/>
                  </a:lnTo>
                  <a:lnTo>
                    <a:pt x="387" y="71"/>
                  </a:lnTo>
                  <a:lnTo>
                    <a:pt x="387" y="80"/>
                  </a:lnTo>
                  <a:lnTo>
                    <a:pt x="383" y="80"/>
                  </a:lnTo>
                  <a:lnTo>
                    <a:pt x="383" y="93"/>
                  </a:lnTo>
                  <a:lnTo>
                    <a:pt x="380" y="93"/>
                  </a:lnTo>
                  <a:lnTo>
                    <a:pt x="380" y="124"/>
                  </a:lnTo>
                  <a:lnTo>
                    <a:pt x="374" y="124"/>
                  </a:lnTo>
                  <a:lnTo>
                    <a:pt x="374" y="140"/>
                  </a:lnTo>
                  <a:lnTo>
                    <a:pt x="371" y="140"/>
                  </a:lnTo>
                  <a:lnTo>
                    <a:pt x="371" y="153"/>
                  </a:lnTo>
                  <a:lnTo>
                    <a:pt x="367" y="153"/>
                  </a:lnTo>
                  <a:lnTo>
                    <a:pt x="367" y="177"/>
                  </a:lnTo>
                  <a:lnTo>
                    <a:pt x="363" y="177"/>
                  </a:lnTo>
                  <a:lnTo>
                    <a:pt x="362" y="191"/>
                  </a:lnTo>
                  <a:lnTo>
                    <a:pt x="362" y="208"/>
                  </a:lnTo>
                  <a:lnTo>
                    <a:pt x="362" y="226"/>
                  </a:lnTo>
                  <a:lnTo>
                    <a:pt x="362" y="238"/>
                  </a:lnTo>
                  <a:lnTo>
                    <a:pt x="360" y="248"/>
                  </a:lnTo>
                  <a:lnTo>
                    <a:pt x="352" y="262"/>
                  </a:lnTo>
                  <a:lnTo>
                    <a:pt x="342" y="273"/>
                  </a:lnTo>
                  <a:lnTo>
                    <a:pt x="331" y="284"/>
                  </a:lnTo>
                  <a:lnTo>
                    <a:pt x="323" y="288"/>
                  </a:lnTo>
                  <a:lnTo>
                    <a:pt x="323" y="297"/>
                  </a:lnTo>
                  <a:lnTo>
                    <a:pt x="314" y="300"/>
                  </a:lnTo>
                  <a:lnTo>
                    <a:pt x="294" y="324"/>
                  </a:lnTo>
                  <a:lnTo>
                    <a:pt x="274" y="340"/>
                  </a:lnTo>
                  <a:lnTo>
                    <a:pt x="274" y="411"/>
                  </a:lnTo>
                  <a:lnTo>
                    <a:pt x="271" y="411"/>
                  </a:lnTo>
                  <a:lnTo>
                    <a:pt x="267" y="440"/>
                  </a:lnTo>
                  <a:lnTo>
                    <a:pt x="260" y="440"/>
                  </a:lnTo>
                  <a:lnTo>
                    <a:pt x="247" y="451"/>
                  </a:lnTo>
                  <a:lnTo>
                    <a:pt x="232" y="460"/>
                  </a:lnTo>
                  <a:lnTo>
                    <a:pt x="218" y="471"/>
                  </a:lnTo>
                  <a:lnTo>
                    <a:pt x="207" y="482"/>
                  </a:lnTo>
                  <a:lnTo>
                    <a:pt x="200" y="497"/>
                  </a:lnTo>
                  <a:lnTo>
                    <a:pt x="180" y="497"/>
                  </a:lnTo>
                  <a:lnTo>
                    <a:pt x="176" y="488"/>
                  </a:lnTo>
                  <a:lnTo>
                    <a:pt x="176" y="478"/>
                  </a:lnTo>
                  <a:lnTo>
                    <a:pt x="174" y="468"/>
                  </a:lnTo>
                  <a:lnTo>
                    <a:pt x="147" y="471"/>
                  </a:lnTo>
                  <a:lnTo>
                    <a:pt x="145" y="477"/>
                  </a:lnTo>
                  <a:lnTo>
                    <a:pt x="142" y="482"/>
                  </a:lnTo>
                  <a:lnTo>
                    <a:pt x="140" y="486"/>
                  </a:lnTo>
                  <a:lnTo>
                    <a:pt x="136" y="488"/>
                  </a:lnTo>
                  <a:lnTo>
                    <a:pt x="132" y="489"/>
                  </a:lnTo>
                  <a:lnTo>
                    <a:pt x="127" y="491"/>
                  </a:lnTo>
                  <a:lnTo>
                    <a:pt x="120" y="493"/>
                  </a:lnTo>
                  <a:lnTo>
                    <a:pt x="116" y="489"/>
                  </a:lnTo>
                  <a:lnTo>
                    <a:pt x="112" y="488"/>
                  </a:lnTo>
                  <a:lnTo>
                    <a:pt x="109" y="486"/>
                  </a:lnTo>
                  <a:lnTo>
                    <a:pt x="103" y="484"/>
                  </a:lnTo>
                  <a:lnTo>
                    <a:pt x="102" y="478"/>
                  </a:lnTo>
                  <a:lnTo>
                    <a:pt x="100" y="477"/>
                  </a:lnTo>
                  <a:lnTo>
                    <a:pt x="100" y="475"/>
                  </a:lnTo>
                  <a:lnTo>
                    <a:pt x="96" y="473"/>
                  </a:lnTo>
                  <a:lnTo>
                    <a:pt x="92" y="473"/>
                  </a:lnTo>
                  <a:lnTo>
                    <a:pt x="87" y="471"/>
                  </a:lnTo>
                  <a:lnTo>
                    <a:pt x="87" y="477"/>
                  </a:lnTo>
                  <a:lnTo>
                    <a:pt x="80" y="477"/>
                  </a:lnTo>
                  <a:lnTo>
                    <a:pt x="74" y="484"/>
                  </a:lnTo>
                  <a:lnTo>
                    <a:pt x="67" y="484"/>
                  </a:lnTo>
                  <a:lnTo>
                    <a:pt x="67" y="488"/>
                  </a:lnTo>
                  <a:lnTo>
                    <a:pt x="60" y="488"/>
                  </a:lnTo>
                  <a:lnTo>
                    <a:pt x="51" y="504"/>
                  </a:lnTo>
                  <a:lnTo>
                    <a:pt x="34" y="504"/>
                  </a:lnTo>
                  <a:lnTo>
                    <a:pt x="34" y="498"/>
                  </a:lnTo>
                  <a:lnTo>
                    <a:pt x="32" y="493"/>
                  </a:lnTo>
                  <a:lnTo>
                    <a:pt x="31" y="488"/>
                  </a:lnTo>
                  <a:lnTo>
                    <a:pt x="27" y="488"/>
                  </a:lnTo>
                  <a:lnTo>
                    <a:pt x="27" y="477"/>
                  </a:lnTo>
                  <a:lnTo>
                    <a:pt x="20" y="471"/>
                  </a:lnTo>
                  <a:lnTo>
                    <a:pt x="11" y="464"/>
                  </a:lnTo>
                  <a:lnTo>
                    <a:pt x="5" y="455"/>
                  </a:lnTo>
                  <a:lnTo>
                    <a:pt x="0" y="444"/>
                  </a:lnTo>
                  <a:lnTo>
                    <a:pt x="0" y="428"/>
                  </a:lnTo>
                  <a:lnTo>
                    <a:pt x="3" y="426"/>
                  </a:lnTo>
                  <a:lnTo>
                    <a:pt x="5" y="424"/>
                  </a:lnTo>
                  <a:lnTo>
                    <a:pt x="9" y="422"/>
                  </a:lnTo>
                  <a:lnTo>
                    <a:pt x="11" y="422"/>
                  </a:lnTo>
                  <a:lnTo>
                    <a:pt x="16" y="420"/>
                  </a:lnTo>
                  <a:lnTo>
                    <a:pt x="23" y="420"/>
                  </a:lnTo>
                  <a:lnTo>
                    <a:pt x="25" y="418"/>
                  </a:lnTo>
                  <a:lnTo>
                    <a:pt x="25" y="418"/>
                  </a:lnTo>
                  <a:lnTo>
                    <a:pt x="25" y="417"/>
                  </a:lnTo>
                  <a:lnTo>
                    <a:pt x="27" y="417"/>
                  </a:lnTo>
                  <a:lnTo>
                    <a:pt x="29" y="417"/>
                  </a:lnTo>
                  <a:lnTo>
                    <a:pt x="31" y="417"/>
                  </a:lnTo>
                  <a:lnTo>
                    <a:pt x="32" y="408"/>
                  </a:lnTo>
                  <a:lnTo>
                    <a:pt x="32" y="402"/>
                  </a:lnTo>
                  <a:lnTo>
                    <a:pt x="32" y="395"/>
                  </a:lnTo>
                  <a:lnTo>
                    <a:pt x="31" y="384"/>
                  </a:lnTo>
                  <a:lnTo>
                    <a:pt x="23" y="384"/>
                  </a:lnTo>
                  <a:lnTo>
                    <a:pt x="23" y="348"/>
                  </a:lnTo>
                  <a:lnTo>
                    <a:pt x="51" y="348"/>
                  </a:lnTo>
                  <a:lnTo>
                    <a:pt x="51" y="353"/>
                  </a:lnTo>
                  <a:lnTo>
                    <a:pt x="54" y="353"/>
                  </a:lnTo>
                  <a:lnTo>
                    <a:pt x="54" y="348"/>
                  </a:lnTo>
                  <a:lnTo>
                    <a:pt x="71" y="344"/>
                  </a:lnTo>
                  <a:lnTo>
                    <a:pt x="67" y="324"/>
                  </a:lnTo>
                  <a:lnTo>
                    <a:pt x="71" y="322"/>
                  </a:lnTo>
                  <a:lnTo>
                    <a:pt x="74" y="320"/>
                  </a:lnTo>
                  <a:lnTo>
                    <a:pt x="76" y="318"/>
                  </a:lnTo>
                  <a:lnTo>
                    <a:pt x="80" y="317"/>
                  </a:lnTo>
                  <a:lnTo>
                    <a:pt x="83" y="317"/>
                  </a:lnTo>
                  <a:lnTo>
                    <a:pt x="91" y="317"/>
                  </a:lnTo>
                  <a:lnTo>
                    <a:pt x="94" y="320"/>
                  </a:lnTo>
                  <a:lnTo>
                    <a:pt x="96" y="326"/>
                  </a:lnTo>
                  <a:lnTo>
                    <a:pt x="98" y="329"/>
                  </a:lnTo>
                  <a:lnTo>
                    <a:pt x="100" y="333"/>
                  </a:lnTo>
                  <a:lnTo>
                    <a:pt x="102" y="338"/>
                  </a:lnTo>
                  <a:lnTo>
                    <a:pt x="103" y="344"/>
                  </a:lnTo>
                  <a:lnTo>
                    <a:pt x="127" y="348"/>
                  </a:lnTo>
                  <a:lnTo>
                    <a:pt x="131" y="344"/>
                  </a:lnTo>
                  <a:lnTo>
                    <a:pt x="132" y="340"/>
                  </a:lnTo>
                  <a:lnTo>
                    <a:pt x="136" y="338"/>
                  </a:lnTo>
                  <a:lnTo>
                    <a:pt x="140" y="337"/>
                  </a:lnTo>
                  <a:lnTo>
                    <a:pt x="147" y="337"/>
                  </a:lnTo>
                  <a:lnTo>
                    <a:pt x="149" y="338"/>
                  </a:lnTo>
                  <a:lnTo>
                    <a:pt x="151" y="340"/>
                  </a:lnTo>
                  <a:lnTo>
                    <a:pt x="152" y="342"/>
                  </a:lnTo>
                  <a:lnTo>
                    <a:pt x="154" y="344"/>
                  </a:lnTo>
                  <a:lnTo>
                    <a:pt x="154" y="353"/>
                  </a:lnTo>
                  <a:lnTo>
                    <a:pt x="160" y="353"/>
                  </a:lnTo>
                  <a:lnTo>
                    <a:pt x="160" y="348"/>
                  </a:lnTo>
                  <a:lnTo>
                    <a:pt x="163" y="348"/>
                  </a:lnTo>
                  <a:lnTo>
                    <a:pt x="163" y="331"/>
                  </a:lnTo>
                  <a:lnTo>
                    <a:pt x="167" y="331"/>
                  </a:lnTo>
                  <a:lnTo>
                    <a:pt x="167" y="324"/>
                  </a:lnTo>
                  <a:lnTo>
                    <a:pt x="174" y="320"/>
                  </a:lnTo>
                  <a:lnTo>
                    <a:pt x="174" y="260"/>
                  </a:lnTo>
                  <a:lnTo>
                    <a:pt x="176" y="260"/>
                  </a:lnTo>
                  <a:lnTo>
                    <a:pt x="176" y="258"/>
                  </a:lnTo>
                  <a:lnTo>
                    <a:pt x="178" y="257"/>
                  </a:lnTo>
                  <a:lnTo>
                    <a:pt x="180" y="251"/>
                  </a:lnTo>
                  <a:lnTo>
                    <a:pt x="176" y="249"/>
                  </a:lnTo>
                  <a:lnTo>
                    <a:pt x="172" y="248"/>
                  </a:lnTo>
                  <a:lnTo>
                    <a:pt x="171" y="248"/>
                  </a:lnTo>
                  <a:lnTo>
                    <a:pt x="167" y="246"/>
                  </a:lnTo>
                  <a:lnTo>
                    <a:pt x="163" y="244"/>
                  </a:lnTo>
                  <a:lnTo>
                    <a:pt x="163" y="237"/>
                  </a:lnTo>
                  <a:lnTo>
                    <a:pt x="147" y="233"/>
                  </a:lnTo>
                  <a:lnTo>
                    <a:pt x="151" y="188"/>
                  </a:lnTo>
                  <a:lnTo>
                    <a:pt x="158" y="184"/>
                  </a:lnTo>
                  <a:lnTo>
                    <a:pt x="163" y="180"/>
                  </a:lnTo>
                  <a:lnTo>
                    <a:pt x="169" y="173"/>
                  </a:lnTo>
                  <a:lnTo>
                    <a:pt x="172" y="168"/>
                  </a:lnTo>
                  <a:lnTo>
                    <a:pt x="174" y="160"/>
                  </a:lnTo>
                  <a:lnTo>
                    <a:pt x="169" y="153"/>
                  </a:lnTo>
                  <a:lnTo>
                    <a:pt x="165" y="148"/>
                  </a:lnTo>
                  <a:lnTo>
                    <a:pt x="163" y="144"/>
                  </a:lnTo>
                  <a:lnTo>
                    <a:pt x="160" y="140"/>
                  </a:lnTo>
                  <a:lnTo>
                    <a:pt x="152" y="137"/>
                  </a:lnTo>
                  <a:lnTo>
                    <a:pt x="140" y="137"/>
                  </a:lnTo>
                  <a:lnTo>
                    <a:pt x="131" y="140"/>
                  </a:lnTo>
                  <a:lnTo>
                    <a:pt x="122" y="144"/>
                  </a:lnTo>
                  <a:lnTo>
                    <a:pt x="107" y="144"/>
                  </a:lnTo>
                  <a:lnTo>
                    <a:pt x="107" y="93"/>
                  </a:lnTo>
                  <a:lnTo>
                    <a:pt x="111" y="91"/>
                  </a:lnTo>
                  <a:lnTo>
                    <a:pt x="114" y="89"/>
                  </a:lnTo>
                  <a:lnTo>
                    <a:pt x="118" y="89"/>
                  </a:lnTo>
                  <a:lnTo>
                    <a:pt x="123" y="88"/>
                  </a:lnTo>
                  <a:lnTo>
                    <a:pt x="132" y="91"/>
                  </a:lnTo>
                  <a:lnTo>
                    <a:pt x="145" y="93"/>
                  </a:lnTo>
                  <a:lnTo>
                    <a:pt x="158" y="93"/>
                  </a:lnTo>
                  <a:lnTo>
                    <a:pt x="171" y="93"/>
                  </a:lnTo>
                  <a:lnTo>
                    <a:pt x="211" y="97"/>
                  </a:lnTo>
                  <a:lnTo>
                    <a:pt x="211" y="100"/>
                  </a:lnTo>
                  <a:lnTo>
                    <a:pt x="220" y="100"/>
                  </a:lnTo>
                  <a:lnTo>
                    <a:pt x="220" y="104"/>
                  </a:lnTo>
                  <a:lnTo>
                    <a:pt x="254" y="104"/>
                  </a:lnTo>
                  <a:lnTo>
                    <a:pt x="254" y="108"/>
                  </a:lnTo>
                  <a:lnTo>
                    <a:pt x="267" y="111"/>
                  </a:lnTo>
                  <a:lnTo>
                    <a:pt x="267" y="108"/>
                  </a:lnTo>
                  <a:lnTo>
                    <a:pt x="271" y="108"/>
                  </a:lnTo>
                  <a:lnTo>
                    <a:pt x="271" y="80"/>
                  </a:lnTo>
                  <a:lnTo>
                    <a:pt x="274" y="80"/>
                  </a:lnTo>
                  <a:lnTo>
                    <a:pt x="283" y="57"/>
                  </a:lnTo>
                  <a:lnTo>
                    <a:pt x="287" y="57"/>
                  </a:lnTo>
                  <a:lnTo>
                    <a:pt x="287" y="37"/>
                  </a:lnTo>
                  <a:lnTo>
                    <a:pt x="291" y="37"/>
                  </a:lnTo>
                  <a:lnTo>
                    <a:pt x="292" y="31"/>
                  </a:lnTo>
                  <a:lnTo>
                    <a:pt x="292" y="26"/>
                  </a:lnTo>
                  <a:lnTo>
                    <a:pt x="294" y="20"/>
                  </a:lnTo>
                  <a:lnTo>
                    <a:pt x="294" y="17"/>
                  </a:lnTo>
                  <a:lnTo>
                    <a:pt x="300" y="17"/>
                  </a:lnTo>
                  <a:lnTo>
                    <a:pt x="300" y="13"/>
                  </a:lnTo>
                  <a:lnTo>
                    <a:pt x="320" y="13"/>
                  </a:lnTo>
                  <a:lnTo>
                    <a:pt x="325" y="9"/>
                  </a:lnTo>
                  <a:lnTo>
                    <a:pt x="334" y="4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33">
              <a:extLst>
                <a:ext uri="{FF2B5EF4-FFF2-40B4-BE49-F238E27FC236}">
                  <a16:creationId xmlns="" xmlns:a16="http://schemas.microsoft.com/office/drawing/2014/main" id="{698BDC46-F70A-4483-A710-6C1B14E50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8090" y="5812469"/>
              <a:ext cx="112713" cy="152400"/>
            </a:xfrm>
            <a:custGeom>
              <a:avLst/>
              <a:gdLst>
                <a:gd name="T0" fmla="*/ 28 w 71"/>
                <a:gd name="T1" fmla="*/ 0 h 96"/>
                <a:gd name="T2" fmla="*/ 44 w 71"/>
                <a:gd name="T3" fmla="*/ 0 h 96"/>
                <a:gd name="T4" fmla="*/ 48 w 71"/>
                <a:gd name="T5" fmla="*/ 5 h 96"/>
                <a:gd name="T6" fmla="*/ 53 w 71"/>
                <a:gd name="T7" fmla="*/ 9 h 96"/>
                <a:gd name="T8" fmla="*/ 59 w 71"/>
                <a:gd name="T9" fmla="*/ 14 h 96"/>
                <a:gd name="T10" fmla="*/ 64 w 71"/>
                <a:gd name="T11" fmla="*/ 18 h 96"/>
                <a:gd name="T12" fmla="*/ 68 w 71"/>
                <a:gd name="T13" fmla="*/ 23 h 96"/>
                <a:gd name="T14" fmla="*/ 71 w 71"/>
                <a:gd name="T15" fmla="*/ 23 h 96"/>
                <a:gd name="T16" fmla="*/ 71 w 71"/>
                <a:gd name="T17" fmla="*/ 63 h 96"/>
                <a:gd name="T18" fmla="*/ 68 w 71"/>
                <a:gd name="T19" fmla="*/ 63 h 96"/>
                <a:gd name="T20" fmla="*/ 64 w 71"/>
                <a:gd name="T21" fmla="*/ 91 h 96"/>
                <a:gd name="T22" fmla="*/ 40 w 71"/>
                <a:gd name="T23" fmla="*/ 96 h 96"/>
                <a:gd name="T24" fmla="*/ 40 w 71"/>
                <a:gd name="T25" fmla="*/ 91 h 96"/>
                <a:gd name="T26" fmla="*/ 17 w 71"/>
                <a:gd name="T27" fmla="*/ 87 h 96"/>
                <a:gd name="T28" fmla="*/ 11 w 71"/>
                <a:gd name="T29" fmla="*/ 67 h 96"/>
                <a:gd name="T30" fmla="*/ 8 w 71"/>
                <a:gd name="T31" fmla="*/ 67 h 96"/>
                <a:gd name="T32" fmla="*/ 6 w 71"/>
                <a:gd name="T33" fmla="*/ 65 h 96"/>
                <a:gd name="T34" fmla="*/ 6 w 71"/>
                <a:gd name="T35" fmla="*/ 65 h 96"/>
                <a:gd name="T36" fmla="*/ 6 w 71"/>
                <a:gd name="T37" fmla="*/ 65 h 96"/>
                <a:gd name="T38" fmla="*/ 4 w 71"/>
                <a:gd name="T39" fmla="*/ 65 h 96"/>
                <a:gd name="T40" fmla="*/ 2 w 71"/>
                <a:gd name="T41" fmla="*/ 63 h 96"/>
                <a:gd name="T42" fmla="*/ 0 w 71"/>
                <a:gd name="T43" fmla="*/ 63 h 96"/>
                <a:gd name="T44" fmla="*/ 0 w 71"/>
                <a:gd name="T45" fmla="*/ 40 h 96"/>
                <a:gd name="T46" fmla="*/ 4 w 71"/>
                <a:gd name="T47" fmla="*/ 40 h 96"/>
                <a:gd name="T48" fmla="*/ 8 w 71"/>
                <a:gd name="T49" fmla="*/ 31 h 96"/>
                <a:gd name="T50" fmla="*/ 15 w 71"/>
                <a:gd name="T51" fmla="*/ 18 h 96"/>
                <a:gd name="T52" fmla="*/ 22 w 71"/>
                <a:gd name="T53" fmla="*/ 5 h 96"/>
                <a:gd name="T54" fmla="*/ 28 w 71"/>
                <a:gd name="T5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96">
                  <a:moveTo>
                    <a:pt x="28" y="0"/>
                  </a:moveTo>
                  <a:lnTo>
                    <a:pt x="44" y="0"/>
                  </a:lnTo>
                  <a:lnTo>
                    <a:pt x="48" y="5"/>
                  </a:lnTo>
                  <a:lnTo>
                    <a:pt x="53" y="9"/>
                  </a:lnTo>
                  <a:lnTo>
                    <a:pt x="59" y="14"/>
                  </a:lnTo>
                  <a:lnTo>
                    <a:pt x="64" y="18"/>
                  </a:lnTo>
                  <a:lnTo>
                    <a:pt x="68" y="23"/>
                  </a:lnTo>
                  <a:lnTo>
                    <a:pt x="71" y="23"/>
                  </a:lnTo>
                  <a:lnTo>
                    <a:pt x="71" y="63"/>
                  </a:lnTo>
                  <a:lnTo>
                    <a:pt x="68" y="63"/>
                  </a:lnTo>
                  <a:lnTo>
                    <a:pt x="64" y="91"/>
                  </a:lnTo>
                  <a:lnTo>
                    <a:pt x="40" y="96"/>
                  </a:lnTo>
                  <a:lnTo>
                    <a:pt x="40" y="91"/>
                  </a:lnTo>
                  <a:lnTo>
                    <a:pt x="17" y="87"/>
                  </a:lnTo>
                  <a:lnTo>
                    <a:pt x="11" y="67"/>
                  </a:lnTo>
                  <a:lnTo>
                    <a:pt x="8" y="67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4" y="65"/>
                  </a:lnTo>
                  <a:lnTo>
                    <a:pt x="2" y="63"/>
                  </a:lnTo>
                  <a:lnTo>
                    <a:pt x="0" y="63"/>
                  </a:lnTo>
                  <a:lnTo>
                    <a:pt x="0" y="40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5" y="18"/>
                  </a:lnTo>
                  <a:lnTo>
                    <a:pt x="22" y="5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36">
              <a:extLst>
                <a:ext uri="{FF2B5EF4-FFF2-40B4-BE49-F238E27FC236}">
                  <a16:creationId xmlns="" xmlns:a16="http://schemas.microsoft.com/office/drawing/2014/main" id="{8D2FBC35-942E-4B98-8CE7-333F6A57F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28" y="6060346"/>
              <a:ext cx="190500" cy="185738"/>
            </a:xfrm>
            <a:custGeom>
              <a:avLst/>
              <a:gdLst>
                <a:gd name="T0" fmla="*/ 71 w 120"/>
                <a:gd name="T1" fmla="*/ 0 h 117"/>
                <a:gd name="T2" fmla="*/ 91 w 120"/>
                <a:gd name="T3" fmla="*/ 6 h 117"/>
                <a:gd name="T4" fmla="*/ 107 w 120"/>
                <a:gd name="T5" fmla="*/ 17 h 117"/>
                <a:gd name="T6" fmla="*/ 114 w 120"/>
                <a:gd name="T7" fmla="*/ 31 h 117"/>
                <a:gd name="T8" fmla="*/ 120 w 120"/>
                <a:gd name="T9" fmla="*/ 31 h 117"/>
                <a:gd name="T10" fmla="*/ 120 w 120"/>
                <a:gd name="T11" fmla="*/ 53 h 117"/>
                <a:gd name="T12" fmla="*/ 114 w 120"/>
                <a:gd name="T13" fmla="*/ 57 h 117"/>
                <a:gd name="T14" fmla="*/ 111 w 120"/>
                <a:gd name="T15" fmla="*/ 60 h 117"/>
                <a:gd name="T16" fmla="*/ 109 w 120"/>
                <a:gd name="T17" fmla="*/ 62 h 117"/>
                <a:gd name="T18" fmla="*/ 109 w 120"/>
                <a:gd name="T19" fmla="*/ 66 h 117"/>
                <a:gd name="T20" fmla="*/ 107 w 120"/>
                <a:gd name="T21" fmla="*/ 69 h 117"/>
                <a:gd name="T22" fmla="*/ 107 w 120"/>
                <a:gd name="T23" fmla="*/ 73 h 117"/>
                <a:gd name="T24" fmla="*/ 105 w 120"/>
                <a:gd name="T25" fmla="*/ 77 h 117"/>
                <a:gd name="T26" fmla="*/ 103 w 120"/>
                <a:gd name="T27" fmla="*/ 80 h 117"/>
                <a:gd name="T28" fmla="*/ 103 w 120"/>
                <a:gd name="T29" fmla="*/ 84 h 117"/>
                <a:gd name="T30" fmla="*/ 74 w 120"/>
                <a:gd name="T31" fmla="*/ 88 h 117"/>
                <a:gd name="T32" fmla="*/ 74 w 120"/>
                <a:gd name="T33" fmla="*/ 91 h 117"/>
                <a:gd name="T34" fmla="*/ 67 w 120"/>
                <a:gd name="T35" fmla="*/ 91 h 117"/>
                <a:gd name="T36" fmla="*/ 63 w 120"/>
                <a:gd name="T37" fmla="*/ 104 h 117"/>
                <a:gd name="T38" fmla="*/ 60 w 120"/>
                <a:gd name="T39" fmla="*/ 104 h 117"/>
                <a:gd name="T40" fmla="*/ 56 w 120"/>
                <a:gd name="T41" fmla="*/ 108 h 117"/>
                <a:gd name="T42" fmla="*/ 52 w 120"/>
                <a:gd name="T43" fmla="*/ 111 h 117"/>
                <a:gd name="T44" fmla="*/ 49 w 120"/>
                <a:gd name="T45" fmla="*/ 113 h 117"/>
                <a:gd name="T46" fmla="*/ 45 w 120"/>
                <a:gd name="T47" fmla="*/ 115 h 117"/>
                <a:gd name="T48" fmla="*/ 40 w 120"/>
                <a:gd name="T49" fmla="*/ 115 h 117"/>
                <a:gd name="T50" fmla="*/ 31 w 120"/>
                <a:gd name="T51" fmla="*/ 117 h 117"/>
                <a:gd name="T52" fmla="*/ 22 w 120"/>
                <a:gd name="T53" fmla="*/ 102 h 117"/>
                <a:gd name="T54" fmla="*/ 12 w 120"/>
                <a:gd name="T55" fmla="*/ 89 h 117"/>
                <a:gd name="T56" fmla="*/ 3 w 120"/>
                <a:gd name="T57" fmla="*/ 75 h 117"/>
                <a:gd name="T58" fmla="*/ 0 w 120"/>
                <a:gd name="T59" fmla="*/ 57 h 117"/>
                <a:gd name="T60" fmla="*/ 27 w 120"/>
                <a:gd name="T61" fmla="*/ 37 h 117"/>
                <a:gd name="T62" fmla="*/ 27 w 120"/>
                <a:gd name="T63" fmla="*/ 28 h 117"/>
                <a:gd name="T64" fmla="*/ 31 w 120"/>
                <a:gd name="T65" fmla="*/ 28 h 117"/>
                <a:gd name="T66" fmla="*/ 43 w 120"/>
                <a:gd name="T67" fmla="*/ 13 h 117"/>
                <a:gd name="T68" fmla="*/ 54 w 120"/>
                <a:gd name="T69" fmla="*/ 13 h 117"/>
                <a:gd name="T70" fmla="*/ 60 w 120"/>
                <a:gd name="T71" fmla="*/ 4 h 117"/>
                <a:gd name="T72" fmla="*/ 71 w 120"/>
                <a:gd name="T73" fmla="*/ 4 h 117"/>
                <a:gd name="T74" fmla="*/ 71 w 120"/>
                <a:gd name="T7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17">
                  <a:moveTo>
                    <a:pt x="71" y="0"/>
                  </a:moveTo>
                  <a:lnTo>
                    <a:pt x="91" y="6"/>
                  </a:lnTo>
                  <a:lnTo>
                    <a:pt x="107" y="17"/>
                  </a:lnTo>
                  <a:lnTo>
                    <a:pt x="114" y="31"/>
                  </a:lnTo>
                  <a:lnTo>
                    <a:pt x="120" y="31"/>
                  </a:lnTo>
                  <a:lnTo>
                    <a:pt x="120" y="53"/>
                  </a:lnTo>
                  <a:lnTo>
                    <a:pt x="114" y="57"/>
                  </a:lnTo>
                  <a:lnTo>
                    <a:pt x="111" y="60"/>
                  </a:lnTo>
                  <a:lnTo>
                    <a:pt x="109" y="62"/>
                  </a:lnTo>
                  <a:lnTo>
                    <a:pt x="109" y="66"/>
                  </a:lnTo>
                  <a:lnTo>
                    <a:pt x="107" y="69"/>
                  </a:lnTo>
                  <a:lnTo>
                    <a:pt x="107" y="73"/>
                  </a:lnTo>
                  <a:lnTo>
                    <a:pt x="105" y="77"/>
                  </a:lnTo>
                  <a:lnTo>
                    <a:pt x="103" y="80"/>
                  </a:lnTo>
                  <a:lnTo>
                    <a:pt x="103" y="84"/>
                  </a:lnTo>
                  <a:lnTo>
                    <a:pt x="74" y="88"/>
                  </a:lnTo>
                  <a:lnTo>
                    <a:pt x="74" y="91"/>
                  </a:lnTo>
                  <a:lnTo>
                    <a:pt x="67" y="91"/>
                  </a:lnTo>
                  <a:lnTo>
                    <a:pt x="63" y="104"/>
                  </a:lnTo>
                  <a:lnTo>
                    <a:pt x="60" y="104"/>
                  </a:lnTo>
                  <a:lnTo>
                    <a:pt x="56" y="108"/>
                  </a:lnTo>
                  <a:lnTo>
                    <a:pt x="52" y="111"/>
                  </a:lnTo>
                  <a:lnTo>
                    <a:pt x="49" y="113"/>
                  </a:lnTo>
                  <a:lnTo>
                    <a:pt x="45" y="115"/>
                  </a:lnTo>
                  <a:lnTo>
                    <a:pt x="40" y="115"/>
                  </a:lnTo>
                  <a:lnTo>
                    <a:pt x="31" y="117"/>
                  </a:lnTo>
                  <a:lnTo>
                    <a:pt x="22" y="102"/>
                  </a:lnTo>
                  <a:lnTo>
                    <a:pt x="12" y="89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27" y="37"/>
                  </a:lnTo>
                  <a:lnTo>
                    <a:pt x="27" y="28"/>
                  </a:lnTo>
                  <a:lnTo>
                    <a:pt x="31" y="28"/>
                  </a:lnTo>
                  <a:lnTo>
                    <a:pt x="43" y="13"/>
                  </a:lnTo>
                  <a:lnTo>
                    <a:pt x="54" y="13"/>
                  </a:lnTo>
                  <a:lnTo>
                    <a:pt x="60" y="4"/>
                  </a:lnTo>
                  <a:lnTo>
                    <a:pt x="71" y="4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="" xmlns:a16="http://schemas.microsoft.com/office/drawing/2014/main" id="{30758F07-FDD6-4E64-963D-7F5F127E6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940" y="4351969"/>
              <a:ext cx="260350" cy="677863"/>
            </a:xfrm>
            <a:custGeom>
              <a:avLst/>
              <a:gdLst>
                <a:gd name="T0" fmla="*/ 60 w 164"/>
                <a:gd name="T1" fmla="*/ 7 h 427"/>
                <a:gd name="T2" fmla="*/ 67 w 164"/>
                <a:gd name="T3" fmla="*/ 5 h 427"/>
                <a:gd name="T4" fmla="*/ 87 w 164"/>
                <a:gd name="T5" fmla="*/ 3 h 427"/>
                <a:gd name="T6" fmla="*/ 96 w 164"/>
                <a:gd name="T7" fmla="*/ 23 h 427"/>
                <a:gd name="T8" fmla="*/ 107 w 164"/>
                <a:gd name="T9" fmla="*/ 54 h 427"/>
                <a:gd name="T10" fmla="*/ 116 w 164"/>
                <a:gd name="T11" fmla="*/ 107 h 427"/>
                <a:gd name="T12" fmla="*/ 118 w 164"/>
                <a:gd name="T13" fmla="*/ 131 h 427"/>
                <a:gd name="T14" fmla="*/ 107 w 164"/>
                <a:gd name="T15" fmla="*/ 151 h 427"/>
                <a:gd name="T16" fmla="*/ 115 w 164"/>
                <a:gd name="T17" fmla="*/ 225 h 427"/>
                <a:gd name="T18" fmla="*/ 120 w 164"/>
                <a:gd name="T19" fmla="*/ 243 h 427"/>
                <a:gd name="T20" fmla="*/ 133 w 164"/>
                <a:gd name="T21" fmla="*/ 251 h 427"/>
                <a:gd name="T22" fmla="*/ 153 w 164"/>
                <a:gd name="T23" fmla="*/ 263 h 427"/>
                <a:gd name="T24" fmla="*/ 164 w 164"/>
                <a:gd name="T25" fmla="*/ 323 h 427"/>
                <a:gd name="T26" fmla="*/ 156 w 164"/>
                <a:gd name="T27" fmla="*/ 374 h 427"/>
                <a:gd name="T28" fmla="*/ 140 w 164"/>
                <a:gd name="T29" fmla="*/ 381 h 427"/>
                <a:gd name="T30" fmla="*/ 131 w 164"/>
                <a:gd name="T31" fmla="*/ 400 h 427"/>
                <a:gd name="T32" fmla="*/ 120 w 164"/>
                <a:gd name="T33" fmla="*/ 427 h 427"/>
                <a:gd name="T34" fmla="*/ 118 w 164"/>
                <a:gd name="T35" fmla="*/ 416 h 427"/>
                <a:gd name="T36" fmla="*/ 116 w 164"/>
                <a:gd name="T37" fmla="*/ 407 h 427"/>
                <a:gd name="T38" fmla="*/ 100 w 164"/>
                <a:gd name="T39" fmla="*/ 398 h 427"/>
                <a:gd name="T40" fmla="*/ 93 w 164"/>
                <a:gd name="T41" fmla="*/ 380 h 427"/>
                <a:gd name="T42" fmla="*/ 84 w 164"/>
                <a:gd name="T43" fmla="*/ 371 h 427"/>
                <a:gd name="T44" fmla="*/ 95 w 164"/>
                <a:gd name="T45" fmla="*/ 329 h 427"/>
                <a:gd name="T46" fmla="*/ 93 w 164"/>
                <a:gd name="T47" fmla="*/ 292 h 427"/>
                <a:gd name="T48" fmla="*/ 87 w 164"/>
                <a:gd name="T49" fmla="*/ 281 h 427"/>
                <a:gd name="T50" fmla="*/ 67 w 164"/>
                <a:gd name="T51" fmla="*/ 280 h 427"/>
                <a:gd name="T52" fmla="*/ 40 w 164"/>
                <a:gd name="T53" fmla="*/ 274 h 427"/>
                <a:gd name="T54" fmla="*/ 20 w 164"/>
                <a:gd name="T55" fmla="*/ 252 h 427"/>
                <a:gd name="T56" fmla="*/ 13 w 164"/>
                <a:gd name="T57" fmla="*/ 254 h 427"/>
                <a:gd name="T58" fmla="*/ 7 w 164"/>
                <a:gd name="T59" fmla="*/ 252 h 427"/>
                <a:gd name="T60" fmla="*/ 0 w 164"/>
                <a:gd name="T61" fmla="*/ 243 h 427"/>
                <a:gd name="T62" fmla="*/ 15 w 164"/>
                <a:gd name="T63" fmla="*/ 209 h 427"/>
                <a:gd name="T64" fmla="*/ 20 w 164"/>
                <a:gd name="T65" fmla="*/ 180 h 427"/>
                <a:gd name="T66" fmla="*/ 31 w 164"/>
                <a:gd name="T67" fmla="*/ 174 h 427"/>
                <a:gd name="T68" fmla="*/ 40 w 164"/>
                <a:gd name="T69" fmla="*/ 169 h 427"/>
                <a:gd name="T70" fmla="*/ 38 w 164"/>
                <a:gd name="T71" fmla="*/ 158 h 427"/>
                <a:gd name="T72" fmla="*/ 33 w 164"/>
                <a:gd name="T73" fmla="*/ 149 h 427"/>
                <a:gd name="T74" fmla="*/ 36 w 164"/>
                <a:gd name="T75" fmla="*/ 134 h 427"/>
                <a:gd name="T76" fmla="*/ 40 w 164"/>
                <a:gd name="T77" fmla="*/ 96 h 427"/>
                <a:gd name="T78" fmla="*/ 40 w 164"/>
                <a:gd name="T79" fmla="*/ 74 h 427"/>
                <a:gd name="T80" fmla="*/ 56 w 164"/>
                <a:gd name="T81" fmla="*/ 63 h 427"/>
                <a:gd name="T82" fmla="*/ 53 w 164"/>
                <a:gd name="T83" fmla="*/ 47 h 427"/>
                <a:gd name="T84" fmla="*/ 33 w 164"/>
                <a:gd name="T85" fmla="*/ 20 h 427"/>
                <a:gd name="T86" fmla="*/ 29 w 164"/>
                <a:gd name="T87" fmla="*/ 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4" h="427">
                  <a:moveTo>
                    <a:pt x="27" y="0"/>
                  </a:moveTo>
                  <a:lnTo>
                    <a:pt x="60" y="3"/>
                  </a:lnTo>
                  <a:lnTo>
                    <a:pt x="60" y="7"/>
                  </a:lnTo>
                  <a:lnTo>
                    <a:pt x="64" y="7"/>
                  </a:lnTo>
                  <a:lnTo>
                    <a:pt x="65" y="7"/>
                  </a:lnTo>
                  <a:lnTo>
                    <a:pt x="67" y="5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87" y="3"/>
                  </a:lnTo>
                  <a:lnTo>
                    <a:pt x="93" y="14"/>
                  </a:lnTo>
                  <a:lnTo>
                    <a:pt x="96" y="14"/>
                  </a:lnTo>
                  <a:lnTo>
                    <a:pt x="96" y="23"/>
                  </a:lnTo>
                  <a:lnTo>
                    <a:pt x="100" y="23"/>
                  </a:lnTo>
                  <a:lnTo>
                    <a:pt x="104" y="54"/>
                  </a:lnTo>
                  <a:lnTo>
                    <a:pt x="107" y="54"/>
                  </a:lnTo>
                  <a:lnTo>
                    <a:pt x="104" y="91"/>
                  </a:lnTo>
                  <a:lnTo>
                    <a:pt x="116" y="100"/>
                  </a:lnTo>
                  <a:lnTo>
                    <a:pt x="116" y="107"/>
                  </a:lnTo>
                  <a:lnTo>
                    <a:pt x="120" y="107"/>
                  </a:lnTo>
                  <a:lnTo>
                    <a:pt x="122" y="118"/>
                  </a:lnTo>
                  <a:lnTo>
                    <a:pt x="118" y="131"/>
                  </a:lnTo>
                  <a:lnTo>
                    <a:pt x="115" y="143"/>
                  </a:lnTo>
                  <a:lnTo>
                    <a:pt x="113" y="151"/>
                  </a:lnTo>
                  <a:lnTo>
                    <a:pt x="107" y="151"/>
                  </a:lnTo>
                  <a:lnTo>
                    <a:pt x="107" y="220"/>
                  </a:lnTo>
                  <a:lnTo>
                    <a:pt x="113" y="220"/>
                  </a:lnTo>
                  <a:lnTo>
                    <a:pt x="115" y="225"/>
                  </a:lnTo>
                  <a:lnTo>
                    <a:pt x="116" y="231"/>
                  </a:lnTo>
                  <a:lnTo>
                    <a:pt x="118" y="238"/>
                  </a:lnTo>
                  <a:lnTo>
                    <a:pt x="120" y="243"/>
                  </a:lnTo>
                  <a:lnTo>
                    <a:pt x="124" y="247"/>
                  </a:lnTo>
                  <a:lnTo>
                    <a:pt x="133" y="247"/>
                  </a:lnTo>
                  <a:lnTo>
                    <a:pt x="133" y="251"/>
                  </a:lnTo>
                  <a:lnTo>
                    <a:pt x="140" y="251"/>
                  </a:lnTo>
                  <a:lnTo>
                    <a:pt x="140" y="256"/>
                  </a:lnTo>
                  <a:lnTo>
                    <a:pt x="153" y="263"/>
                  </a:lnTo>
                  <a:lnTo>
                    <a:pt x="160" y="280"/>
                  </a:lnTo>
                  <a:lnTo>
                    <a:pt x="164" y="300"/>
                  </a:lnTo>
                  <a:lnTo>
                    <a:pt x="164" y="323"/>
                  </a:lnTo>
                  <a:lnTo>
                    <a:pt x="164" y="347"/>
                  </a:lnTo>
                  <a:lnTo>
                    <a:pt x="164" y="371"/>
                  </a:lnTo>
                  <a:lnTo>
                    <a:pt x="156" y="374"/>
                  </a:lnTo>
                  <a:lnTo>
                    <a:pt x="151" y="376"/>
                  </a:lnTo>
                  <a:lnTo>
                    <a:pt x="145" y="378"/>
                  </a:lnTo>
                  <a:lnTo>
                    <a:pt x="140" y="381"/>
                  </a:lnTo>
                  <a:lnTo>
                    <a:pt x="136" y="387"/>
                  </a:lnTo>
                  <a:lnTo>
                    <a:pt x="133" y="387"/>
                  </a:lnTo>
                  <a:lnTo>
                    <a:pt x="131" y="400"/>
                  </a:lnTo>
                  <a:lnTo>
                    <a:pt x="129" y="414"/>
                  </a:lnTo>
                  <a:lnTo>
                    <a:pt x="127" y="427"/>
                  </a:lnTo>
                  <a:lnTo>
                    <a:pt x="120" y="427"/>
                  </a:lnTo>
                  <a:lnTo>
                    <a:pt x="120" y="425"/>
                  </a:lnTo>
                  <a:lnTo>
                    <a:pt x="118" y="421"/>
                  </a:lnTo>
                  <a:lnTo>
                    <a:pt x="118" y="416"/>
                  </a:lnTo>
                  <a:lnTo>
                    <a:pt x="118" y="412"/>
                  </a:lnTo>
                  <a:lnTo>
                    <a:pt x="118" y="409"/>
                  </a:lnTo>
                  <a:lnTo>
                    <a:pt x="116" y="407"/>
                  </a:lnTo>
                  <a:lnTo>
                    <a:pt x="111" y="405"/>
                  </a:lnTo>
                  <a:lnTo>
                    <a:pt x="105" y="401"/>
                  </a:lnTo>
                  <a:lnTo>
                    <a:pt x="100" y="398"/>
                  </a:lnTo>
                  <a:lnTo>
                    <a:pt x="95" y="394"/>
                  </a:lnTo>
                  <a:lnTo>
                    <a:pt x="93" y="391"/>
                  </a:lnTo>
                  <a:lnTo>
                    <a:pt x="93" y="380"/>
                  </a:lnTo>
                  <a:lnTo>
                    <a:pt x="87" y="380"/>
                  </a:lnTo>
                  <a:lnTo>
                    <a:pt x="87" y="371"/>
                  </a:lnTo>
                  <a:lnTo>
                    <a:pt x="84" y="371"/>
                  </a:lnTo>
                  <a:lnTo>
                    <a:pt x="84" y="356"/>
                  </a:lnTo>
                  <a:lnTo>
                    <a:pt x="87" y="343"/>
                  </a:lnTo>
                  <a:lnTo>
                    <a:pt x="95" y="329"/>
                  </a:lnTo>
                  <a:lnTo>
                    <a:pt x="98" y="314"/>
                  </a:lnTo>
                  <a:lnTo>
                    <a:pt x="96" y="300"/>
                  </a:lnTo>
                  <a:lnTo>
                    <a:pt x="93" y="292"/>
                  </a:lnTo>
                  <a:lnTo>
                    <a:pt x="91" y="287"/>
                  </a:lnTo>
                  <a:lnTo>
                    <a:pt x="89" y="283"/>
                  </a:lnTo>
                  <a:lnTo>
                    <a:pt x="87" y="281"/>
                  </a:lnTo>
                  <a:lnTo>
                    <a:pt x="84" y="280"/>
                  </a:lnTo>
                  <a:lnTo>
                    <a:pt x="76" y="280"/>
                  </a:lnTo>
                  <a:lnTo>
                    <a:pt x="67" y="280"/>
                  </a:lnTo>
                  <a:lnTo>
                    <a:pt x="67" y="283"/>
                  </a:lnTo>
                  <a:lnTo>
                    <a:pt x="40" y="283"/>
                  </a:lnTo>
                  <a:lnTo>
                    <a:pt x="40" y="274"/>
                  </a:lnTo>
                  <a:lnTo>
                    <a:pt x="27" y="267"/>
                  </a:lnTo>
                  <a:lnTo>
                    <a:pt x="24" y="256"/>
                  </a:lnTo>
                  <a:lnTo>
                    <a:pt x="20" y="252"/>
                  </a:lnTo>
                  <a:lnTo>
                    <a:pt x="16" y="252"/>
                  </a:lnTo>
                  <a:lnTo>
                    <a:pt x="15" y="252"/>
                  </a:lnTo>
                  <a:lnTo>
                    <a:pt x="13" y="254"/>
                  </a:lnTo>
                  <a:lnTo>
                    <a:pt x="11" y="254"/>
                  </a:lnTo>
                  <a:lnTo>
                    <a:pt x="9" y="254"/>
                  </a:lnTo>
                  <a:lnTo>
                    <a:pt x="7" y="252"/>
                  </a:lnTo>
                  <a:lnTo>
                    <a:pt x="5" y="249"/>
                  </a:lnTo>
                  <a:lnTo>
                    <a:pt x="4" y="243"/>
                  </a:lnTo>
                  <a:lnTo>
                    <a:pt x="0" y="243"/>
                  </a:lnTo>
                  <a:lnTo>
                    <a:pt x="0" y="227"/>
                  </a:lnTo>
                  <a:lnTo>
                    <a:pt x="11" y="218"/>
                  </a:lnTo>
                  <a:lnTo>
                    <a:pt x="15" y="209"/>
                  </a:lnTo>
                  <a:lnTo>
                    <a:pt x="15" y="198"/>
                  </a:lnTo>
                  <a:lnTo>
                    <a:pt x="15" y="189"/>
                  </a:lnTo>
                  <a:lnTo>
                    <a:pt x="20" y="180"/>
                  </a:lnTo>
                  <a:lnTo>
                    <a:pt x="24" y="176"/>
                  </a:lnTo>
                  <a:lnTo>
                    <a:pt x="27" y="174"/>
                  </a:lnTo>
                  <a:lnTo>
                    <a:pt x="31" y="174"/>
                  </a:lnTo>
                  <a:lnTo>
                    <a:pt x="35" y="172"/>
                  </a:lnTo>
                  <a:lnTo>
                    <a:pt x="36" y="172"/>
                  </a:lnTo>
                  <a:lnTo>
                    <a:pt x="40" y="169"/>
                  </a:lnTo>
                  <a:lnTo>
                    <a:pt x="42" y="165"/>
                  </a:lnTo>
                  <a:lnTo>
                    <a:pt x="44" y="160"/>
                  </a:lnTo>
                  <a:lnTo>
                    <a:pt x="38" y="158"/>
                  </a:lnTo>
                  <a:lnTo>
                    <a:pt x="35" y="154"/>
                  </a:lnTo>
                  <a:lnTo>
                    <a:pt x="33" y="152"/>
                  </a:lnTo>
                  <a:lnTo>
                    <a:pt x="33" y="149"/>
                  </a:lnTo>
                  <a:lnTo>
                    <a:pt x="33" y="143"/>
                  </a:lnTo>
                  <a:lnTo>
                    <a:pt x="33" y="134"/>
                  </a:lnTo>
                  <a:lnTo>
                    <a:pt x="36" y="134"/>
                  </a:lnTo>
                  <a:lnTo>
                    <a:pt x="36" y="100"/>
                  </a:lnTo>
                  <a:lnTo>
                    <a:pt x="40" y="100"/>
                  </a:lnTo>
                  <a:lnTo>
                    <a:pt x="40" y="96"/>
                  </a:lnTo>
                  <a:lnTo>
                    <a:pt x="36" y="96"/>
                  </a:lnTo>
                  <a:lnTo>
                    <a:pt x="33" y="74"/>
                  </a:lnTo>
                  <a:lnTo>
                    <a:pt x="40" y="74"/>
                  </a:lnTo>
                  <a:lnTo>
                    <a:pt x="45" y="71"/>
                  </a:lnTo>
                  <a:lnTo>
                    <a:pt x="51" y="67"/>
                  </a:lnTo>
                  <a:lnTo>
                    <a:pt x="56" y="63"/>
                  </a:lnTo>
                  <a:lnTo>
                    <a:pt x="56" y="60"/>
                  </a:lnTo>
                  <a:lnTo>
                    <a:pt x="53" y="60"/>
                  </a:lnTo>
                  <a:lnTo>
                    <a:pt x="53" y="47"/>
                  </a:lnTo>
                  <a:lnTo>
                    <a:pt x="36" y="36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29" y="5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45">
              <a:extLst>
                <a:ext uri="{FF2B5EF4-FFF2-40B4-BE49-F238E27FC236}">
                  <a16:creationId xmlns="" xmlns:a16="http://schemas.microsoft.com/office/drawing/2014/main" id="{E8D116C7-98EB-455D-B1BD-6EEECDFE6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9040" y="4422046"/>
              <a:ext cx="922338" cy="1492250"/>
            </a:xfrm>
            <a:custGeom>
              <a:avLst/>
              <a:gdLst>
                <a:gd name="T0" fmla="*/ 563 w 581"/>
                <a:gd name="T1" fmla="*/ 63 h 940"/>
                <a:gd name="T2" fmla="*/ 576 w 581"/>
                <a:gd name="T3" fmla="*/ 216 h 940"/>
                <a:gd name="T4" fmla="*/ 572 w 581"/>
                <a:gd name="T5" fmla="*/ 269 h 940"/>
                <a:gd name="T6" fmla="*/ 532 w 581"/>
                <a:gd name="T7" fmla="*/ 325 h 940"/>
                <a:gd name="T8" fmla="*/ 492 w 581"/>
                <a:gd name="T9" fmla="*/ 369 h 940"/>
                <a:gd name="T10" fmla="*/ 423 w 581"/>
                <a:gd name="T11" fmla="*/ 392 h 940"/>
                <a:gd name="T12" fmla="*/ 403 w 581"/>
                <a:gd name="T13" fmla="*/ 405 h 940"/>
                <a:gd name="T14" fmla="*/ 360 w 581"/>
                <a:gd name="T15" fmla="*/ 436 h 940"/>
                <a:gd name="T16" fmla="*/ 331 w 581"/>
                <a:gd name="T17" fmla="*/ 474 h 940"/>
                <a:gd name="T18" fmla="*/ 327 w 581"/>
                <a:gd name="T19" fmla="*/ 481 h 940"/>
                <a:gd name="T20" fmla="*/ 269 w 581"/>
                <a:gd name="T21" fmla="*/ 525 h 940"/>
                <a:gd name="T22" fmla="*/ 247 w 581"/>
                <a:gd name="T23" fmla="*/ 578 h 940"/>
                <a:gd name="T24" fmla="*/ 269 w 581"/>
                <a:gd name="T25" fmla="*/ 660 h 940"/>
                <a:gd name="T26" fmla="*/ 280 w 581"/>
                <a:gd name="T27" fmla="*/ 674 h 940"/>
                <a:gd name="T28" fmla="*/ 278 w 581"/>
                <a:gd name="T29" fmla="*/ 712 h 940"/>
                <a:gd name="T30" fmla="*/ 269 w 581"/>
                <a:gd name="T31" fmla="*/ 752 h 940"/>
                <a:gd name="T32" fmla="*/ 263 w 581"/>
                <a:gd name="T33" fmla="*/ 754 h 940"/>
                <a:gd name="T34" fmla="*/ 263 w 581"/>
                <a:gd name="T35" fmla="*/ 789 h 940"/>
                <a:gd name="T36" fmla="*/ 200 w 581"/>
                <a:gd name="T37" fmla="*/ 829 h 940"/>
                <a:gd name="T38" fmla="*/ 172 w 581"/>
                <a:gd name="T39" fmla="*/ 843 h 940"/>
                <a:gd name="T40" fmla="*/ 125 w 581"/>
                <a:gd name="T41" fmla="*/ 865 h 940"/>
                <a:gd name="T42" fmla="*/ 129 w 581"/>
                <a:gd name="T43" fmla="*/ 907 h 940"/>
                <a:gd name="T44" fmla="*/ 120 w 581"/>
                <a:gd name="T45" fmla="*/ 940 h 940"/>
                <a:gd name="T46" fmla="*/ 80 w 581"/>
                <a:gd name="T47" fmla="*/ 932 h 940"/>
                <a:gd name="T48" fmla="*/ 69 w 581"/>
                <a:gd name="T49" fmla="*/ 887 h 940"/>
                <a:gd name="T50" fmla="*/ 72 w 581"/>
                <a:gd name="T51" fmla="*/ 863 h 940"/>
                <a:gd name="T52" fmla="*/ 80 w 581"/>
                <a:gd name="T53" fmla="*/ 805 h 940"/>
                <a:gd name="T54" fmla="*/ 72 w 581"/>
                <a:gd name="T55" fmla="*/ 792 h 940"/>
                <a:gd name="T56" fmla="*/ 63 w 581"/>
                <a:gd name="T57" fmla="*/ 756 h 940"/>
                <a:gd name="T58" fmla="*/ 43 w 581"/>
                <a:gd name="T59" fmla="*/ 676 h 940"/>
                <a:gd name="T60" fmla="*/ 85 w 581"/>
                <a:gd name="T61" fmla="*/ 640 h 940"/>
                <a:gd name="T62" fmla="*/ 96 w 581"/>
                <a:gd name="T63" fmla="*/ 632 h 940"/>
                <a:gd name="T64" fmla="*/ 103 w 581"/>
                <a:gd name="T65" fmla="*/ 616 h 940"/>
                <a:gd name="T66" fmla="*/ 132 w 581"/>
                <a:gd name="T67" fmla="*/ 556 h 940"/>
                <a:gd name="T68" fmla="*/ 140 w 581"/>
                <a:gd name="T69" fmla="*/ 530 h 940"/>
                <a:gd name="T70" fmla="*/ 132 w 581"/>
                <a:gd name="T71" fmla="*/ 523 h 940"/>
                <a:gd name="T72" fmla="*/ 140 w 581"/>
                <a:gd name="T73" fmla="*/ 423 h 940"/>
                <a:gd name="T74" fmla="*/ 120 w 581"/>
                <a:gd name="T75" fmla="*/ 347 h 940"/>
                <a:gd name="T76" fmla="*/ 76 w 581"/>
                <a:gd name="T77" fmla="*/ 329 h 940"/>
                <a:gd name="T78" fmla="*/ 36 w 581"/>
                <a:gd name="T79" fmla="*/ 318 h 940"/>
                <a:gd name="T80" fmla="*/ 0 w 581"/>
                <a:gd name="T81" fmla="*/ 256 h 940"/>
                <a:gd name="T82" fmla="*/ 40 w 581"/>
                <a:gd name="T83" fmla="*/ 243 h 940"/>
                <a:gd name="T84" fmla="*/ 76 w 581"/>
                <a:gd name="T85" fmla="*/ 229 h 940"/>
                <a:gd name="T86" fmla="*/ 169 w 581"/>
                <a:gd name="T87" fmla="*/ 205 h 940"/>
                <a:gd name="T88" fmla="*/ 229 w 581"/>
                <a:gd name="T89" fmla="*/ 223 h 940"/>
                <a:gd name="T90" fmla="*/ 236 w 581"/>
                <a:gd name="T91" fmla="*/ 269 h 940"/>
                <a:gd name="T92" fmla="*/ 229 w 581"/>
                <a:gd name="T93" fmla="*/ 332 h 940"/>
                <a:gd name="T94" fmla="*/ 260 w 581"/>
                <a:gd name="T95" fmla="*/ 350 h 940"/>
                <a:gd name="T96" fmla="*/ 272 w 581"/>
                <a:gd name="T97" fmla="*/ 327 h 940"/>
                <a:gd name="T98" fmla="*/ 296 w 581"/>
                <a:gd name="T99" fmla="*/ 316 h 940"/>
                <a:gd name="T100" fmla="*/ 298 w 581"/>
                <a:gd name="T101" fmla="*/ 254 h 940"/>
                <a:gd name="T102" fmla="*/ 272 w 581"/>
                <a:gd name="T103" fmla="*/ 205 h 940"/>
                <a:gd name="T104" fmla="*/ 252 w 581"/>
                <a:gd name="T105" fmla="*/ 194 h 940"/>
                <a:gd name="T106" fmla="*/ 240 w 581"/>
                <a:gd name="T107" fmla="*/ 136 h 940"/>
                <a:gd name="T108" fmla="*/ 252 w 581"/>
                <a:gd name="T109" fmla="*/ 69 h 940"/>
                <a:gd name="T110" fmla="*/ 280 w 581"/>
                <a:gd name="T111" fmla="*/ 69 h 940"/>
                <a:gd name="T112" fmla="*/ 316 w 581"/>
                <a:gd name="T113" fmla="*/ 56 h 940"/>
                <a:gd name="T114" fmla="*/ 360 w 581"/>
                <a:gd name="T115" fmla="*/ 65 h 940"/>
                <a:gd name="T116" fmla="*/ 411 w 581"/>
                <a:gd name="T117" fmla="*/ 58 h 940"/>
                <a:gd name="T118" fmla="*/ 432 w 581"/>
                <a:gd name="T119" fmla="*/ 47 h 940"/>
                <a:gd name="T120" fmla="*/ 469 w 581"/>
                <a:gd name="T121" fmla="*/ 45 h 940"/>
                <a:gd name="T122" fmla="*/ 532 w 581"/>
                <a:gd name="T123" fmla="*/ 16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1" h="940">
                  <a:moveTo>
                    <a:pt x="552" y="0"/>
                  </a:moveTo>
                  <a:lnTo>
                    <a:pt x="569" y="0"/>
                  </a:lnTo>
                  <a:lnTo>
                    <a:pt x="572" y="23"/>
                  </a:lnTo>
                  <a:lnTo>
                    <a:pt x="569" y="41"/>
                  </a:lnTo>
                  <a:lnTo>
                    <a:pt x="563" y="63"/>
                  </a:lnTo>
                  <a:lnTo>
                    <a:pt x="561" y="87"/>
                  </a:lnTo>
                  <a:lnTo>
                    <a:pt x="563" y="109"/>
                  </a:lnTo>
                  <a:lnTo>
                    <a:pt x="569" y="109"/>
                  </a:lnTo>
                  <a:lnTo>
                    <a:pt x="569" y="212"/>
                  </a:lnTo>
                  <a:lnTo>
                    <a:pt x="576" y="216"/>
                  </a:lnTo>
                  <a:lnTo>
                    <a:pt x="576" y="223"/>
                  </a:lnTo>
                  <a:lnTo>
                    <a:pt x="580" y="223"/>
                  </a:lnTo>
                  <a:lnTo>
                    <a:pt x="581" y="241"/>
                  </a:lnTo>
                  <a:lnTo>
                    <a:pt x="578" y="256"/>
                  </a:lnTo>
                  <a:lnTo>
                    <a:pt x="572" y="269"/>
                  </a:lnTo>
                  <a:lnTo>
                    <a:pt x="569" y="269"/>
                  </a:lnTo>
                  <a:lnTo>
                    <a:pt x="569" y="289"/>
                  </a:lnTo>
                  <a:lnTo>
                    <a:pt x="556" y="296"/>
                  </a:lnTo>
                  <a:lnTo>
                    <a:pt x="556" y="303"/>
                  </a:lnTo>
                  <a:lnTo>
                    <a:pt x="532" y="325"/>
                  </a:lnTo>
                  <a:lnTo>
                    <a:pt x="532" y="332"/>
                  </a:lnTo>
                  <a:lnTo>
                    <a:pt x="516" y="345"/>
                  </a:lnTo>
                  <a:lnTo>
                    <a:pt x="512" y="356"/>
                  </a:lnTo>
                  <a:lnTo>
                    <a:pt x="496" y="360"/>
                  </a:lnTo>
                  <a:lnTo>
                    <a:pt x="492" y="369"/>
                  </a:lnTo>
                  <a:lnTo>
                    <a:pt x="480" y="372"/>
                  </a:lnTo>
                  <a:lnTo>
                    <a:pt x="480" y="376"/>
                  </a:lnTo>
                  <a:lnTo>
                    <a:pt x="443" y="383"/>
                  </a:lnTo>
                  <a:lnTo>
                    <a:pt x="443" y="389"/>
                  </a:lnTo>
                  <a:lnTo>
                    <a:pt x="423" y="392"/>
                  </a:lnTo>
                  <a:lnTo>
                    <a:pt x="423" y="396"/>
                  </a:lnTo>
                  <a:lnTo>
                    <a:pt x="416" y="396"/>
                  </a:lnTo>
                  <a:lnTo>
                    <a:pt x="416" y="400"/>
                  </a:lnTo>
                  <a:lnTo>
                    <a:pt x="403" y="400"/>
                  </a:lnTo>
                  <a:lnTo>
                    <a:pt x="403" y="405"/>
                  </a:lnTo>
                  <a:lnTo>
                    <a:pt x="396" y="405"/>
                  </a:lnTo>
                  <a:lnTo>
                    <a:pt x="396" y="409"/>
                  </a:lnTo>
                  <a:lnTo>
                    <a:pt x="389" y="409"/>
                  </a:lnTo>
                  <a:lnTo>
                    <a:pt x="363" y="436"/>
                  </a:lnTo>
                  <a:lnTo>
                    <a:pt x="360" y="436"/>
                  </a:lnTo>
                  <a:lnTo>
                    <a:pt x="360" y="449"/>
                  </a:lnTo>
                  <a:lnTo>
                    <a:pt x="332" y="469"/>
                  </a:lnTo>
                  <a:lnTo>
                    <a:pt x="331" y="470"/>
                  </a:lnTo>
                  <a:lnTo>
                    <a:pt x="331" y="474"/>
                  </a:lnTo>
                  <a:lnTo>
                    <a:pt x="331" y="474"/>
                  </a:lnTo>
                  <a:lnTo>
                    <a:pt x="331" y="476"/>
                  </a:lnTo>
                  <a:lnTo>
                    <a:pt x="331" y="476"/>
                  </a:lnTo>
                  <a:lnTo>
                    <a:pt x="331" y="478"/>
                  </a:lnTo>
                  <a:lnTo>
                    <a:pt x="331" y="480"/>
                  </a:lnTo>
                  <a:lnTo>
                    <a:pt x="327" y="481"/>
                  </a:lnTo>
                  <a:lnTo>
                    <a:pt x="323" y="485"/>
                  </a:lnTo>
                  <a:lnTo>
                    <a:pt x="323" y="489"/>
                  </a:lnTo>
                  <a:lnTo>
                    <a:pt x="303" y="489"/>
                  </a:lnTo>
                  <a:lnTo>
                    <a:pt x="280" y="516"/>
                  </a:lnTo>
                  <a:lnTo>
                    <a:pt x="269" y="525"/>
                  </a:lnTo>
                  <a:lnTo>
                    <a:pt x="258" y="532"/>
                  </a:lnTo>
                  <a:lnTo>
                    <a:pt x="247" y="540"/>
                  </a:lnTo>
                  <a:lnTo>
                    <a:pt x="240" y="550"/>
                  </a:lnTo>
                  <a:lnTo>
                    <a:pt x="236" y="569"/>
                  </a:lnTo>
                  <a:lnTo>
                    <a:pt x="247" y="578"/>
                  </a:lnTo>
                  <a:lnTo>
                    <a:pt x="254" y="589"/>
                  </a:lnTo>
                  <a:lnTo>
                    <a:pt x="256" y="609"/>
                  </a:lnTo>
                  <a:lnTo>
                    <a:pt x="256" y="625"/>
                  </a:lnTo>
                  <a:lnTo>
                    <a:pt x="263" y="629"/>
                  </a:lnTo>
                  <a:lnTo>
                    <a:pt x="269" y="660"/>
                  </a:lnTo>
                  <a:lnTo>
                    <a:pt x="274" y="661"/>
                  </a:lnTo>
                  <a:lnTo>
                    <a:pt x="276" y="663"/>
                  </a:lnTo>
                  <a:lnTo>
                    <a:pt x="278" y="665"/>
                  </a:lnTo>
                  <a:lnTo>
                    <a:pt x="280" y="669"/>
                  </a:lnTo>
                  <a:lnTo>
                    <a:pt x="280" y="674"/>
                  </a:lnTo>
                  <a:lnTo>
                    <a:pt x="280" y="680"/>
                  </a:lnTo>
                  <a:lnTo>
                    <a:pt x="274" y="689"/>
                  </a:lnTo>
                  <a:lnTo>
                    <a:pt x="274" y="696"/>
                  </a:lnTo>
                  <a:lnTo>
                    <a:pt x="276" y="703"/>
                  </a:lnTo>
                  <a:lnTo>
                    <a:pt x="278" y="712"/>
                  </a:lnTo>
                  <a:lnTo>
                    <a:pt x="276" y="723"/>
                  </a:lnTo>
                  <a:lnTo>
                    <a:pt x="272" y="723"/>
                  </a:lnTo>
                  <a:lnTo>
                    <a:pt x="272" y="740"/>
                  </a:lnTo>
                  <a:lnTo>
                    <a:pt x="269" y="740"/>
                  </a:lnTo>
                  <a:lnTo>
                    <a:pt x="269" y="752"/>
                  </a:lnTo>
                  <a:lnTo>
                    <a:pt x="267" y="752"/>
                  </a:lnTo>
                  <a:lnTo>
                    <a:pt x="267" y="752"/>
                  </a:lnTo>
                  <a:lnTo>
                    <a:pt x="265" y="752"/>
                  </a:lnTo>
                  <a:lnTo>
                    <a:pt x="263" y="754"/>
                  </a:lnTo>
                  <a:lnTo>
                    <a:pt x="263" y="754"/>
                  </a:lnTo>
                  <a:lnTo>
                    <a:pt x="263" y="756"/>
                  </a:lnTo>
                  <a:lnTo>
                    <a:pt x="272" y="756"/>
                  </a:lnTo>
                  <a:lnTo>
                    <a:pt x="271" y="769"/>
                  </a:lnTo>
                  <a:lnTo>
                    <a:pt x="269" y="780"/>
                  </a:lnTo>
                  <a:lnTo>
                    <a:pt x="263" y="789"/>
                  </a:lnTo>
                  <a:lnTo>
                    <a:pt x="256" y="803"/>
                  </a:lnTo>
                  <a:lnTo>
                    <a:pt x="245" y="812"/>
                  </a:lnTo>
                  <a:lnTo>
                    <a:pt x="232" y="818"/>
                  </a:lnTo>
                  <a:lnTo>
                    <a:pt x="216" y="823"/>
                  </a:lnTo>
                  <a:lnTo>
                    <a:pt x="200" y="829"/>
                  </a:lnTo>
                  <a:lnTo>
                    <a:pt x="200" y="832"/>
                  </a:lnTo>
                  <a:lnTo>
                    <a:pt x="189" y="832"/>
                  </a:lnTo>
                  <a:lnTo>
                    <a:pt x="189" y="836"/>
                  </a:lnTo>
                  <a:lnTo>
                    <a:pt x="172" y="840"/>
                  </a:lnTo>
                  <a:lnTo>
                    <a:pt x="172" y="843"/>
                  </a:lnTo>
                  <a:lnTo>
                    <a:pt x="152" y="843"/>
                  </a:lnTo>
                  <a:lnTo>
                    <a:pt x="152" y="849"/>
                  </a:lnTo>
                  <a:lnTo>
                    <a:pt x="141" y="852"/>
                  </a:lnTo>
                  <a:lnTo>
                    <a:pt x="132" y="858"/>
                  </a:lnTo>
                  <a:lnTo>
                    <a:pt x="125" y="865"/>
                  </a:lnTo>
                  <a:lnTo>
                    <a:pt x="120" y="876"/>
                  </a:lnTo>
                  <a:lnTo>
                    <a:pt x="116" y="876"/>
                  </a:lnTo>
                  <a:lnTo>
                    <a:pt x="116" y="889"/>
                  </a:lnTo>
                  <a:lnTo>
                    <a:pt x="125" y="896"/>
                  </a:lnTo>
                  <a:lnTo>
                    <a:pt x="129" y="907"/>
                  </a:lnTo>
                  <a:lnTo>
                    <a:pt x="129" y="923"/>
                  </a:lnTo>
                  <a:lnTo>
                    <a:pt x="123" y="923"/>
                  </a:lnTo>
                  <a:lnTo>
                    <a:pt x="123" y="936"/>
                  </a:lnTo>
                  <a:lnTo>
                    <a:pt x="120" y="936"/>
                  </a:lnTo>
                  <a:lnTo>
                    <a:pt x="120" y="940"/>
                  </a:lnTo>
                  <a:lnTo>
                    <a:pt x="103" y="940"/>
                  </a:lnTo>
                  <a:lnTo>
                    <a:pt x="103" y="936"/>
                  </a:lnTo>
                  <a:lnTo>
                    <a:pt x="83" y="936"/>
                  </a:lnTo>
                  <a:lnTo>
                    <a:pt x="83" y="932"/>
                  </a:lnTo>
                  <a:lnTo>
                    <a:pt x="80" y="932"/>
                  </a:lnTo>
                  <a:lnTo>
                    <a:pt x="80" y="896"/>
                  </a:lnTo>
                  <a:lnTo>
                    <a:pt x="76" y="896"/>
                  </a:lnTo>
                  <a:lnTo>
                    <a:pt x="74" y="892"/>
                  </a:lnTo>
                  <a:lnTo>
                    <a:pt x="71" y="890"/>
                  </a:lnTo>
                  <a:lnTo>
                    <a:pt x="69" y="887"/>
                  </a:lnTo>
                  <a:lnTo>
                    <a:pt x="67" y="883"/>
                  </a:lnTo>
                  <a:lnTo>
                    <a:pt x="67" y="878"/>
                  </a:lnTo>
                  <a:lnTo>
                    <a:pt x="69" y="872"/>
                  </a:lnTo>
                  <a:lnTo>
                    <a:pt x="72" y="872"/>
                  </a:lnTo>
                  <a:lnTo>
                    <a:pt x="72" y="863"/>
                  </a:lnTo>
                  <a:lnTo>
                    <a:pt x="76" y="863"/>
                  </a:lnTo>
                  <a:lnTo>
                    <a:pt x="76" y="809"/>
                  </a:lnTo>
                  <a:lnTo>
                    <a:pt x="76" y="807"/>
                  </a:lnTo>
                  <a:lnTo>
                    <a:pt x="78" y="807"/>
                  </a:lnTo>
                  <a:lnTo>
                    <a:pt x="80" y="805"/>
                  </a:lnTo>
                  <a:lnTo>
                    <a:pt x="80" y="803"/>
                  </a:lnTo>
                  <a:lnTo>
                    <a:pt x="80" y="800"/>
                  </a:lnTo>
                  <a:lnTo>
                    <a:pt x="76" y="800"/>
                  </a:lnTo>
                  <a:lnTo>
                    <a:pt x="76" y="792"/>
                  </a:lnTo>
                  <a:lnTo>
                    <a:pt x="72" y="792"/>
                  </a:lnTo>
                  <a:lnTo>
                    <a:pt x="72" y="772"/>
                  </a:lnTo>
                  <a:lnTo>
                    <a:pt x="69" y="772"/>
                  </a:lnTo>
                  <a:lnTo>
                    <a:pt x="69" y="765"/>
                  </a:lnTo>
                  <a:lnTo>
                    <a:pt x="63" y="765"/>
                  </a:lnTo>
                  <a:lnTo>
                    <a:pt x="63" y="756"/>
                  </a:lnTo>
                  <a:lnTo>
                    <a:pt x="56" y="752"/>
                  </a:lnTo>
                  <a:lnTo>
                    <a:pt x="56" y="723"/>
                  </a:lnTo>
                  <a:lnTo>
                    <a:pt x="51" y="710"/>
                  </a:lnTo>
                  <a:lnTo>
                    <a:pt x="47" y="694"/>
                  </a:lnTo>
                  <a:lnTo>
                    <a:pt x="43" y="676"/>
                  </a:lnTo>
                  <a:lnTo>
                    <a:pt x="54" y="669"/>
                  </a:lnTo>
                  <a:lnTo>
                    <a:pt x="63" y="658"/>
                  </a:lnTo>
                  <a:lnTo>
                    <a:pt x="72" y="650"/>
                  </a:lnTo>
                  <a:lnTo>
                    <a:pt x="83" y="643"/>
                  </a:lnTo>
                  <a:lnTo>
                    <a:pt x="85" y="640"/>
                  </a:lnTo>
                  <a:lnTo>
                    <a:pt x="85" y="636"/>
                  </a:lnTo>
                  <a:lnTo>
                    <a:pt x="87" y="636"/>
                  </a:lnTo>
                  <a:lnTo>
                    <a:pt x="89" y="634"/>
                  </a:lnTo>
                  <a:lnTo>
                    <a:pt x="92" y="634"/>
                  </a:lnTo>
                  <a:lnTo>
                    <a:pt x="96" y="632"/>
                  </a:lnTo>
                  <a:lnTo>
                    <a:pt x="98" y="627"/>
                  </a:lnTo>
                  <a:lnTo>
                    <a:pt x="98" y="625"/>
                  </a:lnTo>
                  <a:lnTo>
                    <a:pt x="100" y="621"/>
                  </a:lnTo>
                  <a:lnTo>
                    <a:pt x="101" y="620"/>
                  </a:lnTo>
                  <a:lnTo>
                    <a:pt x="103" y="616"/>
                  </a:lnTo>
                  <a:lnTo>
                    <a:pt x="109" y="616"/>
                  </a:lnTo>
                  <a:lnTo>
                    <a:pt x="112" y="576"/>
                  </a:lnTo>
                  <a:lnTo>
                    <a:pt x="123" y="569"/>
                  </a:lnTo>
                  <a:lnTo>
                    <a:pt x="123" y="560"/>
                  </a:lnTo>
                  <a:lnTo>
                    <a:pt x="132" y="556"/>
                  </a:lnTo>
                  <a:lnTo>
                    <a:pt x="136" y="540"/>
                  </a:lnTo>
                  <a:lnTo>
                    <a:pt x="140" y="540"/>
                  </a:lnTo>
                  <a:lnTo>
                    <a:pt x="141" y="536"/>
                  </a:lnTo>
                  <a:lnTo>
                    <a:pt x="141" y="532"/>
                  </a:lnTo>
                  <a:lnTo>
                    <a:pt x="140" y="530"/>
                  </a:lnTo>
                  <a:lnTo>
                    <a:pt x="138" y="529"/>
                  </a:lnTo>
                  <a:lnTo>
                    <a:pt x="136" y="527"/>
                  </a:lnTo>
                  <a:lnTo>
                    <a:pt x="134" y="527"/>
                  </a:lnTo>
                  <a:lnTo>
                    <a:pt x="132" y="525"/>
                  </a:lnTo>
                  <a:lnTo>
                    <a:pt x="132" y="523"/>
                  </a:lnTo>
                  <a:lnTo>
                    <a:pt x="129" y="476"/>
                  </a:lnTo>
                  <a:lnTo>
                    <a:pt x="136" y="472"/>
                  </a:lnTo>
                  <a:lnTo>
                    <a:pt x="136" y="456"/>
                  </a:lnTo>
                  <a:lnTo>
                    <a:pt x="143" y="452"/>
                  </a:lnTo>
                  <a:lnTo>
                    <a:pt x="140" y="423"/>
                  </a:lnTo>
                  <a:lnTo>
                    <a:pt x="143" y="423"/>
                  </a:lnTo>
                  <a:lnTo>
                    <a:pt x="140" y="360"/>
                  </a:lnTo>
                  <a:lnTo>
                    <a:pt x="134" y="356"/>
                  </a:lnTo>
                  <a:lnTo>
                    <a:pt x="127" y="352"/>
                  </a:lnTo>
                  <a:lnTo>
                    <a:pt x="120" y="347"/>
                  </a:lnTo>
                  <a:lnTo>
                    <a:pt x="112" y="345"/>
                  </a:lnTo>
                  <a:lnTo>
                    <a:pt x="92" y="345"/>
                  </a:lnTo>
                  <a:lnTo>
                    <a:pt x="92" y="340"/>
                  </a:lnTo>
                  <a:lnTo>
                    <a:pt x="83" y="340"/>
                  </a:lnTo>
                  <a:lnTo>
                    <a:pt x="76" y="329"/>
                  </a:lnTo>
                  <a:lnTo>
                    <a:pt x="60" y="329"/>
                  </a:lnTo>
                  <a:lnTo>
                    <a:pt x="60" y="325"/>
                  </a:lnTo>
                  <a:lnTo>
                    <a:pt x="52" y="325"/>
                  </a:lnTo>
                  <a:lnTo>
                    <a:pt x="52" y="320"/>
                  </a:lnTo>
                  <a:lnTo>
                    <a:pt x="36" y="318"/>
                  </a:lnTo>
                  <a:lnTo>
                    <a:pt x="21" y="318"/>
                  </a:lnTo>
                  <a:lnTo>
                    <a:pt x="9" y="316"/>
                  </a:lnTo>
                  <a:lnTo>
                    <a:pt x="9" y="289"/>
                  </a:lnTo>
                  <a:lnTo>
                    <a:pt x="0" y="283"/>
                  </a:lnTo>
                  <a:lnTo>
                    <a:pt x="0" y="256"/>
                  </a:lnTo>
                  <a:lnTo>
                    <a:pt x="9" y="254"/>
                  </a:lnTo>
                  <a:lnTo>
                    <a:pt x="14" y="250"/>
                  </a:lnTo>
                  <a:lnTo>
                    <a:pt x="21" y="247"/>
                  </a:lnTo>
                  <a:lnTo>
                    <a:pt x="29" y="243"/>
                  </a:lnTo>
                  <a:lnTo>
                    <a:pt x="40" y="243"/>
                  </a:lnTo>
                  <a:lnTo>
                    <a:pt x="40" y="240"/>
                  </a:lnTo>
                  <a:lnTo>
                    <a:pt x="49" y="240"/>
                  </a:lnTo>
                  <a:lnTo>
                    <a:pt x="49" y="236"/>
                  </a:lnTo>
                  <a:lnTo>
                    <a:pt x="76" y="232"/>
                  </a:lnTo>
                  <a:lnTo>
                    <a:pt x="76" y="229"/>
                  </a:lnTo>
                  <a:lnTo>
                    <a:pt x="92" y="223"/>
                  </a:lnTo>
                  <a:lnTo>
                    <a:pt x="92" y="220"/>
                  </a:lnTo>
                  <a:lnTo>
                    <a:pt x="120" y="216"/>
                  </a:lnTo>
                  <a:lnTo>
                    <a:pt x="123" y="209"/>
                  </a:lnTo>
                  <a:lnTo>
                    <a:pt x="169" y="205"/>
                  </a:lnTo>
                  <a:lnTo>
                    <a:pt x="183" y="232"/>
                  </a:lnTo>
                  <a:lnTo>
                    <a:pt x="196" y="232"/>
                  </a:lnTo>
                  <a:lnTo>
                    <a:pt x="203" y="227"/>
                  </a:lnTo>
                  <a:lnTo>
                    <a:pt x="214" y="225"/>
                  </a:lnTo>
                  <a:lnTo>
                    <a:pt x="229" y="223"/>
                  </a:lnTo>
                  <a:lnTo>
                    <a:pt x="232" y="232"/>
                  </a:lnTo>
                  <a:lnTo>
                    <a:pt x="238" y="243"/>
                  </a:lnTo>
                  <a:lnTo>
                    <a:pt x="241" y="254"/>
                  </a:lnTo>
                  <a:lnTo>
                    <a:pt x="240" y="269"/>
                  </a:lnTo>
                  <a:lnTo>
                    <a:pt x="236" y="269"/>
                  </a:lnTo>
                  <a:lnTo>
                    <a:pt x="236" y="283"/>
                  </a:lnTo>
                  <a:lnTo>
                    <a:pt x="229" y="289"/>
                  </a:lnTo>
                  <a:lnTo>
                    <a:pt x="229" y="300"/>
                  </a:lnTo>
                  <a:lnTo>
                    <a:pt x="223" y="300"/>
                  </a:lnTo>
                  <a:lnTo>
                    <a:pt x="229" y="332"/>
                  </a:lnTo>
                  <a:lnTo>
                    <a:pt x="256" y="352"/>
                  </a:lnTo>
                  <a:lnTo>
                    <a:pt x="256" y="376"/>
                  </a:lnTo>
                  <a:lnTo>
                    <a:pt x="263" y="376"/>
                  </a:lnTo>
                  <a:lnTo>
                    <a:pt x="261" y="363"/>
                  </a:lnTo>
                  <a:lnTo>
                    <a:pt x="260" y="350"/>
                  </a:lnTo>
                  <a:lnTo>
                    <a:pt x="263" y="340"/>
                  </a:lnTo>
                  <a:lnTo>
                    <a:pt x="265" y="334"/>
                  </a:lnTo>
                  <a:lnTo>
                    <a:pt x="267" y="330"/>
                  </a:lnTo>
                  <a:lnTo>
                    <a:pt x="269" y="329"/>
                  </a:lnTo>
                  <a:lnTo>
                    <a:pt x="272" y="327"/>
                  </a:lnTo>
                  <a:lnTo>
                    <a:pt x="276" y="325"/>
                  </a:lnTo>
                  <a:lnTo>
                    <a:pt x="276" y="320"/>
                  </a:lnTo>
                  <a:lnTo>
                    <a:pt x="292" y="320"/>
                  </a:lnTo>
                  <a:lnTo>
                    <a:pt x="292" y="316"/>
                  </a:lnTo>
                  <a:lnTo>
                    <a:pt x="296" y="316"/>
                  </a:lnTo>
                  <a:lnTo>
                    <a:pt x="296" y="309"/>
                  </a:lnTo>
                  <a:lnTo>
                    <a:pt x="300" y="298"/>
                  </a:lnTo>
                  <a:lnTo>
                    <a:pt x="300" y="283"/>
                  </a:lnTo>
                  <a:lnTo>
                    <a:pt x="300" y="269"/>
                  </a:lnTo>
                  <a:lnTo>
                    <a:pt x="298" y="254"/>
                  </a:lnTo>
                  <a:lnTo>
                    <a:pt x="294" y="243"/>
                  </a:lnTo>
                  <a:lnTo>
                    <a:pt x="289" y="232"/>
                  </a:lnTo>
                  <a:lnTo>
                    <a:pt x="289" y="223"/>
                  </a:lnTo>
                  <a:lnTo>
                    <a:pt x="276" y="216"/>
                  </a:lnTo>
                  <a:lnTo>
                    <a:pt x="272" y="205"/>
                  </a:lnTo>
                  <a:lnTo>
                    <a:pt x="263" y="205"/>
                  </a:lnTo>
                  <a:lnTo>
                    <a:pt x="263" y="200"/>
                  </a:lnTo>
                  <a:lnTo>
                    <a:pt x="256" y="200"/>
                  </a:lnTo>
                  <a:lnTo>
                    <a:pt x="254" y="198"/>
                  </a:lnTo>
                  <a:lnTo>
                    <a:pt x="252" y="194"/>
                  </a:lnTo>
                  <a:lnTo>
                    <a:pt x="251" y="189"/>
                  </a:lnTo>
                  <a:lnTo>
                    <a:pt x="249" y="185"/>
                  </a:lnTo>
                  <a:lnTo>
                    <a:pt x="249" y="180"/>
                  </a:lnTo>
                  <a:lnTo>
                    <a:pt x="243" y="180"/>
                  </a:lnTo>
                  <a:lnTo>
                    <a:pt x="240" y="136"/>
                  </a:lnTo>
                  <a:lnTo>
                    <a:pt x="243" y="136"/>
                  </a:lnTo>
                  <a:lnTo>
                    <a:pt x="243" y="127"/>
                  </a:lnTo>
                  <a:lnTo>
                    <a:pt x="240" y="116"/>
                  </a:lnTo>
                  <a:lnTo>
                    <a:pt x="240" y="105"/>
                  </a:lnTo>
                  <a:lnTo>
                    <a:pt x="252" y="69"/>
                  </a:lnTo>
                  <a:lnTo>
                    <a:pt x="272" y="65"/>
                  </a:lnTo>
                  <a:lnTo>
                    <a:pt x="272" y="65"/>
                  </a:lnTo>
                  <a:lnTo>
                    <a:pt x="274" y="67"/>
                  </a:lnTo>
                  <a:lnTo>
                    <a:pt x="276" y="67"/>
                  </a:lnTo>
                  <a:lnTo>
                    <a:pt x="280" y="69"/>
                  </a:lnTo>
                  <a:lnTo>
                    <a:pt x="283" y="69"/>
                  </a:lnTo>
                  <a:lnTo>
                    <a:pt x="291" y="65"/>
                  </a:lnTo>
                  <a:lnTo>
                    <a:pt x="298" y="60"/>
                  </a:lnTo>
                  <a:lnTo>
                    <a:pt x="307" y="56"/>
                  </a:lnTo>
                  <a:lnTo>
                    <a:pt x="316" y="56"/>
                  </a:lnTo>
                  <a:lnTo>
                    <a:pt x="316" y="60"/>
                  </a:lnTo>
                  <a:lnTo>
                    <a:pt x="323" y="60"/>
                  </a:lnTo>
                  <a:lnTo>
                    <a:pt x="332" y="72"/>
                  </a:lnTo>
                  <a:lnTo>
                    <a:pt x="360" y="69"/>
                  </a:lnTo>
                  <a:lnTo>
                    <a:pt x="360" y="65"/>
                  </a:lnTo>
                  <a:lnTo>
                    <a:pt x="400" y="72"/>
                  </a:lnTo>
                  <a:lnTo>
                    <a:pt x="403" y="69"/>
                  </a:lnTo>
                  <a:lnTo>
                    <a:pt x="405" y="65"/>
                  </a:lnTo>
                  <a:lnTo>
                    <a:pt x="409" y="61"/>
                  </a:lnTo>
                  <a:lnTo>
                    <a:pt x="411" y="58"/>
                  </a:lnTo>
                  <a:lnTo>
                    <a:pt x="412" y="52"/>
                  </a:lnTo>
                  <a:lnTo>
                    <a:pt x="418" y="50"/>
                  </a:lnTo>
                  <a:lnTo>
                    <a:pt x="421" y="49"/>
                  </a:lnTo>
                  <a:lnTo>
                    <a:pt x="427" y="49"/>
                  </a:lnTo>
                  <a:lnTo>
                    <a:pt x="432" y="47"/>
                  </a:lnTo>
                  <a:lnTo>
                    <a:pt x="440" y="49"/>
                  </a:lnTo>
                  <a:lnTo>
                    <a:pt x="440" y="52"/>
                  </a:lnTo>
                  <a:lnTo>
                    <a:pt x="456" y="52"/>
                  </a:lnTo>
                  <a:lnTo>
                    <a:pt x="460" y="45"/>
                  </a:lnTo>
                  <a:lnTo>
                    <a:pt x="469" y="45"/>
                  </a:lnTo>
                  <a:lnTo>
                    <a:pt x="469" y="40"/>
                  </a:lnTo>
                  <a:lnTo>
                    <a:pt x="496" y="40"/>
                  </a:lnTo>
                  <a:lnTo>
                    <a:pt x="500" y="32"/>
                  </a:lnTo>
                  <a:lnTo>
                    <a:pt x="529" y="23"/>
                  </a:lnTo>
                  <a:lnTo>
                    <a:pt x="532" y="16"/>
                  </a:lnTo>
                  <a:lnTo>
                    <a:pt x="536" y="16"/>
                  </a:lnTo>
                  <a:lnTo>
                    <a:pt x="540" y="9"/>
                  </a:lnTo>
                  <a:lnTo>
                    <a:pt x="549" y="9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48">
              <a:extLst>
                <a:ext uri="{FF2B5EF4-FFF2-40B4-BE49-F238E27FC236}">
                  <a16:creationId xmlns="" xmlns:a16="http://schemas.microsoft.com/office/drawing/2014/main" id="{01C874B1-7739-4B7D-AA2C-29A1E3214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8828" y="4885596"/>
              <a:ext cx="666750" cy="615950"/>
            </a:xfrm>
            <a:custGeom>
              <a:avLst/>
              <a:gdLst>
                <a:gd name="T0" fmla="*/ 331 w 420"/>
                <a:gd name="T1" fmla="*/ 24 h 388"/>
                <a:gd name="T2" fmla="*/ 343 w 420"/>
                <a:gd name="T3" fmla="*/ 37 h 388"/>
                <a:gd name="T4" fmla="*/ 367 w 420"/>
                <a:gd name="T5" fmla="*/ 44 h 388"/>
                <a:gd name="T6" fmla="*/ 374 w 420"/>
                <a:gd name="T7" fmla="*/ 53 h 388"/>
                <a:gd name="T8" fmla="*/ 414 w 420"/>
                <a:gd name="T9" fmla="*/ 73 h 388"/>
                <a:gd name="T10" fmla="*/ 416 w 420"/>
                <a:gd name="T11" fmla="*/ 117 h 388"/>
                <a:gd name="T12" fmla="*/ 420 w 420"/>
                <a:gd name="T13" fmla="*/ 148 h 388"/>
                <a:gd name="T14" fmla="*/ 403 w 420"/>
                <a:gd name="T15" fmla="*/ 193 h 388"/>
                <a:gd name="T16" fmla="*/ 403 w 420"/>
                <a:gd name="T17" fmla="*/ 217 h 388"/>
                <a:gd name="T18" fmla="*/ 414 w 420"/>
                <a:gd name="T19" fmla="*/ 233 h 388"/>
                <a:gd name="T20" fmla="*/ 411 w 420"/>
                <a:gd name="T21" fmla="*/ 257 h 388"/>
                <a:gd name="T22" fmla="*/ 402 w 420"/>
                <a:gd name="T23" fmla="*/ 277 h 388"/>
                <a:gd name="T24" fmla="*/ 385 w 420"/>
                <a:gd name="T25" fmla="*/ 311 h 388"/>
                <a:gd name="T26" fmla="*/ 360 w 420"/>
                <a:gd name="T27" fmla="*/ 353 h 388"/>
                <a:gd name="T28" fmla="*/ 303 w 420"/>
                <a:gd name="T29" fmla="*/ 388 h 388"/>
                <a:gd name="T30" fmla="*/ 280 w 420"/>
                <a:gd name="T31" fmla="*/ 384 h 388"/>
                <a:gd name="T32" fmla="*/ 251 w 420"/>
                <a:gd name="T33" fmla="*/ 380 h 388"/>
                <a:gd name="T34" fmla="*/ 200 w 420"/>
                <a:gd name="T35" fmla="*/ 373 h 388"/>
                <a:gd name="T36" fmla="*/ 142 w 420"/>
                <a:gd name="T37" fmla="*/ 340 h 388"/>
                <a:gd name="T38" fmla="*/ 136 w 420"/>
                <a:gd name="T39" fmla="*/ 331 h 388"/>
                <a:gd name="T40" fmla="*/ 129 w 420"/>
                <a:gd name="T41" fmla="*/ 328 h 388"/>
                <a:gd name="T42" fmla="*/ 125 w 420"/>
                <a:gd name="T43" fmla="*/ 304 h 388"/>
                <a:gd name="T44" fmla="*/ 123 w 420"/>
                <a:gd name="T45" fmla="*/ 284 h 388"/>
                <a:gd name="T46" fmla="*/ 94 w 420"/>
                <a:gd name="T47" fmla="*/ 260 h 388"/>
                <a:gd name="T48" fmla="*/ 71 w 420"/>
                <a:gd name="T49" fmla="*/ 248 h 388"/>
                <a:gd name="T50" fmla="*/ 40 w 420"/>
                <a:gd name="T51" fmla="*/ 217 h 388"/>
                <a:gd name="T52" fmla="*/ 38 w 420"/>
                <a:gd name="T53" fmla="*/ 198 h 388"/>
                <a:gd name="T54" fmla="*/ 23 w 420"/>
                <a:gd name="T55" fmla="*/ 180 h 388"/>
                <a:gd name="T56" fmla="*/ 3 w 420"/>
                <a:gd name="T57" fmla="*/ 146 h 388"/>
                <a:gd name="T58" fmla="*/ 5 w 420"/>
                <a:gd name="T59" fmla="*/ 126 h 388"/>
                <a:gd name="T60" fmla="*/ 14 w 420"/>
                <a:gd name="T61" fmla="*/ 128 h 388"/>
                <a:gd name="T62" fmla="*/ 43 w 420"/>
                <a:gd name="T63" fmla="*/ 131 h 388"/>
                <a:gd name="T64" fmla="*/ 47 w 420"/>
                <a:gd name="T65" fmla="*/ 131 h 388"/>
                <a:gd name="T66" fmla="*/ 83 w 420"/>
                <a:gd name="T67" fmla="*/ 140 h 388"/>
                <a:gd name="T68" fmla="*/ 98 w 420"/>
                <a:gd name="T69" fmla="*/ 131 h 388"/>
                <a:gd name="T70" fmla="*/ 111 w 420"/>
                <a:gd name="T71" fmla="*/ 117 h 388"/>
                <a:gd name="T72" fmla="*/ 127 w 420"/>
                <a:gd name="T73" fmla="*/ 100 h 388"/>
                <a:gd name="T74" fmla="*/ 131 w 420"/>
                <a:gd name="T75" fmla="*/ 84 h 388"/>
                <a:gd name="T76" fmla="*/ 147 w 420"/>
                <a:gd name="T77" fmla="*/ 77 h 388"/>
                <a:gd name="T78" fmla="*/ 160 w 420"/>
                <a:gd name="T79" fmla="*/ 64 h 388"/>
                <a:gd name="T80" fmla="*/ 174 w 420"/>
                <a:gd name="T81" fmla="*/ 60 h 388"/>
                <a:gd name="T82" fmla="*/ 185 w 420"/>
                <a:gd name="T83" fmla="*/ 49 h 388"/>
                <a:gd name="T84" fmla="*/ 187 w 420"/>
                <a:gd name="T85" fmla="*/ 51 h 388"/>
                <a:gd name="T86" fmla="*/ 192 w 420"/>
                <a:gd name="T87" fmla="*/ 48 h 388"/>
                <a:gd name="T88" fmla="*/ 200 w 420"/>
                <a:gd name="T89" fmla="*/ 33 h 388"/>
                <a:gd name="T90" fmla="*/ 207 w 420"/>
                <a:gd name="T91" fmla="*/ 18 h 388"/>
                <a:gd name="T92" fmla="*/ 227 w 420"/>
                <a:gd name="T93" fmla="*/ 6 h 388"/>
                <a:gd name="T94" fmla="*/ 280 w 420"/>
                <a:gd name="T95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0" h="388">
                  <a:moveTo>
                    <a:pt x="280" y="0"/>
                  </a:moveTo>
                  <a:lnTo>
                    <a:pt x="283" y="24"/>
                  </a:lnTo>
                  <a:lnTo>
                    <a:pt x="331" y="24"/>
                  </a:lnTo>
                  <a:lnTo>
                    <a:pt x="334" y="33"/>
                  </a:lnTo>
                  <a:lnTo>
                    <a:pt x="343" y="33"/>
                  </a:lnTo>
                  <a:lnTo>
                    <a:pt x="343" y="37"/>
                  </a:lnTo>
                  <a:lnTo>
                    <a:pt x="354" y="37"/>
                  </a:lnTo>
                  <a:lnTo>
                    <a:pt x="360" y="44"/>
                  </a:lnTo>
                  <a:lnTo>
                    <a:pt x="367" y="44"/>
                  </a:lnTo>
                  <a:lnTo>
                    <a:pt x="367" y="48"/>
                  </a:lnTo>
                  <a:lnTo>
                    <a:pt x="374" y="48"/>
                  </a:lnTo>
                  <a:lnTo>
                    <a:pt x="374" y="53"/>
                  </a:lnTo>
                  <a:lnTo>
                    <a:pt x="400" y="53"/>
                  </a:lnTo>
                  <a:lnTo>
                    <a:pt x="411" y="60"/>
                  </a:lnTo>
                  <a:lnTo>
                    <a:pt x="414" y="73"/>
                  </a:lnTo>
                  <a:lnTo>
                    <a:pt x="414" y="91"/>
                  </a:lnTo>
                  <a:lnTo>
                    <a:pt x="418" y="102"/>
                  </a:lnTo>
                  <a:lnTo>
                    <a:pt x="416" y="117"/>
                  </a:lnTo>
                  <a:lnTo>
                    <a:pt x="414" y="133"/>
                  </a:lnTo>
                  <a:lnTo>
                    <a:pt x="414" y="148"/>
                  </a:lnTo>
                  <a:lnTo>
                    <a:pt x="420" y="148"/>
                  </a:lnTo>
                  <a:lnTo>
                    <a:pt x="411" y="184"/>
                  </a:lnTo>
                  <a:lnTo>
                    <a:pt x="403" y="188"/>
                  </a:lnTo>
                  <a:lnTo>
                    <a:pt x="403" y="193"/>
                  </a:lnTo>
                  <a:lnTo>
                    <a:pt x="407" y="193"/>
                  </a:lnTo>
                  <a:lnTo>
                    <a:pt x="407" y="217"/>
                  </a:lnTo>
                  <a:lnTo>
                    <a:pt x="403" y="217"/>
                  </a:lnTo>
                  <a:lnTo>
                    <a:pt x="403" y="220"/>
                  </a:lnTo>
                  <a:lnTo>
                    <a:pt x="411" y="224"/>
                  </a:lnTo>
                  <a:lnTo>
                    <a:pt x="414" y="233"/>
                  </a:lnTo>
                  <a:lnTo>
                    <a:pt x="416" y="246"/>
                  </a:lnTo>
                  <a:lnTo>
                    <a:pt x="414" y="257"/>
                  </a:lnTo>
                  <a:lnTo>
                    <a:pt x="411" y="257"/>
                  </a:lnTo>
                  <a:lnTo>
                    <a:pt x="407" y="264"/>
                  </a:lnTo>
                  <a:lnTo>
                    <a:pt x="403" y="269"/>
                  </a:lnTo>
                  <a:lnTo>
                    <a:pt x="402" y="277"/>
                  </a:lnTo>
                  <a:lnTo>
                    <a:pt x="400" y="284"/>
                  </a:lnTo>
                  <a:lnTo>
                    <a:pt x="387" y="288"/>
                  </a:lnTo>
                  <a:lnTo>
                    <a:pt x="385" y="311"/>
                  </a:lnTo>
                  <a:lnTo>
                    <a:pt x="380" y="328"/>
                  </a:lnTo>
                  <a:lnTo>
                    <a:pt x="371" y="340"/>
                  </a:lnTo>
                  <a:lnTo>
                    <a:pt x="360" y="353"/>
                  </a:lnTo>
                  <a:lnTo>
                    <a:pt x="347" y="364"/>
                  </a:lnTo>
                  <a:lnTo>
                    <a:pt x="327" y="388"/>
                  </a:lnTo>
                  <a:lnTo>
                    <a:pt x="303" y="388"/>
                  </a:lnTo>
                  <a:lnTo>
                    <a:pt x="303" y="384"/>
                  </a:lnTo>
                  <a:lnTo>
                    <a:pt x="292" y="382"/>
                  </a:lnTo>
                  <a:lnTo>
                    <a:pt x="280" y="384"/>
                  </a:lnTo>
                  <a:lnTo>
                    <a:pt x="265" y="386"/>
                  </a:lnTo>
                  <a:lnTo>
                    <a:pt x="251" y="384"/>
                  </a:lnTo>
                  <a:lnTo>
                    <a:pt x="251" y="380"/>
                  </a:lnTo>
                  <a:lnTo>
                    <a:pt x="243" y="380"/>
                  </a:lnTo>
                  <a:lnTo>
                    <a:pt x="243" y="377"/>
                  </a:lnTo>
                  <a:lnTo>
                    <a:pt x="200" y="373"/>
                  </a:lnTo>
                  <a:lnTo>
                    <a:pt x="187" y="351"/>
                  </a:lnTo>
                  <a:lnTo>
                    <a:pt x="143" y="348"/>
                  </a:lnTo>
                  <a:lnTo>
                    <a:pt x="142" y="340"/>
                  </a:lnTo>
                  <a:lnTo>
                    <a:pt x="140" y="337"/>
                  </a:lnTo>
                  <a:lnTo>
                    <a:pt x="138" y="333"/>
                  </a:lnTo>
                  <a:lnTo>
                    <a:pt x="136" y="331"/>
                  </a:lnTo>
                  <a:lnTo>
                    <a:pt x="134" y="331"/>
                  </a:lnTo>
                  <a:lnTo>
                    <a:pt x="131" y="329"/>
                  </a:lnTo>
                  <a:lnTo>
                    <a:pt x="129" y="328"/>
                  </a:lnTo>
                  <a:lnTo>
                    <a:pt x="127" y="324"/>
                  </a:lnTo>
                  <a:lnTo>
                    <a:pt x="125" y="315"/>
                  </a:lnTo>
                  <a:lnTo>
                    <a:pt x="125" y="304"/>
                  </a:lnTo>
                  <a:lnTo>
                    <a:pt x="127" y="295"/>
                  </a:lnTo>
                  <a:lnTo>
                    <a:pt x="123" y="288"/>
                  </a:lnTo>
                  <a:lnTo>
                    <a:pt x="123" y="284"/>
                  </a:lnTo>
                  <a:lnTo>
                    <a:pt x="107" y="284"/>
                  </a:lnTo>
                  <a:lnTo>
                    <a:pt x="107" y="268"/>
                  </a:lnTo>
                  <a:lnTo>
                    <a:pt x="94" y="260"/>
                  </a:lnTo>
                  <a:lnTo>
                    <a:pt x="94" y="257"/>
                  </a:lnTo>
                  <a:lnTo>
                    <a:pt x="71" y="253"/>
                  </a:lnTo>
                  <a:lnTo>
                    <a:pt x="71" y="248"/>
                  </a:lnTo>
                  <a:lnTo>
                    <a:pt x="51" y="231"/>
                  </a:lnTo>
                  <a:lnTo>
                    <a:pt x="51" y="224"/>
                  </a:lnTo>
                  <a:lnTo>
                    <a:pt x="40" y="217"/>
                  </a:lnTo>
                  <a:lnTo>
                    <a:pt x="38" y="209"/>
                  </a:lnTo>
                  <a:lnTo>
                    <a:pt x="36" y="204"/>
                  </a:lnTo>
                  <a:lnTo>
                    <a:pt x="38" y="198"/>
                  </a:lnTo>
                  <a:lnTo>
                    <a:pt x="36" y="193"/>
                  </a:lnTo>
                  <a:lnTo>
                    <a:pt x="34" y="188"/>
                  </a:lnTo>
                  <a:lnTo>
                    <a:pt x="23" y="180"/>
                  </a:lnTo>
                  <a:lnTo>
                    <a:pt x="20" y="164"/>
                  </a:lnTo>
                  <a:lnTo>
                    <a:pt x="11" y="160"/>
                  </a:lnTo>
                  <a:lnTo>
                    <a:pt x="3" y="146"/>
                  </a:lnTo>
                  <a:lnTo>
                    <a:pt x="0" y="128"/>
                  </a:lnTo>
                  <a:lnTo>
                    <a:pt x="3" y="126"/>
                  </a:lnTo>
                  <a:lnTo>
                    <a:pt x="5" y="126"/>
                  </a:lnTo>
                  <a:lnTo>
                    <a:pt x="9" y="124"/>
                  </a:lnTo>
                  <a:lnTo>
                    <a:pt x="14" y="124"/>
                  </a:lnTo>
                  <a:lnTo>
                    <a:pt x="14" y="128"/>
                  </a:lnTo>
                  <a:lnTo>
                    <a:pt x="34" y="128"/>
                  </a:lnTo>
                  <a:lnTo>
                    <a:pt x="34" y="131"/>
                  </a:lnTo>
                  <a:lnTo>
                    <a:pt x="43" y="131"/>
                  </a:lnTo>
                  <a:lnTo>
                    <a:pt x="43" y="137"/>
                  </a:lnTo>
                  <a:lnTo>
                    <a:pt x="47" y="137"/>
                  </a:lnTo>
                  <a:lnTo>
                    <a:pt x="47" y="131"/>
                  </a:lnTo>
                  <a:lnTo>
                    <a:pt x="62" y="131"/>
                  </a:lnTo>
                  <a:lnTo>
                    <a:pt x="72" y="135"/>
                  </a:lnTo>
                  <a:lnTo>
                    <a:pt x="83" y="140"/>
                  </a:lnTo>
                  <a:lnTo>
                    <a:pt x="83" y="137"/>
                  </a:lnTo>
                  <a:lnTo>
                    <a:pt x="91" y="133"/>
                  </a:lnTo>
                  <a:lnTo>
                    <a:pt x="98" y="131"/>
                  </a:lnTo>
                  <a:lnTo>
                    <a:pt x="102" y="126"/>
                  </a:lnTo>
                  <a:lnTo>
                    <a:pt x="107" y="122"/>
                  </a:lnTo>
                  <a:lnTo>
                    <a:pt x="111" y="117"/>
                  </a:lnTo>
                  <a:lnTo>
                    <a:pt x="114" y="117"/>
                  </a:lnTo>
                  <a:lnTo>
                    <a:pt x="114" y="108"/>
                  </a:lnTo>
                  <a:lnTo>
                    <a:pt x="127" y="100"/>
                  </a:lnTo>
                  <a:lnTo>
                    <a:pt x="127" y="91"/>
                  </a:lnTo>
                  <a:lnTo>
                    <a:pt x="131" y="91"/>
                  </a:lnTo>
                  <a:lnTo>
                    <a:pt x="131" y="84"/>
                  </a:lnTo>
                  <a:lnTo>
                    <a:pt x="134" y="84"/>
                  </a:lnTo>
                  <a:lnTo>
                    <a:pt x="140" y="77"/>
                  </a:lnTo>
                  <a:lnTo>
                    <a:pt x="147" y="77"/>
                  </a:lnTo>
                  <a:lnTo>
                    <a:pt x="151" y="68"/>
                  </a:lnTo>
                  <a:lnTo>
                    <a:pt x="160" y="68"/>
                  </a:lnTo>
                  <a:lnTo>
                    <a:pt x="160" y="64"/>
                  </a:lnTo>
                  <a:lnTo>
                    <a:pt x="167" y="64"/>
                  </a:lnTo>
                  <a:lnTo>
                    <a:pt x="167" y="60"/>
                  </a:lnTo>
                  <a:lnTo>
                    <a:pt x="174" y="60"/>
                  </a:lnTo>
                  <a:lnTo>
                    <a:pt x="180" y="53"/>
                  </a:lnTo>
                  <a:lnTo>
                    <a:pt x="182" y="51"/>
                  </a:lnTo>
                  <a:lnTo>
                    <a:pt x="185" y="49"/>
                  </a:lnTo>
                  <a:lnTo>
                    <a:pt x="185" y="49"/>
                  </a:lnTo>
                  <a:lnTo>
                    <a:pt x="187" y="51"/>
                  </a:lnTo>
                  <a:lnTo>
                    <a:pt x="187" y="51"/>
                  </a:lnTo>
                  <a:lnTo>
                    <a:pt x="189" y="51"/>
                  </a:lnTo>
                  <a:lnTo>
                    <a:pt x="191" y="49"/>
                  </a:lnTo>
                  <a:lnTo>
                    <a:pt x="192" y="48"/>
                  </a:lnTo>
                  <a:lnTo>
                    <a:pt x="194" y="44"/>
                  </a:lnTo>
                  <a:lnTo>
                    <a:pt x="200" y="44"/>
                  </a:lnTo>
                  <a:lnTo>
                    <a:pt x="200" y="33"/>
                  </a:lnTo>
                  <a:lnTo>
                    <a:pt x="202" y="26"/>
                  </a:lnTo>
                  <a:lnTo>
                    <a:pt x="203" y="22"/>
                  </a:lnTo>
                  <a:lnTo>
                    <a:pt x="207" y="18"/>
                  </a:lnTo>
                  <a:lnTo>
                    <a:pt x="211" y="15"/>
                  </a:lnTo>
                  <a:lnTo>
                    <a:pt x="214" y="11"/>
                  </a:lnTo>
                  <a:lnTo>
                    <a:pt x="227" y="6"/>
                  </a:lnTo>
                  <a:lnTo>
                    <a:pt x="242" y="2"/>
                  </a:lnTo>
                  <a:lnTo>
                    <a:pt x="262" y="0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51">
              <a:extLst>
                <a:ext uri="{FF2B5EF4-FFF2-40B4-BE49-F238E27FC236}">
                  <a16:creationId xmlns="" xmlns:a16="http://schemas.microsoft.com/office/drawing/2014/main" id="{8B571526-948C-4255-B224-55B10165F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628" y="5082446"/>
              <a:ext cx="774700" cy="819150"/>
            </a:xfrm>
            <a:custGeom>
              <a:avLst/>
              <a:gdLst>
                <a:gd name="T0" fmla="*/ 302 w 488"/>
                <a:gd name="T1" fmla="*/ 33 h 516"/>
                <a:gd name="T2" fmla="*/ 319 w 488"/>
                <a:gd name="T3" fmla="*/ 49 h 516"/>
                <a:gd name="T4" fmla="*/ 331 w 488"/>
                <a:gd name="T5" fmla="*/ 84 h 516"/>
                <a:gd name="T6" fmla="*/ 348 w 488"/>
                <a:gd name="T7" fmla="*/ 100 h 516"/>
                <a:gd name="T8" fmla="*/ 368 w 488"/>
                <a:gd name="T9" fmla="*/ 124 h 516"/>
                <a:gd name="T10" fmla="*/ 399 w 488"/>
                <a:gd name="T11" fmla="*/ 156 h 516"/>
                <a:gd name="T12" fmla="*/ 419 w 488"/>
                <a:gd name="T13" fmla="*/ 165 h 516"/>
                <a:gd name="T14" fmla="*/ 415 w 488"/>
                <a:gd name="T15" fmla="*/ 176 h 516"/>
                <a:gd name="T16" fmla="*/ 431 w 488"/>
                <a:gd name="T17" fmla="*/ 213 h 516"/>
                <a:gd name="T18" fmla="*/ 459 w 488"/>
                <a:gd name="T19" fmla="*/ 220 h 516"/>
                <a:gd name="T20" fmla="*/ 486 w 488"/>
                <a:gd name="T21" fmla="*/ 242 h 516"/>
                <a:gd name="T22" fmla="*/ 475 w 488"/>
                <a:gd name="T23" fmla="*/ 273 h 516"/>
                <a:gd name="T24" fmla="*/ 448 w 488"/>
                <a:gd name="T25" fmla="*/ 276 h 516"/>
                <a:gd name="T26" fmla="*/ 428 w 488"/>
                <a:gd name="T27" fmla="*/ 304 h 516"/>
                <a:gd name="T28" fmla="*/ 399 w 488"/>
                <a:gd name="T29" fmla="*/ 320 h 516"/>
                <a:gd name="T30" fmla="*/ 379 w 488"/>
                <a:gd name="T31" fmla="*/ 340 h 516"/>
                <a:gd name="T32" fmla="*/ 362 w 488"/>
                <a:gd name="T33" fmla="*/ 378 h 516"/>
                <a:gd name="T34" fmla="*/ 355 w 488"/>
                <a:gd name="T35" fmla="*/ 382 h 516"/>
                <a:gd name="T36" fmla="*/ 340 w 488"/>
                <a:gd name="T37" fmla="*/ 391 h 516"/>
                <a:gd name="T38" fmla="*/ 311 w 488"/>
                <a:gd name="T39" fmla="*/ 416 h 516"/>
                <a:gd name="T40" fmla="*/ 291 w 488"/>
                <a:gd name="T41" fmla="*/ 451 h 516"/>
                <a:gd name="T42" fmla="*/ 231 w 488"/>
                <a:gd name="T43" fmla="*/ 456 h 516"/>
                <a:gd name="T44" fmla="*/ 224 w 488"/>
                <a:gd name="T45" fmla="*/ 449 h 516"/>
                <a:gd name="T46" fmla="*/ 219 w 488"/>
                <a:gd name="T47" fmla="*/ 449 h 516"/>
                <a:gd name="T48" fmla="*/ 208 w 488"/>
                <a:gd name="T49" fmla="*/ 447 h 516"/>
                <a:gd name="T50" fmla="*/ 188 w 488"/>
                <a:gd name="T51" fmla="*/ 433 h 516"/>
                <a:gd name="T52" fmla="*/ 160 w 488"/>
                <a:gd name="T53" fmla="*/ 431 h 516"/>
                <a:gd name="T54" fmla="*/ 155 w 488"/>
                <a:gd name="T55" fmla="*/ 436 h 516"/>
                <a:gd name="T56" fmla="*/ 151 w 488"/>
                <a:gd name="T57" fmla="*/ 464 h 516"/>
                <a:gd name="T58" fmla="*/ 139 w 488"/>
                <a:gd name="T59" fmla="*/ 476 h 516"/>
                <a:gd name="T60" fmla="*/ 122 w 488"/>
                <a:gd name="T61" fmla="*/ 493 h 516"/>
                <a:gd name="T62" fmla="*/ 119 w 488"/>
                <a:gd name="T63" fmla="*/ 496 h 516"/>
                <a:gd name="T64" fmla="*/ 115 w 488"/>
                <a:gd name="T65" fmla="*/ 504 h 516"/>
                <a:gd name="T66" fmla="*/ 35 w 488"/>
                <a:gd name="T67" fmla="*/ 516 h 516"/>
                <a:gd name="T68" fmla="*/ 48 w 488"/>
                <a:gd name="T69" fmla="*/ 480 h 516"/>
                <a:gd name="T70" fmla="*/ 31 w 488"/>
                <a:gd name="T71" fmla="*/ 424 h 516"/>
                <a:gd name="T72" fmla="*/ 19 w 488"/>
                <a:gd name="T73" fmla="*/ 413 h 516"/>
                <a:gd name="T74" fmla="*/ 2 w 488"/>
                <a:gd name="T75" fmla="*/ 404 h 516"/>
                <a:gd name="T76" fmla="*/ 2 w 488"/>
                <a:gd name="T77" fmla="*/ 353 h 516"/>
                <a:gd name="T78" fmla="*/ 51 w 488"/>
                <a:gd name="T79" fmla="*/ 240 h 516"/>
                <a:gd name="T80" fmla="*/ 55 w 488"/>
                <a:gd name="T81" fmla="*/ 33 h 516"/>
                <a:gd name="T82" fmla="*/ 153 w 488"/>
                <a:gd name="T83" fmla="*/ 16 h 516"/>
                <a:gd name="T84" fmla="*/ 193 w 488"/>
                <a:gd name="T85" fmla="*/ 22 h 516"/>
                <a:gd name="T86" fmla="*/ 199 w 488"/>
                <a:gd name="T87" fmla="*/ 36 h 516"/>
                <a:gd name="T88" fmla="*/ 215 w 488"/>
                <a:gd name="T89" fmla="*/ 27 h 516"/>
                <a:gd name="T90" fmla="*/ 228 w 488"/>
                <a:gd name="T91" fmla="*/ 20 h 516"/>
                <a:gd name="T92" fmla="*/ 264 w 488"/>
                <a:gd name="T93" fmla="*/ 9 h 516"/>
                <a:gd name="T94" fmla="*/ 291 w 488"/>
                <a:gd name="T95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8" h="516">
                  <a:moveTo>
                    <a:pt x="291" y="0"/>
                  </a:moveTo>
                  <a:lnTo>
                    <a:pt x="295" y="18"/>
                  </a:lnTo>
                  <a:lnTo>
                    <a:pt x="302" y="33"/>
                  </a:lnTo>
                  <a:lnTo>
                    <a:pt x="311" y="36"/>
                  </a:lnTo>
                  <a:lnTo>
                    <a:pt x="311" y="44"/>
                  </a:lnTo>
                  <a:lnTo>
                    <a:pt x="319" y="49"/>
                  </a:lnTo>
                  <a:lnTo>
                    <a:pt x="319" y="56"/>
                  </a:lnTo>
                  <a:lnTo>
                    <a:pt x="328" y="60"/>
                  </a:lnTo>
                  <a:lnTo>
                    <a:pt x="331" y="84"/>
                  </a:lnTo>
                  <a:lnTo>
                    <a:pt x="335" y="84"/>
                  </a:lnTo>
                  <a:lnTo>
                    <a:pt x="335" y="93"/>
                  </a:lnTo>
                  <a:lnTo>
                    <a:pt x="348" y="100"/>
                  </a:lnTo>
                  <a:lnTo>
                    <a:pt x="348" y="107"/>
                  </a:lnTo>
                  <a:lnTo>
                    <a:pt x="355" y="116"/>
                  </a:lnTo>
                  <a:lnTo>
                    <a:pt x="368" y="124"/>
                  </a:lnTo>
                  <a:lnTo>
                    <a:pt x="382" y="129"/>
                  </a:lnTo>
                  <a:lnTo>
                    <a:pt x="395" y="133"/>
                  </a:lnTo>
                  <a:lnTo>
                    <a:pt x="399" y="156"/>
                  </a:lnTo>
                  <a:lnTo>
                    <a:pt x="415" y="156"/>
                  </a:lnTo>
                  <a:lnTo>
                    <a:pt x="417" y="160"/>
                  </a:lnTo>
                  <a:lnTo>
                    <a:pt x="419" y="165"/>
                  </a:lnTo>
                  <a:lnTo>
                    <a:pt x="419" y="169"/>
                  </a:lnTo>
                  <a:lnTo>
                    <a:pt x="419" y="176"/>
                  </a:lnTo>
                  <a:lnTo>
                    <a:pt x="415" y="176"/>
                  </a:lnTo>
                  <a:lnTo>
                    <a:pt x="415" y="193"/>
                  </a:lnTo>
                  <a:lnTo>
                    <a:pt x="431" y="204"/>
                  </a:lnTo>
                  <a:lnTo>
                    <a:pt x="431" y="213"/>
                  </a:lnTo>
                  <a:lnTo>
                    <a:pt x="435" y="213"/>
                  </a:lnTo>
                  <a:lnTo>
                    <a:pt x="439" y="220"/>
                  </a:lnTo>
                  <a:lnTo>
                    <a:pt x="459" y="220"/>
                  </a:lnTo>
                  <a:lnTo>
                    <a:pt x="459" y="224"/>
                  </a:lnTo>
                  <a:lnTo>
                    <a:pt x="482" y="227"/>
                  </a:lnTo>
                  <a:lnTo>
                    <a:pt x="486" y="242"/>
                  </a:lnTo>
                  <a:lnTo>
                    <a:pt x="488" y="260"/>
                  </a:lnTo>
                  <a:lnTo>
                    <a:pt x="475" y="269"/>
                  </a:lnTo>
                  <a:lnTo>
                    <a:pt x="475" y="273"/>
                  </a:lnTo>
                  <a:lnTo>
                    <a:pt x="468" y="273"/>
                  </a:lnTo>
                  <a:lnTo>
                    <a:pt x="468" y="276"/>
                  </a:lnTo>
                  <a:lnTo>
                    <a:pt x="448" y="276"/>
                  </a:lnTo>
                  <a:lnTo>
                    <a:pt x="448" y="280"/>
                  </a:lnTo>
                  <a:lnTo>
                    <a:pt x="428" y="296"/>
                  </a:lnTo>
                  <a:lnTo>
                    <a:pt x="428" y="304"/>
                  </a:lnTo>
                  <a:lnTo>
                    <a:pt x="419" y="304"/>
                  </a:lnTo>
                  <a:lnTo>
                    <a:pt x="408" y="320"/>
                  </a:lnTo>
                  <a:lnTo>
                    <a:pt x="399" y="320"/>
                  </a:lnTo>
                  <a:lnTo>
                    <a:pt x="391" y="333"/>
                  </a:lnTo>
                  <a:lnTo>
                    <a:pt x="382" y="333"/>
                  </a:lnTo>
                  <a:lnTo>
                    <a:pt x="379" y="340"/>
                  </a:lnTo>
                  <a:lnTo>
                    <a:pt x="375" y="340"/>
                  </a:lnTo>
                  <a:lnTo>
                    <a:pt x="368" y="376"/>
                  </a:lnTo>
                  <a:lnTo>
                    <a:pt x="362" y="378"/>
                  </a:lnTo>
                  <a:lnTo>
                    <a:pt x="359" y="378"/>
                  </a:lnTo>
                  <a:lnTo>
                    <a:pt x="357" y="380"/>
                  </a:lnTo>
                  <a:lnTo>
                    <a:pt x="355" y="382"/>
                  </a:lnTo>
                  <a:lnTo>
                    <a:pt x="351" y="384"/>
                  </a:lnTo>
                  <a:lnTo>
                    <a:pt x="351" y="389"/>
                  </a:lnTo>
                  <a:lnTo>
                    <a:pt x="340" y="391"/>
                  </a:lnTo>
                  <a:lnTo>
                    <a:pt x="330" y="394"/>
                  </a:lnTo>
                  <a:lnTo>
                    <a:pt x="319" y="396"/>
                  </a:lnTo>
                  <a:lnTo>
                    <a:pt x="311" y="416"/>
                  </a:lnTo>
                  <a:lnTo>
                    <a:pt x="306" y="433"/>
                  </a:lnTo>
                  <a:lnTo>
                    <a:pt x="300" y="444"/>
                  </a:lnTo>
                  <a:lnTo>
                    <a:pt x="291" y="451"/>
                  </a:lnTo>
                  <a:lnTo>
                    <a:pt x="279" y="454"/>
                  </a:lnTo>
                  <a:lnTo>
                    <a:pt x="259" y="456"/>
                  </a:lnTo>
                  <a:lnTo>
                    <a:pt x="231" y="456"/>
                  </a:lnTo>
                  <a:lnTo>
                    <a:pt x="228" y="453"/>
                  </a:lnTo>
                  <a:lnTo>
                    <a:pt x="226" y="449"/>
                  </a:lnTo>
                  <a:lnTo>
                    <a:pt x="224" y="449"/>
                  </a:lnTo>
                  <a:lnTo>
                    <a:pt x="222" y="449"/>
                  </a:lnTo>
                  <a:lnTo>
                    <a:pt x="220" y="449"/>
                  </a:lnTo>
                  <a:lnTo>
                    <a:pt x="219" y="449"/>
                  </a:lnTo>
                  <a:lnTo>
                    <a:pt x="215" y="449"/>
                  </a:lnTo>
                  <a:lnTo>
                    <a:pt x="211" y="449"/>
                  </a:lnTo>
                  <a:lnTo>
                    <a:pt x="208" y="447"/>
                  </a:lnTo>
                  <a:lnTo>
                    <a:pt x="208" y="444"/>
                  </a:lnTo>
                  <a:lnTo>
                    <a:pt x="197" y="438"/>
                  </a:lnTo>
                  <a:lnTo>
                    <a:pt x="188" y="433"/>
                  </a:lnTo>
                  <a:lnTo>
                    <a:pt x="179" y="429"/>
                  </a:lnTo>
                  <a:lnTo>
                    <a:pt x="162" y="427"/>
                  </a:lnTo>
                  <a:lnTo>
                    <a:pt x="160" y="431"/>
                  </a:lnTo>
                  <a:lnTo>
                    <a:pt x="159" y="433"/>
                  </a:lnTo>
                  <a:lnTo>
                    <a:pt x="157" y="434"/>
                  </a:lnTo>
                  <a:lnTo>
                    <a:pt x="155" y="436"/>
                  </a:lnTo>
                  <a:lnTo>
                    <a:pt x="155" y="447"/>
                  </a:lnTo>
                  <a:lnTo>
                    <a:pt x="151" y="447"/>
                  </a:lnTo>
                  <a:lnTo>
                    <a:pt x="151" y="464"/>
                  </a:lnTo>
                  <a:lnTo>
                    <a:pt x="142" y="469"/>
                  </a:lnTo>
                  <a:lnTo>
                    <a:pt x="142" y="476"/>
                  </a:lnTo>
                  <a:lnTo>
                    <a:pt x="139" y="476"/>
                  </a:lnTo>
                  <a:lnTo>
                    <a:pt x="131" y="489"/>
                  </a:lnTo>
                  <a:lnTo>
                    <a:pt x="122" y="489"/>
                  </a:lnTo>
                  <a:lnTo>
                    <a:pt x="122" y="493"/>
                  </a:lnTo>
                  <a:lnTo>
                    <a:pt x="120" y="494"/>
                  </a:lnTo>
                  <a:lnTo>
                    <a:pt x="119" y="496"/>
                  </a:lnTo>
                  <a:lnTo>
                    <a:pt x="119" y="496"/>
                  </a:lnTo>
                  <a:lnTo>
                    <a:pt x="117" y="498"/>
                  </a:lnTo>
                  <a:lnTo>
                    <a:pt x="117" y="500"/>
                  </a:lnTo>
                  <a:lnTo>
                    <a:pt x="115" y="504"/>
                  </a:lnTo>
                  <a:lnTo>
                    <a:pt x="99" y="507"/>
                  </a:lnTo>
                  <a:lnTo>
                    <a:pt x="95" y="516"/>
                  </a:lnTo>
                  <a:lnTo>
                    <a:pt x="35" y="516"/>
                  </a:lnTo>
                  <a:lnTo>
                    <a:pt x="37" y="496"/>
                  </a:lnTo>
                  <a:lnTo>
                    <a:pt x="39" y="480"/>
                  </a:lnTo>
                  <a:lnTo>
                    <a:pt x="48" y="480"/>
                  </a:lnTo>
                  <a:lnTo>
                    <a:pt x="44" y="460"/>
                  </a:lnTo>
                  <a:lnTo>
                    <a:pt x="37" y="444"/>
                  </a:lnTo>
                  <a:lnTo>
                    <a:pt x="31" y="424"/>
                  </a:lnTo>
                  <a:lnTo>
                    <a:pt x="26" y="420"/>
                  </a:lnTo>
                  <a:lnTo>
                    <a:pt x="22" y="416"/>
                  </a:lnTo>
                  <a:lnTo>
                    <a:pt x="19" y="413"/>
                  </a:lnTo>
                  <a:lnTo>
                    <a:pt x="15" y="409"/>
                  </a:lnTo>
                  <a:lnTo>
                    <a:pt x="10" y="407"/>
                  </a:lnTo>
                  <a:lnTo>
                    <a:pt x="2" y="404"/>
                  </a:lnTo>
                  <a:lnTo>
                    <a:pt x="0" y="387"/>
                  </a:lnTo>
                  <a:lnTo>
                    <a:pt x="2" y="371"/>
                  </a:lnTo>
                  <a:lnTo>
                    <a:pt x="2" y="353"/>
                  </a:lnTo>
                  <a:lnTo>
                    <a:pt x="2" y="298"/>
                  </a:lnTo>
                  <a:lnTo>
                    <a:pt x="2" y="240"/>
                  </a:lnTo>
                  <a:lnTo>
                    <a:pt x="51" y="240"/>
                  </a:lnTo>
                  <a:lnTo>
                    <a:pt x="51" y="236"/>
                  </a:lnTo>
                  <a:lnTo>
                    <a:pt x="55" y="236"/>
                  </a:lnTo>
                  <a:lnTo>
                    <a:pt x="55" y="33"/>
                  </a:lnTo>
                  <a:lnTo>
                    <a:pt x="90" y="29"/>
                  </a:lnTo>
                  <a:lnTo>
                    <a:pt x="122" y="22"/>
                  </a:lnTo>
                  <a:lnTo>
                    <a:pt x="153" y="16"/>
                  </a:lnTo>
                  <a:lnTo>
                    <a:pt x="188" y="13"/>
                  </a:lnTo>
                  <a:lnTo>
                    <a:pt x="190" y="16"/>
                  </a:lnTo>
                  <a:lnTo>
                    <a:pt x="193" y="22"/>
                  </a:lnTo>
                  <a:lnTo>
                    <a:pt x="195" y="25"/>
                  </a:lnTo>
                  <a:lnTo>
                    <a:pt x="197" y="29"/>
                  </a:lnTo>
                  <a:lnTo>
                    <a:pt x="199" y="36"/>
                  </a:lnTo>
                  <a:lnTo>
                    <a:pt x="206" y="34"/>
                  </a:lnTo>
                  <a:lnTo>
                    <a:pt x="210" y="31"/>
                  </a:lnTo>
                  <a:lnTo>
                    <a:pt x="215" y="27"/>
                  </a:lnTo>
                  <a:lnTo>
                    <a:pt x="219" y="24"/>
                  </a:lnTo>
                  <a:lnTo>
                    <a:pt x="219" y="20"/>
                  </a:lnTo>
                  <a:lnTo>
                    <a:pt x="228" y="20"/>
                  </a:lnTo>
                  <a:lnTo>
                    <a:pt x="231" y="13"/>
                  </a:lnTo>
                  <a:lnTo>
                    <a:pt x="255" y="13"/>
                  </a:lnTo>
                  <a:lnTo>
                    <a:pt x="264" y="9"/>
                  </a:lnTo>
                  <a:lnTo>
                    <a:pt x="270" y="5"/>
                  </a:lnTo>
                  <a:lnTo>
                    <a:pt x="279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54">
              <a:extLst>
                <a:ext uri="{FF2B5EF4-FFF2-40B4-BE49-F238E27FC236}">
                  <a16:creationId xmlns="" xmlns:a16="http://schemas.microsoft.com/office/drawing/2014/main" id="{F65011BD-0075-423B-AB48-3D07EDA77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076" y="5007833"/>
              <a:ext cx="1154113" cy="1084263"/>
            </a:xfrm>
            <a:custGeom>
              <a:avLst/>
              <a:gdLst>
                <a:gd name="T0" fmla="*/ 113 w 727"/>
                <a:gd name="T1" fmla="*/ 14 h 683"/>
                <a:gd name="T2" fmla="*/ 173 w 727"/>
                <a:gd name="T3" fmla="*/ 27 h 683"/>
                <a:gd name="T4" fmla="*/ 376 w 727"/>
                <a:gd name="T5" fmla="*/ 36 h 683"/>
                <a:gd name="T6" fmla="*/ 387 w 727"/>
                <a:gd name="T7" fmla="*/ 43 h 683"/>
                <a:gd name="T8" fmla="*/ 405 w 727"/>
                <a:gd name="T9" fmla="*/ 51 h 683"/>
                <a:gd name="T10" fmla="*/ 456 w 727"/>
                <a:gd name="T11" fmla="*/ 51 h 683"/>
                <a:gd name="T12" fmla="*/ 480 w 727"/>
                <a:gd name="T13" fmla="*/ 51 h 683"/>
                <a:gd name="T14" fmla="*/ 544 w 727"/>
                <a:gd name="T15" fmla="*/ 54 h 683"/>
                <a:gd name="T16" fmla="*/ 556 w 727"/>
                <a:gd name="T17" fmla="*/ 47 h 683"/>
                <a:gd name="T18" fmla="*/ 620 w 727"/>
                <a:gd name="T19" fmla="*/ 40 h 683"/>
                <a:gd name="T20" fmla="*/ 633 w 727"/>
                <a:gd name="T21" fmla="*/ 31 h 683"/>
                <a:gd name="T22" fmla="*/ 727 w 727"/>
                <a:gd name="T23" fmla="*/ 36 h 683"/>
                <a:gd name="T24" fmla="*/ 704 w 727"/>
                <a:gd name="T25" fmla="*/ 63 h 683"/>
                <a:gd name="T26" fmla="*/ 673 w 727"/>
                <a:gd name="T27" fmla="*/ 67 h 683"/>
                <a:gd name="T28" fmla="*/ 649 w 727"/>
                <a:gd name="T29" fmla="*/ 83 h 683"/>
                <a:gd name="T30" fmla="*/ 631 w 727"/>
                <a:gd name="T31" fmla="*/ 71 h 683"/>
                <a:gd name="T32" fmla="*/ 620 w 727"/>
                <a:gd name="T33" fmla="*/ 60 h 683"/>
                <a:gd name="T34" fmla="*/ 600 w 727"/>
                <a:gd name="T35" fmla="*/ 67 h 683"/>
                <a:gd name="T36" fmla="*/ 567 w 727"/>
                <a:gd name="T37" fmla="*/ 71 h 683"/>
                <a:gd name="T38" fmla="*/ 553 w 727"/>
                <a:gd name="T39" fmla="*/ 80 h 683"/>
                <a:gd name="T40" fmla="*/ 513 w 727"/>
                <a:gd name="T41" fmla="*/ 80 h 683"/>
                <a:gd name="T42" fmla="*/ 498 w 727"/>
                <a:gd name="T43" fmla="*/ 109 h 683"/>
                <a:gd name="T44" fmla="*/ 500 w 727"/>
                <a:gd name="T45" fmla="*/ 287 h 683"/>
                <a:gd name="T46" fmla="*/ 447 w 727"/>
                <a:gd name="T47" fmla="*/ 329 h 683"/>
                <a:gd name="T48" fmla="*/ 444 w 727"/>
                <a:gd name="T49" fmla="*/ 485 h 683"/>
                <a:gd name="T50" fmla="*/ 444 w 727"/>
                <a:gd name="T51" fmla="*/ 651 h 683"/>
                <a:gd name="T52" fmla="*/ 404 w 727"/>
                <a:gd name="T53" fmla="*/ 671 h 683"/>
                <a:gd name="T54" fmla="*/ 340 w 727"/>
                <a:gd name="T55" fmla="*/ 683 h 683"/>
                <a:gd name="T56" fmla="*/ 313 w 727"/>
                <a:gd name="T57" fmla="*/ 667 h 683"/>
                <a:gd name="T58" fmla="*/ 304 w 727"/>
                <a:gd name="T59" fmla="*/ 647 h 683"/>
                <a:gd name="T60" fmla="*/ 287 w 727"/>
                <a:gd name="T61" fmla="*/ 634 h 683"/>
                <a:gd name="T62" fmla="*/ 240 w 727"/>
                <a:gd name="T63" fmla="*/ 663 h 683"/>
                <a:gd name="T64" fmla="*/ 207 w 727"/>
                <a:gd name="T65" fmla="*/ 623 h 683"/>
                <a:gd name="T66" fmla="*/ 200 w 727"/>
                <a:gd name="T67" fmla="*/ 614 h 683"/>
                <a:gd name="T68" fmla="*/ 193 w 727"/>
                <a:gd name="T69" fmla="*/ 596 h 683"/>
                <a:gd name="T70" fmla="*/ 173 w 727"/>
                <a:gd name="T71" fmla="*/ 540 h 683"/>
                <a:gd name="T72" fmla="*/ 167 w 727"/>
                <a:gd name="T73" fmla="*/ 507 h 683"/>
                <a:gd name="T74" fmla="*/ 167 w 727"/>
                <a:gd name="T75" fmla="*/ 487 h 683"/>
                <a:gd name="T76" fmla="*/ 164 w 727"/>
                <a:gd name="T77" fmla="*/ 456 h 683"/>
                <a:gd name="T78" fmla="*/ 153 w 727"/>
                <a:gd name="T79" fmla="*/ 440 h 683"/>
                <a:gd name="T80" fmla="*/ 147 w 727"/>
                <a:gd name="T81" fmla="*/ 411 h 683"/>
                <a:gd name="T82" fmla="*/ 144 w 727"/>
                <a:gd name="T83" fmla="*/ 331 h 683"/>
                <a:gd name="T84" fmla="*/ 144 w 727"/>
                <a:gd name="T85" fmla="*/ 316 h 683"/>
                <a:gd name="T86" fmla="*/ 120 w 727"/>
                <a:gd name="T87" fmla="*/ 267 h 683"/>
                <a:gd name="T88" fmla="*/ 113 w 727"/>
                <a:gd name="T89" fmla="*/ 260 h 683"/>
                <a:gd name="T90" fmla="*/ 96 w 727"/>
                <a:gd name="T91" fmla="*/ 231 h 683"/>
                <a:gd name="T92" fmla="*/ 85 w 727"/>
                <a:gd name="T93" fmla="*/ 216 h 683"/>
                <a:gd name="T94" fmla="*/ 84 w 727"/>
                <a:gd name="T95" fmla="*/ 200 h 683"/>
                <a:gd name="T96" fmla="*/ 73 w 727"/>
                <a:gd name="T97" fmla="*/ 187 h 683"/>
                <a:gd name="T98" fmla="*/ 67 w 727"/>
                <a:gd name="T99" fmla="*/ 163 h 683"/>
                <a:gd name="T100" fmla="*/ 47 w 727"/>
                <a:gd name="T101" fmla="*/ 140 h 683"/>
                <a:gd name="T102" fmla="*/ 33 w 727"/>
                <a:gd name="T103" fmla="*/ 103 h 683"/>
                <a:gd name="T104" fmla="*/ 4 w 727"/>
                <a:gd name="T105" fmla="*/ 71 h 683"/>
                <a:gd name="T106" fmla="*/ 0 w 727"/>
                <a:gd name="T107" fmla="*/ 14 h 683"/>
                <a:gd name="T108" fmla="*/ 42 w 727"/>
                <a:gd name="T109" fmla="*/ 12 h 683"/>
                <a:gd name="T110" fmla="*/ 53 w 727"/>
                <a:gd name="T111" fmla="*/ 14 h 683"/>
                <a:gd name="T112" fmla="*/ 67 w 727"/>
                <a:gd name="T113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7" h="683">
                  <a:moveTo>
                    <a:pt x="67" y="0"/>
                  </a:moveTo>
                  <a:lnTo>
                    <a:pt x="100" y="0"/>
                  </a:lnTo>
                  <a:lnTo>
                    <a:pt x="113" y="14"/>
                  </a:lnTo>
                  <a:lnTo>
                    <a:pt x="129" y="21"/>
                  </a:lnTo>
                  <a:lnTo>
                    <a:pt x="149" y="25"/>
                  </a:lnTo>
                  <a:lnTo>
                    <a:pt x="173" y="27"/>
                  </a:lnTo>
                  <a:lnTo>
                    <a:pt x="200" y="27"/>
                  </a:lnTo>
                  <a:lnTo>
                    <a:pt x="376" y="27"/>
                  </a:lnTo>
                  <a:lnTo>
                    <a:pt x="376" y="36"/>
                  </a:lnTo>
                  <a:lnTo>
                    <a:pt x="380" y="38"/>
                  </a:lnTo>
                  <a:lnTo>
                    <a:pt x="384" y="41"/>
                  </a:lnTo>
                  <a:lnTo>
                    <a:pt x="387" y="43"/>
                  </a:lnTo>
                  <a:lnTo>
                    <a:pt x="391" y="45"/>
                  </a:lnTo>
                  <a:lnTo>
                    <a:pt x="396" y="47"/>
                  </a:lnTo>
                  <a:lnTo>
                    <a:pt x="405" y="51"/>
                  </a:lnTo>
                  <a:lnTo>
                    <a:pt x="424" y="52"/>
                  </a:lnTo>
                  <a:lnTo>
                    <a:pt x="442" y="52"/>
                  </a:lnTo>
                  <a:lnTo>
                    <a:pt x="456" y="51"/>
                  </a:lnTo>
                  <a:lnTo>
                    <a:pt x="456" y="47"/>
                  </a:lnTo>
                  <a:lnTo>
                    <a:pt x="480" y="47"/>
                  </a:lnTo>
                  <a:lnTo>
                    <a:pt x="480" y="51"/>
                  </a:lnTo>
                  <a:lnTo>
                    <a:pt x="493" y="51"/>
                  </a:lnTo>
                  <a:lnTo>
                    <a:pt x="493" y="54"/>
                  </a:lnTo>
                  <a:lnTo>
                    <a:pt x="544" y="54"/>
                  </a:lnTo>
                  <a:lnTo>
                    <a:pt x="544" y="51"/>
                  </a:lnTo>
                  <a:lnTo>
                    <a:pt x="556" y="51"/>
                  </a:lnTo>
                  <a:lnTo>
                    <a:pt x="556" y="47"/>
                  </a:lnTo>
                  <a:lnTo>
                    <a:pt x="607" y="43"/>
                  </a:lnTo>
                  <a:lnTo>
                    <a:pt x="607" y="40"/>
                  </a:lnTo>
                  <a:lnTo>
                    <a:pt x="620" y="40"/>
                  </a:lnTo>
                  <a:lnTo>
                    <a:pt x="620" y="36"/>
                  </a:lnTo>
                  <a:lnTo>
                    <a:pt x="633" y="36"/>
                  </a:lnTo>
                  <a:lnTo>
                    <a:pt x="633" y="31"/>
                  </a:lnTo>
                  <a:lnTo>
                    <a:pt x="713" y="27"/>
                  </a:lnTo>
                  <a:lnTo>
                    <a:pt x="713" y="31"/>
                  </a:lnTo>
                  <a:lnTo>
                    <a:pt x="727" y="36"/>
                  </a:lnTo>
                  <a:lnTo>
                    <a:pt x="727" y="51"/>
                  </a:lnTo>
                  <a:lnTo>
                    <a:pt x="707" y="54"/>
                  </a:lnTo>
                  <a:lnTo>
                    <a:pt x="704" y="63"/>
                  </a:lnTo>
                  <a:lnTo>
                    <a:pt x="693" y="65"/>
                  </a:lnTo>
                  <a:lnTo>
                    <a:pt x="682" y="65"/>
                  </a:lnTo>
                  <a:lnTo>
                    <a:pt x="673" y="67"/>
                  </a:lnTo>
                  <a:lnTo>
                    <a:pt x="667" y="74"/>
                  </a:lnTo>
                  <a:lnTo>
                    <a:pt x="660" y="80"/>
                  </a:lnTo>
                  <a:lnTo>
                    <a:pt x="649" y="83"/>
                  </a:lnTo>
                  <a:lnTo>
                    <a:pt x="636" y="83"/>
                  </a:lnTo>
                  <a:lnTo>
                    <a:pt x="636" y="74"/>
                  </a:lnTo>
                  <a:lnTo>
                    <a:pt x="631" y="71"/>
                  </a:lnTo>
                  <a:lnTo>
                    <a:pt x="627" y="65"/>
                  </a:lnTo>
                  <a:lnTo>
                    <a:pt x="624" y="60"/>
                  </a:lnTo>
                  <a:lnTo>
                    <a:pt x="620" y="60"/>
                  </a:lnTo>
                  <a:lnTo>
                    <a:pt x="620" y="63"/>
                  </a:lnTo>
                  <a:lnTo>
                    <a:pt x="600" y="63"/>
                  </a:lnTo>
                  <a:lnTo>
                    <a:pt x="600" y="67"/>
                  </a:lnTo>
                  <a:lnTo>
                    <a:pt x="580" y="67"/>
                  </a:lnTo>
                  <a:lnTo>
                    <a:pt x="580" y="71"/>
                  </a:lnTo>
                  <a:lnTo>
                    <a:pt x="567" y="71"/>
                  </a:lnTo>
                  <a:lnTo>
                    <a:pt x="567" y="74"/>
                  </a:lnTo>
                  <a:lnTo>
                    <a:pt x="553" y="74"/>
                  </a:lnTo>
                  <a:lnTo>
                    <a:pt x="553" y="80"/>
                  </a:lnTo>
                  <a:lnTo>
                    <a:pt x="540" y="80"/>
                  </a:lnTo>
                  <a:lnTo>
                    <a:pt x="525" y="80"/>
                  </a:lnTo>
                  <a:lnTo>
                    <a:pt x="513" y="80"/>
                  </a:lnTo>
                  <a:lnTo>
                    <a:pt x="504" y="83"/>
                  </a:lnTo>
                  <a:lnTo>
                    <a:pt x="500" y="94"/>
                  </a:lnTo>
                  <a:lnTo>
                    <a:pt x="498" y="109"/>
                  </a:lnTo>
                  <a:lnTo>
                    <a:pt x="500" y="125"/>
                  </a:lnTo>
                  <a:lnTo>
                    <a:pt x="500" y="140"/>
                  </a:lnTo>
                  <a:lnTo>
                    <a:pt x="500" y="287"/>
                  </a:lnTo>
                  <a:lnTo>
                    <a:pt x="453" y="287"/>
                  </a:lnTo>
                  <a:lnTo>
                    <a:pt x="449" y="305"/>
                  </a:lnTo>
                  <a:lnTo>
                    <a:pt x="447" y="329"/>
                  </a:lnTo>
                  <a:lnTo>
                    <a:pt x="447" y="351"/>
                  </a:lnTo>
                  <a:lnTo>
                    <a:pt x="447" y="474"/>
                  </a:lnTo>
                  <a:lnTo>
                    <a:pt x="444" y="485"/>
                  </a:lnTo>
                  <a:lnTo>
                    <a:pt x="444" y="500"/>
                  </a:lnTo>
                  <a:lnTo>
                    <a:pt x="444" y="516"/>
                  </a:lnTo>
                  <a:lnTo>
                    <a:pt x="444" y="651"/>
                  </a:lnTo>
                  <a:lnTo>
                    <a:pt x="420" y="660"/>
                  </a:lnTo>
                  <a:lnTo>
                    <a:pt x="413" y="671"/>
                  </a:lnTo>
                  <a:lnTo>
                    <a:pt x="404" y="671"/>
                  </a:lnTo>
                  <a:lnTo>
                    <a:pt x="404" y="683"/>
                  </a:lnTo>
                  <a:lnTo>
                    <a:pt x="360" y="680"/>
                  </a:lnTo>
                  <a:lnTo>
                    <a:pt x="340" y="683"/>
                  </a:lnTo>
                  <a:lnTo>
                    <a:pt x="333" y="671"/>
                  </a:lnTo>
                  <a:lnTo>
                    <a:pt x="313" y="671"/>
                  </a:lnTo>
                  <a:lnTo>
                    <a:pt x="313" y="667"/>
                  </a:lnTo>
                  <a:lnTo>
                    <a:pt x="307" y="667"/>
                  </a:lnTo>
                  <a:lnTo>
                    <a:pt x="307" y="647"/>
                  </a:lnTo>
                  <a:lnTo>
                    <a:pt x="304" y="647"/>
                  </a:lnTo>
                  <a:lnTo>
                    <a:pt x="293" y="631"/>
                  </a:lnTo>
                  <a:lnTo>
                    <a:pt x="287" y="631"/>
                  </a:lnTo>
                  <a:lnTo>
                    <a:pt x="287" y="634"/>
                  </a:lnTo>
                  <a:lnTo>
                    <a:pt x="273" y="647"/>
                  </a:lnTo>
                  <a:lnTo>
                    <a:pt x="267" y="660"/>
                  </a:lnTo>
                  <a:lnTo>
                    <a:pt x="240" y="663"/>
                  </a:lnTo>
                  <a:lnTo>
                    <a:pt x="216" y="634"/>
                  </a:lnTo>
                  <a:lnTo>
                    <a:pt x="207" y="631"/>
                  </a:lnTo>
                  <a:lnTo>
                    <a:pt x="207" y="623"/>
                  </a:lnTo>
                  <a:lnTo>
                    <a:pt x="204" y="623"/>
                  </a:lnTo>
                  <a:lnTo>
                    <a:pt x="204" y="614"/>
                  </a:lnTo>
                  <a:lnTo>
                    <a:pt x="200" y="614"/>
                  </a:lnTo>
                  <a:lnTo>
                    <a:pt x="200" y="607"/>
                  </a:lnTo>
                  <a:lnTo>
                    <a:pt x="193" y="603"/>
                  </a:lnTo>
                  <a:lnTo>
                    <a:pt x="193" y="596"/>
                  </a:lnTo>
                  <a:lnTo>
                    <a:pt x="184" y="591"/>
                  </a:lnTo>
                  <a:lnTo>
                    <a:pt x="180" y="543"/>
                  </a:lnTo>
                  <a:lnTo>
                    <a:pt x="173" y="540"/>
                  </a:lnTo>
                  <a:lnTo>
                    <a:pt x="173" y="520"/>
                  </a:lnTo>
                  <a:lnTo>
                    <a:pt x="167" y="520"/>
                  </a:lnTo>
                  <a:lnTo>
                    <a:pt x="167" y="507"/>
                  </a:lnTo>
                  <a:lnTo>
                    <a:pt x="164" y="507"/>
                  </a:lnTo>
                  <a:lnTo>
                    <a:pt x="164" y="487"/>
                  </a:lnTo>
                  <a:lnTo>
                    <a:pt x="167" y="487"/>
                  </a:lnTo>
                  <a:lnTo>
                    <a:pt x="167" y="483"/>
                  </a:lnTo>
                  <a:lnTo>
                    <a:pt x="164" y="483"/>
                  </a:lnTo>
                  <a:lnTo>
                    <a:pt x="164" y="456"/>
                  </a:lnTo>
                  <a:lnTo>
                    <a:pt x="160" y="456"/>
                  </a:lnTo>
                  <a:lnTo>
                    <a:pt x="156" y="440"/>
                  </a:lnTo>
                  <a:lnTo>
                    <a:pt x="153" y="440"/>
                  </a:lnTo>
                  <a:lnTo>
                    <a:pt x="153" y="423"/>
                  </a:lnTo>
                  <a:lnTo>
                    <a:pt x="147" y="423"/>
                  </a:lnTo>
                  <a:lnTo>
                    <a:pt x="147" y="411"/>
                  </a:lnTo>
                  <a:lnTo>
                    <a:pt x="144" y="411"/>
                  </a:lnTo>
                  <a:lnTo>
                    <a:pt x="147" y="387"/>
                  </a:lnTo>
                  <a:lnTo>
                    <a:pt x="144" y="331"/>
                  </a:lnTo>
                  <a:lnTo>
                    <a:pt x="147" y="331"/>
                  </a:lnTo>
                  <a:lnTo>
                    <a:pt x="147" y="316"/>
                  </a:lnTo>
                  <a:lnTo>
                    <a:pt x="144" y="316"/>
                  </a:lnTo>
                  <a:lnTo>
                    <a:pt x="136" y="291"/>
                  </a:lnTo>
                  <a:lnTo>
                    <a:pt x="120" y="280"/>
                  </a:lnTo>
                  <a:lnTo>
                    <a:pt x="120" y="267"/>
                  </a:lnTo>
                  <a:lnTo>
                    <a:pt x="116" y="267"/>
                  </a:lnTo>
                  <a:lnTo>
                    <a:pt x="116" y="260"/>
                  </a:lnTo>
                  <a:lnTo>
                    <a:pt x="113" y="260"/>
                  </a:lnTo>
                  <a:lnTo>
                    <a:pt x="113" y="251"/>
                  </a:lnTo>
                  <a:lnTo>
                    <a:pt x="96" y="240"/>
                  </a:lnTo>
                  <a:lnTo>
                    <a:pt x="96" y="231"/>
                  </a:lnTo>
                  <a:lnTo>
                    <a:pt x="87" y="227"/>
                  </a:lnTo>
                  <a:lnTo>
                    <a:pt x="85" y="221"/>
                  </a:lnTo>
                  <a:lnTo>
                    <a:pt x="85" y="216"/>
                  </a:lnTo>
                  <a:lnTo>
                    <a:pt x="85" y="211"/>
                  </a:lnTo>
                  <a:lnTo>
                    <a:pt x="85" y="205"/>
                  </a:lnTo>
                  <a:lnTo>
                    <a:pt x="84" y="200"/>
                  </a:lnTo>
                  <a:lnTo>
                    <a:pt x="80" y="200"/>
                  </a:lnTo>
                  <a:lnTo>
                    <a:pt x="80" y="191"/>
                  </a:lnTo>
                  <a:lnTo>
                    <a:pt x="73" y="187"/>
                  </a:lnTo>
                  <a:lnTo>
                    <a:pt x="73" y="180"/>
                  </a:lnTo>
                  <a:lnTo>
                    <a:pt x="67" y="180"/>
                  </a:lnTo>
                  <a:lnTo>
                    <a:pt x="67" y="163"/>
                  </a:lnTo>
                  <a:lnTo>
                    <a:pt x="56" y="154"/>
                  </a:lnTo>
                  <a:lnTo>
                    <a:pt x="56" y="143"/>
                  </a:lnTo>
                  <a:lnTo>
                    <a:pt x="47" y="140"/>
                  </a:lnTo>
                  <a:lnTo>
                    <a:pt x="40" y="116"/>
                  </a:lnTo>
                  <a:lnTo>
                    <a:pt x="33" y="111"/>
                  </a:lnTo>
                  <a:lnTo>
                    <a:pt x="33" y="103"/>
                  </a:lnTo>
                  <a:lnTo>
                    <a:pt x="16" y="91"/>
                  </a:lnTo>
                  <a:lnTo>
                    <a:pt x="13" y="74"/>
                  </a:lnTo>
                  <a:lnTo>
                    <a:pt x="4" y="71"/>
                  </a:lnTo>
                  <a:lnTo>
                    <a:pt x="4" y="63"/>
                  </a:lnTo>
                  <a:lnTo>
                    <a:pt x="0" y="63"/>
                  </a:lnTo>
                  <a:lnTo>
                    <a:pt x="0" y="14"/>
                  </a:lnTo>
                  <a:lnTo>
                    <a:pt x="40" y="11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4"/>
                  </a:lnTo>
                  <a:lnTo>
                    <a:pt x="47" y="16"/>
                  </a:lnTo>
                  <a:lnTo>
                    <a:pt x="53" y="14"/>
                  </a:lnTo>
                  <a:lnTo>
                    <a:pt x="53" y="11"/>
                  </a:lnTo>
                  <a:lnTo>
                    <a:pt x="60" y="11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57">
              <a:extLst>
                <a:ext uri="{FF2B5EF4-FFF2-40B4-BE49-F238E27FC236}">
                  <a16:creationId xmlns="" xmlns:a16="http://schemas.microsoft.com/office/drawing/2014/main" id="{643C069C-4998-49D2-A5CD-533992A01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790" y="3575682"/>
              <a:ext cx="989013" cy="981075"/>
            </a:xfrm>
            <a:custGeom>
              <a:avLst/>
              <a:gdLst>
                <a:gd name="T0" fmla="*/ 256 w 623"/>
                <a:gd name="T1" fmla="*/ 3 h 618"/>
                <a:gd name="T2" fmla="*/ 280 w 623"/>
                <a:gd name="T3" fmla="*/ 12 h 618"/>
                <a:gd name="T4" fmla="*/ 300 w 623"/>
                <a:gd name="T5" fmla="*/ 20 h 618"/>
                <a:gd name="T6" fmla="*/ 332 w 623"/>
                <a:gd name="T7" fmla="*/ 40 h 618"/>
                <a:gd name="T8" fmla="*/ 383 w 623"/>
                <a:gd name="T9" fmla="*/ 69 h 618"/>
                <a:gd name="T10" fmla="*/ 432 w 623"/>
                <a:gd name="T11" fmla="*/ 96 h 618"/>
                <a:gd name="T12" fmla="*/ 449 w 623"/>
                <a:gd name="T13" fmla="*/ 105 h 618"/>
                <a:gd name="T14" fmla="*/ 469 w 623"/>
                <a:gd name="T15" fmla="*/ 116 h 618"/>
                <a:gd name="T16" fmla="*/ 480 w 623"/>
                <a:gd name="T17" fmla="*/ 156 h 618"/>
                <a:gd name="T18" fmla="*/ 489 w 623"/>
                <a:gd name="T19" fmla="*/ 161 h 618"/>
                <a:gd name="T20" fmla="*/ 492 w 623"/>
                <a:gd name="T21" fmla="*/ 161 h 618"/>
                <a:gd name="T22" fmla="*/ 516 w 623"/>
                <a:gd name="T23" fmla="*/ 185 h 618"/>
                <a:gd name="T24" fmla="*/ 536 w 623"/>
                <a:gd name="T25" fmla="*/ 200 h 618"/>
                <a:gd name="T26" fmla="*/ 551 w 623"/>
                <a:gd name="T27" fmla="*/ 209 h 618"/>
                <a:gd name="T28" fmla="*/ 554 w 623"/>
                <a:gd name="T29" fmla="*/ 250 h 618"/>
                <a:gd name="T30" fmla="*/ 558 w 623"/>
                <a:gd name="T31" fmla="*/ 316 h 618"/>
                <a:gd name="T32" fmla="*/ 569 w 623"/>
                <a:gd name="T33" fmla="*/ 372 h 618"/>
                <a:gd name="T34" fmla="*/ 574 w 623"/>
                <a:gd name="T35" fmla="*/ 403 h 618"/>
                <a:gd name="T36" fmla="*/ 563 w 623"/>
                <a:gd name="T37" fmla="*/ 423 h 618"/>
                <a:gd name="T38" fmla="*/ 567 w 623"/>
                <a:gd name="T39" fmla="*/ 434 h 618"/>
                <a:gd name="T40" fmla="*/ 576 w 623"/>
                <a:gd name="T41" fmla="*/ 469 h 618"/>
                <a:gd name="T42" fmla="*/ 583 w 623"/>
                <a:gd name="T43" fmla="*/ 496 h 618"/>
                <a:gd name="T44" fmla="*/ 598 w 623"/>
                <a:gd name="T45" fmla="*/ 521 h 618"/>
                <a:gd name="T46" fmla="*/ 612 w 623"/>
                <a:gd name="T47" fmla="*/ 529 h 618"/>
                <a:gd name="T48" fmla="*/ 623 w 623"/>
                <a:gd name="T49" fmla="*/ 541 h 618"/>
                <a:gd name="T50" fmla="*/ 611 w 623"/>
                <a:gd name="T51" fmla="*/ 552 h 618"/>
                <a:gd name="T52" fmla="*/ 603 w 623"/>
                <a:gd name="T53" fmla="*/ 561 h 618"/>
                <a:gd name="T54" fmla="*/ 563 w 623"/>
                <a:gd name="T55" fmla="*/ 576 h 618"/>
                <a:gd name="T56" fmla="*/ 523 w 623"/>
                <a:gd name="T57" fmla="*/ 589 h 618"/>
                <a:gd name="T58" fmla="*/ 480 w 623"/>
                <a:gd name="T59" fmla="*/ 598 h 618"/>
                <a:gd name="T60" fmla="*/ 469 w 623"/>
                <a:gd name="T61" fmla="*/ 610 h 618"/>
                <a:gd name="T62" fmla="*/ 440 w 623"/>
                <a:gd name="T63" fmla="*/ 612 h 618"/>
                <a:gd name="T64" fmla="*/ 423 w 623"/>
                <a:gd name="T65" fmla="*/ 612 h 618"/>
                <a:gd name="T66" fmla="*/ 389 w 623"/>
                <a:gd name="T67" fmla="*/ 612 h 618"/>
                <a:gd name="T68" fmla="*/ 349 w 623"/>
                <a:gd name="T69" fmla="*/ 612 h 618"/>
                <a:gd name="T70" fmla="*/ 301 w 623"/>
                <a:gd name="T71" fmla="*/ 589 h 618"/>
                <a:gd name="T72" fmla="*/ 292 w 623"/>
                <a:gd name="T73" fmla="*/ 516 h 618"/>
                <a:gd name="T74" fmla="*/ 271 w 623"/>
                <a:gd name="T75" fmla="*/ 500 h 618"/>
                <a:gd name="T76" fmla="*/ 252 w 623"/>
                <a:gd name="T77" fmla="*/ 496 h 618"/>
                <a:gd name="T78" fmla="*/ 220 w 623"/>
                <a:gd name="T79" fmla="*/ 489 h 618"/>
                <a:gd name="T80" fmla="*/ 189 w 623"/>
                <a:gd name="T81" fmla="*/ 472 h 618"/>
                <a:gd name="T82" fmla="*/ 140 w 623"/>
                <a:gd name="T83" fmla="*/ 452 h 618"/>
                <a:gd name="T84" fmla="*/ 94 w 623"/>
                <a:gd name="T85" fmla="*/ 440 h 618"/>
                <a:gd name="T86" fmla="*/ 89 w 623"/>
                <a:gd name="T87" fmla="*/ 434 h 618"/>
                <a:gd name="T88" fmla="*/ 72 w 623"/>
                <a:gd name="T89" fmla="*/ 403 h 618"/>
                <a:gd name="T90" fmla="*/ 36 w 623"/>
                <a:gd name="T91" fmla="*/ 356 h 618"/>
                <a:gd name="T92" fmla="*/ 16 w 623"/>
                <a:gd name="T93" fmla="*/ 283 h 618"/>
                <a:gd name="T94" fmla="*/ 3 w 623"/>
                <a:gd name="T95" fmla="*/ 229 h 618"/>
                <a:gd name="T96" fmla="*/ 69 w 623"/>
                <a:gd name="T97" fmla="*/ 176 h 618"/>
                <a:gd name="T98" fmla="*/ 78 w 623"/>
                <a:gd name="T99" fmla="*/ 149 h 618"/>
                <a:gd name="T100" fmla="*/ 100 w 623"/>
                <a:gd name="T101" fmla="*/ 123 h 618"/>
                <a:gd name="T102" fmla="*/ 83 w 623"/>
                <a:gd name="T103" fmla="*/ 114 h 618"/>
                <a:gd name="T104" fmla="*/ 83 w 623"/>
                <a:gd name="T105" fmla="*/ 96 h 618"/>
                <a:gd name="T106" fmla="*/ 100 w 623"/>
                <a:gd name="T107" fmla="*/ 67 h 618"/>
                <a:gd name="T108" fmla="*/ 85 w 623"/>
                <a:gd name="T109" fmla="*/ 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3" h="618">
                  <a:moveTo>
                    <a:pt x="147" y="0"/>
                  </a:moveTo>
                  <a:lnTo>
                    <a:pt x="209" y="0"/>
                  </a:lnTo>
                  <a:lnTo>
                    <a:pt x="256" y="0"/>
                  </a:lnTo>
                  <a:lnTo>
                    <a:pt x="256" y="3"/>
                  </a:lnTo>
                  <a:lnTo>
                    <a:pt x="269" y="3"/>
                  </a:lnTo>
                  <a:lnTo>
                    <a:pt x="269" y="9"/>
                  </a:lnTo>
                  <a:lnTo>
                    <a:pt x="280" y="9"/>
                  </a:lnTo>
                  <a:lnTo>
                    <a:pt x="280" y="12"/>
                  </a:lnTo>
                  <a:lnTo>
                    <a:pt x="292" y="12"/>
                  </a:lnTo>
                  <a:lnTo>
                    <a:pt x="292" y="16"/>
                  </a:lnTo>
                  <a:lnTo>
                    <a:pt x="300" y="16"/>
                  </a:lnTo>
                  <a:lnTo>
                    <a:pt x="300" y="20"/>
                  </a:lnTo>
                  <a:lnTo>
                    <a:pt x="309" y="20"/>
                  </a:lnTo>
                  <a:lnTo>
                    <a:pt x="312" y="29"/>
                  </a:lnTo>
                  <a:lnTo>
                    <a:pt x="329" y="32"/>
                  </a:lnTo>
                  <a:lnTo>
                    <a:pt x="332" y="40"/>
                  </a:lnTo>
                  <a:lnTo>
                    <a:pt x="356" y="49"/>
                  </a:lnTo>
                  <a:lnTo>
                    <a:pt x="360" y="56"/>
                  </a:lnTo>
                  <a:lnTo>
                    <a:pt x="380" y="60"/>
                  </a:lnTo>
                  <a:lnTo>
                    <a:pt x="383" y="69"/>
                  </a:lnTo>
                  <a:lnTo>
                    <a:pt x="409" y="76"/>
                  </a:lnTo>
                  <a:lnTo>
                    <a:pt x="412" y="85"/>
                  </a:lnTo>
                  <a:lnTo>
                    <a:pt x="429" y="89"/>
                  </a:lnTo>
                  <a:lnTo>
                    <a:pt x="432" y="96"/>
                  </a:lnTo>
                  <a:lnTo>
                    <a:pt x="440" y="96"/>
                  </a:lnTo>
                  <a:lnTo>
                    <a:pt x="440" y="100"/>
                  </a:lnTo>
                  <a:lnTo>
                    <a:pt x="449" y="100"/>
                  </a:lnTo>
                  <a:lnTo>
                    <a:pt x="449" y="105"/>
                  </a:lnTo>
                  <a:lnTo>
                    <a:pt x="456" y="105"/>
                  </a:lnTo>
                  <a:lnTo>
                    <a:pt x="456" y="109"/>
                  </a:lnTo>
                  <a:lnTo>
                    <a:pt x="463" y="109"/>
                  </a:lnTo>
                  <a:lnTo>
                    <a:pt x="469" y="116"/>
                  </a:lnTo>
                  <a:lnTo>
                    <a:pt x="476" y="120"/>
                  </a:lnTo>
                  <a:lnTo>
                    <a:pt x="476" y="149"/>
                  </a:lnTo>
                  <a:lnTo>
                    <a:pt x="480" y="149"/>
                  </a:lnTo>
                  <a:lnTo>
                    <a:pt x="480" y="156"/>
                  </a:lnTo>
                  <a:lnTo>
                    <a:pt x="483" y="156"/>
                  </a:lnTo>
                  <a:lnTo>
                    <a:pt x="487" y="16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91" y="161"/>
                  </a:lnTo>
                  <a:lnTo>
                    <a:pt x="491" y="161"/>
                  </a:lnTo>
                  <a:lnTo>
                    <a:pt x="492" y="161"/>
                  </a:lnTo>
                  <a:lnTo>
                    <a:pt x="496" y="165"/>
                  </a:lnTo>
                  <a:lnTo>
                    <a:pt x="496" y="169"/>
                  </a:lnTo>
                  <a:lnTo>
                    <a:pt x="503" y="169"/>
                  </a:lnTo>
                  <a:lnTo>
                    <a:pt x="516" y="185"/>
                  </a:lnTo>
                  <a:lnTo>
                    <a:pt x="523" y="185"/>
                  </a:lnTo>
                  <a:lnTo>
                    <a:pt x="529" y="192"/>
                  </a:lnTo>
                  <a:lnTo>
                    <a:pt x="532" y="192"/>
                  </a:lnTo>
                  <a:lnTo>
                    <a:pt x="536" y="200"/>
                  </a:lnTo>
                  <a:lnTo>
                    <a:pt x="543" y="200"/>
                  </a:lnTo>
                  <a:lnTo>
                    <a:pt x="543" y="203"/>
                  </a:lnTo>
                  <a:lnTo>
                    <a:pt x="547" y="207"/>
                  </a:lnTo>
                  <a:lnTo>
                    <a:pt x="551" y="209"/>
                  </a:lnTo>
                  <a:lnTo>
                    <a:pt x="554" y="210"/>
                  </a:lnTo>
                  <a:lnTo>
                    <a:pt x="560" y="212"/>
                  </a:lnTo>
                  <a:lnTo>
                    <a:pt x="558" y="234"/>
                  </a:lnTo>
                  <a:lnTo>
                    <a:pt x="554" y="250"/>
                  </a:lnTo>
                  <a:lnTo>
                    <a:pt x="547" y="267"/>
                  </a:lnTo>
                  <a:lnTo>
                    <a:pt x="543" y="283"/>
                  </a:lnTo>
                  <a:lnTo>
                    <a:pt x="540" y="305"/>
                  </a:lnTo>
                  <a:lnTo>
                    <a:pt x="558" y="316"/>
                  </a:lnTo>
                  <a:lnTo>
                    <a:pt x="572" y="332"/>
                  </a:lnTo>
                  <a:lnTo>
                    <a:pt x="576" y="332"/>
                  </a:lnTo>
                  <a:lnTo>
                    <a:pt x="576" y="365"/>
                  </a:lnTo>
                  <a:lnTo>
                    <a:pt x="569" y="372"/>
                  </a:lnTo>
                  <a:lnTo>
                    <a:pt x="567" y="378"/>
                  </a:lnTo>
                  <a:lnTo>
                    <a:pt x="569" y="385"/>
                  </a:lnTo>
                  <a:lnTo>
                    <a:pt x="572" y="392"/>
                  </a:lnTo>
                  <a:lnTo>
                    <a:pt x="574" y="403"/>
                  </a:lnTo>
                  <a:lnTo>
                    <a:pt x="572" y="416"/>
                  </a:lnTo>
                  <a:lnTo>
                    <a:pt x="569" y="416"/>
                  </a:lnTo>
                  <a:lnTo>
                    <a:pt x="569" y="423"/>
                  </a:lnTo>
                  <a:lnTo>
                    <a:pt x="563" y="423"/>
                  </a:lnTo>
                  <a:lnTo>
                    <a:pt x="563" y="429"/>
                  </a:lnTo>
                  <a:lnTo>
                    <a:pt x="565" y="430"/>
                  </a:lnTo>
                  <a:lnTo>
                    <a:pt x="565" y="432"/>
                  </a:lnTo>
                  <a:lnTo>
                    <a:pt x="567" y="434"/>
                  </a:lnTo>
                  <a:lnTo>
                    <a:pt x="569" y="434"/>
                  </a:lnTo>
                  <a:lnTo>
                    <a:pt x="571" y="434"/>
                  </a:lnTo>
                  <a:lnTo>
                    <a:pt x="572" y="436"/>
                  </a:lnTo>
                  <a:lnTo>
                    <a:pt x="576" y="469"/>
                  </a:lnTo>
                  <a:lnTo>
                    <a:pt x="580" y="469"/>
                  </a:lnTo>
                  <a:lnTo>
                    <a:pt x="580" y="476"/>
                  </a:lnTo>
                  <a:lnTo>
                    <a:pt x="583" y="476"/>
                  </a:lnTo>
                  <a:lnTo>
                    <a:pt x="583" y="496"/>
                  </a:lnTo>
                  <a:lnTo>
                    <a:pt x="589" y="496"/>
                  </a:lnTo>
                  <a:lnTo>
                    <a:pt x="592" y="516"/>
                  </a:lnTo>
                  <a:lnTo>
                    <a:pt x="594" y="518"/>
                  </a:lnTo>
                  <a:lnTo>
                    <a:pt x="598" y="521"/>
                  </a:lnTo>
                  <a:lnTo>
                    <a:pt x="600" y="523"/>
                  </a:lnTo>
                  <a:lnTo>
                    <a:pt x="600" y="525"/>
                  </a:lnTo>
                  <a:lnTo>
                    <a:pt x="612" y="525"/>
                  </a:lnTo>
                  <a:lnTo>
                    <a:pt x="612" y="529"/>
                  </a:lnTo>
                  <a:lnTo>
                    <a:pt x="620" y="529"/>
                  </a:lnTo>
                  <a:lnTo>
                    <a:pt x="623" y="532"/>
                  </a:lnTo>
                  <a:lnTo>
                    <a:pt x="623" y="536"/>
                  </a:lnTo>
                  <a:lnTo>
                    <a:pt x="623" y="541"/>
                  </a:lnTo>
                  <a:lnTo>
                    <a:pt x="623" y="549"/>
                  </a:lnTo>
                  <a:lnTo>
                    <a:pt x="618" y="549"/>
                  </a:lnTo>
                  <a:lnTo>
                    <a:pt x="612" y="550"/>
                  </a:lnTo>
                  <a:lnTo>
                    <a:pt x="611" y="552"/>
                  </a:lnTo>
                  <a:lnTo>
                    <a:pt x="609" y="554"/>
                  </a:lnTo>
                  <a:lnTo>
                    <a:pt x="607" y="556"/>
                  </a:lnTo>
                  <a:lnTo>
                    <a:pt x="605" y="560"/>
                  </a:lnTo>
                  <a:lnTo>
                    <a:pt x="603" y="561"/>
                  </a:lnTo>
                  <a:lnTo>
                    <a:pt x="600" y="563"/>
                  </a:lnTo>
                  <a:lnTo>
                    <a:pt x="583" y="569"/>
                  </a:lnTo>
                  <a:lnTo>
                    <a:pt x="583" y="572"/>
                  </a:lnTo>
                  <a:lnTo>
                    <a:pt x="563" y="576"/>
                  </a:lnTo>
                  <a:lnTo>
                    <a:pt x="560" y="585"/>
                  </a:lnTo>
                  <a:lnTo>
                    <a:pt x="532" y="585"/>
                  </a:lnTo>
                  <a:lnTo>
                    <a:pt x="532" y="589"/>
                  </a:lnTo>
                  <a:lnTo>
                    <a:pt x="523" y="589"/>
                  </a:lnTo>
                  <a:lnTo>
                    <a:pt x="520" y="596"/>
                  </a:lnTo>
                  <a:lnTo>
                    <a:pt x="483" y="592"/>
                  </a:lnTo>
                  <a:lnTo>
                    <a:pt x="481" y="596"/>
                  </a:lnTo>
                  <a:lnTo>
                    <a:pt x="480" y="598"/>
                  </a:lnTo>
                  <a:lnTo>
                    <a:pt x="480" y="600"/>
                  </a:lnTo>
                  <a:lnTo>
                    <a:pt x="478" y="603"/>
                  </a:lnTo>
                  <a:lnTo>
                    <a:pt x="476" y="609"/>
                  </a:lnTo>
                  <a:lnTo>
                    <a:pt x="469" y="610"/>
                  </a:lnTo>
                  <a:lnTo>
                    <a:pt x="460" y="616"/>
                  </a:lnTo>
                  <a:lnTo>
                    <a:pt x="452" y="618"/>
                  </a:lnTo>
                  <a:lnTo>
                    <a:pt x="440" y="616"/>
                  </a:lnTo>
                  <a:lnTo>
                    <a:pt x="440" y="612"/>
                  </a:lnTo>
                  <a:lnTo>
                    <a:pt x="429" y="612"/>
                  </a:lnTo>
                  <a:lnTo>
                    <a:pt x="429" y="609"/>
                  </a:lnTo>
                  <a:lnTo>
                    <a:pt x="423" y="609"/>
                  </a:lnTo>
                  <a:lnTo>
                    <a:pt x="423" y="612"/>
                  </a:lnTo>
                  <a:lnTo>
                    <a:pt x="414" y="616"/>
                  </a:lnTo>
                  <a:lnTo>
                    <a:pt x="401" y="618"/>
                  </a:lnTo>
                  <a:lnTo>
                    <a:pt x="389" y="616"/>
                  </a:lnTo>
                  <a:lnTo>
                    <a:pt x="389" y="612"/>
                  </a:lnTo>
                  <a:lnTo>
                    <a:pt x="376" y="609"/>
                  </a:lnTo>
                  <a:lnTo>
                    <a:pt x="372" y="600"/>
                  </a:lnTo>
                  <a:lnTo>
                    <a:pt x="349" y="609"/>
                  </a:lnTo>
                  <a:lnTo>
                    <a:pt x="349" y="612"/>
                  </a:lnTo>
                  <a:lnTo>
                    <a:pt x="316" y="612"/>
                  </a:lnTo>
                  <a:lnTo>
                    <a:pt x="311" y="603"/>
                  </a:lnTo>
                  <a:lnTo>
                    <a:pt x="305" y="596"/>
                  </a:lnTo>
                  <a:lnTo>
                    <a:pt x="301" y="589"/>
                  </a:lnTo>
                  <a:lnTo>
                    <a:pt x="298" y="578"/>
                  </a:lnTo>
                  <a:lnTo>
                    <a:pt x="296" y="563"/>
                  </a:lnTo>
                  <a:lnTo>
                    <a:pt x="300" y="563"/>
                  </a:lnTo>
                  <a:lnTo>
                    <a:pt x="292" y="516"/>
                  </a:lnTo>
                  <a:lnTo>
                    <a:pt x="283" y="512"/>
                  </a:lnTo>
                  <a:lnTo>
                    <a:pt x="280" y="496"/>
                  </a:lnTo>
                  <a:lnTo>
                    <a:pt x="276" y="498"/>
                  </a:lnTo>
                  <a:lnTo>
                    <a:pt x="271" y="500"/>
                  </a:lnTo>
                  <a:lnTo>
                    <a:pt x="265" y="501"/>
                  </a:lnTo>
                  <a:lnTo>
                    <a:pt x="258" y="501"/>
                  </a:lnTo>
                  <a:lnTo>
                    <a:pt x="252" y="500"/>
                  </a:lnTo>
                  <a:lnTo>
                    <a:pt x="252" y="496"/>
                  </a:lnTo>
                  <a:lnTo>
                    <a:pt x="243" y="496"/>
                  </a:lnTo>
                  <a:lnTo>
                    <a:pt x="243" y="492"/>
                  </a:lnTo>
                  <a:lnTo>
                    <a:pt x="220" y="492"/>
                  </a:lnTo>
                  <a:lnTo>
                    <a:pt x="220" y="489"/>
                  </a:lnTo>
                  <a:lnTo>
                    <a:pt x="212" y="489"/>
                  </a:lnTo>
                  <a:lnTo>
                    <a:pt x="209" y="480"/>
                  </a:lnTo>
                  <a:lnTo>
                    <a:pt x="192" y="480"/>
                  </a:lnTo>
                  <a:lnTo>
                    <a:pt x="189" y="472"/>
                  </a:lnTo>
                  <a:lnTo>
                    <a:pt x="180" y="472"/>
                  </a:lnTo>
                  <a:lnTo>
                    <a:pt x="180" y="469"/>
                  </a:lnTo>
                  <a:lnTo>
                    <a:pt x="143" y="460"/>
                  </a:lnTo>
                  <a:lnTo>
                    <a:pt x="140" y="452"/>
                  </a:lnTo>
                  <a:lnTo>
                    <a:pt x="127" y="447"/>
                  </a:lnTo>
                  <a:lnTo>
                    <a:pt x="112" y="445"/>
                  </a:lnTo>
                  <a:lnTo>
                    <a:pt x="96" y="445"/>
                  </a:lnTo>
                  <a:lnTo>
                    <a:pt x="94" y="440"/>
                  </a:lnTo>
                  <a:lnTo>
                    <a:pt x="94" y="436"/>
                  </a:lnTo>
                  <a:lnTo>
                    <a:pt x="92" y="436"/>
                  </a:lnTo>
                  <a:lnTo>
                    <a:pt x="91" y="434"/>
                  </a:lnTo>
                  <a:lnTo>
                    <a:pt x="89" y="434"/>
                  </a:lnTo>
                  <a:lnTo>
                    <a:pt x="83" y="432"/>
                  </a:lnTo>
                  <a:lnTo>
                    <a:pt x="83" y="409"/>
                  </a:lnTo>
                  <a:lnTo>
                    <a:pt x="72" y="409"/>
                  </a:lnTo>
                  <a:lnTo>
                    <a:pt x="72" y="403"/>
                  </a:lnTo>
                  <a:lnTo>
                    <a:pt x="69" y="394"/>
                  </a:lnTo>
                  <a:lnTo>
                    <a:pt x="67" y="381"/>
                  </a:lnTo>
                  <a:lnTo>
                    <a:pt x="63" y="372"/>
                  </a:lnTo>
                  <a:lnTo>
                    <a:pt x="36" y="356"/>
                  </a:lnTo>
                  <a:lnTo>
                    <a:pt x="36" y="343"/>
                  </a:lnTo>
                  <a:lnTo>
                    <a:pt x="23" y="336"/>
                  </a:lnTo>
                  <a:lnTo>
                    <a:pt x="12" y="283"/>
                  </a:lnTo>
                  <a:lnTo>
                    <a:pt x="16" y="283"/>
                  </a:lnTo>
                  <a:lnTo>
                    <a:pt x="20" y="272"/>
                  </a:lnTo>
                  <a:lnTo>
                    <a:pt x="12" y="272"/>
                  </a:lnTo>
                  <a:lnTo>
                    <a:pt x="9" y="250"/>
                  </a:lnTo>
                  <a:lnTo>
                    <a:pt x="3" y="229"/>
                  </a:lnTo>
                  <a:lnTo>
                    <a:pt x="0" y="203"/>
                  </a:lnTo>
                  <a:lnTo>
                    <a:pt x="49" y="196"/>
                  </a:lnTo>
                  <a:lnTo>
                    <a:pt x="63" y="176"/>
                  </a:lnTo>
                  <a:lnTo>
                    <a:pt x="69" y="176"/>
                  </a:lnTo>
                  <a:lnTo>
                    <a:pt x="69" y="165"/>
                  </a:lnTo>
                  <a:lnTo>
                    <a:pt x="71" y="160"/>
                  </a:lnTo>
                  <a:lnTo>
                    <a:pt x="74" y="154"/>
                  </a:lnTo>
                  <a:lnTo>
                    <a:pt x="78" y="149"/>
                  </a:lnTo>
                  <a:lnTo>
                    <a:pt x="81" y="143"/>
                  </a:lnTo>
                  <a:lnTo>
                    <a:pt x="83" y="136"/>
                  </a:lnTo>
                  <a:lnTo>
                    <a:pt x="92" y="136"/>
                  </a:lnTo>
                  <a:lnTo>
                    <a:pt x="100" y="123"/>
                  </a:lnTo>
                  <a:lnTo>
                    <a:pt x="94" y="121"/>
                  </a:lnTo>
                  <a:lnTo>
                    <a:pt x="91" y="120"/>
                  </a:lnTo>
                  <a:lnTo>
                    <a:pt x="87" y="116"/>
                  </a:lnTo>
                  <a:lnTo>
                    <a:pt x="83" y="114"/>
                  </a:lnTo>
                  <a:lnTo>
                    <a:pt x="81" y="109"/>
                  </a:lnTo>
                  <a:lnTo>
                    <a:pt x="81" y="103"/>
                  </a:lnTo>
                  <a:lnTo>
                    <a:pt x="80" y="96"/>
                  </a:lnTo>
                  <a:lnTo>
                    <a:pt x="83" y="96"/>
                  </a:lnTo>
                  <a:lnTo>
                    <a:pt x="83" y="80"/>
                  </a:lnTo>
                  <a:lnTo>
                    <a:pt x="96" y="80"/>
                  </a:lnTo>
                  <a:lnTo>
                    <a:pt x="96" y="76"/>
                  </a:lnTo>
                  <a:lnTo>
                    <a:pt x="100" y="67"/>
                  </a:lnTo>
                  <a:lnTo>
                    <a:pt x="100" y="54"/>
                  </a:lnTo>
                  <a:lnTo>
                    <a:pt x="100" y="40"/>
                  </a:lnTo>
                  <a:lnTo>
                    <a:pt x="91" y="30"/>
                  </a:lnTo>
                  <a:lnTo>
                    <a:pt x="85" y="18"/>
                  </a:lnTo>
                  <a:lnTo>
                    <a:pt x="83" y="0"/>
                  </a:lnTo>
                  <a:lnTo>
                    <a:pt x="14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60">
              <a:extLst>
                <a:ext uri="{FF2B5EF4-FFF2-40B4-BE49-F238E27FC236}">
                  <a16:creationId xmlns="" xmlns:a16="http://schemas.microsoft.com/office/drawing/2014/main" id="{4A37E1EE-7021-4B02-B0BA-8385B791F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090" y="3594732"/>
              <a:ext cx="176213" cy="153988"/>
            </a:xfrm>
            <a:custGeom>
              <a:avLst/>
              <a:gdLst>
                <a:gd name="T0" fmla="*/ 91 w 111"/>
                <a:gd name="T1" fmla="*/ 0 h 97"/>
                <a:gd name="T2" fmla="*/ 99 w 111"/>
                <a:gd name="T3" fmla="*/ 13 h 97"/>
                <a:gd name="T4" fmla="*/ 104 w 111"/>
                <a:gd name="T5" fmla="*/ 22 h 97"/>
                <a:gd name="T6" fmla="*/ 109 w 111"/>
                <a:gd name="T7" fmla="*/ 35 h 97"/>
                <a:gd name="T8" fmla="*/ 111 w 111"/>
                <a:gd name="T9" fmla="*/ 48 h 97"/>
                <a:gd name="T10" fmla="*/ 111 w 111"/>
                <a:gd name="T11" fmla="*/ 68 h 97"/>
                <a:gd name="T12" fmla="*/ 108 w 111"/>
                <a:gd name="T13" fmla="*/ 68 h 97"/>
                <a:gd name="T14" fmla="*/ 108 w 111"/>
                <a:gd name="T15" fmla="*/ 73 h 97"/>
                <a:gd name="T16" fmla="*/ 84 w 111"/>
                <a:gd name="T17" fmla="*/ 73 h 97"/>
                <a:gd name="T18" fmla="*/ 64 w 111"/>
                <a:gd name="T19" fmla="*/ 77 h 97"/>
                <a:gd name="T20" fmla="*/ 62 w 111"/>
                <a:gd name="T21" fmla="*/ 80 h 97"/>
                <a:gd name="T22" fmla="*/ 60 w 111"/>
                <a:gd name="T23" fmla="*/ 86 h 97"/>
                <a:gd name="T24" fmla="*/ 59 w 111"/>
                <a:gd name="T25" fmla="*/ 89 h 97"/>
                <a:gd name="T26" fmla="*/ 57 w 111"/>
                <a:gd name="T27" fmla="*/ 97 h 97"/>
                <a:gd name="T28" fmla="*/ 28 w 111"/>
                <a:gd name="T29" fmla="*/ 97 h 97"/>
                <a:gd name="T30" fmla="*/ 24 w 111"/>
                <a:gd name="T31" fmla="*/ 84 h 97"/>
                <a:gd name="T32" fmla="*/ 0 w 111"/>
                <a:gd name="T33" fmla="*/ 88 h 97"/>
                <a:gd name="T34" fmla="*/ 0 w 111"/>
                <a:gd name="T35" fmla="*/ 80 h 97"/>
                <a:gd name="T36" fmla="*/ 2 w 111"/>
                <a:gd name="T37" fmla="*/ 75 h 97"/>
                <a:gd name="T38" fmla="*/ 2 w 111"/>
                <a:gd name="T39" fmla="*/ 71 h 97"/>
                <a:gd name="T40" fmla="*/ 6 w 111"/>
                <a:gd name="T41" fmla="*/ 68 h 97"/>
                <a:gd name="T42" fmla="*/ 8 w 111"/>
                <a:gd name="T43" fmla="*/ 64 h 97"/>
                <a:gd name="T44" fmla="*/ 11 w 111"/>
                <a:gd name="T45" fmla="*/ 64 h 97"/>
                <a:gd name="T46" fmla="*/ 11 w 111"/>
                <a:gd name="T47" fmla="*/ 33 h 97"/>
                <a:gd name="T48" fmla="*/ 24 w 111"/>
                <a:gd name="T49" fmla="*/ 24 h 97"/>
                <a:gd name="T50" fmla="*/ 28 w 111"/>
                <a:gd name="T51" fmla="*/ 17 h 97"/>
                <a:gd name="T52" fmla="*/ 57 w 111"/>
                <a:gd name="T53" fmla="*/ 13 h 97"/>
                <a:gd name="T54" fmla="*/ 57 w 111"/>
                <a:gd name="T55" fmla="*/ 13 h 97"/>
                <a:gd name="T56" fmla="*/ 59 w 111"/>
                <a:gd name="T57" fmla="*/ 15 h 97"/>
                <a:gd name="T58" fmla="*/ 60 w 111"/>
                <a:gd name="T59" fmla="*/ 17 h 97"/>
                <a:gd name="T60" fmla="*/ 64 w 111"/>
                <a:gd name="T61" fmla="*/ 17 h 97"/>
                <a:gd name="T62" fmla="*/ 68 w 111"/>
                <a:gd name="T63" fmla="*/ 17 h 97"/>
                <a:gd name="T64" fmla="*/ 68 w 111"/>
                <a:gd name="T65" fmla="*/ 13 h 97"/>
                <a:gd name="T66" fmla="*/ 71 w 111"/>
                <a:gd name="T67" fmla="*/ 9 h 97"/>
                <a:gd name="T68" fmla="*/ 75 w 111"/>
                <a:gd name="T69" fmla="*/ 8 h 97"/>
                <a:gd name="T70" fmla="*/ 79 w 111"/>
                <a:gd name="T71" fmla="*/ 4 h 97"/>
                <a:gd name="T72" fmla="*/ 80 w 111"/>
                <a:gd name="T73" fmla="*/ 2 h 97"/>
                <a:gd name="T74" fmla="*/ 86 w 111"/>
                <a:gd name="T75" fmla="*/ 0 h 97"/>
                <a:gd name="T76" fmla="*/ 91 w 111"/>
                <a:gd name="T7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97">
                  <a:moveTo>
                    <a:pt x="91" y="0"/>
                  </a:moveTo>
                  <a:lnTo>
                    <a:pt x="99" y="13"/>
                  </a:lnTo>
                  <a:lnTo>
                    <a:pt x="104" y="22"/>
                  </a:lnTo>
                  <a:lnTo>
                    <a:pt x="109" y="35"/>
                  </a:lnTo>
                  <a:lnTo>
                    <a:pt x="111" y="48"/>
                  </a:lnTo>
                  <a:lnTo>
                    <a:pt x="111" y="68"/>
                  </a:lnTo>
                  <a:lnTo>
                    <a:pt x="108" y="68"/>
                  </a:lnTo>
                  <a:lnTo>
                    <a:pt x="108" y="73"/>
                  </a:lnTo>
                  <a:lnTo>
                    <a:pt x="84" y="73"/>
                  </a:lnTo>
                  <a:lnTo>
                    <a:pt x="64" y="77"/>
                  </a:lnTo>
                  <a:lnTo>
                    <a:pt x="62" y="80"/>
                  </a:lnTo>
                  <a:lnTo>
                    <a:pt x="60" y="86"/>
                  </a:lnTo>
                  <a:lnTo>
                    <a:pt x="59" y="89"/>
                  </a:lnTo>
                  <a:lnTo>
                    <a:pt x="57" y="97"/>
                  </a:lnTo>
                  <a:lnTo>
                    <a:pt x="28" y="97"/>
                  </a:lnTo>
                  <a:lnTo>
                    <a:pt x="24" y="84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6" y="68"/>
                  </a:lnTo>
                  <a:lnTo>
                    <a:pt x="8" y="64"/>
                  </a:lnTo>
                  <a:lnTo>
                    <a:pt x="11" y="64"/>
                  </a:lnTo>
                  <a:lnTo>
                    <a:pt x="11" y="33"/>
                  </a:lnTo>
                  <a:lnTo>
                    <a:pt x="24" y="24"/>
                  </a:lnTo>
                  <a:lnTo>
                    <a:pt x="28" y="17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9" y="15"/>
                  </a:lnTo>
                  <a:lnTo>
                    <a:pt x="60" y="17"/>
                  </a:lnTo>
                  <a:lnTo>
                    <a:pt x="64" y="17"/>
                  </a:lnTo>
                  <a:lnTo>
                    <a:pt x="68" y="17"/>
                  </a:lnTo>
                  <a:lnTo>
                    <a:pt x="68" y="13"/>
                  </a:lnTo>
                  <a:lnTo>
                    <a:pt x="71" y="9"/>
                  </a:lnTo>
                  <a:lnTo>
                    <a:pt x="75" y="8"/>
                  </a:lnTo>
                  <a:lnTo>
                    <a:pt x="79" y="4"/>
                  </a:lnTo>
                  <a:lnTo>
                    <a:pt x="80" y="2"/>
                  </a:lnTo>
                  <a:lnTo>
                    <a:pt x="86" y="0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63">
              <a:extLst>
                <a:ext uri="{FF2B5EF4-FFF2-40B4-BE49-F238E27FC236}">
                  <a16:creationId xmlns="" xmlns:a16="http://schemas.microsoft.com/office/drawing/2014/main" id="{4C89E37E-FE3C-46D1-98F3-A9D1B7027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790" y="3696332"/>
              <a:ext cx="163513" cy="211138"/>
            </a:xfrm>
            <a:custGeom>
              <a:avLst/>
              <a:gdLst>
                <a:gd name="T0" fmla="*/ 83 w 103"/>
                <a:gd name="T1" fmla="*/ 0 h 133"/>
                <a:gd name="T2" fmla="*/ 83 w 103"/>
                <a:gd name="T3" fmla="*/ 33 h 133"/>
                <a:gd name="T4" fmla="*/ 89 w 103"/>
                <a:gd name="T5" fmla="*/ 34 h 133"/>
                <a:gd name="T6" fmla="*/ 94 w 103"/>
                <a:gd name="T7" fmla="*/ 36 h 133"/>
                <a:gd name="T8" fmla="*/ 98 w 103"/>
                <a:gd name="T9" fmla="*/ 40 h 133"/>
                <a:gd name="T10" fmla="*/ 100 w 103"/>
                <a:gd name="T11" fmla="*/ 42 h 133"/>
                <a:gd name="T12" fmla="*/ 101 w 103"/>
                <a:gd name="T13" fmla="*/ 47 h 133"/>
                <a:gd name="T14" fmla="*/ 103 w 103"/>
                <a:gd name="T15" fmla="*/ 53 h 133"/>
                <a:gd name="T16" fmla="*/ 103 w 103"/>
                <a:gd name="T17" fmla="*/ 60 h 133"/>
                <a:gd name="T18" fmla="*/ 96 w 103"/>
                <a:gd name="T19" fmla="*/ 60 h 133"/>
                <a:gd name="T20" fmla="*/ 89 w 103"/>
                <a:gd name="T21" fmla="*/ 73 h 133"/>
                <a:gd name="T22" fmla="*/ 83 w 103"/>
                <a:gd name="T23" fmla="*/ 73 h 133"/>
                <a:gd name="T24" fmla="*/ 83 w 103"/>
                <a:gd name="T25" fmla="*/ 80 h 133"/>
                <a:gd name="T26" fmla="*/ 80 w 103"/>
                <a:gd name="T27" fmla="*/ 80 h 133"/>
                <a:gd name="T28" fmla="*/ 80 w 103"/>
                <a:gd name="T29" fmla="*/ 89 h 133"/>
                <a:gd name="T30" fmla="*/ 76 w 103"/>
                <a:gd name="T31" fmla="*/ 89 h 133"/>
                <a:gd name="T32" fmla="*/ 76 w 103"/>
                <a:gd name="T33" fmla="*/ 96 h 133"/>
                <a:gd name="T34" fmla="*/ 69 w 103"/>
                <a:gd name="T35" fmla="*/ 100 h 133"/>
                <a:gd name="T36" fmla="*/ 69 w 103"/>
                <a:gd name="T37" fmla="*/ 113 h 133"/>
                <a:gd name="T38" fmla="*/ 63 w 103"/>
                <a:gd name="T39" fmla="*/ 113 h 133"/>
                <a:gd name="T40" fmla="*/ 61 w 103"/>
                <a:gd name="T41" fmla="*/ 116 h 133"/>
                <a:gd name="T42" fmla="*/ 60 w 103"/>
                <a:gd name="T43" fmla="*/ 118 h 133"/>
                <a:gd name="T44" fmla="*/ 56 w 103"/>
                <a:gd name="T45" fmla="*/ 120 h 133"/>
                <a:gd name="T46" fmla="*/ 54 w 103"/>
                <a:gd name="T47" fmla="*/ 122 h 133"/>
                <a:gd name="T48" fmla="*/ 49 w 103"/>
                <a:gd name="T49" fmla="*/ 124 h 133"/>
                <a:gd name="T50" fmla="*/ 49 w 103"/>
                <a:gd name="T51" fmla="*/ 133 h 133"/>
                <a:gd name="T52" fmla="*/ 12 w 103"/>
                <a:gd name="T53" fmla="*/ 133 h 133"/>
                <a:gd name="T54" fmla="*/ 9 w 103"/>
                <a:gd name="T55" fmla="*/ 93 h 133"/>
                <a:gd name="T56" fmla="*/ 11 w 103"/>
                <a:gd name="T57" fmla="*/ 84 h 133"/>
                <a:gd name="T58" fmla="*/ 12 w 103"/>
                <a:gd name="T59" fmla="*/ 73 h 133"/>
                <a:gd name="T60" fmla="*/ 14 w 103"/>
                <a:gd name="T61" fmla="*/ 60 h 133"/>
                <a:gd name="T62" fmla="*/ 12 w 103"/>
                <a:gd name="T63" fmla="*/ 47 h 133"/>
                <a:gd name="T64" fmla="*/ 9 w 103"/>
                <a:gd name="T65" fmla="*/ 47 h 133"/>
                <a:gd name="T66" fmla="*/ 5 w 103"/>
                <a:gd name="T67" fmla="*/ 44 h 133"/>
                <a:gd name="T68" fmla="*/ 3 w 103"/>
                <a:gd name="T69" fmla="*/ 40 h 133"/>
                <a:gd name="T70" fmla="*/ 1 w 103"/>
                <a:gd name="T71" fmla="*/ 36 h 133"/>
                <a:gd name="T72" fmla="*/ 1 w 103"/>
                <a:gd name="T73" fmla="*/ 33 h 133"/>
                <a:gd name="T74" fmla="*/ 0 w 103"/>
                <a:gd name="T75" fmla="*/ 27 h 133"/>
                <a:gd name="T76" fmla="*/ 0 w 103"/>
                <a:gd name="T77" fmla="*/ 20 h 133"/>
                <a:gd name="T78" fmla="*/ 5 w 103"/>
                <a:gd name="T79" fmla="*/ 18 h 133"/>
                <a:gd name="T80" fmla="*/ 9 w 103"/>
                <a:gd name="T81" fmla="*/ 18 h 133"/>
                <a:gd name="T82" fmla="*/ 14 w 103"/>
                <a:gd name="T83" fmla="*/ 16 h 133"/>
                <a:gd name="T84" fmla="*/ 20 w 103"/>
                <a:gd name="T85" fmla="*/ 16 h 133"/>
                <a:gd name="T86" fmla="*/ 20 w 103"/>
                <a:gd name="T87" fmla="*/ 20 h 133"/>
                <a:gd name="T88" fmla="*/ 32 w 103"/>
                <a:gd name="T89" fmla="*/ 20 h 133"/>
                <a:gd name="T90" fmla="*/ 32 w 103"/>
                <a:gd name="T91" fmla="*/ 29 h 133"/>
                <a:gd name="T92" fmla="*/ 43 w 103"/>
                <a:gd name="T93" fmla="*/ 29 h 133"/>
                <a:gd name="T94" fmla="*/ 45 w 103"/>
                <a:gd name="T95" fmla="*/ 25 h 133"/>
                <a:gd name="T96" fmla="*/ 47 w 103"/>
                <a:gd name="T97" fmla="*/ 24 h 133"/>
                <a:gd name="T98" fmla="*/ 49 w 103"/>
                <a:gd name="T99" fmla="*/ 22 h 133"/>
                <a:gd name="T100" fmla="*/ 52 w 103"/>
                <a:gd name="T101" fmla="*/ 20 h 133"/>
                <a:gd name="T102" fmla="*/ 52 w 103"/>
                <a:gd name="T103" fmla="*/ 9 h 133"/>
                <a:gd name="T104" fmla="*/ 63 w 103"/>
                <a:gd name="T105" fmla="*/ 5 h 133"/>
                <a:gd name="T106" fmla="*/ 72 w 103"/>
                <a:gd name="T107" fmla="*/ 4 h 133"/>
                <a:gd name="T108" fmla="*/ 83 w 103"/>
                <a:gd name="T10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3" h="133">
                  <a:moveTo>
                    <a:pt x="83" y="0"/>
                  </a:moveTo>
                  <a:lnTo>
                    <a:pt x="83" y="33"/>
                  </a:lnTo>
                  <a:lnTo>
                    <a:pt x="89" y="34"/>
                  </a:lnTo>
                  <a:lnTo>
                    <a:pt x="94" y="36"/>
                  </a:lnTo>
                  <a:lnTo>
                    <a:pt x="98" y="40"/>
                  </a:lnTo>
                  <a:lnTo>
                    <a:pt x="100" y="42"/>
                  </a:lnTo>
                  <a:lnTo>
                    <a:pt x="101" y="47"/>
                  </a:lnTo>
                  <a:lnTo>
                    <a:pt x="103" y="53"/>
                  </a:lnTo>
                  <a:lnTo>
                    <a:pt x="103" y="60"/>
                  </a:lnTo>
                  <a:lnTo>
                    <a:pt x="96" y="60"/>
                  </a:lnTo>
                  <a:lnTo>
                    <a:pt x="89" y="73"/>
                  </a:lnTo>
                  <a:lnTo>
                    <a:pt x="83" y="73"/>
                  </a:lnTo>
                  <a:lnTo>
                    <a:pt x="83" y="80"/>
                  </a:lnTo>
                  <a:lnTo>
                    <a:pt x="80" y="80"/>
                  </a:lnTo>
                  <a:lnTo>
                    <a:pt x="80" y="89"/>
                  </a:lnTo>
                  <a:lnTo>
                    <a:pt x="76" y="89"/>
                  </a:lnTo>
                  <a:lnTo>
                    <a:pt x="76" y="96"/>
                  </a:lnTo>
                  <a:lnTo>
                    <a:pt x="69" y="100"/>
                  </a:lnTo>
                  <a:lnTo>
                    <a:pt x="69" y="113"/>
                  </a:lnTo>
                  <a:lnTo>
                    <a:pt x="63" y="113"/>
                  </a:lnTo>
                  <a:lnTo>
                    <a:pt x="61" y="116"/>
                  </a:lnTo>
                  <a:lnTo>
                    <a:pt x="60" y="118"/>
                  </a:lnTo>
                  <a:lnTo>
                    <a:pt x="56" y="120"/>
                  </a:lnTo>
                  <a:lnTo>
                    <a:pt x="54" y="122"/>
                  </a:lnTo>
                  <a:lnTo>
                    <a:pt x="49" y="124"/>
                  </a:lnTo>
                  <a:lnTo>
                    <a:pt x="49" y="133"/>
                  </a:lnTo>
                  <a:lnTo>
                    <a:pt x="12" y="133"/>
                  </a:lnTo>
                  <a:lnTo>
                    <a:pt x="9" y="93"/>
                  </a:lnTo>
                  <a:lnTo>
                    <a:pt x="11" y="84"/>
                  </a:lnTo>
                  <a:lnTo>
                    <a:pt x="12" y="73"/>
                  </a:lnTo>
                  <a:lnTo>
                    <a:pt x="14" y="60"/>
                  </a:lnTo>
                  <a:lnTo>
                    <a:pt x="12" y="47"/>
                  </a:lnTo>
                  <a:lnTo>
                    <a:pt x="9" y="47"/>
                  </a:lnTo>
                  <a:lnTo>
                    <a:pt x="5" y="44"/>
                  </a:lnTo>
                  <a:lnTo>
                    <a:pt x="3" y="40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14" y="16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32" y="20"/>
                  </a:lnTo>
                  <a:lnTo>
                    <a:pt x="32" y="29"/>
                  </a:lnTo>
                  <a:lnTo>
                    <a:pt x="43" y="29"/>
                  </a:lnTo>
                  <a:lnTo>
                    <a:pt x="45" y="25"/>
                  </a:lnTo>
                  <a:lnTo>
                    <a:pt x="47" y="24"/>
                  </a:lnTo>
                  <a:lnTo>
                    <a:pt x="49" y="22"/>
                  </a:lnTo>
                  <a:lnTo>
                    <a:pt x="52" y="20"/>
                  </a:lnTo>
                  <a:lnTo>
                    <a:pt x="52" y="9"/>
                  </a:lnTo>
                  <a:lnTo>
                    <a:pt x="63" y="5"/>
                  </a:lnTo>
                  <a:lnTo>
                    <a:pt x="72" y="4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66">
              <a:extLst>
                <a:ext uri="{FF2B5EF4-FFF2-40B4-BE49-F238E27FC236}">
                  <a16:creationId xmlns="" xmlns:a16="http://schemas.microsoft.com/office/drawing/2014/main" id="{54DA2DCB-20A6-4F85-8233-EE1B29BC5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5076" y="4225196"/>
              <a:ext cx="1016000" cy="889000"/>
            </a:xfrm>
            <a:custGeom>
              <a:avLst/>
              <a:gdLst>
                <a:gd name="T0" fmla="*/ 536 w 640"/>
                <a:gd name="T1" fmla="*/ 40 h 560"/>
                <a:gd name="T2" fmla="*/ 556 w 640"/>
                <a:gd name="T3" fmla="*/ 53 h 560"/>
                <a:gd name="T4" fmla="*/ 611 w 640"/>
                <a:gd name="T5" fmla="*/ 78 h 560"/>
                <a:gd name="T6" fmla="*/ 633 w 640"/>
                <a:gd name="T7" fmla="*/ 118 h 560"/>
                <a:gd name="T8" fmla="*/ 638 w 640"/>
                <a:gd name="T9" fmla="*/ 134 h 560"/>
                <a:gd name="T10" fmla="*/ 620 w 640"/>
                <a:gd name="T11" fmla="*/ 180 h 560"/>
                <a:gd name="T12" fmla="*/ 627 w 640"/>
                <a:gd name="T13" fmla="*/ 233 h 560"/>
                <a:gd name="T14" fmla="*/ 596 w 640"/>
                <a:gd name="T15" fmla="*/ 300 h 560"/>
                <a:gd name="T16" fmla="*/ 589 w 640"/>
                <a:gd name="T17" fmla="*/ 322 h 560"/>
                <a:gd name="T18" fmla="*/ 556 w 640"/>
                <a:gd name="T19" fmla="*/ 347 h 560"/>
                <a:gd name="T20" fmla="*/ 484 w 640"/>
                <a:gd name="T21" fmla="*/ 367 h 560"/>
                <a:gd name="T22" fmla="*/ 451 w 640"/>
                <a:gd name="T23" fmla="*/ 407 h 560"/>
                <a:gd name="T24" fmla="*/ 385 w 640"/>
                <a:gd name="T25" fmla="*/ 438 h 560"/>
                <a:gd name="T26" fmla="*/ 371 w 640"/>
                <a:gd name="T27" fmla="*/ 456 h 560"/>
                <a:gd name="T28" fmla="*/ 347 w 640"/>
                <a:gd name="T29" fmla="*/ 476 h 560"/>
                <a:gd name="T30" fmla="*/ 293 w 640"/>
                <a:gd name="T31" fmla="*/ 529 h 560"/>
                <a:gd name="T32" fmla="*/ 244 w 640"/>
                <a:gd name="T33" fmla="*/ 560 h 560"/>
                <a:gd name="T34" fmla="*/ 207 w 640"/>
                <a:gd name="T35" fmla="*/ 556 h 560"/>
                <a:gd name="T36" fmla="*/ 193 w 640"/>
                <a:gd name="T37" fmla="*/ 547 h 560"/>
                <a:gd name="T38" fmla="*/ 144 w 640"/>
                <a:gd name="T39" fmla="*/ 529 h 560"/>
                <a:gd name="T40" fmla="*/ 89 w 640"/>
                <a:gd name="T41" fmla="*/ 531 h 560"/>
                <a:gd name="T42" fmla="*/ 40 w 640"/>
                <a:gd name="T43" fmla="*/ 504 h 560"/>
                <a:gd name="T44" fmla="*/ 25 w 640"/>
                <a:gd name="T45" fmla="*/ 494 h 560"/>
                <a:gd name="T46" fmla="*/ 20 w 640"/>
                <a:gd name="T47" fmla="*/ 489 h 560"/>
                <a:gd name="T48" fmla="*/ 11 w 640"/>
                <a:gd name="T49" fmla="*/ 474 h 560"/>
                <a:gd name="T50" fmla="*/ 0 w 640"/>
                <a:gd name="T51" fmla="*/ 264 h 560"/>
                <a:gd name="T52" fmla="*/ 113 w 640"/>
                <a:gd name="T53" fmla="*/ 180 h 560"/>
                <a:gd name="T54" fmla="*/ 107 w 640"/>
                <a:gd name="T55" fmla="*/ 156 h 560"/>
                <a:gd name="T56" fmla="*/ 125 w 640"/>
                <a:gd name="T57" fmla="*/ 154 h 560"/>
                <a:gd name="T58" fmla="*/ 136 w 640"/>
                <a:gd name="T59" fmla="*/ 180 h 560"/>
                <a:gd name="T60" fmla="*/ 164 w 640"/>
                <a:gd name="T61" fmla="*/ 173 h 560"/>
                <a:gd name="T62" fmla="*/ 185 w 640"/>
                <a:gd name="T63" fmla="*/ 184 h 560"/>
                <a:gd name="T64" fmla="*/ 227 w 640"/>
                <a:gd name="T65" fmla="*/ 205 h 560"/>
                <a:gd name="T66" fmla="*/ 256 w 640"/>
                <a:gd name="T67" fmla="*/ 216 h 560"/>
                <a:gd name="T68" fmla="*/ 273 w 640"/>
                <a:gd name="T69" fmla="*/ 193 h 560"/>
                <a:gd name="T70" fmla="*/ 295 w 640"/>
                <a:gd name="T71" fmla="*/ 207 h 560"/>
                <a:gd name="T72" fmla="*/ 300 w 640"/>
                <a:gd name="T73" fmla="*/ 220 h 560"/>
                <a:gd name="T74" fmla="*/ 311 w 640"/>
                <a:gd name="T75" fmla="*/ 231 h 560"/>
                <a:gd name="T76" fmla="*/ 344 w 640"/>
                <a:gd name="T77" fmla="*/ 240 h 560"/>
                <a:gd name="T78" fmla="*/ 376 w 640"/>
                <a:gd name="T79" fmla="*/ 267 h 560"/>
                <a:gd name="T80" fmla="*/ 380 w 640"/>
                <a:gd name="T81" fmla="*/ 285 h 560"/>
                <a:gd name="T82" fmla="*/ 396 w 640"/>
                <a:gd name="T83" fmla="*/ 287 h 560"/>
                <a:gd name="T84" fmla="*/ 424 w 640"/>
                <a:gd name="T85" fmla="*/ 240 h 560"/>
                <a:gd name="T86" fmla="*/ 420 w 640"/>
                <a:gd name="T87" fmla="*/ 234 h 560"/>
                <a:gd name="T88" fmla="*/ 405 w 640"/>
                <a:gd name="T89" fmla="*/ 240 h 560"/>
                <a:gd name="T90" fmla="*/ 382 w 640"/>
                <a:gd name="T91" fmla="*/ 236 h 560"/>
                <a:gd name="T92" fmla="*/ 356 w 640"/>
                <a:gd name="T93" fmla="*/ 213 h 560"/>
                <a:gd name="T94" fmla="*/ 353 w 640"/>
                <a:gd name="T95" fmla="*/ 156 h 560"/>
                <a:gd name="T96" fmla="*/ 364 w 640"/>
                <a:gd name="T97" fmla="*/ 96 h 560"/>
                <a:gd name="T98" fmla="*/ 347 w 640"/>
                <a:gd name="T99" fmla="*/ 56 h 560"/>
                <a:gd name="T100" fmla="*/ 387 w 640"/>
                <a:gd name="T101" fmla="*/ 16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560">
                  <a:moveTo>
                    <a:pt x="467" y="0"/>
                  </a:moveTo>
                  <a:lnTo>
                    <a:pt x="467" y="13"/>
                  </a:lnTo>
                  <a:lnTo>
                    <a:pt x="524" y="24"/>
                  </a:lnTo>
                  <a:lnTo>
                    <a:pt x="524" y="33"/>
                  </a:lnTo>
                  <a:lnTo>
                    <a:pt x="536" y="40"/>
                  </a:lnTo>
                  <a:lnTo>
                    <a:pt x="536" y="44"/>
                  </a:lnTo>
                  <a:lnTo>
                    <a:pt x="547" y="44"/>
                  </a:lnTo>
                  <a:lnTo>
                    <a:pt x="547" y="49"/>
                  </a:lnTo>
                  <a:lnTo>
                    <a:pt x="556" y="49"/>
                  </a:lnTo>
                  <a:lnTo>
                    <a:pt x="556" y="53"/>
                  </a:lnTo>
                  <a:lnTo>
                    <a:pt x="580" y="56"/>
                  </a:lnTo>
                  <a:lnTo>
                    <a:pt x="584" y="64"/>
                  </a:lnTo>
                  <a:lnTo>
                    <a:pt x="600" y="64"/>
                  </a:lnTo>
                  <a:lnTo>
                    <a:pt x="604" y="73"/>
                  </a:lnTo>
                  <a:lnTo>
                    <a:pt x="611" y="78"/>
                  </a:lnTo>
                  <a:lnTo>
                    <a:pt x="616" y="85"/>
                  </a:lnTo>
                  <a:lnTo>
                    <a:pt x="618" y="94"/>
                  </a:lnTo>
                  <a:lnTo>
                    <a:pt x="620" y="109"/>
                  </a:lnTo>
                  <a:lnTo>
                    <a:pt x="633" y="113"/>
                  </a:lnTo>
                  <a:lnTo>
                    <a:pt x="633" y="118"/>
                  </a:lnTo>
                  <a:lnTo>
                    <a:pt x="635" y="122"/>
                  </a:lnTo>
                  <a:lnTo>
                    <a:pt x="635" y="125"/>
                  </a:lnTo>
                  <a:lnTo>
                    <a:pt x="636" y="127"/>
                  </a:lnTo>
                  <a:lnTo>
                    <a:pt x="638" y="131"/>
                  </a:lnTo>
                  <a:lnTo>
                    <a:pt x="638" y="134"/>
                  </a:lnTo>
                  <a:lnTo>
                    <a:pt x="640" y="140"/>
                  </a:lnTo>
                  <a:lnTo>
                    <a:pt x="629" y="147"/>
                  </a:lnTo>
                  <a:lnTo>
                    <a:pt x="622" y="153"/>
                  </a:lnTo>
                  <a:lnTo>
                    <a:pt x="620" y="164"/>
                  </a:lnTo>
                  <a:lnTo>
                    <a:pt x="620" y="180"/>
                  </a:lnTo>
                  <a:lnTo>
                    <a:pt x="616" y="187"/>
                  </a:lnTo>
                  <a:lnTo>
                    <a:pt x="615" y="200"/>
                  </a:lnTo>
                  <a:lnTo>
                    <a:pt x="615" y="214"/>
                  </a:lnTo>
                  <a:lnTo>
                    <a:pt x="616" y="224"/>
                  </a:lnTo>
                  <a:lnTo>
                    <a:pt x="627" y="233"/>
                  </a:lnTo>
                  <a:lnTo>
                    <a:pt x="627" y="249"/>
                  </a:lnTo>
                  <a:lnTo>
                    <a:pt x="604" y="253"/>
                  </a:lnTo>
                  <a:lnTo>
                    <a:pt x="604" y="256"/>
                  </a:lnTo>
                  <a:lnTo>
                    <a:pt x="600" y="256"/>
                  </a:lnTo>
                  <a:lnTo>
                    <a:pt x="596" y="300"/>
                  </a:lnTo>
                  <a:lnTo>
                    <a:pt x="584" y="309"/>
                  </a:lnTo>
                  <a:lnTo>
                    <a:pt x="584" y="309"/>
                  </a:lnTo>
                  <a:lnTo>
                    <a:pt x="585" y="313"/>
                  </a:lnTo>
                  <a:lnTo>
                    <a:pt x="587" y="316"/>
                  </a:lnTo>
                  <a:lnTo>
                    <a:pt x="589" y="322"/>
                  </a:lnTo>
                  <a:lnTo>
                    <a:pt x="591" y="327"/>
                  </a:lnTo>
                  <a:lnTo>
                    <a:pt x="591" y="333"/>
                  </a:lnTo>
                  <a:lnTo>
                    <a:pt x="593" y="336"/>
                  </a:lnTo>
                  <a:lnTo>
                    <a:pt x="556" y="344"/>
                  </a:lnTo>
                  <a:lnTo>
                    <a:pt x="556" y="347"/>
                  </a:lnTo>
                  <a:lnTo>
                    <a:pt x="520" y="356"/>
                  </a:lnTo>
                  <a:lnTo>
                    <a:pt x="520" y="360"/>
                  </a:lnTo>
                  <a:lnTo>
                    <a:pt x="513" y="360"/>
                  </a:lnTo>
                  <a:lnTo>
                    <a:pt x="513" y="364"/>
                  </a:lnTo>
                  <a:lnTo>
                    <a:pt x="484" y="367"/>
                  </a:lnTo>
                  <a:lnTo>
                    <a:pt x="480" y="376"/>
                  </a:lnTo>
                  <a:lnTo>
                    <a:pt x="444" y="384"/>
                  </a:lnTo>
                  <a:lnTo>
                    <a:pt x="444" y="389"/>
                  </a:lnTo>
                  <a:lnTo>
                    <a:pt x="449" y="396"/>
                  </a:lnTo>
                  <a:lnTo>
                    <a:pt x="451" y="407"/>
                  </a:lnTo>
                  <a:lnTo>
                    <a:pt x="453" y="420"/>
                  </a:lnTo>
                  <a:lnTo>
                    <a:pt x="400" y="424"/>
                  </a:lnTo>
                  <a:lnTo>
                    <a:pt x="396" y="429"/>
                  </a:lnTo>
                  <a:lnTo>
                    <a:pt x="391" y="434"/>
                  </a:lnTo>
                  <a:lnTo>
                    <a:pt x="385" y="438"/>
                  </a:lnTo>
                  <a:lnTo>
                    <a:pt x="380" y="444"/>
                  </a:lnTo>
                  <a:lnTo>
                    <a:pt x="376" y="449"/>
                  </a:lnTo>
                  <a:lnTo>
                    <a:pt x="373" y="449"/>
                  </a:lnTo>
                  <a:lnTo>
                    <a:pt x="371" y="453"/>
                  </a:lnTo>
                  <a:lnTo>
                    <a:pt x="371" y="456"/>
                  </a:lnTo>
                  <a:lnTo>
                    <a:pt x="371" y="462"/>
                  </a:lnTo>
                  <a:lnTo>
                    <a:pt x="371" y="465"/>
                  </a:lnTo>
                  <a:lnTo>
                    <a:pt x="371" y="469"/>
                  </a:lnTo>
                  <a:lnTo>
                    <a:pt x="367" y="473"/>
                  </a:lnTo>
                  <a:lnTo>
                    <a:pt x="347" y="476"/>
                  </a:lnTo>
                  <a:lnTo>
                    <a:pt x="344" y="484"/>
                  </a:lnTo>
                  <a:lnTo>
                    <a:pt x="336" y="484"/>
                  </a:lnTo>
                  <a:lnTo>
                    <a:pt x="307" y="504"/>
                  </a:lnTo>
                  <a:lnTo>
                    <a:pt x="304" y="520"/>
                  </a:lnTo>
                  <a:lnTo>
                    <a:pt x="293" y="529"/>
                  </a:lnTo>
                  <a:lnTo>
                    <a:pt x="285" y="538"/>
                  </a:lnTo>
                  <a:lnTo>
                    <a:pt x="278" y="547"/>
                  </a:lnTo>
                  <a:lnTo>
                    <a:pt x="271" y="554"/>
                  </a:lnTo>
                  <a:lnTo>
                    <a:pt x="260" y="558"/>
                  </a:lnTo>
                  <a:lnTo>
                    <a:pt x="244" y="560"/>
                  </a:lnTo>
                  <a:lnTo>
                    <a:pt x="236" y="554"/>
                  </a:lnTo>
                  <a:lnTo>
                    <a:pt x="231" y="554"/>
                  </a:lnTo>
                  <a:lnTo>
                    <a:pt x="225" y="556"/>
                  </a:lnTo>
                  <a:lnTo>
                    <a:pt x="218" y="558"/>
                  </a:lnTo>
                  <a:lnTo>
                    <a:pt x="207" y="556"/>
                  </a:lnTo>
                  <a:lnTo>
                    <a:pt x="207" y="553"/>
                  </a:lnTo>
                  <a:lnTo>
                    <a:pt x="196" y="547"/>
                  </a:lnTo>
                  <a:lnTo>
                    <a:pt x="196" y="544"/>
                  </a:lnTo>
                  <a:lnTo>
                    <a:pt x="193" y="544"/>
                  </a:lnTo>
                  <a:lnTo>
                    <a:pt x="193" y="547"/>
                  </a:lnTo>
                  <a:lnTo>
                    <a:pt x="173" y="544"/>
                  </a:lnTo>
                  <a:lnTo>
                    <a:pt x="173" y="540"/>
                  </a:lnTo>
                  <a:lnTo>
                    <a:pt x="164" y="540"/>
                  </a:lnTo>
                  <a:lnTo>
                    <a:pt x="160" y="533"/>
                  </a:lnTo>
                  <a:lnTo>
                    <a:pt x="144" y="529"/>
                  </a:lnTo>
                  <a:lnTo>
                    <a:pt x="144" y="524"/>
                  </a:lnTo>
                  <a:lnTo>
                    <a:pt x="127" y="524"/>
                  </a:lnTo>
                  <a:lnTo>
                    <a:pt x="127" y="529"/>
                  </a:lnTo>
                  <a:lnTo>
                    <a:pt x="111" y="531"/>
                  </a:lnTo>
                  <a:lnTo>
                    <a:pt x="89" y="531"/>
                  </a:lnTo>
                  <a:lnTo>
                    <a:pt x="69" y="529"/>
                  </a:lnTo>
                  <a:lnTo>
                    <a:pt x="56" y="529"/>
                  </a:lnTo>
                  <a:lnTo>
                    <a:pt x="56" y="520"/>
                  </a:lnTo>
                  <a:lnTo>
                    <a:pt x="40" y="507"/>
                  </a:lnTo>
                  <a:lnTo>
                    <a:pt x="40" y="504"/>
                  </a:lnTo>
                  <a:lnTo>
                    <a:pt x="33" y="504"/>
                  </a:lnTo>
                  <a:lnTo>
                    <a:pt x="33" y="500"/>
                  </a:lnTo>
                  <a:lnTo>
                    <a:pt x="27" y="500"/>
                  </a:lnTo>
                  <a:lnTo>
                    <a:pt x="25" y="496"/>
                  </a:lnTo>
                  <a:lnTo>
                    <a:pt x="25" y="494"/>
                  </a:lnTo>
                  <a:lnTo>
                    <a:pt x="25" y="493"/>
                  </a:lnTo>
                  <a:lnTo>
                    <a:pt x="25" y="493"/>
                  </a:lnTo>
                  <a:lnTo>
                    <a:pt x="25" y="491"/>
                  </a:lnTo>
                  <a:lnTo>
                    <a:pt x="24" y="491"/>
                  </a:lnTo>
                  <a:lnTo>
                    <a:pt x="20" y="489"/>
                  </a:lnTo>
                  <a:lnTo>
                    <a:pt x="16" y="487"/>
                  </a:lnTo>
                  <a:lnTo>
                    <a:pt x="15" y="484"/>
                  </a:lnTo>
                  <a:lnTo>
                    <a:pt x="13" y="480"/>
                  </a:lnTo>
                  <a:lnTo>
                    <a:pt x="13" y="478"/>
                  </a:lnTo>
                  <a:lnTo>
                    <a:pt x="11" y="474"/>
                  </a:lnTo>
                  <a:lnTo>
                    <a:pt x="7" y="473"/>
                  </a:lnTo>
                  <a:lnTo>
                    <a:pt x="4" y="473"/>
                  </a:lnTo>
                  <a:lnTo>
                    <a:pt x="4" y="460"/>
                  </a:lnTo>
                  <a:lnTo>
                    <a:pt x="0" y="460"/>
                  </a:lnTo>
                  <a:lnTo>
                    <a:pt x="0" y="264"/>
                  </a:lnTo>
                  <a:lnTo>
                    <a:pt x="104" y="264"/>
                  </a:lnTo>
                  <a:lnTo>
                    <a:pt x="105" y="224"/>
                  </a:lnTo>
                  <a:lnTo>
                    <a:pt x="107" y="184"/>
                  </a:lnTo>
                  <a:lnTo>
                    <a:pt x="113" y="184"/>
                  </a:lnTo>
                  <a:lnTo>
                    <a:pt x="113" y="180"/>
                  </a:lnTo>
                  <a:lnTo>
                    <a:pt x="111" y="178"/>
                  </a:lnTo>
                  <a:lnTo>
                    <a:pt x="109" y="178"/>
                  </a:lnTo>
                  <a:lnTo>
                    <a:pt x="109" y="176"/>
                  </a:lnTo>
                  <a:lnTo>
                    <a:pt x="107" y="176"/>
                  </a:lnTo>
                  <a:lnTo>
                    <a:pt x="107" y="156"/>
                  </a:lnTo>
                  <a:lnTo>
                    <a:pt x="111" y="154"/>
                  </a:lnTo>
                  <a:lnTo>
                    <a:pt x="115" y="154"/>
                  </a:lnTo>
                  <a:lnTo>
                    <a:pt x="118" y="153"/>
                  </a:lnTo>
                  <a:lnTo>
                    <a:pt x="124" y="153"/>
                  </a:lnTo>
                  <a:lnTo>
                    <a:pt x="125" y="154"/>
                  </a:lnTo>
                  <a:lnTo>
                    <a:pt x="129" y="158"/>
                  </a:lnTo>
                  <a:lnTo>
                    <a:pt x="133" y="160"/>
                  </a:lnTo>
                  <a:lnTo>
                    <a:pt x="135" y="164"/>
                  </a:lnTo>
                  <a:lnTo>
                    <a:pt x="136" y="164"/>
                  </a:lnTo>
                  <a:lnTo>
                    <a:pt x="136" y="180"/>
                  </a:lnTo>
                  <a:lnTo>
                    <a:pt x="140" y="180"/>
                  </a:lnTo>
                  <a:lnTo>
                    <a:pt x="140" y="176"/>
                  </a:lnTo>
                  <a:lnTo>
                    <a:pt x="156" y="176"/>
                  </a:lnTo>
                  <a:lnTo>
                    <a:pt x="156" y="173"/>
                  </a:lnTo>
                  <a:lnTo>
                    <a:pt x="164" y="173"/>
                  </a:lnTo>
                  <a:lnTo>
                    <a:pt x="164" y="169"/>
                  </a:lnTo>
                  <a:lnTo>
                    <a:pt x="187" y="173"/>
                  </a:lnTo>
                  <a:lnTo>
                    <a:pt x="187" y="178"/>
                  </a:lnTo>
                  <a:lnTo>
                    <a:pt x="187" y="182"/>
                  </a:lnTo>
                  <a:lnTo>
                    <a:pt x="185" y="184"/>
                  </a:lnTo>
                  <a:lnTo>
                    <a:pt x="184" y="189"/>
                  </a:lnTo>
                  <a:lnTo>
                    <a:pt x="187" y="189"/>
                  </a:lnTo>
                  <a:lnTo>
                    <a:pt x="196" y="200"/>
                  </a:lnTo>
                  <a:lnTo>
                    <a:pt x="211" y="205"/>
                  </a:lnTo>
                  <a:lnTo>
                    <a:pt x="227" y="205"/>
                  </a:lnTo>
                  <a:lnTo>
                    <a:pt x="244" y="207"/>
                  </a:lnTo>
                  <a:lnTo>
                    <a:pt x="244" y="213"/>
                  </a:lnTo>
                  <a:lnTo>
                    <a:pt x="253" y="213"/>
                  </a:lnTo>
                  <a:lnTo>
                    <a:pt x="253" y="216"/>
                  </a:lnTo>
                  <a:lnTo>
                    <a:pt x="256" y="216"/>
                  </a:lnTo>
                  <a:lnTo>
                    <a:pt x="256" y="213"/>
                  </a:lnTo>
                  <a:lnTo>
                    <a:pt x="262" y="209"/>
                  </a:lnTo>
                  <a:lnTo>
                    <a:pt x="265" y="205"/>
                  </a:lnTo>
                  <a:lnTo>
                    <a:pt x="269" y="200"/>
                  </a:lnTo>
                  <a:lnTo>
                    <a:pt x="273" y="193"/>
                  </a:lnTo>
                  <a:lnTo>
                    <a:pt x="287" y="193"/>
                  </a:lnTo>
                  <a:lnTo>
                    <a:pt x="287" y="204"/>
                  </a:lnTo>
                  <a:lnTo>
                    <a:pt x="293" y="204"/>
                  </a:lnTo>
                  <a:lnTo>
                    <a:pt x="293" y="205"/>
                  </a:lnTo>
                  <a:lnTo>
                    <a:pt x="295" y="207"/>
                  </a:lnTo>
                  <a:lnTo>
                    <a:pt x="295" y="207"/>
                  </a:lnTo>
                  <a:lnTo>
                    <a:pt x="295" y="207"/>
                  </a:lnTo>
                  <a:lnTo>
                    <a:pt x="296" y="207"/>
                  </a:lnTo>
                  <a:lnTo>
                    <a:pt x="300" y="207"/>
                  </a:lnTo>
                  <a:lnTo>
                    <a:pt x="300" y="220"/>
                  </a:lnTo>
                  <a:lnTo>
                    <a:pt x="302" y="222"/>
                  </a:lnTo>
                  <a:lnTo>
                    <a:pt x="305" y="224"/>
                  </a:lnTo>
                  <a:lnTo>
                    <a:pt x="307" y="227"/>
                  </a:lnTo>
                  <a:lnTo>
                    <a:pt x="309" y="229"/>
                  </a:lnTo>
                  <a:lnTo>
                    <a:pt x="311" y="231"/>
                  </a:lnTo>
                  <a:lnTo>
                    <a:pt x="313" y="233"/>
                  </a:lnTo>
                  <a:lnTo>
                    <a:pt x="336" y="233"/>
                  </a:lnTo>
                  <a:lnTo>
                    <a:pt x="336" y="236"/>
                  </a:lnTo>
                  <a:lnTo>
                    <a:pt x="344" y="236"/>
                  </a:lnTo>
                  <a:lnTo>
                    <a:pt x="344" y="240"/>
                  </a:lnTo>
                  <a:lnTo>
                    <a:pt x="356" y="244"/>
                  </a:lnTo>
                  <a:lnTo>
                    <a:pt x="356" y="253"/>
                  </a:lnTo>
                  <a:lnTo>
                    <a:pt x="360" y="253"/>
                  </a:lnTo>
                  <a:lnTo>
                    <a:pt x="364" y="264"/>
                  </a:lnTo>
                  <a:lnTo>
                    <a:pt x="376" y="267"/>
                  </a:lnTo>
                  <a:lnTo>
                    <a:pt x="378" y="273"/>
                  </a:lnTo>
                  <a:lnTo>
                    <a:pt x="380" y="276"/>
                  </a:lnTo>
                  <a:lnTo>
                    <a:pt x="380" y="280"/>
                  </a:lnTo>
                  <a:lnTo>
                    <a:pt x="380" y="284"/>
                  </a:lnTo>
                  <a:lnTo>
                    <a:pt x="380" y="285"/>
                  </a:lnTo>
                  <a:lnTo>
                    <a:pt x="382" y="287"/>
                  </a:lnTo>
                  <a:lnTo>
                    <a:pt x="384" y="289"/>
                  </a:lnTo>
                  <a:lnTo>
                    <a:pt x="389" y="291"/>
                  </a:lnTo>
                  <a:lnTo>
                    <a:pt x="396" y="293"/>
                  </a:lnTo>
                  <a:lnTo>
                    <a:pt x="396" y="287"/>
                  </a:lnTo>
                  <a:lnTo>
                    <a:pt x="420" y="284"/>
                  </a:lnTo>
                  <a:lnTo>
                    <a:pt x="420" y="280"/>
                  </a:lnTo>
                  <a:lnTo>
                    <a:pt x="424" y="269"/>
                  </a:lnTo>
                  <a:lnTo>
                    <a:pt x="424" y="254"/>
                  </a:lnTo>
                  <a:lnTo>
                    <a:pt x="424" y="240"/>
                  </a:lnTo>
                  <a:lnTo>
                    <a:pt x="422" y="238"/>
                  </a:lnTo>
                  <a:lnTo>
                    <a:pt x="422" y="238"/>
                  </a:lnTo>
                  <a:lnTo>
                    <a:pt x="422" y="238"/>
                  </a:lnTo>
                  <a:lnTo>
                    <a:pt x="422" y="236"/>
                  </a:lnTo>
                  <a:lnTo>
                    <a:pt x="420" y="234"/>
                  </a:lnTo>
                  <a:lnTo>
                    <a:pt x="420" y="233"/>
                  </a:lnTo>
                  <a:lnTo>
                    <a:pt x="415" y="234"/>
                  </a:lnTo>
                  <a:lnTo>
                    <a:pt x="411" y="236"/>
                  </a:lnTo>
                  <a:lnTo>
                    <a:pt x="409" y="238"/>
                  </a:lnTo>
                  <a:lnTo>
                    <a:pt x="405" y="240"/>
                  </a:lnTo>
                  <a:lnTo>
                    <a:pt x="402" y="242"/>
                  </a:lnTo>
                  <a:lnTo>
                    <a:pt x="398" y="244"/>
                  </a:lnTo>
                  <a:lnTo>
                    <a:pt x="393" y="244"/>
                  </a:lnTo>
                  <a:lnTo>
                    <a:pt x="387" y="240"/>
                  </a:lnTo>
                  <a:lnTo>
                    <a:pt x="382" y="236"/>
                  </a:lnTo>
                  <a:lnTo>
                    <a:pt x="376" y="233"/>
                  </a:lnTo>
                  <a:lnTo>
                    <a:pt x="373" y="229"/>
                  </a:lnTo>
                  <a:lnTo>
                    <a:pt x="364" y="216"/>
                  </a:lnTo>
                  <a:lnTo>
                    <a:pt x="356" y="216"/>
                  </a:lnTo>
                  <a:lnTo>
                    <a:pt x="356" y="213"/>
                  </a:lnTo>
                  <a:lnTo>
                    <a:pt x="347" y="207"/>
                  </a:lnTo>
                  <a:lnTo>
                    <a:pt x="345" y="196"/>
                  </a:lnTo>
                  <a:lnTo>
                    <a:pt x="345" y="182"/>
                  </a:lnTo>
                  <a:lnTo>
                    <a:pt x="349" y="167"/>
                  </a:lnTo>
                  <a:lnTo>
                    <a:pt x="353" y="156"/>
                  </a:lnTo>
                  <a:lnTo>
                    <a:pt x="356" y="156"/>
                  </a:lnTo>
                  <a:lnTo>
                    <a:pt x="356" y="147"/>
                  </a:lnTo>
                  <a:lnTo>
                    <a:pt x="360" y="147"/>
                  </a:lnTo>
                  <a:lnTo>
                    <a:pt x="360" y="96"/>
                  </a:lnTo>
                  <a:lnTo>
                    <a:pt x="364" y="96"/>
                  </a:lnTo>
                  <a:lnTo>
                    <a:pt x="364" y="93"/>
                  </a:lnTo>
                  <a:lnTo>
                    <a:pt x="360" y="93"/>
                  </a:lnTo>
                  <a:lnTo>
                    <a:pt x="356" y="73"/>
                  </a:lnTo>
                  <a:lnTo>
                    <a:pt x="347" y="73"/>
                  </a:lnTo>
                  <a:lnTo>
                    <a:pt x="347" y="56"/>
                  </a:lnTo>
                  <a:lnTo>
                    <a:pt x="356" y="56"/>
                  </a:lnTo>
                  <a:lnTo>
                    <a:pt x="367" y="40"/>
                  </a:lnTo>
                  <a:lnTo>
                    <a:pt x="373" y="40"/>
                  </a:lnTo>
                  <a:lnTo>
                    <a:pt x="376" y="20"/>
                  </a:lnTo>
                  <a:lnTo>
                    <a:pt x="387" y="16"/>
                  </a:lnTo>
                  <a:lnTo>
                    <a:pt x="46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76">
              <a:extLst>
                <a:ext uri="{FF2B5EF4-FFF2-40B4-BE49-F238E27FC236}">
                  <a16:creationId xmlns="" xmlns:a16="http://schemas.microsoft.com/office/drawing/2014/main" id="{B0211496-2EC8-4A36-9A62-5AF61E65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6499" y="651052"/>
              <a:ext cx="942975" cy="896938"/>
            </a:xfrm>
            <a:custGeom>
              <a:avLst/>
              <a:gdLst>
                <a:gd name="T0" fmla="*/ 329 w 594"/>
                <a:gd name="T1" fmla="*/ 0 h 565"/>
                <a:gd name="T2" fmla="*/ 347 w 594"/>
                <a:gd name="T3" fmla="*/ 13 h 565"/>
                <a:gd name="T4" fmla="*/ 400 w 594"/>
                <a:gd name="T5" fmla="*/ 29 h 565"/>
                <a:gd name="T6" fmla="*/ 511 w 594"/>
                <a:gd name="T7" fmla="*/ 62 h 565"/>
                <a:gd name="T8" fmla="*/ 523 w 594"/>
                <a:gd name="T9" fmla="*/ 102 h 565"/>
                <a:gd name="T10" fmla="*/ 523 w 594"/>
                <a:gd name="T11" fmla="*/ 165 h 565"/>
                <a:gd name="T12" fmla="*/ 520 w 594"/>
                <a:gd name="T13" fmla="*/ 213 h 565"/>
                <a:gd name="T14" fmla="*/ 494 w 594"/>
                <a:gd name="T15" fmla="*/ 213 h 565"/>
                <a:gd name="T16" fmla="*/ 451 w 594"/>
                <a:gd name="T17" fmla="*/ 156 h 565"/>
                <a:gd name="T18" fmla="*/ 440 w 594"/>
                <a:gd name="T19" fmla="*/ 145 h 565"/>
                <a:gd name="T20" fmla="*/ 427 w 594"/>
                <a:gd name="T21" fmla="*/ 125 h 565"/>
                <a:gd name="T22" fmla="*/ 405 w 594"/>
                <a:gd name="T23" fmla="*/ 109 h 565"/>
                <a:gd name="T24" fmla="*/ 412 w 594"/>
                <a:gd name="T25" fmla="*/ 129 h 565"/>
                <a:gd name="T26" fmla="*/ 429 w 594"/>
                <a:gd name="T27" fmla="*/ 160 h 565"/>
                <a:gd name="T28" fmla="*/ 431 w 594"/>
                <a:gd name="T29" fmla="*/ 169 h 565"/>
                <a:gd name="T30" fmla="*/ 467 w 594"/>
                <a:gd name="T31" fmla="*/ 209 h 565"/>
                <a:gd name="T32" fmla="*/ 483 w 594"/>
                <a:gd name="T33" fmla="*/ 225 h 565"/>
                <a:gd name="T34" fmla="*/ 483 w 594"/>
                <a:gd name="T35" fmla="*/ 233 h 565"/>
                <a:gd name="T36" fmla="*/ 478 w 594"/>
                <a:gd name="T37" fmla="*/ 231 h 565"/>
                <a:gd name="T38" fmla="*/ 511 w 594"/>
                <a:gd name="T39" fmla="*/ 302 h 565"/>
                <a:gd name="T40" fmla="*/ 527 w 594"/>
                <a:gd name="T41" fmla="*/ 342 h 565"/>
                <a:gd name="T42" fmla="*/ 554 w 594"/>
                <a:gd name="T43" fmla="*/ 376 h 565"/>
                <a:gd name="T44" fmla="*/ 563 w 594"/>
                <a:gd name="T45" fmla="*/ 402 h 565"/>
                <a:gd name="T46" fmla="*/ 585 w 594"/>
                <a:gd name="T47" fmla="*/ 423 h 565"/>
                <a:gd name="T48" fmla="*/ 587 w 594"/>
                <a:gd name="T49" fmla="*/ 460 h 565"/>
                <a:gd name="T50" fmla="*/ 563 w 594"/>
                <a:gd name="T51" fmla="*/ 502 h 565"/>
                <a:gd name="T52" fmla="*/ 543 w 594"/>
                <a:gd name="T53" fmla="*/ 529 h 565"/>
                <a:gd name="T54" fmla="*/ 523 w 594"/>
                <a:gd name="T55" fmla="*/ 538 h 565"/>
                <a:gd name="T56" fmla="*/ 518 w 594"/>
                <a:gd name="T57" fmla="*/ 540 h 565"/>
                <a:gd name="T58" fmla="*/ 505 w 594"/>
                <a:gd name="T59" fmla="*/ 560 h 565"/>
                <a:gd name="T60" fmla="*/ 387 w 594"/>
                <a:gd name="T61" fmla="*/ 549 h 565"/>
                <a:gd name="T62" fmla="*/ 376 w 594"/>
                <a:gd name="T63" fmla="*/ 538 h 565"/>
                <a:gd name="T64" fmla="*/ 305 w 594"/>
                <a:gd name="T65" fmla="*/ 549 h 565"/>
                <a:gd name="T66" fmla="*/ 29 w 594"/>
                <a:gd name="T67" fmla="*/ 480 h 565"/>
                <a:gd name="T68" fmla="*/ 20 w 594"/>
                <a:gd name="T69" fmla="*/ 293 h 565"/>
                <a:gd name="T70" fmla="*/ 14 w 594"/>
                <a:gd name="T71" fmla="*/ 193 h 565"/>
                <a:gd name="T72" fmla="*/ 11 w 594"/>
                <a:gd name="T73" fmla="*/ 129 h 565"/>
                <a:gd name="T74" fmla="*/ 3 w 594"/>
                <a:gd name="T75" fmla="*/ 113 h 565"/>
                <a:gd name="T76" fmla="*/ 7 w 594"/>
                <a:gd name="T77" fmla="*/ 105 h 565"/>
                <a:gd name="T78" fmla="*/ 3 w 594"/>
                <a:gd name="T79" fmla="*/ 93 h 565"/>
                <a:gd name="T80" fmla="*/ 0 w 594"/>
                <a:gd name="T81" fmla="*/ 82 h 565"/>
                <a:gd name="T82" fmla="*/ 2 w 594"/>
                <a:gd name="T83" fmla="*/ 80 h 565"/>
                <a:gd name="T84" fmla="*/ 3 w 594"/>
                <a:gd name="T85" fmla="*/ 73 h 565"/>
                <a:gd name="T86" fmla="*/ 11 w 594"/>
                <a:gd name="T87" fmla="*/ 58 h 565"/>
                <a:gd name="T88" fmla="*/ 11 w 594"/>
                <a:gd name="T89" fmla="*/ 49 h 565"/>
                <a:gd name="T90" fmla="*/ 20 w 594"/>
                <a:gd name="T91" fmla="*/ 5 h 565"/>
                <a:gd name="T92" fmla="*/ 43 w 594"/>
                <a:gd name="T93" fmla="*/ 9 h 565"/>
                <a:gd name="T94" fmla="*/ 94 w 594"/>
                <a:gd name="T95" fmla="*/ 9 h 565"/>
                <a:gd name="T96" fmla="*/ 163 w 594"/>
                <a:gd name="T97" fmla="*/ 29 h 565"/>
                <a:gd name="T98" fmla="*/ 207 w 594"/>
                <a:gd name="T99" fmla="*/ 36 h 565"/>
                <a:gd name="T100" fmla="*/ 242 w 594"/>
                <a:gd name="T101" fmla="*/ 45 h 565"/>
                <a:gd name="T102" fmla="*/ 303 w 594"/>
                <a:gd name="T103" fmla="*/ 1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4" h="565">
                  <a:moveTo>
                    <a:pt x="14" y="187"/>
                  </a:moveTo>
                  <a:lnTo>
                    <a:pt x="14" y="193"/>
                  </a:lnTo>
                  <a:lnTo>
                    <a:pt x="14" y="193"/>
                  </a:lnTo>
                  <a:lnTo>
                    <a:pt x="14" y="187"/>
                  </a:lnTo>
                  <a:close/>
                  <a:moveTo>
                    <a:pt x="329" y="0"/>
                  </a:moveTo>
                  <a:lnTo>
                    <a:pt x="334" y="2"/>
                  </a:lnTo>
                  <a:lnTo>
                    <a:pt x="340" y="3"/>
                  </a:lnTo>
                  <a:lnTo>
                    <a:pt x="343" y="7"/>
                  </a:lnTo>
                  <a:lnTo>
                    <a:pt x="347" y="9"/>
                  </a:lnTo>
                  <a:lnTo>
                    <a:pt x="347" y="13"/>
                  </a:lnTo>
                  <a:lnTo>
                    <a:pt x="367" y="13"/>
                  </a:lnTo>
                  <a:lnTo>
                    <a:pt x="367" y="9"/>
                  </a:lnTo>
                  <a:lnTo>
                    <a:pt x="374" y="13"/>
                  </a:lnTo>
                  <a:lnTo>
                    <a:pt x="371" y="25"/>
                  </a:lnTo>
                  <a:lnTo>
                    <a:pt x="400" y="29"/>
                  </a:lnTo>
                  <a:lnTo>
                    <a:pt x="431" y="31"/>
                  </a:lnTo>
                  <a:lnTo>
                    <a:pt x="463" y="29"/>
                  </a:lnTo>
                  <a:lnTo>
                    <a:pt x="491" y="22"/>
                  </a:lnTo>
                  <a:lnTo>
                    <a:pt x="503" y="58"/>
                  </a:lnTo>
                  <a:lnTo>
                    <a:pt x="511" y="62"/>
                  </a:lnTo>
                  <a:lnTo>
                    <a:pt x="514" y="71"/>
                  </a:lnTo>
                  <a:lnTo>
                    <a:pt x="516" y="83"/>
                  </a:lnTo>
                  <a:lnTo>
                    <a:pt x="520" y="93"/>
                  </a:lnTo>
                  <a:lnTo>
                    <a:pt x="523" y="93"/>
                  </a:lnTo>
                  <a:lnTo>
                    <a:pt x="523" y="102"/>
                  </a:lnTo>
                  <a:lnTo>
                    <a:pt x="527" y="102"/>
                  </a:lnTo>
                  <a:lnTo>
                    <a:pt x="527" y="109"/>
                  </a:lnTo>
                  <a:lnTo>
                    <a:pt x="531" y="109"/>
                  </a:lnTo>
                  <a:lnTo>
                    <a:pt x="527" y="165"/>
                  </a:lnTo>
                  <a:lnTo>
                    <a:pt x="523" y="165"/>
                  </a:lnTo>
                  <a:lnTo>
                    <a:pt x="523" y="173"/>
                  </a:lnTo>
                  <a:lnTo>
                    <a:pt x="520" y="173"/>
                  </a:lnTo>
                  <a:lnTo>
                    <a:pt x="520" y="185"/>
                  </a:lnTo>
                  <a:lnTo>
                    <a:pt x="514" y="185"/>
                  </a:lnTo>
                  <a:lnTo>
                    <a:pt x="520" y="213"/>
                  </a:lnTo>
                  <a:lnTo>
                    <a:pt x="514" y="216"/>
                  </a:lnTo>
                  <a:lnTo>
                    <a:pt x="511" y="220"/>
                  </a:lnTo>
                  <a:lnTo>
                    <a:pt x="507" y="225"/>
                  </a:lnTo>
                  <a:lnTo>
                    <a:pt x="494" y="222"/>
                  </a:lnTo>
                  <a:lnTo>
                    <a:pt x="494" y="213"/>
                  </a:lnTo>
                  <a:lnTo>
                    <a:pt x="483" y="207"/>
                  </a:lnTo>
                  <a:lnTo>
                    <a:pt x="471" y="196"/>
                  </a:lnTo>
                  <a:lnTo>
                    <a:pt x="458" y="183"/>
                  </a:lnTo>
                  <a:lnTo>
                    <a:pt x="451" y="173"/>
                  </a:lnTo>
                  <a:lnTo>
                    <a:pt x="451" y="156"/>
                  </a:lnTo>
                  <a:lnTo>
                    <a:pt x="443" y="153"/>
                  </a:lnTo>
                  <a:lnTo>
                    <a:pt x="442" y="149"/>
                  </a:lnTo>
                  <a:lnTo>
                    <a:pt x="440" y="147"/>
                  </a:lnTo>
                  <a:lnTo>
                    <a:pt x="440" y="145"/>
                  </a:lnTo>
                  <a:lnTo>
                    <a:pt x="440" y="145"/>
                  </a:lnTo>
                  <a:lnTo>
                    <a:pt x="440" y="143"/>
                  </a:lnTo>
                  <a:lnTo>
                    <a:pt x="438" y="143"/>
                  </a:lnTo>
                  <a:lnTo>
                    <a:pt x="436" y="143"/>
                  </a:lnTo>
                  <a:lnTo>
                    <a:pt x="431" y="142"/>
                  </a:lnTo>
                  <a:lnTo>
                    <a:pt x="427" y="125"/>
                  </a:lnTo>
                  <a:lnTo>
                    <a:pt x="420" y="113"/>
                  </a:lnTo>
                  <a:lnTo>
                    <a:pt x="411" y="102"/>
                  </a:lnTo>
                  <a:lnTo>
                    <a:pt x="411" y="105"/>
                  </a:lnTo>
                  <a:lnTo>
                    <a:pt x="407" y="107"/>
                  </a:lnTo>
                  <a:lnTo>
                    <a:pt x="405" y="109"/>
                  </a:lnTo>
                  <a:lnTo>
                    <a:pt x="405" y="111"/>
                  </a:lnTo>
                  <a:lnTo>
                    <a:pt x="403" y="113"/>
                  </a:lnTo>
                  <a:lnTo>
                    <a:pt x="403" y="116"/>
                  </a:lnTo>
                  <a:lnTo>
                    <a:pt x="403" y="122"/>
                  </a:lnTo>
                  <a:lnTo>
                    <a:pt x="412" y="129"/>
                  </a:lnTo>
                  <a:lnTo>
                    <a:pt x="418" y="140"/>
                  </a:lnTo>
                  <a:lnTo>
                    <a:pt x="420" y="156"/>
                  </a:lnTo>
                  <a:lnTo>
                    <a:pt x="423" y="158"/>
                  </a:lnTo>
                  <a:lnTo>
                    <a:pt x="427" y="160"/>
                  </a:lnTo>
                  <a:lnTo>
                    <a:pt x="429" y="160"/>
                  </a:lnTo>
                  <a:lnTo>
                    <a:pt x="429" y="162"/>
                  </a:lnTo>
                  <a:lnTo>
                    <a:pt x="429" y="162"/>
                  </a:lnTo>
                  <a:lnTo>
                    <a:pt x="429" y="163"/>
                  </a:lnTo>
                  <a:lnTo>
                    <a:pt x="429" y="165"/>
                  </a:lnTo>
                  <a:lnTo>
                    <a:pt x="431" y="169"/>
                  </a:lnTo>
                  <a:lnTo>
                    <a:pt x="434" y="169"/>
                  </a:lnTo>
                  <a:lnTo>
                    <a:pt x="434" y="176"/>
                  </a:lnTo>
                  <a:lnTo>
                    <a:pt x="451" y="189"/>
                  </a:lnTo>
                  <a:lnTo>
                    <a:pt x="451" y="198"/>
                  </a:lnTo>
                  <a:lnTo>
                    <a:pt x="467" y="209"/>
                  </a:lnTo>
                  <a:lnTo>
                    <a:pt x="471" y="218"/>
                  </a:lnTo>
                  <a:lnTo>
                    <a:pt x="480" y="218"/>
                  </a:lnTo>
                  <a:lnTo>
                    <a:pt x="480" y="222"/>
                  </a:lnTo>
                  <a:lnTo>
                    <a:pt x="482" y="223"/>
                  </a:lnTo>
                  <a:lnTo>
                    <a:pt x="483" y="225"/>
                  </a:lnTo>
                  <a:lnTo>
                    <a:pt x="483" y="225"/>
                  </a:lnTo>
                  <a:lnTo>
                    <a:pt x="485" y="227"/>
                  </a:lnTo>
                  <a:lnTo>
                    <a:pt x="485" y="229"/>
                  </a:lnTo>
                  <a:lnTo>
                    <a:pt x="487" y="233"/>
                  </a:lnTo>
                  <a:lnTo>
                    <a:pt x="483" y="233"/>
                  </a:lnTo>
                  <a:lnTo>
                    <a:pt x="482" y="231"/>
                  </a:lnTo>
                  <a:lnTo>
                    <a:pt x="482" y="231"/>
                  </a:lnTo>
                  <a:lnTo>
                    <a:pt x="480" y="231"/>
                  </a:lnTo>
                  <a:lnTo>
                    <a:pt x="480" y="231"/>
                  </a:lnTo>
                  <a:lnTo>
                    <a:pt x="478" y="231"/>
                  </a:lnTo>
                  <a:lnTo>
                    <a:pt x="474" y="229"/>
                  </a:lnTo>
                  <a:lnTo>
                    <a:pt x="474" y="236"/>
                  </a:lnTo>
                  <a:lnTo>
                    <a:pt x="483" y="236"/>
                  </a:lnTo>
                  <a:lnTo>
                    <a:pt x="503" y="296"/>
                  </a:lnTo>
                  <a:lnTo>
                    <a:pt x="511" y="302"/>
                  </a:lnTo>
                  <a:lnTo>
                    <a:pt x="511" y="309"/>
                  </a:lnTo>
                  <a:lnTo>
                    <a:pt x="514" y="309"/>
                  </a:lnTo>
                  <a:lnTo>
                    <a:pt x="520" y="325"/>
                  </a:lnTo>
                  <a:lnTo>
                    <a:pt x="527" y="329"/>
                  </a:lnTo>
                  <a:lnTo>
                    <a:pt x="527" y="342"/>
                  </a:lnTo>
                  <a:lnTo>
                    <a:pt x="531" y="342"/>
                  </a:lnTo>
                  <a:lnTo>
                    <a:pt x="531" y="349"/>
                  </a:lnTo>
                  <a:lnTo>
                    <a:pt x="540" y="353"/>
                  </a:lnTo>
                  <a:lnTo>
                    <a:pt x="543" y="369"/>
                  </a:lnTo>
                  <a:lnTo>
                    <a:pt x="554" y="376"/>
                  </a:lnTo>
                  <a:lnTo>
                    <a:pt x="554" y="385"/>
                  </a:lnTo>
                  <a:lnTo>
                    <a:pt x="560" y="385"/>
                  </a:lnTo>
                  <a:lnTo>
                    <a:pt x="560" y="393"/>
                  </a:lnTo>
                  <a:lnTo>
                    <a:pt x="563" y="393"/>
                  </a:lnTo>
                  <a:lnTo>
                    <a:pt x="563" y="402"/>
                  </a:lnTo>
                  <a:lnTo>
                    <a:pt x="567" y="402"/>
                  </a:lnTo>
                  <a:lnTo>
                    <a:pt x="567" y="409"/>
                  </a:lnTo>
                  <a:lnTo>
                    <a:pt x="574" y="413"/>
                  </a:lnTo>
                  <a:lnTo>
                    <a:pt x="580" y="418"/>
                  </a:lnTo>
                  <a:lnTo>
                    <a:pt x="585" y="423"/>
                  </a:lnTo>
                  <a:lnTo>
                    <a:pt x="589" y="429"/>
                  </a:lnTo>
                  <a:lnTo>
                    <a:pt x="592" y="434"/>
                  </a:lnTo>
                  <a:lnTo>
                    <a:pt x="594" y="442"/>
                  </a:lnTo>
                  <a:lnTo>
                    <a:pt x="587" y="451"/>
                  </a:lnTo>
                  <a:lnTo>
                    <a:pt x="587" y="460"/>
                  </a:lnTo>
                  <a:lnTo>
                    <a:pt x="589" y="469"/>
                  </a:lnTo>
                  <a:lnTo>
                    <a:pt x="592" y="478"/>
                  </a:lnTo>
                  <a:lnTo>
                    <a:pt x="591" y="485"/>
                  </a:lnTo>
                  <a:lnTo>
                    <a:pt x="580" y="502"/>
                  </a:lnTo>
                  <a:lnTo>
                    <a:pt x="563" y="502"/>
                  </a:lnTo>
                  <a:lnTo>
                    <a:pt x="560" y="509"/>
                  </a:lnTo>
                  <a:lnTo>
                    <a:pt x="551" y="513"/>
                  </a:lnTo>
                  <a:lnTo>
                    <a:pt x="551" y="525"/>
                  </a:lnTo>
                  <a:lnTo>
                    <a:pt x="547" y="525"/>
                  </a:lnTo>
                  <a:lnTo>
                    <a:pt x="543" y="529"/>
                  </a:lnTo>
                  <a:lnTo>
                    <a:pt x="542" y="533"/>
                  </a:lnTo>
                  <a:lnTo>
                    <a:pt x="538" y="534"/>
                  </a:lnTo>
                  <a:lnTo>
                    <a:pt x="534" y="536"/>
                  </a:lnTo>
                  <a:lnTo>
                    <a:pt x="531" y="536"/>
                  </a:lnTo>
                  <a:lnTo>
                    <a:pt x="523" y="538"/>
                  </a:lnTo>
                  <a:lnTo>
                    <a:pt x="522" y="538"/>
                  </a:lnTo>
                  <a:lnTo>
                    <a:pt x="522" y="540"/>
                  </a:lnTo>
                  <a:lnTo>
                    <a:pt x="520" y="540"/>
                  </a:lnTo>
                  <a:lnTo>
                    <a:pt x="520" y="540"/>
                  </a:lnTo>
                  <a:lnTo>
                    <a:pt x="518" y="540"/>
                  </a:lnTo>
                  <a:lnTo>
                    <a:pt x="514" y="542"/>
                  </a:lnTo>
                  <a:lnTo>
                    <a:pt x="512" y="547"/>
                  </a:lnTo>
                  <a:lnTo>
                    <a:pt x="511" y="553"/>
                  </a:lnTo>
                  <a:lnTo>
                    <a:pt x="509" y="556"/>
                  </a:lnTo>
                  <a:lnTo>
                    <a:pt x="505" y="560"/>
                  </a:lnTo>
                  <a:lnTo>
                    <a:pt x="503" y="565"/>
                  </a:lnTo>
                  <a:lnTo>
                    <a:pt x="491" y="560"/>
                  </a:lnTo>
                  <a:lnTo>
                    <a:pt x="482" y="554"/>
                  </a:lnTo>
                  <a:lnTo>
                    <a:pt x="471" y="549"/>
                  </a:lnTo>
                  <a:lnTo>
                    <a:pt x="387" y="549"/>
                  </a:lnTo>
                  <a:lnTo>
                    <a:pt x="385" y="543"/>
                  </a:lnTo>
                  <a:lnTo>
                    <a:pt x="385" y="542"/>
                  </a:lnTo>
                  <a:lnTo>
                    <a:pt x="383" y="540"/>
                  </a:lnTo>
                  <a:lnTo>
                    <a:pt x="380" y="538"/>
                  </a:lnTo>
                  <a:lnTo>
                    <a:pt x="376" y="538"/>
                  </a:lnTo>
                  <a:lnTo>
                    <a:pt x="371" y="538"/>
                  </a:lnTo>
                  <a:lnTo>
                    <a:pt x="362" y="545"/>
                  </a:lnTo>
                  <a:lnTo>
                    <a:pt x="345" y="549"/>
                  </a:lnTo>
                  <a:lnTo>
                    <a:pt x="325" y="551"/>
                  </a:lnTo>
                  <a:lnTo>
                    <a:pt x="305" y="549"/>
                  </a:lnTo>
                  <a:lnTo>
                    <a:pt x="287" y="549"/>
                  </a:lnTo>
                  <a:lnTo>
                    <a:pt x="31" y="549"/>
                  </a:lnTo>
                  <a:lnTo>
                    <a:pt x="31" y="533"/>
                  </a:lnTo>
                  <a:lnTo>
                    <a:pt x="29" y="509"/>
                  </a:lnTo>
                  <a:lnTo>
                    <a:pt x="29" y="480"/>
                  </a:lnTo>
                  <a:lnTo>
                    <a:pt x="27" y="445"/>
                  </a:lnTo>
                  <a:lnTo>
                    <a:pt x="25" y="407"/>
                  </a:lnTo>
                  <a:lnTo>
                    <a:pt x="23" y="369"/>
                  </a:lnTo>
                  <a:lnTo>
                    <a:pt x="22" y="329"/>
                  </a:lnTo>
                  <a:lnTo>
                    <a:pt x="20" y="293"/>
                  </a:lnTo>
                  <a:lnTo>
                    <a:pt x="18" y="258"/>
                  </a:lnTo>
                  <a:lnTo>
                    <a:pt x="16" y="231"/>
                  </a:lnTo>
                  <a:lnTo>
                    <a:pt x="16" y="207"/>
                  </a:lnTo>
                  <a:lnTo>
                    <a:pt x="14" y="193"/>
                  </a:lnTo>
                  <a:lnTo>
                    <a:pt x="14" y="193"/>
                  </a:lnTo>
                  <a:lnTo>
                    <a:pt x="14" y="138"/>
                  </a:lnTo>
                  <a:lnTo>
                    <a:pt x="14" y="136"/>
                  </a:lnTo>
                  <a:lnTo>
                    <a:pt x="12" y="133"/>
                  </a:lnTo>
                  <a:lnTo>
                    <a:pt x="12" y="131"/>
                  </a:lnTo>
                  <a:lnTo>
                    <a:pt x="11" y="129"/>
                  </a:lnTo>
                  <a:lnTo>
                    <a:pt x="11" y="123"/>
                  </a:lnTo>
                  <a:lnTo>
                    <a:pt x="9" y="122"/>
                  </a:lnTo>
                  <a:lnTo>
                    <a:pt x="9" y="118"/>
                  </a:lnTo>
                  <a:lnTo>
                    <a:pt x="7" y="113"/>
                  </a:lnTo>
                  <a:lnTo>
                    <a:pt x="3" y="113"/>
                  </a:lnTo>
                  <a:lnTo>
                    <a:pt x="3" y="111"/>
                  </a:lnTo>
                  <a:lnTo>
                    <a:pt x="7" y="109"/>
                  </a:lnTo>
                  <a:lnTo>
                    <a:pt x="11" y="107"/>
                  </a:lnTo>
                  <a:lnTo>
                    <a:pt x="11" y="105"/>
                  </a:lnTo>
                  <a:lnTo>
                    <a:pt x="7" y="105"/>
                  </a:lnTo>
                  <a:lnTo>
                    <a:pt x="5" y="102"/>
                  </a:lnTo>
                  <a:lnTo>
                    <a:pt x="3" y="96"/>
                  </a:lnTo>
                  <a:lnTo>
                    <a:pt x="3" y="93"/>
                  </a:lnTo>
                  <a:lnTo>
                    <a:pt x="3" y="93"/>
                  </a:lnTo>
                  <a:lnTo>
                    <a:pt x="3" y="93"/>
                  </a:lnTo>
                  <a:lnTo>
                    <a:pt x="3" y="93"/>
                  </a:lnTo>
                  <a:lnTo>
                    <a:pt x="2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76"/>
                  </a:lnTo>
                  <a:lnTo>
                    <a:pt x="3" y="73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3" y="78"/>
                  </a:lnTo>
                  <a:lnTo>
                    <a:pt x="3" y="73"/>
                  </a:lnTo>
                  <a:lnTo>
                    <a:pt x="5" y="67"/>
                  </a:lnTo>
                  <a:lnTo>
                    <a:pt x="7" y="62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11" y="58"/>
                  </a:lnTo>
                  <a:lnTo>
                    <a:pt x="11" y="54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7" y="31"/>
                  </a:lnTo>
                  <a:lnTo>
                    <a:pt x="7" y="18"/>
                  </a:lnTo>
                  <a:lnTo>
                    <a:pt x="11" y="13"/>
                  </a:lnTo>
                  <a:lnTo>
                    <a:pt x="20" y="9"/>
                  </a:lnTo>
                  <a:lnTo>
                    <a:pt x="20" y="5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31" y="9"/>
                  </a:lnTo>
                  <a:lnTo>
                    <a:pt x="36" y="9"/>
                  </a:lnTo>
                  <a:lnTo>
                    <a:pt x="43" y="9"/>
                  </a:lnTo>
                  <a:lnTo>
                    <a:pt x="52" y="7"/>
                  </a:lnTo>
                  <a:lnTo>
                    <a:pt x="65" y="3"/>
                  </a:lnTo>
                  <a:lnTo>
                    <a:pt x="80" y="5"/>
                  </a:lnTo>
                  <a:lnTo>
                    <a:pt x="80" y="9"/>
                  </a:lnTo>
                  <a:lnTo>
                    <a:pt x="94" y="9"/>
                  </a:lnTo>
                  <a:lnTo>
                    <a:pt x="94" y="13"/>
                  </a:lnTo>
                  <a:lnTo>
                    <a:pt x="134" y="16"/>
                  </a:lnTo>
                  <a:lnTo>
                    <a:pt x="140" y="25"/>
                  </a:lnTo>
                  <a:lnTo>
                    <a:pt x="163" y="25"/>
                  </a:lnTo>
                  <a:lnTo>
                    <a:pt x="163" y="29"/>
                  </a:lnTo>
                  <a:lnTo>
                    <a:pt x="171" y="29"/>
                  </a:lnTo>
                  <a:lnTo>
                    <a:pt x="171" y="33"/>
                  </a:lnTo>
                  <a:lnTo>
                    <a:pt x="194" y="33"/>
                  </a:lnTo>
                  <a:lnTo>
                    <a:pt x="194" y="36"/>
                  </a:lnTo>
                  <a:lnTo>
                    <a:pt x="207" y="36"/>
                  </a:lnTo>
                  <a:lnTo>
                    <a:pt x="207" y="42"/>
                  </a:lnTo>
                  <a:lnTo>
                    <a:pt x="214" y="42"/>
                  </a:lnTo>
                  <a:lnTo>
                    <a:pt x="214" y="45"/>
                  </a:lnTo>
                  <a:lnTo>
                    <a:pt x="227" y="47"/>
                  </a:lnTo>
                  <a:lnTo>
                    <a:pt x="242" y="45"/>
                  </a:lnTo>
                  <a:lnTo>
                    <a:pt x="251" y="42"/>
                  </a:lnTo>
                  <a:lnTo>
                    <a:pt x="260" y="29"/>
                  </a:lnTo>
                  <a:lnTo>
                    <a:pt x="291" y="22"/>
                  </a:lnTo>
                  <a:lnTo>
                    <a:pt x="291" y="13"/>
                  </a:lnTo>
                  <a:lnTo>
                    <a:pt x="303" y="11"/>
                  </a:lnTo>
                  <a:lnTo>
                    <a:pt x="312" y="9"/>
                  </a:lnTo>
                  <a:lnTo>
                    <a:pt x="323" y="5"/>
                  </a:lnTo>
                  <a:lnTo>
                    <a:pt x="323" y="2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0343BDD0-0FAB-4E88-AE0E-02DE14064A66}"/>
              </a:ext>
            </a:extLst>
          </p:cNvPr>
          <p:cNvGrpSpPr/>
          <p:nvPr/>
        </p:nvGrpSpPr>
        <p:grpSpPr>
          <a:xfrm>
            <a:off x="659336" y="4605046"/>
            <a:ext cx="2989706" cy="1111871"/>
            <a:chOff x="6533673" y="3357955"/>
            <a:chExt cx="2150471" cy="1111871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DDDC9F97-ACDF-4580-811B-E9C29F6A7E74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5362CB93-B5E8-413E-BEE3-835F4CB75695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89E20373-DD65-481D-8024-526DFAF6DAE5}"/>
              </a:ext>
            </a:extLst>
          </p:cNvPr>
          <p:cNvGrpSpPr/>
          <p:nvPr/>
        </p:nvGrpSpPr>
        <p:grpSpPr>
          <a:xfrm>
            <a:off x="4570828" y="4605046"/>
            <a:ext cx="2989706" cy="1111871"/>
            <a:chOff x="6533673" y="3357955"/>
            <a:chExt cx="2150471" cy="1111871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B4C01DA-E120-4E82-A2E3-1169A80C5F78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2235738B-73AD-486C-9C59-4455BAF28C1A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FD18F18D-7706-4A58-9AF9-1A4D4B7FA057}"/>
              </a:ext>
            </a:extLst>
          </p:cNvPr>
          <p:cNvGrpSpPr/>
          <p:nvPr/>
        </p:nvGrpSpPr>
        <p:grpSpPr>
          <a:xfrm>
            <a:off x="8473482" y="4605046"/>
            <a:ext cx="2989706" cy="1111871"/>
            <a:chOff x="6533673" y="3357955"/>
            <a:chExt cx="2150471" cy="1111871"/>
          </a:xfrm>
        </p:grpSpPr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22062647-C777-42FD-AAC5-35702835B2E3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8358FC1D-2389-47A0-A81D-E29CEE58320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02BCEBC3-DF35-414F-8C98-97AAEC2D1458}"/>
              </a:ext>
            </a:extLst>
          </p:cNvPr>
          <p:cNvGrpSpPr/>
          <p:nvPr/>
        </p:nvGrpSpPr>
        <p:grpSpPr>
          <a:xfrm>
            <a:off x="1129345" y="5782793"/>
            <a:ext cx="2049686" cy="538530"/>
            <a:chOff x="840179" y="5290560"/>
            <a:chExt cx="2049686" cy="538530"/>
          </a:xfrm>
        </p:grpSpPr>
        <p:sp>
          <p:nvSpPr>
            <p:cNvPr id="69" name="Round Same Side Corner Rectangle 8">
              <a:extLst>
                <a:ext uri="{FF2B5EF4-FFF2-40B4-BE49-F238E27FC236}">
                  <a16:creationId xmlns="" xmlns:a16="http://schemas.microsoft.com/office/drawing/2014/main" id="{C661209D-1433-4DD3-8ECF-C29AE283736D}"/>
                </a:ext>
              </a:extLst>
            </p:cNvPr>
            <p:cNvSpPr/>
            <p:nvPr/>
          </p:nvSpPr>
          <p:spPr>
            <a:xfrm>
              <a:off x="840179" y="5293023"/>
              <a:ext cx="202602" cy="53360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ound Same Side Corner Rectangle 20">
              <a:extLst>
                <a:ext uri="{FF2B5EF4-FFF2-40B4-BE49-F238E27FC236}">
                  <a16:creationId xmlns="" xmlns:a16="http://schemas.microsoft.com/office/drawing/2014/main" id="{5B229EFE-0D4A-496E-A220-11FC039C2762}"/>
                </a:ext>
              </a:extLst>
            </p:cNvPr>
            <p:cNvSpPr/>
            <p:nvPr/>
          </p:nvSpPr>
          <p:spPr>
            <a:xfrm rot="10800000">
              <a:off x="1884370" y="5290560"/>
              <a:ext cx="252452" cy="538530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9FD5D799-1C7D-437E-93F1-329CE1840437}"/>
                </a:ext>
              </a:extLst>
            </p:cNvPr>
            <p:cNvSpPr txBox="1"/>
            <p:nvPr/>
          </p:nvSpPr>
          <p:spPr>
            <a:xfrm>
              <a:off x="1131327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3399AD6D-B1CB-4C3B-A909-8762012569D2}"/>
                </a:ext>
              </a:extLst>
            </p:cNvPr>
            <p:cNvSpPr txBox="1"/>
            <p:nvPr/>
          </p:nvSpPr>
          <p:spPr>
            <a:xfrm>
              <a:off x="2225368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73588C0A-3833-4EEF-A538-944BA69B98C7}"/>
              </a:ext>
            </a:extLst>
          </p:cNvPr>
          <p:cNvGrpSpPr/>
          <p:nvPr/>
        </p:nvGrpSpPr>
        <p:grpSpPr>
          <a:xfrm>
            <a:off x="5040838" y="5782793"/>
            <a:ext cx="2049686" cy="538530"/>
            <a:chOff x="840179" y="5290560"/>
            <a:chExt cx="2049686" cy="538530"/>
          </a:xfrm>
        </p:grpSpPr>
        <p:sp>
          <p:nvSpPr>
            <p:cNvPr id="74" name="Round Same Side Corner Rectangle 8">
              <a:extLst>
                <a:ext uri="{FF2B5EF4-FFF2-40B4-BE49-F238E27FC236}">
                  <a16:creationId xmlns="" xmlns:a16="http://schemas.microsoft.com/office/drawing/2014/main" id="{EA59F31D-ED47-46FB-BC1E-2D851BF8E82D}"/>
                </a:ext>
              </a:extLst>
            </p:cNvPr>
            <p:cNvSpPr/>
            <p:nvPr/>
          </p:nvSpPr>
          <p:spPr>
            <a:xfrm>
              <a:off x="840179" y="5293023"/>
              <a:ext cx="202602" cy="53360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Round Same Side Corner Rectangle 20">
              <a:extLst>
                <a:ext uri="{FF2B5EF4-FFF2-40B4-BE49-F238E27FC236}">
                  <a16:creationId xmlns="" xmlns:a16="http://schemas.microsoft.com/office/drawing/2014/main" id="{06098690-85D7-465F-B65A-E240750D47A7}"/>
                </a:ext>
              </a:extLst>
            </p:cNvPr>
            <p:cNvSpPr/>
            <p:nvPr/>
          </p:nvSpPr>
          <p:spPr>
            <a:xfrm rot="10800000">
              <a:off x="1884370" y="5290560"/>
              <a:ext cx="252452" cy="538530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CDFBB5F7-A502-43AF-81B9-0FD6FC3F446F}"/>
                </a:ext>
              </a:extLst>
            </p:cNvPr>
            <p:cNvSpPr txBox="1"/>
            <p:nvPr/>
          </p:nvSpPr>
          <p:spPr>
            <a:xfrm>
              <a:off x="1131327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491B2D49-D2E4-45E7-AF08-0886FA0FE7C7}"/>
                </a:ext>
              </a:extLst>
            </p:cNvPr>
            <p:cNvSpPr txBox="1"/>
            <p:nvPr/>
          </p:nvSpPr>
          <p:spPr>
            <a:xfrm>
              <a:off x="2225368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ACAA69ED-86BD-44F1-AAD9-C5F87F151E47}"/>
              </a:ext>
            </a:extLst>
          </p:cNvPr>
          <p:cNvGrpSpPr/>
          <p:nvPr/>
        </p:nvGrpSpPr>
        <p:grpSpPr>
          <a:xfrm>
            <a:off x="8943491" y="5782793"/>
            <a:ext cx="2049686" cy="538530"/>
            <a:chOff x="840179" y="5290560"/>
            <a:chExt cx="2049686" cy="538530"/>
          </a:xfrm>
        </p:grpSpPr>
        <p:sp>
          <p:nvSpPr>
            <p:cNvPr id="79" name="Round Same Side Corner Rectangle 8">
              <a:extLst>
                <a:ext uri="{FF2B5EF4-FFF2-40B4-BE49-F238E27FC236}">
                  <a16:creationId xmlns="" xmlns:a16="http://schemas.microsoft.com/office/drawing/2014/main" id="{4EE731A3-127E-41D1-9C98-01CECFD94488}"/>
                </a:ext>
              </a:extLst>
            </p:cNvPr>
            <p:cNvSpPr/>
            <p:nvPr/>
          </p:nvSpPr>
          <p:spPr>
            <a:xfrm>
              <a:off x="840179" y="5293023"/>
              <a:ext cx="202602" cy="53360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Round Same Side Corner Rectangle 20">
              <a:extLst>
                <a:ext uri="{FF2B5EF4-FFF2-40B4-BE49-F238E27FC236}">
                  <a16:creationId xmlns="" xmlns:a16="http://schemas.microsoft.com/office/drawing/2014/main" id="{4B562CA2-54C1-40F8-9B19-BAB90DA82C4D}"/>
                </a:ext>
              </a:extLst>
            </p:cNvPr>
            <p:cNvSpPr/>
            <p:nvPr/>
          </p:nvSpPr>
          <p:spPr>
            <a:xfrm rot="10800000">
              <a:off x="1884370" y="5290560"/>
              <a:ext cx="252452" cy="538530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A5AAE492-1147-45B8-882E-CEAF6DC2AC03}"/>
                </a:ext>
              </a:extLst>
            </p:cNvPr>
            <p:cNvSpPr txBox="1"/>
            <p:nvPr/>
          </p:nvSpPr>
          <p:spPr>
            <a:xfrm>
              <a:off x="1131327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4B76F8A0-4170-4D00-80C8-443D311094E3}"/>
                </a:ext>
              </a:extLst>
            </p:cNvPr>
            <p:cNvSpPr txBox="1"/>
            <p:nvPr/>
          </p:nvSpPr>
          <p:spPr>
            <a:xfrm>
              <a:off x="2225368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3" name="Freeform 15">
            <a:extLst>
              <a:ext uri="{FF2B5EF4-FFF2-40B4-BE49-F238E27FC236}">
                <a16:creationId xmlns="" xmlns:a16="http://schemas.microsoft.com/office/drawing/2014/main" id="{9504404D-5F55-4E12-BE0A-2DB4F2B5A14C}"/>
              </a:ext>
            </a:extLst>
          </p:cNvPr>
          <p:cNvSpPr>
            <a:spLocks noEditPoints="1"/>
          </p:cNvSpPr>
          <p:nvPr/>
        </p:nvSpPr>
        <p:spPr bwMode="auto">
          <a:xfrm>
            <a:off x="4759955" y="1678237"/>
            <a:ext cx="2621194" cy="2897441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7012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8451" y="5314945"/>
            <a:ext cx="10455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451" y="4552665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Medical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EF1C3FC-BB1D-4BC6-A1D2-BE7B7E3D0F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BC245ED4-6AFA-463C-8F51-1024F61E3B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74E088E0-CFBD-4AEA-88DE-A60F8A966F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EB626A58-3070-4D2D-8F88-EF68D47160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F4FC560D-82BE-4326-82D5-5DD7983013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="" xmlns:p14="http://schemas.microsoft.com/office/powerpoint/2010/main" val="2776802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5776450-697E-47DC-AC00-D95447B51814}"/>
              </a:ext>
            </a:extLst>
          </p:cNvPr>
          <p:cNvSpPr/>
          <p:nvPr/>
        </p:nvSpPr>
        <p:spPr>
          <a:xfrm>
            <a:off x="0" y="1700953"/>
            <a:ext cx="12192000" cy="21010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4" name="Chart 13">
            <a:extLst>
              <a:ext uri="{FF2B5EF4-FFF2-40B4-BE49-F238E27FC236}">
                <a16:creationId xmlns="" xmlns:a16="http://schemas.microsoft.com/office/drawing/2014/main" id="{8FB85061-47B8-46A5-A756-AB301FFF0D3F}"/>
              </a:ext>
            </a:extLst>
          </p:cNvPr>
          <p:cNvGraphicFramePr/>
          <p:nvPr/>
        </p:nvGraphicFramePr>
        <p:xfrm>
          <a:off x="1363338" y="1768791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2">
            <a:extLst>
              <a:ext uri="{FF2B5EF4-FFF2-40B4-BE49-F238E27FC236}">
                <a16:creationId xmlns="" xmlns:a16="http://schemas.microsoft.com/office/drawing/2014/main" id="{B2E5AC94-B6EA-4EA6-A86B-0BFD7F7F4080}"/>
              </a:ext>
            </a:extLst>
          </p:cNvPr>
          <p:cNvGraphicFramePr/>
          <p:nvPr/>
        </p:nvGraphicFramePr>
        <p:xfrm>
          <a:off x="3950532" y="1768791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2">
            <a:extLst>
              <a:ext uri="{FF2B5EF4-FFF2-40B4-BE49-F238E27FC236}">
                <a16:creationId xmlns="" xmlns:a16="http://schemas.microsoft.com/office/drawing/2014/main" id="{460FE8E7-BB01-4508-9B7B-9F2912CE00E7}"/>
              </a:ext>
            </a:extLst>
          </p:cNvPr>
          <p:cNvGraphicFramePr/>
          <p:nvPr/>
        </p:nvGraphicFramePr>
        <p:xfrm>
          <a:off x="6537726" y="1768791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2">
            <a:extLst>
              <a:ext uri="{FF2B5EF4-FFF2-40B4-BE49-F238E27FC236}">
                <a16:creationId xmlns="" xmlns:a16="http://schemas.microsoft.com/office/drawing/2014/main" id="{52862E87-4743-434B-9FB5-371BDF11D7FB}"/>
              </a:ext>
            </a:extLst>
          </p:cNvPr>
          <p:cNvGraphicFramePr/>
          <p:nvPr/>
        </p:nvGraphicFramePr>
        <p:xfrm>
          <a:off x="9124919" y="1768791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79E43D1-472E-4501-8B7E-8E8394BD4A13}"/>
              </a:ext>
            </a:extLst>
          </p:cNvPr>
          <p:cNvGrpSpPr/>
          <p:nvPr/>
        </p:nvGrpSpPr>
        <p:grpSpPr>
          <a:xfrm>
            <a:off x="920929" y="4226565"/>
            <a:ext cx="10359751" cy="216024"/>
            <a:chOff x="-429947" y="3284984"/>
            <a:chExt cx="10359751" cy="216024"/>
          </a:xfrm>
          <a:solidFill>
            <a:schemeClr val="accent4"/>
          </a:solidFill>
        </p:grpSpPr>
        <p:sp>
          <p:nvSpPr>
            <p:cNvPr id="19" name="Right Arrow 12">
              <a:extLst>
                <a:ext uri="{FF2B5EF4-FFF2-40B4-BE49-F238E27FC236}">
                  <a16:creationId xmlns="" xmlns:a16="http://schemas.microsoft.com/office/drawing/2014/main" id="{AD783D4B-6263-46C0-A7EE-7D2E68F0EE40}"/>
                </a:ext>
              </a:extLst>
            </p:cNvPr>
            <p:cNvSpPr/>
            <p:nvPr/>
          </p:nvSpPr>
          <p:spPr>
            <a:xfrm>
              <a:off x="-260984" y="3284984"/>
              <a:ext cx="10190788" cy="216024"/>
            </a:xfrm>
            <a:prstGeom prst="rightArrow">
              <a:avLst>
                <a:gd name="adj1" fmla="val 45068"/>
                <a:gd name="adj2" fmla="val 92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002199F8-0C4D-44E3-9014-578FD2D948D9}"/>
                </a:ext>
              </a:extLst>
            </p:cNvPr>
            <p:cNvSpPr/>
            <p:nvPr/>
          </p:nvSpPr>
          <p:spPr>
            <a:xfrm>
              <a:off x="-429947" y="32849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1" name="Rectangle 29">
            <a:extLst>
              <a:ext uri="{FF2B5EF4-FFF2-40B4-BE49-F238E27FC236}">
                <a16:creationId xmlns="" xmlns:a16="http://schemas.microsoft.com/office/drawing/2014/main" id="{BBA318E7-CE38-4E26-805E-012C79684F23}"/>
              </a:ext>
            </a:extLst>
          </p:cNvPr>
          <p:cNvSpPr/>
          <p:nvPr/>
        </p:nvSpPr>
        <p:spPr>
          <a:xfrm rot="10800000">
            <a:off x="1390877" y="3516034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29D76AA-D3FC-4AFA-ABC1-ECAFEBC8E046}"/>
              </a:ext>
            </a:extLst>
          </p:cNvPr>
          <p:cNvSpPr txBox="1"/>
          <p:nvPr/>
        </p:nvSpPr>
        <p:spPr>
          <a:xfrm>
            <a:off x="1624520" y="3708245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="" xmlns:a16="http://schemas.microsoft.com/office/drawing/2014/main" id="{9E4CE6D0-6D27-4886-9682-30E4FDDB3052}"/>
              </a:ext>
            </a:extLst>
          </p:cNvPr>
          <p:cNvSpPr/>
          <p:nvPr/>
        </p:nvSpPr>
        <p:spPr>
          <a:xfrm rot="10800000">
            <a:off x="3978071" y="3516034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C200B68-7088-4A7F-BE5E-FA4FB7579ABD}"/>
              </a:ext>
            </a:extLst>
          </p:cNvPr>
          <p:cNvSpPr txBox="1"/>
          <p:nvPr/>
        </p:nvSpPr>
        <p:spPr>
          <a:xfrm>
            <a:off x="4211714" y="3708245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="" xmlns:a16="http://schemas.microsoft.com/office/drawing/2014/main" id="{18460DBD-7317-4DE7-AA2D-48CB4835F0BF}"/>
              </a:ext>
            </a:extLst>
          </p:cNvPr>
          <p:cNvSpPr/>
          <p:nvPr/>
        </p:nvSpPr>
        <p:spPr>
          <a:xfrm rot="10800000">
            <a:off x="6565265" y="3516034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55E2119-AC3C-4C37-B974-F69D8D574AE4}"/>
              </a:ext>
            </a:extLst>
          </p:cNvPr>
          <p:cNvSpPr txBox="1"/>
          <p:nvPr/>
        </p:nvSpPr>
        <p:spPr>
          <a:xfrm>
            <a:off x="6798908" y="3708245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ectangle 29">
            <a:extLst>
              <a:ext uri="{FF2B5EF4-FFF2-40B4-BE49-F238E27FC236}">
                <a16:creationId xmlns="" xmlns:a16="http://schemas.microsoft.com/office/drawing/2014/main" id="{D447CE72-5895-409C-95FB-35360A1227A2}"/>
              </a:ext>
            </a:extLst>
          </p:cNvPr>
          <p:cNvSpPr/>
          <p:nvPr/>
        </p:nvSpPr>
        <p:spPr>
          <a:xfrm rot="10800000">
            <a:off x="9152458" y="3516034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3738E2A-4F59-41E5-B363-F18546043681}"/>
              </a:ext>
            </a:extLst>
          </p:cNvPr>
          <p:cNvSpPr txBox="1"/>
          <p:nvPr/>
        </p:nvSpPr>
        <p:spPr>
          <a:xfrm>
            <a:off x="9386100" y="3708245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9" name="그룹 4">
            <a:extLst>
              <a:ext uri="{FF2B5EF4-FFF2-40B4-BE49-F238E27FC236}">
                <a16:creationId xmlns="" xmlns:a16="http://schemas.microsoft.com/office/drawing/2014/main" id="{2B50AE8B-7729-4669-971D-3BB66A3BE7FB}"/>
              </a:ext>
            </a:extLst>
          </p:cNvPr>
          <p:cNvGrpSpPr/>
          <p:nvPr/>
        </p:nvGrpSpPr>
        <p:grpSpPr>
          <a:xfrm>
            <a:off x="1390877" y="4835962"/>
            <a:ext cx="1720936" cy="1288837"/>
            <a:chOff x="818058" y="4693898"/>
            <a:chExt cx="1720936" cy="1288837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E35BDA73-9292-422D-91E1-EC8C493E23E0}"/>
                </a:ext>
              </a:extLst>
            </p:cNvPr>
            <p:cNvSpPr txBox="1"/>
            <p:nvPr/>
          </p:nvSpPr>
          <p:spPr>
            <a:xfrm>
              <a:off x="818190" y="4693898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143431C7-D985-4E8B-B72D-C365EA694A95}"/>
                </a:ext>
              </a:extLst>
            </p:cNvPr>
            <p:cNvSpPr txBox="1"/>
            <p:nvPr/>
          </p:nvSpPr>
          <p:spPr>
            <a:xfrm>
              <a:off x="818058" y="4967072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17832FD-24B3-432D-943E-16984A705A50}"/>
              </a:ext>
            </a:extLst>
          </p:cNvPr>
          <p:cNvSpPr txBox="1"/>
          <p:nvPr/>
        </p:nvSpPr>
        <p:spPr>
          <a:xfrm>
            <a:off x="1390943" y="4475212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</a:p>
        </p:txBody>
      </p:sp>
      <p:grpSp>
        <p:nvGrpSpPr>
          <p:cNvPr id="33" name="그룹 5">
            <a:extLst>
              <a:ext uri="{FF2B5EF4-FFF2-40B4-BE49-F238E27FC236}">
                <a16:creationId xmlns="" xmlns:a16="http://schemas.microsoft.com/office/drawing/2014/main" id="{920DF361-1681-402D-875E-AE86680E5B6C}"/>
              </a:ext>
            </a:extLst>
          </p:cNvPr>
          <p:cNvGrpSpPr/>
          <p:nvPr/>
        </p:nvGrpSpPr>
        <p:grpSpPr>
          <a:xfrm>
            <a:off x="3978071" y="4835962"/>
            <a:ext cx="1720936" cy="1288837"/>
            <a:chOff x="2743225" y="4693897"/>
            <a:chExt cx="1720936" cy="1288837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DCAA47E7-CF69-416C-BFF2-BC0122DF5FB8}"/>
                </a:ext>
              </a:extLst>
            </p:cNvPr>
            <p:cNvSpPr txBox="1"/>
            <p:nvPr/>
          </p:nvSpPr>
          <p:spPr>
            <a:xfrm>
              <a:off x="2743357" y="4693897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CE0F8A47-1E4B-4565-95CB-758E8005DC40}"/>
                </a:ext>
              </a:extLst>
            </p:cNvPr>
            <p:cNvSpPr txBox="1"/>
            <p:nvPr/>
          </p:nvSpPr>
          <p:spPr>
            <a:xfrm>
              <a:off x="2743225" y="4967071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DDA07BB-A434-4F6F-8CDD-5E931C0D4EC2}"/>
              </a:ext>
            </a:extLst>
          </p:cNvPr>
          <p:cNvSpPr txBox="1"/>
          <p:nvPr/>
        </p:nvSpPr>
        <p:spPr>
          <a:xfrm>
            <a:off x="3978137" y="4475212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60%</a:t>
            </a:r>
          </a:p>
        </p:txBody>
      </p:sp>
      <p:grpSp>
        <p:nvGrpSpPr>
          <p:cNvPr id="37" name="그룹 6">
            <a:extLst>
              <a:ext uri="{FF2B5EF4-FFF2-40B4-BE49-F238E27FC236}">
                <a16:creationId xmlns="" xmlns:a16="http://schemas.microsoft.com/office/drawing/2014/main" id="{53D9E310-5F25-49FB-BCBA-2F7425946C60}"/>
              </a:ext>
            </a:extLst>
          </p:cNvPr>
          <p:cNvGrpSpPr/>
          <p:nvPr/>
        </p:nvGrpSpPr>
        <p:grpSpPr>
          <a:xfrm>
            <a:off x="6565265" y="4835962"/>
            <a:ext cx="1720936" cy="1288837"/>
            <a:chOff x="4773167" y="4693896"/>
            <a:chExt cx="1720936" cy="1288837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0DD1E8B-3DF4-404F-91F9-18385B1A9653}"/>
                </a:ext>
              </a:extLst>
            </p:cNvPr>
            <p:cNvSpPr txBox="1"/>
            <p:nvPr/>
          </p:nvSpPr>
          <p:spPr>
            <a:xfrm>
              <a:off x="4773299" y="4693896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AAFE0692-326A-4EEF-B122-F992FA6DA0AC}"/>
                </a:ext>
              </a:extLst>
            </p:cNvPr>
            <p:cNvSpPr txBox="1"/>
            <p:nvPr/>
          </p:nvSpPr>
          <p:spPr>
            <a:xfrm>
              <a:off x="4773167" y="4967070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2A88253-3E4D-4874-B2E0-03B7B57435A0}"/>
              </a:ext>
            </a:extLst>
          </p:cNvPr>
          <p:cNvSpPr txBox="1"/>
          <p:nvPr/>
        </p:nvSpPr>
        <p:spPr>
          <a:xfrm>
            <a:off x="6565331" y="4475212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</a:rPr>
              <a:t>60%</a:t>
            </a:r>
          </a:p>
        </p:txBody>
      </p:sp>
      <p:grpSp>
        <p:nvGrpSpPr>
          <p:cNvPr id="41" name="그룹 7">
            <a:extLst>
              <a:ext uri="{FF2B5EF4-FFF2-40B4-BE49-F238E27FC236}">
                <a16:creationId xmlns="" xmlns:a16="http://schemas.microsoft.com/office/drawing/2014/main" id="{2EBE57DC-9CB7-481D-B200-287820D3DD2C}"/>
              </a:ext>
            </a:extLst>
          </p:cNvPr>
          <p:cNvGrpSpPr/>
          <p:nvPr/>
        </p:nvGrpSpPr>
        <p:grpSpPr>
          <a:xfrm>
            <a:off x="9152458" y="4835962"/>
            <a:ext cx="1720936" cy="1288837"/>
            <a:chOff x="6803109" y="4693895"/>
            <a:chExt cx="1720936" cy="1288837"/>
          </a:xfrm>
        </p:grpSpPr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416FCE20-F8DE-4F4B-99A1-63D701881E64}"/>
                </a:ext>
              </a:extLst>
            </p:cNvPr>
            <p:cNvSpPr txBox="1"/>
            <p:nvPr/>
          </p:nvSpPr>
          <p:spPr>
            <a:xfrm>
              <a:off x="6803241" y="4693895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97FD7A6E-22EF-441D-BCC8-3B4FD1E8A568}"/>
                </a:ext>
              </a:extLst>
            </p:cNvPr>
            <p:cNvSpPr txBox="1"/>
            <p:nvPr/>
          </p:nvSpPr>
          <p:spPr>
            <a:xfrm>
              <a:off x="6803109" y="4967069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FBD0B0D-749A-454F-9DB5-635B1DB46245}"/>
              </a:ext>
            </a:extLst>
          </p:cNvPr>
          <p:cNvSpPr txBox="1"/>
          <p:nvPr/>
        </p:nvSpPr>
        <p:spPr>
          <a:xfrm>
            <a:off x="9152524" y="4475212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80%</a:t>
            </a:r>
          </a:p>
        </p:txBody>
      </p:sp>
      <p:sp>
        <p:nvSpPr>
          <p:cNvPr id="61" name="Rectangle 9">
            <a:extLst>
              <a:ext uri="{FF2B5EF4-FFF2-40B4-BE49-F238E27FC236}">
                <a16:creationId xmlns="" xmlns:a16="http://schemas.microsoft.com/office/drawing/2014/main" id="{FE5FD7E0-6825-4AD5-AE20-F61C272482DC}"/>
              </a:ext>
            </a:extLst>
          </p:cNvPr>
          <p:cNvSpPr/>
          <p:nvPr/>
        </p:nvSpPr>
        <p:spPr>
          <a:xfrm>
            <a:off x="2044273" y="2443873"/>
            <a:ext cx="433307" cy="40561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07B1B0F8-6E8E-48DB-9928-2300B28484C0}"/>
              </a:ext>
            </a:extLst>
          </p:cNvPr>
          <p:cNvGrpSpPr/>
          <p:nvPr/>
        </p:nvGrpSpPr>
        <p:grpSpPr>
          <a:xfrm>
            <a:off x="4564459" y="2418960"/>
            <a:ext cx="538501" cy="427851"/>
            <a:chOff x="4002843" y="1987306"/>
            <a:chExt cx="832443" cy="661394"/>
          </a:xfrm>
        </p:grpSpPr>
        <p:sp>
          <p:nvSpPr>
            <p:cNvPr id="63" name="Rectangle 18">
              <a:extLst>
                <a:ext uri="{FF2B5EF4-FFF2-40B4-BE49-F238E27FC236}">
                  <a16:creationId xmlns="" xmlns:a16="http://schemas.microsoft.com/office/drawing/2014/main" id="{339274A3-0F7B-46EE-8BB8-CF74563B3620}"/>
                </a:ext>
              </a:extLst>
            </p:cNvPr>
            <p:cNvSpPr/>
            <p:nvPr/>
          </p:nvSpPr>
          <p:spPr>
            <a:xfrm>
              <a:off x="4002843" y="1987306"/>
              <a:ext cx="832443" cy="661394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07AACA3A-04EB-4513-8308-BB0E2291C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776" y="2182747"/>
              <a:ext cx="589749" cy="110877"/>
            </a:xfrm>
            <a:custGeom>
              <a:avLst/>
              <a:gdLst/>
              <a:ahLst/>
              <a:cxnLst/>
              <a:rect l="l" t="t" r="r" b="b"/>
              <a:pathLst>
                <a:path w="589749" h="110877">
                  <a:moveTo>
                    <a:pt x="553417" y="44276"/>
                  </a:moveTo>
                  <a:cubicBezTo>
                    <a:pt x="548853" y="44276"/>
                    <a:pt x="545083" y="45938"/>
                    <a:pt x="542106" y="49262"/>
                  </a:cubicBezTo>
                  <a:cubicBezTo>
                    <a:pt x="539130" y="52586"/>
                    <a:pt x="537666" y="57101"/>
                    <a:pt x="537716" y="62806"/>
                  </a:cubicBezTo>
                  <a:lnTo>
                    <a:pt x="568970" y="62806"/>
                  </a:lnTo>
                  <a:cubicBezTo>
                    <a:pt x="568821" y="56753"/>
                    <a:pt x="567258" y="52152"/>
                    <a:pt x="564282" y="49002"/>
                  </a:cubicBezTo>
                  <a:cubicBezTo>
                    <a:pt x="561305" y="45852"/>
                    <a:pt x="557684" y="44276"/>
                    <a:pt x="553417" y="44276"/>
                  </a:cubicBezTo>
                  <a:close/>
                  <a:moveTo>
                    <a:pt x="124792" y="44276"/>
                  </a:moveTo>
                  <a:cubicBezTo>
                    <a:pt x="120228" y="44276"/>
                    <a:pt x="116458" y="45938"/>
                    <a:pt x="113481" y="49262"/>
                  </a:cubicBezTo>
                  <a:cubicBezTo>
                    <a:pt x="110505" y="52586"/>
                    <a:pt x="109041" y="57101"/>
                    <a:pt x="109091" y="62806"/>
                  </a:cubicBezTo>
                  <a:lnTo>
                    <a:pt x="140345" y="62806"/>
                  </a:lnTo>
                  <a:cubicBezTo>
                    <a:pt x="140196" y="56753"/>
                    <a:pt x="138633" y="52152"/>
                    <a:pt x="135657" y="49002"/>
                  </a:cubicBezTo>
                  <a:cubicBezTo>
                    <a:pt x="132680" y="45852"/>
                    <a:pt x="129059" y="44276"/>
                    <a:pt x="124792" y="44276"/>
                  </a:cubicBezTo>
                  <a:close/>
                  <a:moveTo>
                    <a:pt x="445815" y="30063"/>
                  </a:moveTo>
                  <a:lnTo>
                    <a:pt x="466725" y="30063"/>
                  </a:lnTo>
                  <a:lnTo>
                    <a:pt x="466725" y="109091"/>
                  </a:lnTo>
                  <a:lnTo>
                    <a:pt x="445815" y="109091"/>
                  </a:lnTo>
                  <a:close/>
                  <a:moveTo>
                    <a:pt x="170259" y="30063"/>
                  </a:moveTo>
                  <a:lnTo>
                    <a:pt x="195783" y="30063"/>
                  </a:lnTo>
                  <a:lnTo>
                    <a:pt x="209773" y="51792"/>
                  </a:lnTo>
                  <a:lnTo>
                    <a:pt x="224507" y="30063"/>
                  </a:lnTo>
                  <a:lnTo>
                    <a:pt x="249064" y="30063"/>
                  </a:lnTo>
                  <a:lnTo>
                    <a:pt x="222275" y="67494"/>
                  </a:lnTo>
                  <a:lnTo>
                    <a:pt x="251519" y="109091"/>
                  </a:lnTo>
                  <a:lnTo>
                    <a:pt x="225847" y="109091"/>
                  </a:lnTo>
                  <a:lnTo>
                    <a:pt x="209773" y="84609"/>
                  </a:lnTo>
                  <a:lnTo>
                    <a:pt x="193551" y="109091"/>
                  </a:lnTo>
                  <a:lnTo>
                    <a:pt x="169069" y="109091"/>
                  </a:lnTo>
                  <a:lnTo>
                    <a:pt x="197569" y="68387"/>
                  </a:lnTo>
                  <a:close/>
                  <a:moveTo>
                    <a:pt x="552152" y="28277"/>
                  </a:moveTo>
                  <a:cubicBezTo>
                    <a:pt x="563910" y="28277"/>
                    <a:pt x="573187" y="32159"/>
                    <a:pt x="579983" y="39923"/>
                  </a:cubicBezTo>
                  <a:cubicBezTo>
                    <a:pt x="586780" y="47687"/>
                    <a:pt x="590029" y="59581"/>
                    <a:pt x="589731" y="75605"/>
                  </a:cubicBezTo>
                  <a:lnTo>
                    <a:pt x="537344" y="75605"/>
                  </a:lnTo>
                  <a:cubicBezTo>
                    <a:pt x="537493" y="81806"/>
                    <a:pt x="539179" y="86630"/>
                    <a:pt x="542404" y="90078"/>
                  </a:cubicBezTo>
                  <a:cubicBezTo>
                    <a:pt x="545629" y="93526"/>
                    <a:pt x="549647" y="95250"/>
                    <a:pt x="554459" y="95250"/>
                  </a:cubicBezTo>
                  <a:cubicBezTo>
                    <a:pt x="557733" y="95250"/>
                    <a:pt x="560487" y="94357"/>
                    <a:pt x="562719" y="92571"/>
                  </a:cubicBezTo>
                  <a:cubicBezTo>
                    <a:pt x="564952" y="90785"/>
                    <a:pt x="566638" y="87908"/>
                    <a:pt x="567779" y="83939"/>
                  </a:cubicBezTo>
                  <a:lnTo>
                    <a:pt x="588615" y="87437"/>
                  </a:lnTo>
                  <a:cubicBezTo>
                    <a:pt x="585936" y="95076"/>
                    <a:pt x="581707" y="100893"/>
                    <a:pt x="575928" y="104887"/>
                  </a:cubicBezTo>
                  <a:cubicBezTo>
                    <a:pt x="570148" y="108880"/>
                    <a:pt x="562917" y="110877"/>
                    <a:pt x="554236" y="110877"/>
                  </a:cubicBezTo>
                  <a:cubicBezTo>
                    <a:pt x="540494" y="110877"/>
                    <a:pt x="530324" y="106387"/>
                    <a:pt x="523726" y="97408"/>
                  </a:cubicBezTo>
                  <a:cubicBezTo>
                    <a:pt x="518517" y="90215"/>
                    <a:pt x="515913" y="81136"/>
                    <a:pt x="515913" y="70173"/>
                  </a:cubicBezTo>
                  <a:cubicBezTo>
                    <a:pt x="515913" y="57076"/>
                    <a:pt x="519336" y="46819"/>
                    <a:pt x="526182" y="39402"/>
                  </a:cubicBezTo>
                  <a:cubicBezTo>
                    <a:pt x="533028" y="31986"/>
                    <a:pt x="541685" y="28277"/>
                    <a:pt x="552152" y="28277"/>
                  </a:cubicBezTo>
                  <a:close/>
                  <a:moveTo>
                    <a:pt x="123527" y="28277"/>
                  </a:moveTo>
                  <a:cubicBezTo>
                    <a:pt x="135285" y="28277"/>
                    <a:pt x="144562" y="32159"/>
                    <a:pt x="151358" y="39923"/>
                  </a:cubicBezTo>
                  <a:cubicBezTo>
                    <a:pt x="158155" y="47687"/>
                    <a:pt x="161404" y="59581"/>
                    <a:pt x="161106" y="75605"/>
                  </a:cubicBezTo>
                  <a:lnTo>
                    <a:pt x="108719" y="75605"/>
                  </a:lnTo>
                  <a:cubicBezTo>
                    <a:pt x="108868" y="81806"/>
                    <a:pt x="110554" y="86630"/>
                    <a:pt x="113779" y="90078"/>
                  </a:cubicBezTo>
                  <a:cubicBezTo>
                    <a:pt x="117004" y="93526"/>
                    <a:pt x="121022" y="95250"/>
                    <a:pt x="125834" y="95250"/>
                  </a:cubicBezTo>
                  <a:cubicBezTo>
                    <a:pt x="129108" y="95250"/>
                    <a:pt x="131862" y="94357"/>
                    <a:pt x="134094" y="92571"/>
                  </a:cubicBezTo>
                  <a:cubicBezTo>
                    <a:pt x="136327" y="90785"/>
                    <a:pt x="138013" y="87908"/>
                    <a:pt x="139154" y="83939"/>
                  </a:cubicBezTo>
                  <a:lnTo>
                    <a:pt x="159990" y="87437"/>
                  </a:lnTo>
                  <a:cubicBezTo>
                    <a:pt x="157311" y="95076"/>
                    <a:pt x="153082" y="100893"/>
                    <a:pt x="147303" y="104887"/>
                  </a:cubicBezTo>
                  <a:cubicBezTo>
                    <a:pt x="141523" y="108880"/>
                    <a:pt x="134293" y="110877"/>
                    <a:pt x="125611" y="110877"/>
                  </a:cubicBezTo>
                  <a:cubicBezTo>
                    <a:pt x="111869" y="110877"/>
                    <a:pt x="101699" y="106387"/>
                    <a:pt x="95101" y="97408"/>
                  </a:cubicBezTo>
                  <a:cubicBezTo>
                    <a:pt x="89892" y="90215"/>
                    <a:pt x="87288" y="81136"/>
                    <a:pt x="87288" y="70173"/>
                  </a:cubicBezTo>
                  <a:cubicBezTo>
                    <a:pt x="87288" y="57076"/>
                    <a:pt x="90711" y="46819"/>
                    <a:pt x="97557" y="39402"/>
                  </a:cubicBezTo>
                  <a:cubicBezTo>
                    <a:pt x="104403" y="31986"/>
                    <a:pt x="113060" y="28277"/>
                    <a:pt x="123527" y="28277"/>
                  </a:cubicBezTo>
                  <a:close/>
                  <a:moveTo>
                    <a:pt x="286792" y="2158"/>
                  </a:moveTo>
                  <a:lnTo>
                    <a:pt x="286792" y="30063"/>
                  </a:lnTo>
                  <a:lnTo>
                    <a:pt x="301079" y="30063"/>
                  </a:lnTo>
                  <a:lnTo>
                    <a:pt x="301079" y="46732"/>
                  </a:lnTo>
                  <a:lnTo>
                    <a:pt x="286792" y="46732"/>
                  </a:lnTo>
                  <a:lnTo>
                    <a:pt x="286792" y="78581"/>
                  </a:lnTo>
                  <a:cubicBezTo>
                    <a:pt x="286792" y="85031"/>
                    <a:pt x="286928" y="88788"/>
                    <a:pt x="287201" y="89855"/>
                  </a:cubicBezTo>
                  <a:cubicBezTo>
                    <a:pt x="287474" y="90922"/>
                    <a:pt x="288094" y="91802"/>
                    <a:pt x="289061" y="92497"/>
                  </a:cubicBezTo>
                  <a:cubicBezTo>
                    <a:pt x="290029" y="93191"/>
                    <a:pt x="291207" y="93539"/>
                    <a:pt x="292596" y="93539"/>
                  </a:cubicBezTo>
                  <a:cubicBezTo>
                    <a:pt x="294531" y="93539"/>
                    <a:pt x="297334" y="92869"/>
                    <a:pt x="301005" y="91529"/>
                  </a:cubicBezTo>
                  <a:lnTo>
                    <a:pt x="302791" y="107752"/>
                  </a:lnTo>
                  <a:cubicBezTo>
                    <a:pt x="297929" y="109835"/>
                    <a:pt x="292422" y="110877"/>
                    <a:pt x="286271" y="110877"/>
                  </a:cubicBezTo>
                  <a:cubicBezTo>
                    <a:pt x="282501" y="110877"/>
                    <a:pt x="279102" y="110245"/>
                    <a:pt x="276076" y="108980"/>
                  </a:cubicBezTo>
                  <a:cubicBezTo>
                    <a:pt x="273050" y="107714"/>
                    <a:pt x="270830" y="106077"/>
                    <a:pt x="269416" y="104068"/>
                  </a:cubicBezTo>
                  <a:cubicBezTo>
                    <a:pt x="268002" y="102059"/>
                    <a:pt x="267022" y="99343"/>
                    <a:pt x="266477" y="95920"/>
                  </a:cubicBezTo>
                  <a:cubicBezTo>
                    <a:pt x="266030" y="93489"/>
                    <a:pt x="265807" y="88578"/>
                    <a:pt x="265807" y="81186"/>
                  </a:cubicBezTo>
                  <a:lnTo>
                    <a:pt x="265807" y="46732"/>
                  </a:lnTo>
                  <a:lnTo>
                    <a:pt x="256208" y="46732"/>
                  </a:lnTo>
                  <a:lnTo>
                    <a:pt x="256208" y="30063"/>
                  </a:lnTo>
                  <a:lnTo>
                    <a:pt x="265807" y="30063"/>
                  </a:lnTo>
                  <a:lnTo>
                    <a:pt x="265807" y="14362"/>
                  </a:lnTo>
                  <a:close/>
                  <a:moveTo>
                    <a:pt x="483915" y="0"/>
                  </a:moveTo>
                  <a:lnTo>
                    <a:pt x="504825" y="0"/>
                  </a:lnTo>
                  <a:lnTo>
                    <a:pt x="504825" y="109091"/>
                  </a:lnTo>
                  <a:lnTo>
                    <a:pt x="483915" y="109091"/>
                  </a:lnTo>
                  <a:close/>
                  <a:moveTo>
                    <a:pt x="445815" y="0"/>
                  </a:moveTo>
                  <a:lnTo>
                    <a:pt x="466725" y="0"/>
                  </a:lnTo>
                  <a:lnTo>
                    <a:pt x="466725" y="19348"/>
                  </a:lnTo>
                  <a:lnTo>
                    <a:pt x="445815" y="19348"/>
                  </a:lnTo>
                  <a:close/>
                  <a:moveTo>
                    <a:pt x="350862" y="0"/>
                  </a:moveTo>
                  <a:lnTo>
                    <a:pt x="425648" y="0"/>
                  </a:lnTo>
                  <a:lnTo>
                    <a:pt x="425648" y="18455"/>
                  </a:lnTo>
                  <a:lnTo>
                    <a:pt x="372889" y="18455"/>
                  </a:lnTo>
                  <a:lnTo>
                    <a:pt x="372889" y="44276"/>
                  </a:lnTo>
                  <a:lnTo>
                    <a:pt x="418430" y="44276"/>
                  </a:lnTo>
                  <a:lnTo>
                    <a:pt x="418430" y="62731"/>
                  </a:lnTo>
                  <a:lnTo>
                    <a:pt x="372889" y="62731"/>
                  </a:lnTo>
                  <a:lnTo>
                    <a:pt x="372889" y="109091"/>
                  </a:lnTo>
                  <a:lnTo>
                    <a:pt x="350862" y="109091"/>
                  </a:lnTo>
                  <a:close/>
                  <a:moveTo>
                    <a:pt x="0" y="0"/>
                  </a:moveTo>
                  <a:lnTo>
                    <a:pt x="86692" y="0"/>
                  </a:lnTo>
                  <a:lnTo>
                    <a:pt x="86692" y="18455"/>
                  </a:lnTo>
                  <a:lnTo>
                    <a:pt x="54397" y="18455"/>
                  </a:lnTo>
                  <a:lnTo>
                    <a:pt x="54397" y="109091"/>
                  </a:lnTo>
                  <a:lnTo>
                    <a:pt x="32370" y="109091"/>
                  </a:lnTo>
                  <a:lnTo>
                    <a:pt x="32370" y="18455"/>
                  </a:lnTo>
                  <a:lnTo>
                    <a:pt x="0" y="184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139C0A0F-5BF6-4158-8A39-141BAEB252D8}"/>
              </a:ext>
            </a:extLst>
          </p:cNvPr>
          <p:cNvGrpSpPr/>
          <p:nvPr/>
        </p:nvGrpSpPr>
        <p:grpSpPr>
          <a:xfrm>
            <a:off x="7210090" y="2357295"/>
            <a:ext cx="462526" cy="551183"/>
            <a:chOff x="5683857" y="1993534"/>
            <a:chExt cx="596412" cy="710732"/>
          </a:xfrm>
        </p:grpSpPr>
        <p:sp>
          <p:nvSpPr>
            <p:cNvPr id="66" name="Rounded Rectangle 12">
              <a:extLst>
                <a:ext uri="{FF2B5EF4-FFF2-40B4-BE49-F238E27FC236}">
                  <a16:creationId xmlns="" xmlns:a16="http://schemas.microsoft.com/office/drawing/2014/main" id="{98FCF561-9993-42FB-BB3E-F93275FDFE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3857" y="1993534"/>
              <a:ext cx="596412" cy="710732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7" name="Frame 1">
              <a:extLst>
                <a:ext uri="{FF2B5EF4-FFF2-40B4-BE49-F238E27FC236}">
                  <a16:creationId xmlns="" xmlns:a16="http://schemas.microsoft.com/office/drawing/2014/main" id="{3695CFA8-8C59-46C1-A9F3-101C5167B3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0945" y="2188975"/>
              <a:ext cx="301638" cy="30163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0" y="2700080"/>
                  </a:moveTo>
                  <a:lnTo>
                    <a:pt x="569408" y="2700080"/>
                  </a:lnTo>
                  <a:lnTo>
                    <a:pt x="569408" y="3390592"/>
                  </a:lnTo>
                  <a:lnTo>
                    <a:pt x="3390592" y="3390592"/>
                  </a:lnTo>
                  <a:lnTo>
                    <a:pt x="3390592" y="2700080"/>
                  </a:lnTo>
                  <a:lnTo>
                    <a:pt x="3960000" y="2700080"/>
                  </a:lnTo>
                  <a:lnTo>
                    <a:pt x="3960000" y="3960000"/>
                  </a:lnTo>
                  <a:lnTo>
                    <a:pt x="0" y="3960000"/>
                  </a:lnTo>
                  <a:close/>
                  <a:moveTo>
                    <a:pt x="1530791" y="0"/>
                  </a:moveTo>
                  <a:lnTo>
                    <a:pt x="2429209" y="0"/>
                  </a:lnTo>
                  <a:lnTo>
                    <a:pt x="2429209" y="2108456"/>
                  </a:lnTo>
                  <a:lnTo>
                    <a:pt x="2772088" y="2108456"/>
                  </a:lnTo>
                  <a:lnTo>
                    <a:pt x="1980000" y="3198242"/>
                  </a:lnTo>
                  <a:lnTo>
                    <a:pt x="1187912" y="2108456"/>
                  </a:lnTo>
                  <a:lnTo>
                    <a:pt x="1530791" y="210845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FBD1C535-DEC1-49A5-9BAE-BE8C6BB3B0E8}"/>
              </a:ext>
            </a:extLst>
          </p:cNvPr>
          <p:cNvGrpSpPr/>
          <p:nvPr/>
        </p:nvGrpSpPr>
        <p:grpSpPr>
          <a:xfrm>
            <a:off x="9716294" y="2338155"/>
            <a:ext cx="583606" cy="551183"/>
            <a:chOff x="8691836" y="1941813"/>
            <a:chExt cx="752541" cy="710732"/>
          </a:xfrm>
        </p:grpSpPr>
        <p:grpSp>
          <p:nvGrpSpPr>
            <p:cNvPr id="69" name="Graphic 87">
              <a:extLst>
                <a:ext uri="{FF2B5EF4-FFF2-40B4-BE49-F238E27FC236}">
                  <a16:creationId xmlns="" xmlns:a16="http://schemas.microsoft.com/office/drawing/2014/main" id="{A8110A04-06A9-4F7E-939F-B1ABD12D1790}"/>
                </a:ext>
              </a:extLst>
            </p:cNvPr>
            <p:cNvGrpSpPr/>
            <p:nvPr/>
          </p:nvGrpSpPr>
          <p:grpSpPr>
            <a:xfrm>
              <a:off x="8691836" y="1941813"/>
              <a:ext cx="752541" cy="710732"/>
              <a:chOff x="7058484" y="4842516"/>
              <a:chExt cx="1371600" cy="1295400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8B4CEB9-1C03-4D3B-A2E7-E48062E0096F}"/>
                  </a:ext>
                </a:extLst>
              </p:cNvPr>
              <p:cNvSpPr/>
              <p:nvPr/>
            </p:nvSpPr>
            <p:spPr>
              <a:xfrm>
                <a:off x="8272236" y="5859034"/>
                <a:ext cx="142875" cy="180975"/>
              </a:xfrm>
              <a:custGeom>
                <a:avLst/>
                <a:gdLst>
                  <a:gd name="connsiteX0" fmla="*/ 101650 w 142875"/>
                  <a:gd name="connsiteY0" fmla="*/ 155057 h 180975"/>
                  <a:gd name="connsiteX1" fmla="*/ 134035 w 142875"/>
                  <a:gd name="connsiteY1" fmla="*/ 69332 h 180975"/>
                  <a:gd name="connsiteX2" fmla="*/ 134035 w 142875"/>
                  <a:gd name="connsiteY2" fmla="*/ 41709 h 180975"/>
                  <a:gd name="connsiteX3" fmla="*/ 115938 w 142875"/>
                  <a:gd name="connsiteY3" fmla="*/ 16944 h 180975"/>
                  <a:gd name="connsiteX4" fmla="*/ 94983 w 142875"/>
                  <a:gd name="connsiteY4" fmla="*/ 9324 h 180975"/>
                  <a:gd name="connsiteX5" fmla="*/ 42595 w 142875"/>
                  <a:gd name="connsiteY5" fmla="*/ 34089 h 180975"/>
                  <a:gd name="connsiteX6" fmla="*/ 10210 w 142875"/>
                  <a:gd name="connsiteY6" fmla="*/ 119814 h 180975"/>
                  <a:gd name="connsiteX7" fmla="*/ 29260 w 142875"/>
                  <a:gd name="connsiteY7" fmla="*/ 172202 h 180975"/>
                  <a:gd name="connsiteX8" fmla="*/ 50215 w 142875"/>
                  <a:gd name="connsiteY8" fmla="*/ 179822 h 180975"/>
                  <a:gd name="connsiteX9" fmla="*/ 92125 w 142875"/>
                  <a:gd name="connsiteY9" fmla="*/ 169344 h 180975"/>
                  <a:gd name="connsiteX10" fmla="*/ 101650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101650" y="155057"/>
                    </a:moveTo>
                    <a:lnTo>
                      <a:pt x="134035" y="69332"/>
                    </a:lnTo>
                    <a:cubicBezTo>
                      <a:pt x="137845" y="59807"/>
                      <a:pt x="136893" y="50282"/>
                      <a:pt x="134035" y="41709"/>
                    </a:cubicBezTo>
                    <a:cubicBezTo>
                      <a:pt x="130225" y="32184"/>
                      <a:pt x="125463" y="20754"/>
                      <a:pt x="115938" y="16944"/>
                    </a:cubicBezTo>
                    <a:lnTo>
                      <a:pt x="94983" y="9324"/>
                    </a:lnTo>
                    <a:cubicBezTo>
                      <a:pt x="74980" y="1704"/>
                      <a:pt x="50215" y="15039"/>
                      <a:pt x="42595" y="34089"/>
                    </a:cubicBezTo>
                    <a:lnTo>
                      <a:pt x="10210" y="119814"/>
                    </a:lnTo>
                    <a:cubicBezTo>
                      <a:pt x="2590" y="139817"/>
                      <a:pt x="9258" y="164582"/>
                      <a:pt x="29260" y="172202"/>
                    </a:cubicBezTo>
                    <a:lnTo>
                      <a:pt x="50215" y="179822"/>
                    </a:lnTo>
                    <a:cubicBezTo>
                      <a:pt x="63550" y="184584"/>
                      <a:pt x="81648" y="178869"/>
                      <a:pt x="92125" y="169344"/>
                    </a:cubicBezTo>
                    <a:cubicBezTo>
                      <a:pt x="95935" y="165534"/>
                      <a:pt x="99745" y="160772"/>
                      <a:pt x="101650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68A72669-1E75-4BDA-BD3B-CE57464900F5}"/>
                  </a:ext>
                </a:extLst>
              </p:cNvPr>
              <p:cNvSpPr/>
              <p:nvPr/>
            </p:nvSpPr>
            <p:spPr>
              <a:xfrm>
                <a:off x="7072640" y="5859034"/>
                <a:ext cx="142875" cy="180975"/>
              </a:xfrm>
              <a:custGeom>
                <a:avLst/>
                <a:gdLst>
                  <a:gd name="connsiteX0" fmla="*/ 42042 w 142875"/>
                  <a:gd name="connsiteY0" fmla="*/ 155057 h 180975"/>
                  <a:gd name="connsiteX1" fmla="*/ 9657 w 142875"/>
                  <a:gd name="connsiteY1" fmla="*/ 69332 h 180975"/>
                  <a:gd name="connsiteX2" fmla="*/ 9657 w 142875"/>
                  <a:gd name="connsiteY2" fmla="*/ 41709 h 180975"/>
                  <a:gd name="connsiteX3" fmla="*/ 27754 w 142875"/>
                  <a:gd name="connsiteY3" fmla="*/ 16944 h 180975"/>
                  <a:gd name="connsiteX4" fmla="*/ 48709 w 142875"/>
                  <a:gd name="connsiteY4" fmla="*/ 9324 h 180975"/>
                  <a:gd name="connsiteX5" fmla="*/ 101097 w 142875"/>
                  <a:gd name="connsiteY5" fmla="*/ 34089 h 180975"/>
                  <a:gd name="connsiteX6" fmla="*/ 133482 w 142875"/>
                  <a:gd name="connsiteY6" fmla="*/ 119814 h 180975"/>
                  <a:gd name="connsiteX7" fmla="*/ 114432 w 142875"/>
                  <a:gd name="connsiteY7" fmla="*/ 172202 h 180975"/>
                  <a:gd name="connsiteX8" fmla="*/ 93477 w 142875"/>
                  <a:gd name="connsiteY8" fmla="*/ 179822 h 180975"/>
                  <a:gd name="connsiteX9" fmla="*/ 51567 w 142875"/>
                  <a:gd name="connsiteY9" fmla="*/ 169344 h 180975"/>
                  <a:gd name="connsiteX10" fmla="*/ 42042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42042" y="155057"/>
                    </a:moveTo>
                    <a:lnTo>
                      <a:pt x="9657" y="69332"/>
                    </a:lnTo>
                    <a:cubicBezTo>
                      <a:pt x="5847" y="59807"/>
                      <a:pt x="6799" y="50282"/>
                      <a:pt x="9657" y="41709"/>
                    </a:cubicBezTo>
                    <a:cubicBezTo>
                      <a:pt x="13467" y="32184"/>
                      <a:pt x="18229" y="20754"/>
                      <a:pt x="27754" y="16944"/>
                    </a:cubicBezTo>
                    <a:lnTo>
                      <a:pt x="48709" y="9324"/>
                    </a:lnTo>
                    <a:cubicBezTo>
                      <a:pt x="68712" y="1704"/>
                      <a:pt x="93477" y="15039"/>
                      <a:pt x="101097" y="34089"/>
                    </a:cubicBezTo>
                    <a:lnTo>
                      <a:pt x="133482" y="119814"/>
                    </a:lnTo>
                    <a:cubicBezTo>
                      <a:pt x="141102" y="139817"/>
                      <a:pt x="134434" y="164582"/>
                      <a:pt x="114432" y="172202"/>
                    </a:cubicBezTo>
                    <a:lnTo>
                      <a:pt x="93477" y="179822"/>
                    </a:lnTo>
                    <a:cubicBezTo>
                      <a:pt x="80142" y="184584"/>
                      <a:pt x="62044" y="178869"/>
                      <a:pt x="51567" y="169344"/>
                    </a:cubicBezTo>
                    <a:cubicBezTo>
                      <a:pt x="47757" y="165534"/>
                      <a:pt x="43947" y="160772"/>
                      <a:pt x="42042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C5695752-28E4-474A-A6E0-09157D40219A}"/>
                  </a:ext>
                </a:extLst>
              </p:cNvPr>
              <p:cNvSpPr/>
              <p:nvPr/>
            </p:nvSpPr>
            <p:spPr>
              <a:xfrm>
                <a:off x="7051340" y="4835372"/>
                <a:ext cx="1381125" cy="962025"/>
              </a:xfrm>
              <a:custGeom>
                <a:avLst/>
                <a:gdLst>
                  <a:gd name="connsiteX0" fmla="*/ 1313021 w 1381125"/>
                  <a:gd name="connsiteY0" fmla="*/ 947261 h 962025"/>
                  <a:gd name="connsiteX1" fmla="*/ 1323499 w 1381125"/>
                  <a:gd name="connsiteY1" fmla="*/ 955834 h 962025"/>
                  <a:gd name="connsiteX2" fmla="*/ 1376839 w 1381125"/>
                  <a:gd name="connsiteY2" fmla="*/ 691039 h 962025"/>
                  <a:gd name="connsiteX3" fmla="*/ 691991 w 1381125"/>
                  <a:gd name="connsiteY3" fmla="*/ 7144 h 962025"/>
                  <a:gd name="connsiteX4" fmla="*/ 7144 w 1381125"/>
                  <a:gd name="connsiteY4" fmla="*/ 691991 h 962025"/>
                  <a:gd name="connsiteX5" fmla="*/ 59531 w 1381125"/>
                  <a:gd name="connsiteY5" fmla="*/ 956786 h 962025"/>
                  <a:gd name="connsiteX6" fmla="*/ 70961 w 1381125"/>
                  <a:gd name="connsiteY6" fmla="*/ 947261 h 962025"/>
                  <a:gd name="connsiteX7" fmla="*/ 110966 w 1381125"/>
                  <a:gd name="connsiteY7" fmla="*/ 892016 h 962025"/>
                  <a:gd name="connsiteX8" fmla="*/ 77629 w 1381125"/>
                  <a:gd name="connsiteY8" fmla="*/ 691991 h 962025"/>
                  <a:gd name="connsiteX9" fmla="*/ 691991 w 1381125"/>
                  <a:gd name="connsiteY9" fmla="*/ 77629 h 962025"/>
                  <a:gd name="connsiteX10" fmla="*/ 1306354 w 1381125"/>
                  <a:gd name="connsiteY10" fmla="*/ 691991 h 962025"/>
                  <a:gd name="connsiteX11" fmla="*/ 1273016 w 1381125"/>
                  <a:gd name="connsiteY11" fmla="*/ 892969 h 962025"/>
                  <a:gd name="connsiteX12" fmla="*/ 1313021 w 1381125"/>
                  <a:gd name="connsiteY12" fmla="*/ 947261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81125" h="962025">
                    <a:moveTo>
                      <a:pt x="1313021" y="947261"/>
                    </a:moveTo>
                    <a:cubicBezTo>
                      <a:pt x="1316831" y="950119"/>
                      <a:pt x="1320641" y="952976"/>
                      <a:pt x="1323499" y="955834"/>
                    </a:cubicBezTo>
                    <a:cubicBezTo>
                      <a:pt x="1358741" y="872966"/>
                      <a:pt x="1376839" y="782479"/>
                      <a:pt x="1376839" y="691039"/>
                    </a:cubicBezTo>
                    <a:cubicBezTo>
                      <a:pt x="1376839" y="313849"/>
                      <a:pt x="1069181" y="7144"/>
                      <a:pt x="691991" y="7144"/>
                    </a:cubicBezTo>
                    <a:cubicBezTo>
                      <a:pt x="313849" y="7144"/>
                      <a:pt x="7144" y="313849"/>
                      <a:pt x="7144" y="691991"/>
                    </a:cubicBezTo>
                    <a:cubicBezTo>
                      <a:pt x="7144" y="784384"/>
                      <a:pt x="25241" y="873919"/>
                      <a:pt x="59531" y="956786"/>
                    </a:cubicBezTo>
                    <a:cubicBezTo>
                      <a:pt x="63341" y="952976"/>
                      <a:pt x="66199" y="950119"/>
                      <a:pt x="70961" y="947261"/>
                    </a:cubicBezTo>
                    <a:cubicBezTo>
                      <a:pt x="76676" y="924401"/>
                      <a:pt x="90964" y="904399"/>
                      <a:pt x="110966" y="892016"/>
                    </a:cubicBezTo>
                    <a:cubicBezTo>
                      <a:pt x="89059" y="828199"/>
                      <a:pt x="77629" y="760571"/>
                      <a:pt x="77629" y="691991"/>
                    </a:cubicBezTo>
                    <a:cubicBezTo>
                      <a:pt x="77629" y="353854"/>
                      <a:pt x="352901" y="77629"/>
                      <a:pt x="691991" y="77629"/>
                    </a:cubicBezTo>
                    <a:cubicBezTo>
                      <a:pt x="1030129" y="77629"/>
                      <a:pt x="1306354" y="352901"/>
                      <a:pt x="1306354" y="691991"/>
                    </a:cubicBezTo>
                    <a:cubicBezTo>
                      <a:pt x="1306354" y="761524"/>
                      <a:pt x="1294924" y="829151"/>
                      <a:pt x="1273016" y="892969"/>
                    </a:cubicBezTo>
                    <a:cubicBezTo>
                      <a:pt x="1293019" y="905351"/>
                      <a:pt x="1307306" y="925354"/>
                      <a:pt x="1313021" y="94726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BA4452BE-5387-43C2-9340-A7800C429B3C}"/>
                  </a:ext>
                </a:extLst>
              </p:cNvPr>
              <p:cNvSpPr/>
              <p:nvPr/>
            </p:nvSpPr>
            <p:spPr>
              <a:xfrm>
                <a:off x="8239108" y="5775490"/>
                <a:ext cx="161925" cy="323850"/>
              </a:xfrm>
              <a:custGeom>
                <a:avLst/>
                <a:gdLst>
                  <a:gd name="connsiteX0" fmla="*/ 125254 w 161925"/>
                  <a:gd name="connsiteY0" fmla="*/ 7144 h 323850"/>
                  <a:gd name="connsiteX1" fmla="*/ 122396 w 161925"/>
                  <a:gd name="connsiteY1" fmla="*/ 64294 h 323850"/>
                  <a:gd name="connsiteX2" fmla="*/ 42386 w 161925"/>
                  <a:gd name="connsiteY2" fmla="*/ 272891 h 323850"/>
                  <a:gd name="connsiteX3" fmla="*/ 7144 w 161925"/>
                  <a:gd name="connsiteY3" fmla="*/ 316706 h 323850"/>
                  <a:gd name="connsiteX4" fmla="*/ 84296 w 161925"/>
                  <a:gd name="connsiteY4" fmla="*/ 270034 h 323850"/>
                  <a:gd name="connsiteX5" fmla="*/ 151924 w 161925"/>
                  <a:gd name="connsiteY5" fmla="*/ 93821 h 323850"/>
                  <a:gd name="connsiteX6" fmla="*/ 135731 w 161925"/>
                  <a:gd name="connsiteY6" fmla="*/ 15716 h 323850"/>
                  <a:gd name="connsiteX7" fmla="*/ 125254 w 161925"/>
                  <a:gd name="connsiteY7" fmla="*/ 7144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5254" y="7144"/>
                    </a:moveTo>
                    <a:cubicBezTo>
                      <a:pt x="130016" y="25241"/>
                      <a:pt x="129064" y="45244"/>
                      <a:pt x="122396" y="64294"/>
                    </a:cubicBezTo>
                    <a:lnTo>
                      <a:pt x="42386" y="272891"/>
                    </a:lnTo>
                    <a:cubicBezTo>
                      <a:pt x="34766" y="291941"/>
                      <a:pt x="22384" y="306229"/>
                      <a:pt x="7144" y="316706"/>
                    </a:cubicBezTo>
                    <a:cubicBezTo>
                      <a:pt x="39529" y="320516"/>
                      <a:pt x="72866" y="302419"/>
                      <a:pt x="84296" y="270034"/>
                    </a:cubicBezTo>
                    <a:lnTo>
                      <a:pt x="151924" y="93821"/>
                    </a:lnTo>
                    <a:cubicBezTo>
                      <a:pt x="162401" y="66199"/>
                      <a:pt x="154781" y="35719"/>
                      <a:pt x="135731" y="15716"/>
                    </a:cubicBezTo>
                    <a:cubicBezTo>
                      <a:pt x="131921" y="12859"/>
                      <a:pt x="129064" y="10001"/>
                      <a:pt x="125254" y="714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227EE0DE-13A5-4E2F-924E-20E304AD399C}"/>
                  </a:ext>
                </a:extLst>
              </p:cNvPr>
              <p:cNvSpPr/>
              <p:nvPr/>
            </p:nvSpPr>
            <p:spPr>
              <a:xfrm>
                <a:off x="8147668" y="5703100"/>
                <a:ext cx="219075" cy="409575"/>
              </a:xfrm>
              <a:custGeom>
                <a:avLst/>
                <a:gdLst>
                  <a:gd name="connsiteX0" fmla="*/ 133826 w 219075"/>
                  <a:gd name="connsiteY0" fmla="*/ 345281 h 409575"/>
                  <a:gd name="connsiteX1" fmla="*/ 213836 w 219075"/>
                  <a:gd name="connsiteY1" fmla="*/ 136684 h 409575"/>
                  <a:gd name="connsiteX2" fmla="*/ 216694 w 219075"/>
                  <a:gd name="connsiteY2" fmla="*/ 79534 h 409575"/>
                  <a:gd name="connsiteX3" fmla="*/ 176689 w 219075"/>
                  <a:gd name="connsiteY3" fmla="*/ 24289 h 409575"/>
                  <a:gd name="connsiteX4" fmla="*/ 159544 w 219075"/>
                  <a:gd name="connsiteY4" fmla="*/ 15716 h 409575"/>
                  <a:gd name="connsiteX5" fmla="*/ 136684 w 219075"/>
                  <a:gd name="connsiteY5" fmla="*/ 7144 h 409575"/>
                  <a:gd name="connsiteX6" fmla="*/ 137636 w 219075"/>
                  <a:gd name="connsiteY6" fmla="*/ 90964 h 409575"/>
                  <a:gd name="connsiteX7" fmla="*/ 38576 w 219075"/>
                  <a:gd name="connsiteY7" fmla="*/ 350996 h 409575"/>
                  <a:gd name="connsiteX8" fmla="*/ 7144 w 219075"/>
                  <a:gd name="connsiteY8" fmla="*/ 395764 h 409575"/>
                  <a:gd name="connsiteX9" fmla="*/ 13811 w 219075"/>
                  <a:gd name="connsiteY9" fmla="*/ 398621 h 409575"/>
                  <a:gd name="connsiteX10" fmla="*/ 99536 w 219075"/>
                  <a:gd name="connsiteY10" fmla="*/ 389096 h 409575"/>
                  <a:gd name="connsiteX11" fmla="*/ 133826 w 219075"/>
                  <a:gd name="connsiteY11" fmla="*/ 3452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33826" y="345281"/>
                    </a:moveTo>
                    <a:lnTo>
                      <a:pt x="213836" y="136684"/>
                    </a:lnTo>
                    <a:cubicBezTo>
                      <a:pt x="221456" y="117634"/>
                      <a:pt x="221456" y="97631"/>
                      <a:pt x="216694" y="79534"/>
                    </a:cubicBezTo>
                    <a:cubicBezTo>
                      <a:pt x="210979" y="57626"/>
                      <a:pt x="196691" y="37624"/>
                      <a:pt x="176689" y="24289"/>
                    </a:cubicBezTo>
                    <a:cubicBezTo>
                      <a:pt x="171926" y="21431"/>
                      <a:pt x="166211" y="18574"/>
                      <a:pt x="159544" y="15716"/>
                    </a:cubicBezTo>
                    <a:lnTo>
                      <a:pt x="136684" y="7144"/>
                    </a:lnTo>
                    <a:cubicBezTo>
                      <a:pt x="147161" y="32861"/>
                      <a:pt x="148114" y="63341"/>
                      <a:pt x="137636" y="90964"/>
                    </a:cubicBezTo>
                    <a:lnTo>
                      <a:pt x="38576" y="350996"/>
                    </a:lnTo>
                    <a:cubicBezTo>
                      <a:pt x="31909" y="369094"/>
                      <a:pt x="20479" y="384334"/>
                      <a:pt x="7144" y="395764"/>
                    </a:cubicBezTo>
                    <a:lnTo>
                      <a:pt x="13811" y="398621"/>
                    </a:lnTo>
                    <a:cubicBezTo>
                      <a:pt x="43339" y="410051"/>
                      <a:pt x="74771" y="405289"/>
                      <a:pt x="99536" y="389096"/>
                    </a:cubicBezTo>
                    <a:cubicBezTo>
                      <a:pt x="113824" y="378619"/>
                      <a:pt x="126206" y="363379"/>
                      <a:pt x="133826" y="3452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92CEE188-4485-44A2-8200-D39BB4AAC9E6}"/>
                  </a:ext>
                </a:extLst>
              </p:cNvPr>
              <p:cNvSpPr/>
              <p:nvPr/>
            </p:nvSpPr>
            <p:spPr>
              <a:xfrm>
                <a:off x="7082810" y="5775490"/>
                <a:ext cx="161925" cy="323850"/>
              </a:xfrm>
              <a:custGeom>
                <a:avLst/>
                <a:gdLst>
                  <a:gd name="connsiteX0" fmla="*/ 122359 w 161925"/>
                  <a:gd name="connsiteY0" fmla="*/ 272891 h 323850"/>
                  <a:gd name="connsiteX1" fmla="*/ 42349 w 161925"/>
                  <a:gd name="connsiteY1" fmla="*/ 64294 h 323850"/>
                  <a:gd name="connsiteX2" fmla="*/ 39492 w 161925"/>
                  <a:gd name="connsiteY2" fmla="*/ 7144 h 323850"/>
                  <a:gd name="connsiteX3" fmla="*/ 28062 w 161925"/>
                  <a:gd name="connsiteY3" fmla="*/ 16669 h 323850"/>
                  <a:gd name="connsiteX4" fmla="*/ 11869 w 161925"/>
                  <a:gd name="connsiteY4" fmla="*/ 93821 h 323850"/>
                  <a:gd name="connsiteX5" fmla="*/ 79497 w 161925"/>
                  <a:gd name="connsiteY5" fmla="*/ 270034 h 323850"/>
                  <a:gd name="connsiteX6" fmla="*/ 156649 w 161925"/>
                  <a:gd name="connsiteY6" fmla="*/ 316706 h 323850"/>
                  <a:gd name="connsiteX7" fmla="*/ 122359 w 161925"/>
                  <a:gd name="connsiteY7" fmla="*/ 272891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2359" y="272891"/>
                    </a:moveTo>
                    <a:lnTo>
                      <a:pt x="42349" y="64294"/>
                    </a:lnTo>
                    <a:cubicBezTo>
                      <a:pt x="34729" y="45244"/>
                      <a:pt x="34729" y="25241"/>
                      <a:pt x="39492" y="7144"/>
                    </a:cubicBezTo>
                    <a:cubicBezTo>
                      <a:pt x="35682" y="10001"/>
                      <a:pt x="31872" y="12859"/>
                      <a:pt x="28062" y="16669"/>
                    </a:cubicBezTo>
                    <a:cubicBezTo>
                      <a:pt x="9012" y="36671"/>
                      <a:pt x="1392" y="66199"/>
                      <a:pt x="11869" y="93821"/>
                    </a:cubicBezTo>
                    <a:lnTo>
                      <a:pt x="79497" y="270034"/>
                    </a:lnTo>
                    <a:cubicBezTo>
                      <a:pt x="91879" y="302419"/>
                      <a:pt x="124264" y="320516"/>
                      <a:pt x="156649" y="316706"/>
                    </a:cubicBezTo>
                    <a:cubicBezTo>
                      <a:pt x="141409" y="306229"/>
                      <a:pt x="129027" y="290989"/>
                      <a:pt x="122359" y="27289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7B358331-5CFB-4AD6-B0EB-CD06C66FC30D}"/>
                  </a:ext>
                </a:extLst>
              </p:cNvPr>
              <p:cNvSpPr/>
              <p:nvPr/>
            </p:nvSpPr>
            <p:spPr>
              <a:xfrm>
                <a:off x="7112181" y="5704052"/>
                <a:ext cx="219075" cy="409575"/>
              </a:xfrm>
              <a:custGeom>
                <a:avLst/>
                <a:gdLst>
                  <a:gd name="connsiteX0" fmla="*/ 10120 w 219075"/>
                  <a:gd name="connsiteY0" fmla="*/ 78581 h 409575"/>
                  <a:gd name="connsiteX1" fmla="*/ 12978 w 219075"/>
                  <a:gd name="connsiteY1" fmla="*/ 135731 h 409575"/>
                  <a:gd name="connsiteX2" fmla="*/ 92988 w 219075"/>
                  <a:gd name="connsiteY2" fmla="*/ 344329 h 409575"/>
                  <a:gd name="connsiteX3" fmla="*/ 128230 w 219075"/>
                  <a:gd name="connsiteY3" fmla="*/ 388144 h 409575"/>
                  <a:gd name="connsiteX4" fmla="*/ 213955 w 219075"/>
                  <a:gd name="connsiteY4" fmla="*/ 397669 h 409575"/>
                  <a:gd name="connsiteX5" fmla="*/ 220623 w 219075"/>
                  <a:gd name="connsiteY5" fmla="*/ 394811 h 409575"/>
                  <a:gd name="connsiteX6" fmla="*/ 189190 w 219075"/>
                  <a:gd name="connsiteY6" fmla="*/ 350044 h 409575"/>
                  <a:gd name="connsiteX7" fmla="*/ 89178 w 219075"/>
                  <a:gd name="connsiteY7" fmla="*/ 90964 h 409575"/>
                  <a:gd name="connsiteX8" fmla="*/ 90130 w 219075"/>
                  <a:gd name="connsiteY8" fmla="*/ 7144 h 409575"/>
                  <a:gd name="connsiteX9" fmla="*/ 67270 w 219075"/>
                  <a:gd name="connsiteY9" fmla="*/ 15716 h 409575"/>
                  <a:gd name="connsiteX10" fmla="*/ 50125 w 219075"/>
                  <a:gd name="connsiteY10" fmla="*/ 24289 h 409575"/>
                  <a:gd name="connsiteX11" fmla="*/ 10120 w 219075"/>
                  <a:gd name="connsiteY11" fmla="*/ 785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0120" y="78581"/>
                    </a:moveTo>
                    <a:cubicBezTo>
                      <a:pt x="5358" y="96679"/>
                      <a:pt x="6310" y="116681"/>
                      <a:pt x="12978" y="135731"/>
                    </a:cubicBezTo>
                    <a:lnTo>
                      <a:pt x="92988" y="344329"/>
                    </a:lnTo>
                    <a:cubicBezTo>
                      <a:pt x="99655" y="363379"/>
                      <a:pt x="112990" y="377666"/>
                      <a:pt x="128230" y="388144"/>
                    </a:cubicBezTo>
                    <a:cubicBezTo>
                      <a:pt x="152995" y="404336"/>
                      <a:pt x="184428" y="409099"/>
                      <a:pt x="213955" y="397669"/>
                    </a:cubicBezTo>
                    <a:lnTo>
                      <a:pt x="220623" y="394811"/>
                    </a:lnTo>
                    <a:cubicBezTo>
                      <a:pt x="207288" y="382429"/>
                      <a:pt x="195858" y="368141"/>
                      <a:pt x="189190" y="350044"/>
                    </a:cubicBezTo>
                    <a:lnTo>
                      <a:pt x="89178" y="90964"/>
                    </a:lnTo>
                    <a:cubicBezTo>
                      <a:pt x="78700" y="62389"/>
                      <a:pt x="79653" y="32861"/>
                      <a:pt x="90130" y="7144"/>
                    </a:cubicBezTo>
                    <a:lnTo>
                      <a:pt x="67270" y="15716"/>
                    </a:lnTo>
                    <a:cubicBezTo>
                      <a:pt x="61555" y="17621"/>
                      <a:pt x="55840" y="20479"/>
                      <a:pt x="50125" y="24289"/>
                    </a:cubicBezTo>
                    <a:cubicBezTo>
                      <a:pt x="30123" y="36671"/>
                      <a:pt x="15835" y="56674"/>
                      <a:pt x="10120" y="785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5AADC4AD-2D7E-426E-9E70-0D8006EF563D}"/>
                  </a:ext>
                </a:extLst>
              </p:cNvPr>
              <p:cNvSpPr/>
              <p:nvPr/>
            </p:nvSpPr>
            <p:spPr>
              <a:xfrm>
                <a:off x="7186441" y="5598466"/>
                <a:ext cx="400050" cy="542925"/>
              </a:xfrm>
              <a:custGeom>
                <a:avLst/>
                <a:gdLst>
                  <a:gd name="connsiteX0" fmla="*/ 14918 w 400050"/>
                  <a:gd name="connsiteY0" fmla="*/ 196550 h 542925"/>
                  <a:gd name="connsiteX1" fmla="*/ 113978 w 400050"/>
                  <a:gd name="connsiteY1" fmla="*/ 456583 h 542925"/>
                  <a:gd name="connsiteX2" fmla="*/ 145410 w 400050"/>
                  <a:gd name="connsiteY2" fmla="*/ 501350 h 542925"/>
                  <a:gd name="connsiteX3" fmla="*/ 273045 w 400050"/>
                  <a:gd name="connsiteY3" fmla="*/ 532783 h 542925"/>
                  <a:gd name="connsiteX4" fmla="*/ 335910 w 400050"/>
                  <a:gd name="connsiteY4" fmla="*/ 508970 h 542925"/>
                  <a:gd name="connsiteX5" fmla="*/ 393060 w 400050"/>
                  <a:gd name="connsiteY5" fmla="*/ 350855 h 542925"/>
                  <a:gd name="connsiteX6" fmla="*/ 293048 w 400050"/>
                  <a:gd name="connsiteY6" fmla="*/ 89870 h 542925"/>
                  <a:gd name="connsiteX7" fmla="*/ 134933 w 400050"/>
                  <a:gd name="connsiteY7" fmla="*/ 13670 h 542925"/>
                  <a:gd name="connsiteX8" fmla="*/ 72068 w 400050"/>
                  <a:gd name="connsiteY8" fmla="*/ 37483 h 542925"/>
                  <a:gd name="connsiteX9" fmla="*/ 15870 w 400050"/>
                  <a:gd name="connsiteY9" fmla="*/ 111778 h 542925"/>
                  <a:gd name="connsiteX10" fmla="*/ 14918 w 400050"/>
                  <a:gd name="connsiteY10" fmla="*/ 19655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14918" y="196550"/>
                    </a:moveTo>
                    <a:lnTo>
                      <a:pt x="113978" y="456583"/>
                    </a:lnTo>
                    <a:cubicBezTo>
                      <a:pt x="120645" y="474680"/>
                      <a:pt x="132075" y="489920"/>
                      <a:pt x="145410" y="501350"/>
                    </a:cubicBezTo>
                    <a:cubicBezTo>
                      <a:pt x="176843" y="528973"/>
                      <a:pt x="231135" y="548023"/>
                      <a:pt x="273045" y="532783"/>
                    </a:cubicBezTo>
                    <a:lnTo>
                      <a:pt x="335910" y="508970"/>
                    </a:lnTo>
                    <a:cubicBezTo>
                      <a:pt x="394965" y="486110"/>
                      <a:pt x="415920" y="409910"/>
                      <a:pt x="393060" y="350855"/>
                    </a:cubicBezTo>
                    <a:lnTo>
                      <a:pt x="293048" y="89870"/>
                    </a:lnTo>
                    <a:cubicBezTo>
                      <a:pt x="270188" y="30815"/>
                      <a:pt x="193988" y="-9190"/>
                      <a:pt x="134933" y="13670"/>
                    </a:cubicBezTo>
                    <a:lnTo>
                      <a:pt x="72068" y="37483"/>
                    </a:lnTo>
                    <a:cubicBezTo>
                      <a:pt x="40635" y="49865"/>
                      <a:pt x="27300" y="83203"/>
                      <a:pt x="15870" y="111778"/>
                    </a:cubicBezTo>
                    <a:cubicBezTo>
                      <a:pt x="5393" y="138448"/>
                      <a:pt x="3488" y="167975"/>
                      <a:pt x="14918" y="19655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A97AC495-487E-41AC-9D3C-0290AF849AD0}"/>
                  </a:ext>
                </a:extLst>
              </p:cNvPr>
              <p:cNvSpPr/>
              <p:nvPr/>
            </p:nvSpPr>
            <p:spPr>
              <a:xfrm>
                <a:off x="7891771" y="5598377"/>
                <a:ext cx="400050" cy="542925"/>
              </a:xfrm>
              <a:custGeom>
                <a:avLst/>
                <a:gdLst>
                  <a:gd name="connsiteX0" fmla="*/ 294473 w 400050"/>
                  <a:gd name="connsiteY0" fmla="*/ 455719 h 542925"/>
                  <a:gd name="connsiteX1" fmla="*/ 393533 w 400050"/>
                  <a:gd name="connsiteY1" fmla="*/ 195686 h 542925"/>
                  <a:gd name="connsiteX2" fmla="*/ 392580 w 400050"/>
                  <a:gd name="connsiteY2" fmla="*/ 111866 h 542925"/>
                  <a:gd name="connsiteX3" fmla="*/ 336383 w 400050"/>
                  <a:gd name="connsiteY3" fmla="*/ 37571 h 542925"/>
                  <a:gd name="connsiteX4" fmla="*/ 273518 w 400050"/>
                  <a:gd name="connsiteY4" fmla="*/ 13759 h 542925"/>
                  <a:gd name="connsiteX5" fmla="*/ 115403 w 400050"/>
                  <a:gd name="connsiteY5" fmla="*/ 89959 h 542925"/>
                  <a:gd name="connsiteX6" fmla="*/ 16343 w 400050"/>
                  <a:gd name="connsiteY6" fmla="*/ 349991 h 542925"/>
                  <a:gd name="connsiteX7" fmla="*/ 73493 w 400050"/>
                  <a:gd name="connsiteY7" fmla="*/ 508106 h 542925"/>
                  <a:gd name="connsiteX8" fmla="*/ 136358 w 400050"/>
                  <a:gd name="connsiteY8" fmla="*/ 531919 h 542925"/>
                  <a:gd name="connsiteX9" fmla="*/ 263993 w 400050"/>
                  <a:gd name="connsiteY9" fmla="*/ 500486 h 542925"/>
                  <a:gd name="connsiteX10" fmla="*/ 294473 w 400050"/>
                  <a:gd name="connsiteY10" fmla="*/ 455719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294473" y="455719"/>
                    </a:moveTo>
                    <a:lnTo>
                      <a:pt x="393533" y="195686"/>
                    </a:lnTo>
                    <a:cubicBezTo>
                      <a:pt x="404010" y="167111"/>
                      <a:pt x="403058" y="137584"/>
                      <a:pt x="392580" y="111866"/>
                    </a:cubicBezTo>
                    <a:cubicBezTo>
                      <a:pt x="381150" y="83291"/>
                      <a:pt x="367815" y="49001"/>
                      <a:pt x="336383" y="37571"/>
                    </a:cubicBezTo>
                    <a:lnTo>
                      <a:pt x="273518" y="13759"/>
                    </a:lnTo>
                    <a:cubicBezTo>
                      <a:pt x="213510" y="-9101"/>
                      <a:pt x="138263" y="29951"/>
                      <a:pt x="115403" y="89959"/>
                    </a:cubicBezTo>
                    <a:lnTo>
                      <a:pt x="16343" y="349991"/>
                    </a:lnTo>
                    <a:cubicBezTo>
                      <a:pt x="-6517" y="409046"/>
                      <a:pt x="13485" y="485246"/>
                      <a:pt x="73493" y="508106"/>
                    </a:cubicBezTo>
                    <a:lnTo>
                      <a:pt x="136358" y="531919"/>
                    </a:lnTo>
                    <a:cubicBezTo>
                      <a:pt x="178268" y="548111"/>
                      <a:pt x="232560" y="528109"/>
                      <a:pt x="263993" y="500486"/>
                    </a:cubicBezTo>
                    <a:cubicBezTo>
                      <a:pt x="276375" y="489056"/>
                      <a:pt x="286853" y="473816"/>
                      <a:pt x="294473" y="45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0" name="Rounded Rectangle 7">
              <a:extLst>
                <a:ext uri="{FF2B5EF4-FFF2-40B4-BE49-F238E27FC236}">
                  <a16:creationId xmlns="" xmlns:a16="http://schemas.microsoft.com/office/drawing/2014/main" id="{83849C7C-0678-4021-B516-300EE736986C}"/>
                </a:ext>
              </a:extLst>
            </p:cNvPr>
            <p:cNvSpPr/>
            <p:nvPr/>
          </p:nvSpPr>
          <p:spPr>
            <a:xfrm>
              <a:off x="8947491" y="2019659"/>
              <a:ext cx="244646" cy="423379"/>
            </a:xfrm>
            <a:custGeom>
              <a:avLst/>
              <a:gdLst/>
              <a:ahLst/>
              <a:cxnLst/>
              <a:rect l="l" t="t" r="r" b="b"/>
              <a:pathLst>
                <a:path w="1872208" h="3240000">
                  <a:moveTo>
                    <a:pt x="936104" y="2852499"/>
                  </a:moveTo>
                  <a:cubicBezTo>
                    <a:pt x="861605" y="2852499"/>
                    <a:pt x="801211" y="2912893"/>
                    <a:pt x="801211" y="2987392"/>
                  </a:cubicBezTo>
                  <a:cubicBezTo>
                    <a:pt x="801211" y="3061891"/>
                    <a:pt x="861605" y="3122285"/>
                    <a:pt x="936104" y="3122285"/>
                  </a:cubicBezTo>
                  <a:cubicBezTo>
                    <a:pt x="1010603" y="3122285"/>
                    <a:pt x="1070997" y="3061891"/>
                    <a:pt x="1070997" y="2987392"/>
                  </a:cubicBezTo>
                  <a:cubicBezTo>
                    <a:pt x="1070997" y="2912893"/>
                    <a:pt x="1010603" y="2852499"/>
                    <a:pt x="936104" y="2852499"/>
                  </a:cubicBezTo>
                  <a:close/>
                  <a:moveTo>
                    <a:pt x="144016" y="323096"/>
                  </a:moveTo>
                  <a:lnTo>
                    <a:pt x="144016" y="2699360"/>
                  </a:lnTo>
                  <a:lnTo>
                    <a:pt x="1728192" y="2699360"/>
                  </a:lnTo>
                  <a:lnTo>
                    <a:pt x="1728192" y="323096"/>
                  </a:lnTo>
                  <a:close/>
                  <a:moveTo>
                    <a:pt x="720104" y="107072"/>
                  </a:moveTo>
                  <a:cubicBezTo>
                    <a:pt x="690281" y="107072"/>
                    <a:pt x="666104" y="131249"/>
                    <a:pt x="666104" y="161072"/>
                  </a:cubicBezTo>
                  <a:cubicBezTo>
                    <a:pt x="666104" y="190895"/>
                    <a:pt x="690281" y="215072"/>
                    <a:pt x="720104" y="215072"/>
                  </a:cubicBezTo>
                  <a:lnTo>
                    <a:pt x="1152104" y="215072"/>
                  </a:lnTo>
                  <a:cubicBezTo>
                    <a:pt x="1181927" y="215072"/>
                    <a:pt x="1206104" y="190895"/>
                    <a:pt x="1206104" y="161072"/>
                  </a:cubicBezTo>
                  <a:cubicBezTo>
                    <a:pt x="1206104" y="131249"/>
                    <a:pt x="1181927" y="107072"/>
                    <a:pt x="1152104" y="107072"/>
                  </a:cubicBezTo>
                  <a:close/>
                  <a:moveTo>
                    <a:pt x="312041" y="0"/>
                  </a:moveTo>
                  <a:lnTo>
                    <a:pt x="1560167" y="0"/>
                  </a:lnTo>
                  <a:cubicBezTo>
                    <a:pt x="1732502" y="0"/>
                    <a:pt x="1872208" y="139706"/>
                    <a:pt x="1872208" y="312041"/>
                  </a:cubicBezTo>
                  <a:lnTo>
                    <a:pt x="1872208" y="2927959"/>
                  </a:lnTo>
                  <a:cubicBezTo>
                    <a:pt x="1872208" y="3100294"/>
                    <a:pt x="1732502" y="3240000"/>
                    <a:pt x="1560167" y="3240000"/>
                  </a:cubicBezTo>
                  <a:lnTo>
                    <a:pt x="312041" y="3240000"/>
                  </a:lnTo>
                  <a:cubicBezTo>
                    <a:pt x="139706" y="3240000"/>
                    <a:pt x="0" y="3100294"/>
                    <a:pt x="0" y="2927959"/>
                  </a:cubicBezTo>
                  <a:lnTo>
                    <a:pt x="0" y="312041"/>
                  </a:lnTo>
                  <a:cubicBezTo>
                    <a:pt x="0" y="139706"/>
                    <a:pt x="139706" y="0"/>
                    <a:pt x="31204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=""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="" xmlns:a16="http://schemas.microsoft.com/office/drawing/2014/main" id="{D18310E7-4BC8-40A1-8457-34B19B0B2781}"/>
              </a:ext>
            </a:extLst>
          </p:cNvPr>
          <p:cNvSpPr/>
          <p:nvPr/>
        </p:nvSpPr>
        <p:spPr>
          <a:xfrm>
            <a:off x="6167496" y="1824784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ounded Rectangle 2">
            <a:extLst>
              <a:ext uri="{FF2B5EF4-FFF2-40B4-BE49-F238E27FC236}">
                <a16:creationId xmlns="" xmlns:a16="http://schemas.microsoft.com/office/drawing/2014/main" id="{82731B22-B471-47B8-BC8C-16848B9C1FC0}"/>
              </a:ext>
            </a:extLst>
          </p:cNvPr>
          <p:cNvSpPr/>
          <p:nvPr/>
        </p:nvSpPr>
        <p:spPr>
          <a:xfrm>
            <a:off x="6167496" y="3996140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Rounded Rectangle 3">
            <a:extLst>
              <a:ext uri="{FF2B5EF4-FFF2-40B4-BE49-F238E27FC236}">
                <a16:creationId xmlns="" xmlns:a16="http://schemas.microsoft.com/office/drawing/2014/main" id="{3F1D8C70-7CE7-4740-A658-15400A2DCB6F}"/>
              </a:ext>
            </a:extLst>
          </p:cNvPr>
          <p:cNvSpPr/>
          <p:nvPr/>
        </p:nvSpPr>
        <p:spPr>
          <a:xfrm>
            <a:off x="905608" y="3996140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Rounded Rectangle 4">
            <a:extLst>
              <a:ext uri="{FF2B5EF4-FFF2-40B4-BE49-F238E27FC236}">
                <a16:creationId xmlns="" xmlns:a16="http://schemas.microsoft.com/office/drawing/2014/main" id="{EF68B4F4-A0AA-4701-AE1E-F20B0E62D57E}"/>
              </a:ext>
            </a:extLst>
          </p:cNvPr>
          <p:cNvSpPr/>
          <p:nvPr/>
        </p:nvSpPr>
        <p:spPr>
          <a:xfrm>
            <a:off x="905608" y="1824784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DB7A0B3-ED9B-414E-9B79-B706EEDC6C6C}"/>
              </a:ext>
            </a:extLst>
          </p:cNvPr>
          <p:cNvSpPr txBox="1"/>
          <p:nvPr/>
        </p:nvSpPr>
        <p:spPr>
          <a:xfrm>
            <a:off x="1566841" y="2192195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AE4588-6A72-415D-B89E-5B380235C1AF}"/>
              </a:ext>
            </a:extLst>
          </p:cNvPr>
          <p:cNvSpPr txBox="1"/>
          <p:nvPr/>
        </p:nvSpPr>
        <p:spPr>
          <a:xfrm>
            <a:off x="7456808" y="2192195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A46056B-E578-4528-B575-30A116E5F270}"/>
              </a:ext>
            </a:extLst>
          </p:cNvPr>
          <p:cNvSpPr txBox="1"/>
          <p:nvPr/>
        </p:nvSpPr>
        <p:spPr>
          <a:xfrm>
            <a:off x="7456808" y="446860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15EED31-C798-4A44-9DAC-5F76455F90A5}"/>
              </a:ext>
            </a:extLst>
          </p:cNvPr>
          <p:cNvSpPr txBox="1"/>
          <p:nvPr/>
        </p:nvSpPr>
        <p:spPr>
          <a:xfrm>
            <a:off x="1566841" y="446860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AAB538D-E14C-4806-B87D-2DA8E942F579}"/>
              </a:ext>
            </a:extLst>
          </p:cNvPr>
          <p:cNvSpPr txBox="1"/>
          <p:nvPr/>
        </p:nvSpPr>
        <p:spPr>
          <a:xfrm>
            <a:off x="5125918" y="2761989"/>
            <a:ext cx="87914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B5F1ECC-8DD8-41E1-B3D2-56445BAC96E1}"/>
              </a:ext>
            </a:extLst>
          </p:cNvPr>
          <p:cNvSpPr txBox="1"/>
          <p:nvPr/>
        </p:nvSpPr>
        <p:spPr>
          <a:xfrm>
            <a:off x="6173634" y="2807753"/>
            <a:ext cx="8791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65ED0CA-B76F-47EE-9222-89CC78186A79}"/>
              </a:ext>
            </a:extLst>
          </p:cNvPr>
          <p:cNvSpPr txBox="1"/>
          <p:nvPr/>
        </p:nvSpPr>
        <p:spPr>
          <a:xfrm>
            <a:off x="5125918" y="4001618"/>
            <a:ext cx="87914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0D8A6AB-E680-4B6D-A235-7FBF698D8D16}"/>
              </a:ext>
            </a:extLst>
          </p:cNvPr>
          <p:cNvSpPr txBox="1"/>
          <p:nvPr/>
        </p:nvSpPr>
        <p:spPr>
          <a:xfrm>
            <a:off x="6173634" y="4001618"/>
            <a:ext cx="87914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5271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B95AA42-029D-43AE-B96E-963F46A88FE8}"/>
              </a:ext>
            </a:extLst>
          </p:cNvPr>
          <p:cNvSpPr txBox="1"/>
          <p:nvPr/>
        </p:nvSpPr>
        <p:spPr>
          <a:xfrm>
            <a:off x="754078" y="3290164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Quality Professional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7D1DE3C-6209-4DB8-B9CC-361234132914}"/>
              </a:ext>
            </a:extLst>
          </p:cNvPr>
          <p:cNvSpPr txBox="1"/>
          <p:nvPr/>
        </p:nvSpPr>
        <p:spPr>
          <a:xfrm>
            <a:off x="754078" y="4535454"/>
            <a:ext cx="370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53DAF8-1A51-4CBF-8D3E-FAF5CB8ED631}"/>
              </a:ext>
            </a:extLst>
          </p:cNvPr>
          <p:cNvSpPr txBox="1"/>
          <p:nvPr/>
        </p:nvSpPr>
        <p:spPr>
          <a:xfrm>
            <a:off x="754078" y="5457579"/>
            <a:ext cx="3700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C62D510-33A3-4FA5-BC4A-14FF38AFE394}"/>
              </a:ext>
            </a:extLst>
          </p:cNvPr>
          <p:cNvSpPr/>
          <p:nvPr/>
        </p:nvSpPr>
        <p:spPr>
          <a:xfrm>
            <a:off x="0" y="705482"/>
            <a:ext cx="5381625" cy="1459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9141F00-11B1-4C60-821B-5E3F6334DD59}"/>
              </a:ext>
            </a:extLst>
          </p:cNvPr>
          <p:cNvSpPr/>
          <p:nvPr/>
        </p:nvSpPr>
        <p:spPr>
          <a:xfrm>
            <a:off x="609600" y="1372389"/>
            <a:ext cx="3985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PowerPoint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A073C9F-1DF5-43D2-BDF3-EB3070B1EC8A}"/>
              </a:ext>
            </a:extLst>
          </p:cNvPr>
          <p:cNvSpPr/>
          <p:nvPr/>
        </p:nvSpPr>
        <p:spPr>
          <a:xfrm>
            <a:off x="609600" y="692535"/>
            <a:ext cx="39853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Online Library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169EBB5-69AB-44A0-BC79-03B00739EB01}"/>
              </a:ext>
            </a:extLst>
          </p:cNvPr>
          <p:cNvGraphicFramePr>
            <a:graphicFrameLocks noGrp="1"/>
          </p:cNvGraphicFramePr>
          <p:nvPr/>
        </p:nvGraphicFramePr>
        <p:xfrm>
          <a:off x="923192" y="1846828"/>
          <a:ext cx="10352188" cy="4255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80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80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880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880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82271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5B5CB70-ACD3-4205-B052-DE69BAF70900}"/>
              </a:ext>
            </a:extLst>
          </p:cNvPr>
          <p:cNvGrpSpPr/>
          <p:nvPr/>
        </p:nvGrpSpPr>
        <p:grpSpPr>
          <a:xfrm>
            <a:off x="8253374" y="2938514"/>
            <a:ext cx="3282278" cy="738664"/>
            <a:chOff x="2551706" y="4283314"/>
            <a:chExt cx="1403938" cy="738664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9AC325FE-C229-4E9B-83D7-3852A616D22F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268E0490-FDCB-4E49-913E-EBAE28414DD0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C6F34B28-B971-46C8-8EB9-BFC1D9FBE8FE}"/>
              </a:ext>
            </a:extLst>
          </p:cNvPr>
          <p:cNvGrpSpPr/>
          <p:nvPr/>
        </p:nvGrpSpPr>
        <p:grpSpPr>
          <a:xfrm>
            <a:off x="1235148" y="1762524"/>
            <a:ext cx="3109397" cy="738664"/>
            <a:chOff x="2551706" y="4283314"/>
            <a:chExt cx="1403938" cy="738664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B0B72F0-153F-4B35-9BB8-B7FFE87E8792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28AAEFF4-F109-4735-8981-AB278EDED4DF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6EF2FEA-3F13-4DA3-BB2D-5294750A3A1B}"/>
              </a:ext>
            </a:extLst>
          </p:cNvPr>
          <p:cNvGrpSpPr/>
          <p:nvPr/>
        </p:nvGrpSpPr>
        <p:grpSpPr>
          <a:xfrm>
            <a:off x="826478" y="3472213"/>
            <a:ext cx="3109397" cy="738664"/>
            <a:chOff x="2551706" y="4283314"/>
            <a:chExt cx="1403938" cy="73866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B6F8709-E19D-4085-90E3-F95C521DB3DE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D283521-CDAD-48B2-BD99-CB132FFAD669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0BFBDF8-157B-4F69-82EF-6681D050123F}"/>
              </a:ext>
            </a:extLst>
          </p:cNvPr>
          <p:cNvGrpSpPr/>
          <p:nvPr/>
        </p:nvGrpSpPr>
        <p:grpSpPr>
          <a:xfrm>
            <a:off x="1235148" y="5181902"/>
            <a:ext cx="3109397" cy="738664"/>
            <a:chOff x="2551706" y="4283314"/>
            <a:chExt cx="1403938" cy="738664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2077F08-A20E-403D-AD45-42A2683B5CFB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4A7A5C0-705A-423A-8D19-750F2891F8EC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08A536E8-EFAE-405C-849C-96A2D9C9B64D}"/>
              </a:ext>
            </a:extLst>
          </p:cNvPr>
          <p:cNvGrpSpPr/>
          <p:nvPr/>
        </p:nvGrpSpPr>
        <p:grpSpPr>
          <a:xfrm>
            <a:off x="7910326" y="4768672"/>
            <a:ext cx="3109398" cy="738664"/>
            <a:chOff x="2551706" y="4283314"/>
            <a:chExt cx="1403938" cy="738664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2494C5BE-108B-4BE2-A0D7-87DA6B0C0F06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C4A108B7-6A5C-4715-B5E0-A81CF7DC1354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5893E3EA-6A01-4294-B263-F73F0412DC1A}"/>
              </a:ext>
            </a:extLst>
          </p:cNvPr>
          <p:cNvGrpSpPr/>
          <p:nvPr/>
        </p:nvGrpSpPr>
        <p:grpSpPr>
          <a:xfrm>
            <a:off x="4128365" y="2012041"/>
            <a:ext cx="3896436" cy="3864083"/>
            <a:chOff x="2339753" y="1700808"/>
            <a:chExt cx="4362641" cy="4326417"/>
          </a:xfrm>
        </p:grpSpPr>
        <p:sp>
          <p:nvSpPr>
            <p:cNvPr id="19" name="Chord 4">
              <a:extLst>
                <a:ext uri="{FF2B5EF4-FFF2-40B4-BE49-F238E27FC236}">
                  <a16:creationId xmlns="" xmlns:a16="http://schemas.microsoft.com/office/drawing/2014/main" id="{8E06A2B1-CBF4-4BF4-B833-1D0D1D015711}"/>
                </a:ext>
              </a:extLst>
            </p:cNvPr>
            <p:cNvSpPr/>
            <p:nvPr/>
          </p:nvSpPr>
          <p:spPr>
            <a:xfrm rot="10800000">
              <a:off x="3203849" y="1700808"/>
              <a:ext cx="2530760" cy="1999855"/>
            </a:xfrm>
            <a:custGeom>
              <a:avLst/>
              <a:gdLst/>
              <a:ahLst/>
              <a:cxnLst/>
              <a:rect l="l" t="t" r="r" b="b"/>
              <a:pathLst>
                <a:path w="2530760" h="1999855">
                  <a:moveTo>
                    <a:pt x="1226329" y="1999855"/>
                  </a:moveTo>
                  <a:cubicBezTo>
                    <a:pt x="796260" y="1999691"/>
                    <a:pt x="366241" y="1869309"/>
                    <a:pt x="0" y="1607179"/>
                  </a:cubicBezTo>
                  <a:lnTo>
                    <a:pt x="536565" y="0"/>
                  </a:lnTo>
                  <a:lnTo>
                    <a:pt x="2530760" y="1552743"/>
                  </a:lnTo>
                  <a:cubicBezTo>
                    <a:pt x="2147098" y="1851003"/>
                    <a:pt x="1686685" y="2000031"/>
                    <a:pt x="1226329" y="1999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Chord 16">
              <a:extLst>
                <a:ext uri="{FF2B5EF4-FFF2-40B4-BE49-F238E27FC236}">
                  <a16:creationId xmlns="" xmlns:a16="http://schemas.microsoft.com/office/drawing/2014/main" id="{4826E9FD-3294-49B1-94F4-E62A131B21BE}"/>
                </a:ext>
              </a:extLst>
            </p:cNvPr>
            <p:cNvSpPr/>
            <p:nvPr/>
          </p:nvSpPr>
          <p:spPr>
            <a:xfrm rot="10800000">
              <a:off x="5006530" y="2112589"/>
              <a:ext cx="1695864" cy="2407247"/>
            </a:xfrm>
            <a:custGeom>
              <a:avLst/>
              <a:gdLst/>
              <a:ahLst/>
              <a:cxnLst/>
              <a:rect l="l" t="t" r="r" b="b"/>
              <a:pathLst>
                <a:path w="1695864" h="2407247">
                  <a:moveTo>
                    <a:pt x="892192" y="2407247"/>
                  </a:moveTo>
                  <a:cubicBezTo>
                    <a:pt x="132631" y="1866468"/>
                    <a:pt x="-185286" y="893701"/>
                    <a:pt x="108040" y="9038"/>
                  </a:cubicBezTo>
                  <a:lnTo>
                    <a:pt x="16958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Chord 17">
              <a:extLst>
                <a:ext uri="{FF2B5EF4-FFF2-40B4-BE49-F238E27FC236}">
                  <a16:creationId xmlns="" xmlns:a16="http://schemas.microsoft.com/office/drawing/2014/main" id="{78C5AA5A-3C8C-4520-A536-4D60CB1B169F}"/>
                </a:ext>
              </a:extLst>
            </p:cNvPr>
            <p:cNvSpPr/>
            <p:nvPr/>
          </p:nvSpPr>
          <p:spPr>
            <a:xfrm rot="10800000">
              <a:off x="4139953" y="4560161"/>
              <a:ext cx="2444403" cy="1461126"/>
            </a:xfrm>
            <a:custGeom>
              <a:avLst/>
              <a:gdLst/>
              <a:ahLst/>
              <a:cxnLst/>
              <a:rect l="l" t="t" r="r" b="b"/>
              <a:pathLst>
                <a:path w="2444403" h="1461126">
                  <a:moveTo>
                    <a:pt x="2068990" y="2155"/>
                  </a:moveTo>
                  <a:lnTo>
                    <a:pt x="1994731" y="506"/>
                  </a:lnTo>
                  <a:cubicBezTo>
                    <a:pt x="1998428" y="52"/>
                    <a:pt x="2002131" y="21"/>
                    <a:pt x="2005836" y="0"/>
                  </a:cubicBezTo>
                  <a:close/>
                  <a:moveTo>
                    <a:pt x="0" y="1461126"/>
                  </a:moveTo>
                  <a:cubicBezTo>
                    <a:pt x="282660" y="600607"/>
                    <a:pt x="1079495" y="14820"/>
                    <a:pt x="1983511" y="1017"/>
                  </a:cubicBezTo>
                  <a:lnTo>
                    <a:pt x="2444403" y="14472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Chord 15">
              <a:extLst>
                <a:ext uri="{FF2B5EF4-FFF2-40B4-BE49-F238E27FC236}">
                  <a16:creationId xmlns="" xmlns:a16="http://schemas.microsoft.com/office/drawing/2014/main" id="{C9819E09-FF20-4BE8-BE4D-C5EEE7A42EEE}"/>
                </a:ext>
              </a:extLst>
            </p:cNvPr>
            <p:cNvSpPr/>
            <p:nvPr/>
          </p:nvSpPr>
          <p:spPr>
            <a:xfrm rot="10800000">
              <a:off x="2537809" y="3750306"/>
              <a:ext cx="2004501" cy="2276919"/>
            </a:xfrm>
            <a:custGeom>
              <a:avLst/>
              <a:gdLst/>
              <a:ahLst/>
              <a:cxnLst/>
              <a:rect l="l" t="t" r="r" b="b"/>
              <a:pathLst>
                <a:path w="2004501" h="2276919">
                  <a:moveTo>
                    <a:pt x="725547" y="2276919"/>
                  </a:moveTo>
                  <a:lnTo>
                    <a:pt x="0" y="285"/>
                  </a:lnTo>
                  <a:cubicBezTo>
                    <a:pt x="884460" y="-14148"/>
                    <a:pt x="1679159" y="520164"/>
                    <a:pt x="2004501" y="13311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Chord 13">
              <a:extLst>
                <a:ext uri="{FF2B5EF4-FFF2-40B4-BE49-F238E27FC236}">
                  <a16:creationId xmlns="" xmlns:a16="http://schemas.microsoft.com/office/drawing/2014/main" id="{EADF90FF-B928-4EC8-B91A-16FD944C828D}"/>
                </a:ext>
              </a:extLst>
            </p:cNvPr>
            <p:cNvSpPr/>
            <p:nvPr/>
          </p:nvSpPr>
          <p:spPr>
            <a:xfrm rot="10800000">
              <a:off x="2339753" y="2185673"/>
              <a:ext cx="2130764" cy="2479338"/>
            </a:xfrm>
            <a:custGeom>
              <a:avLst/>
              <a:gdLst/>
              <a:ahLst/>
              <a:cxnLst/>
              <a:rect l="l" t="t" r="r" b="b"/>
              <a:pathLst>
                <a:path w="2130764" h="2479338">
                  <a:moveTo>
                    <a:pt x="1289309" y="2479338"/>
                  </a:moveTo>
                  <a:lnTo>
                    <a:pt x="0" y="1457006"/>
                  </a:lnTo>
                  <a:lnTo>
                    <a:pt x="1979148" y="0"/>
                  </a:lnTo>
                  <a:cubicBezTo>
                    <a:pt x="2334036" y="888690"/>
                    <a:pt x="2050571" y="1903595"/>
                    <a:pt x="1289309" y="24793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BBCB0F6C-2A75-4E20-9D7F-E9D30610CB3F}"/>
              </a:ext>
            </a:extLst>
          </p:cNvPr>
          <p:cNvGrpSpPr/>
          <p:nvPr/>
        </p:nvGrpSpPr>
        <p:grpSpPr>
          <a:xfrm>
            <a:off x="5617518" y="2170636"/>
            <a:ext cx="1341218" cy="712886"/>
            <a:chOff x="4139952" y="2308678"/>
            <a:chExt cx="1209821" cy="643046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DA8380BE-D319-46DD-A6F2-9A23189B165A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3E7C400C-4F2C-4DFC-A8C2-DFFAACD0B4BD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21F35C0A-7E74-436A-9A1E-3FFE0341F71A}"/>
              </a:ext>
            </a:extLst>
          </p:cNvPr>
          <p:cNvGrpSpPr/>
          <p:nvPr/>
        </p:nvGrpSpPr>
        <p:grpSpPr>
          <a:xfrm>
            <a:off x="6750990" y="3201614"/>
            <a:ext cx="1341218" cy="712886"/>
            <a:chOff x="4139952" y="2308678"/>
            <a:chExt cx="1209821" cy="643046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ADCBD0B-86DC-4CC4-804B-9304AC10BF73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7A3BA94-F9B5-4144-A5FC-C72870272032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1B74D280-023C-4CF4-A8EA-DCACB733EB25}"/>
              </a:ext>
            </a:extLst>
          </p:cNvPr>
          <p:cNvGrpSpPr/>
          <p:nvPr/>
        </p:nvGrpSpPr>
        <p:grpSpPr>
          <a:xfrm>
            <a:off x="6415456" y="4741337"/>
            <a:ext cx="1341218" cy="712886"/>
            <a:chOff x="4139952" y="2308678"/>
            <a:chExt cx="1209821" cy="643046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672F228C-BC09-4521-A2D8-B9866257BE32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B1663F8E-741A-4190-A11C-3DD09D81EFA3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33A63B-1638-4A09-9D6F-1E46F7E46CC3}"/>
              </a:ext>
            </a:extLst>
          </p:cNvPr>
          <p:cNvGrpSpPr/>
          <p:nvPr/>
        </p:nvGrpSpPr>
        <p:grpSpPr>
          <a:xfrm>
            <a:off x="4595616" y="4698077"/>
            <a:ext cx="1341218" cy="712886"/>
            <a:chOff x="4139952" y="2308678"/>
            <a:chExt cx="1209821" cy="643046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22873B9-0901-4544-96F7-35481AE39358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3487E92B-1BA6-4994-BBE1-E3F22CF4C979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A2C19489-342D-407E-A90E-A0B6E3AC5B56}"/>
              </a:ext>
            </a:extLst>
          </p:cNvPr>
          <p:cNvGrpSpPr/>
          <p:nvPr/>
        </p:nvGrpSpPr>
        <p:grpSpPr>
          <a:xfrm>
            <a:off x="4099792" y="3166446"/>
            <a:ext cx="1341218" cy="712886"/>
            <a:chOff x="4139952" y="2308678"/>
            <a:chExt cx="1209821" cy="643046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7906CD00-B12B-4FF0-84D6-69E4B4C24C14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A3BD1E7E-93E1-4919-A90C-7FE0BFCC0EBD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sp>
        <p:nvSpPr>
          <p:cNvPr id="39" name="Flowchart: Merge 38">
            <a:extLst>
              <a:ext uri="{FF2B5EF4-FFF2-40B4-BE49-F238E27FC236}">
                <a16:creationId xmlns="" xmlns:a16="http://schemas.microsoft.com/office/drawing/2014/main" id="{43DF455D-9AF1-47B8-8C89-D4E20178F0F9}"/>
              </a:ext>
            </a:extLst>
          </p:cNvPr>
          <p:cNvSpPr/>
          <p:nvPr/>
        </p:nvSpPr>
        <p:spPr>
          <a:xfrm rot="13127924">
            <a:off x="5215496" y="2501088"/>
            <a:ext cx="404106" cy="332023"/>
          </a:xfrm>
          <a:prstGeom prst="flowChartMerg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Flowchart: Merge 39">
            <a:extLst>
              <a:ext uri="{FF2B5EF4-FFF2-40B4-BE49-F238E27FC236}">
                <a16:creationId xmlns="" xmlns:a16="http://schemas.microsoft.com/office/drawing/2014/main" id="{33EB9C77-7DD4-4E50-8740-E41CF340D0F4}"/>
              </a:ext>
            </a:extLst>
          </p:cNvPr>
          <p:cNvSpPr/>
          <p:nvPr/>
        </p:nvSpPr>
        <p:spPr>
          <a:xfrm rot="17280108">
            <a:off x="6946900" y="2739102"/>
            <a:ext cx="404106" cy="332023"/>
          </a:xfrm>
          <a:prstGeom prst="flowChartMer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Flowchart: Merge 40">
            <a:extLst>
              <a:ext uri="{FF2B5EF4-FFF2-40B4-BE49-F238E27FC236}">
                <a16:creationId xmlns="" xmlns:a16="http://schemas.microsoft.com/office/drawing/2014/main" id="{2F1D660A-0289-4D40-8A86-776E8B787D80}"/>
              </a:ext>
            </a:extLst>
          </p:cNvPr>
          <p:cNvSpPr/>
          <p:nvPr/>
        </p:nvSpPr>
        <p:spPr>
          <a:xfrm>
            <a:off x="7219544" y="4519594"/>
            <a:ext cx="404106" cy="332023"/>
          </a:xfrm>
          <a:prstGeom prst="flowChartMer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Flowchart: Merge 41">
            <a:extLst>
              <a:ext uri="{FF2B5EF4-FFF2-40B4-BE49-F238E27FC236}">
                <a16:creationId xmlns="" xmlns:a16="http://schemas.microsoft.com/office/drawing/2014/main" id="{037D7471-B8E0-4B37-9CB3-D715E683D847}"/>
              </a:ext>
            </a:extLst>
          </p:cNvPr>
          <p:cNvSpPr/>
          <p:nvPr/>
        </p:nvSpPr>
        <p:spPr>
          <a:xfrm rot="4209759">
            <a:off x="5661036" y="5290086"/>
            <a:ext cx="404106" cy="332023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Flowchart: Merge 42">
            <a:extLst>
              <a:ext uri="{FF2B5EF4-FFF2-40B4-BE49-F238E27FC236}">
                <a16:creationId xmlns="" xmlns:a16="http://schemas.microsoft.com/office/drawing/2014/main" id="{AEB30611-7A26-4E45-BBFC-CD375223F0FB}"/>
              </a:ext>
            </a:extLst>
          </p:cNvPr>
          <p:cNvSpPr/>
          <p:nvPr/>
        </p:nvSpPr>
        <p:spPr>
          <a:xfrm rot="8789740">
            <a:off x="4398830" y="4130100"/>
            <a:ext cx="404106" cy="332023"/>
          </a:xfrm>
          <a:prstGeom prst="flowChartMer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ed Rectangle 51">
            <a:extLst>
              <a:ext uri="{FF2B5EF4-FFF2-40B4-BE49-F238E27FC236}">
                <a16:creationId xmlns="" xmlns:a16="http://schemas.microsoft.com/office/drawing/2014/main" id="{04ED5252-018B-41AF-9EBB-CDC9C28C6A27}"/>
              </a:ext>
            </a:extLst>
          </p:cNvPr>
          <p:cNvSpPr/>
          <p:nvPr/>
        </p:nvSpPr>
        <p:spPr>
          <a:xfrm rot="16200000" flipH="1">
            <a:off x="5692264" y="3651334"/>
            <a:ext cx="791106" cy="74503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5">
            <a:extLst>
              <a:ext uri="{FF2B5EF4-FFF2-40B4-BE49-F238E27FC236}">
                <a16:creationId xmlns="" xmlns:a16="http://schemas.microsoft.com/office/drawing/2014/main" id="{4B899769-2F53-41F9-8429-97EB6B1B3D53}"/>
              </a:ext>
            </a:extLst>
          </p:cNvPr>
          <p:cNvSpPr/>
          <p:nvPr/>
        </p:nvSpPr>
        <p:spPr>
          <a:xfrm flipH="1">
            <a:off x="6858646" y="405909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eardrop 1">
            <a:extLst>
              <a:ext uri="{FF2B5EF4-FFF2-40B4-BE49-F238E27FC236}">
                <a16:creationId xmlns="" xmlns:a16="http://schemas.microsoft.com/office/drawing/2014/main" id="{2FE79645-42B5-48C1-AFB4-1879A9E9C932}"/>
              </a:ext>
            </a:extLst>
          </p:cNvPr>
          <p:cNvSpPr/>
          <p:nvPr/>
        </p:nvSpPr>
        <p:spPr>
          <a:xfrm rot="18805991">
            <a:off x="6373862" y="309030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Donut 39">
            <a:extLst>
              <a:ext uri="{FF2B5EF4-FFF2-40B4-BE49-F238E27FC236}">
                <a16:creationId xmlns="" xmlns:a16="http://schemas.microsoft.com/office/drawing/2014/main" id="{1C2D4DF5-100F-4C5A-9046-71120723B6F7}"/>
              </a:ext>
            </a:extLst>
          </p:cNvPr>
          <p:cNvSpPr/>
          <p:nvPr/>
        </p:nvSpPr>
        <p:spPr>
          <a:xfrm>
            <a:off x="5287890" y="3134740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ectangle 36">
            <a:extLst>
              <a:ext uri="{FF2B5EF4-FFF2-40B4-BE49-F238E27FC236}">
                <a16:creationId xmlns="" xmlns:a16="http://schemas.microsoft.com/office/drawing/2014/main" id="{71ED649F-BBD8-4D5E-921D-237F37B573EB}"/>
              </a:ext>
            </a:extLst>
          </p:cNvPr>
          <p:cNvSpPr/>
          <p:nvPr/>
        </p:nvSpPr>
        <p:spPr>
          <a:xfrm>
            <a:off x="5972742" y="4692852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Chord 15">
            <a:extLst>
              <a:ext uri="{FF2B5EF4-FFF2-40B4-BE49-F238E27FC236}">
                <a16:creationId xmlns="" xmlns:a16="http://schemas.microsoft.com/office/drawing/2014/main" id="{48BC01DB-2293-4F32-BF4C-1B5DEE74ED2B}"/>
              </a:ext>
            </a:extLst>
          </p:cNvPr>
          <p:cNvSpPr/>
          <p:nvPr/>
        </p:nvSpPr>
        <p:spPr>
          <a:xfrm>
            <a:off x="5214980" y="417124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2F91532-F0F3-49E6-8A8B-DEFFC7295F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26">
            <a:extLst>
              <a:ext uri="{FF2B5EF4-FFF2-40B4-BE49-F238E27FC236}">
                <a16:creationId xmlns="" xmlns:a16="http://schemas.microsoft.com/office/drawing/2014/main" id="{086C1D00-5921-4359-8E88-2C8F3F32458C}"/>
              </a:ext>
            </a:extLst>
          </p:cNvPr>
          <p:cNvGrpSpPr/>
          <p:nvPr/>
        </p:nvGrpSpPr>
        <p:grpSpPr>
          <a:xfrm>
            <a:off x="5741413" y="4173552"/>
            <a:ext cx="2863931" cy="1919744"/>
            <a:chOff x="3954080" y="4149080"/>
            <a:chExt cx="2863931" cy="1919744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1888BE2D-7B40-4B76-A00B-8107F09EA1E6}"/>
                </a:ext>
              </a:extLst>
            </p:cNvPr>
            <p:cNvSpPr txBox="1"/>
            <p:nvPr/>
          </p:nvSpPr>
          <p:spPr>
            <a:xfrm>
              <a:off x="3975786" y="5053161"/>
              <a:ext cx="28422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B8AF9B7D-C630-4852-BA5C-97C5F1E1D7F3}"/>
                </a:ext>
              </a:extLst>
            </p:cNvPr>
            <p:cNvSpPr txBox="1"/>
            <p:nvPr/>
          </p:nvSpPr>
          <p:spPr>
            <a:xfrm>
              <a:off x="3954080" y="4716762"/>
              <a:ext cx="2842223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87EF88E-7D14-4445-A77F-C65EB86DFA66}"/>
                </a:ext>
              </a:extLst>
            </p:cNvPr>
            <p:cNvSpPr txBox="1"/>
            <p:nvPr/>
          </p:nvSpPr>
          <p:spPr>
            <a:xfrm>
              <a:off x="3975787" y="4149080"/>
              <a:ext cx="2842224" cy="553998"/>
            </a:xfrm>
            <a:prstGeom prst="rect">
              <a:avLst/>
            </a:prstGeom>
            <a:noFill/>
          </p:spPr>
          <p:txBody>
            <a:bodyPr wrap="square" lIns="72000" tIns="0" rIns="3600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We Create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Professional Presentation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="" xmlns:a16="http://schemas.microsoft.com/office/drawing/2014/main" id="{C3BBEF58-8920-4063-84D7-85E5DD6CA477}"/>
              </a:ext>
            </a:extLst>
          </p:cNvPr>
          <p:cNvGrpSpPr/>
          <p:nvPr/>
        </p:nvGrpSpPr>
        <p:grpSpPr>
          <a:xfrm>
            <a:off x="5820302" y="2878318"/>
            <a:ext cx="2706153" cy="982730"/>
            <a:chOff x="3954081" y="2538648"/>
            <a:chExt cx="2706153" cy="982730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A3B4010-1548-4C9E-9A60-D38940869FD3}"/>
                </a:ext>
              </a:extLst>
            </p:cNvPr>
            <p:cNvSpPr txBox="1"/>
            <p:nvPr/>
          </p:nvSpPr>
          <p:spPr>
            <a:xfrm>
              <a:off x="3954081" y="2875047"/>
              <a:ext cx="2706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C7D8A70D-CA8B-47C6-B97F-456A9B0830CE}"/>
                </a:ext>
              </a:extLst>
            </p:cNvPr>
            <p:cNvSpPr txBox="1"/>
            <p:nvPr/>
          </p:nvSpPr>
          <p:spPr>
            <a:xfrm>
              <a:off x="3954082" y="2538648"/>
              <a:ext cx="2706152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6767D46-52D2-43B4-8A60-23DF3B5D611C}"/>
              </a:ext>
            </a:extLst>
          </p:cNvPr>
          <p:cNvSpPr txBox="1"/>
          <p:nvPr/>
        </p:nvSpPr>
        <p:spPr>
          <a:xfrm>
            <a:off x="551467" y="5179918"/>
            <a:ext cx="3060866" cy="1292662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Professional</a:t>
            </a:r>
            <a:r>
              <a:rPr lang="en-US" altLang="ko-KR" sz="2800" b="1" dirty="0">
                <a:solidFill>
                  <a:srgbClr val="E54632"/>
                </a:solidFill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aphic 3">
            <a:extLst>
              <a:ext uri="{FF2B5EF4-FFF2-40B4-BE49-F238E27FC236}">
                <a16:creationId xmlns="" xmlns:a16="http://schemas.microsoft.com/office/drawing/2014/main" id="{A43BDDBC-E8A3-4290-BBF5-E2AAE2AC5035}"/>
              </a:ext>
            </a:extLst>
          </p:cNvPr>
          <p:cNvGrpSpPr/>
          <p:nvPr/>
        </p:nvGrpSpPr>
        <p:grpSpPr>
          <a:xfrm flipH="1">
            <a:off x="6381058" y="1443878"/>
            <a:ext cx="1350101" cy="1233546"/>
            <a:chOff x="4772025" y="2219325"/>
            <a:chExt cx="2647950" cy="2419350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10501A9E-5F35-4370-A110-5219C5C6BC98}"/>
                </a:ext>
              </a:extLst>
            </p:cNvPr>
            <p:cNvSpPr/>
            <p:nvPr/>
          </p:nvSpPr>
          <p:spPr>
            <a:xfrm>
              <a:off x="4765834" y="2208978"/>
              <a:ext cx="2657475" cy="2438400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2420E67B-E500-48B2-A86C-5754F77427AB}"/>
                </a:ext>
              </a:extLst>
            </p:cNvPr>
            <p:cNvSpPr/>
            <p:nvPr/>
          </p:nvSpPr>
          <p:spPr>
            <a:xfrm>
              <a:off x="4843939" y="3376136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C37C1FCB-1EBD-413C-811D-B5965E11D0D7}"/>
                </a:ext>
              </a:extLst>
            </p:cNvPr>
            <p:cNvSpPr/>
            <p:nvPr/>
          </p:nvSpPr>
          <p:spPr>
            <a:xfrm>
              <a:off x="5838190" y="2226801"/>
              <a:ext cx="571500" cy="533400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758A331E-3C88-406A-B801-6AC11F236F32}"/>
                </a:ext>
              </a:extLst>
            </p:cNvPr>
            <p:cNvSpPr/>
            <p:nvPr/>
          </p:nvSpPr>
          <p:spPr>
            <a:xfrm>
              <a:off x="5834438" y="2749257"/>
              <a:ext cx="123825" cy="400050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810ED97A-9617-41B1-9CE4-57DA7F0B1D76}"/>
                </a:ext>
              </a:extLst>
            </p:cNvPr>
            <p:cNvSpPr/>
            <p:nvPr/>
          </p:nvSpPr>
          <p:spPr>
            <a:xfrm>
              <a:off x="5833482" y="3499857"/>
              <a:ext cx="590550" cy="1123950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6C3DECDA-C816-486A-89AF-5340F9B020A6}"/>
                </a:ext>
              </a:extLst>
            </p:cNvPr>
            <p:cNvSpPr/>
            <p:nvPr/>
          </p:nvSpPr>
          <p:spPr>
            <a:xfrm>
              <a:off x="6435078" y="3090825"/>
              <a:ext cx="304800" cy="419100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253A2FA-3867-49FD-B73B-A04BDEF3F4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766600AB-0314-4158-809C-691BF39CDB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=""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119">
            <a:extLst>
              <a:ext uri="{FF2B5EF4-FFF2-40B4-BE49-F238E27FC236}">
                <a16:creationId xmlns="" xmlns:a16="http://schemas.microsoft.com/office/drawing/2014/main" id="{445FD853-CB22-4BA1-89C6-0CA8DD47B552}"/>
              </a:ext>
            </a:extLst>
          </p:cNvPr>
          <p:cNvSpPr>
            <a:spLocks noChangeAspect="1"/>
          </p:cNvSpPr>
          <p:nvPr/>
        </p:nvSpPr>
        <p:spPr>
          <a:xfrm>
            <a:off x="7715057" y="1922554"/>
            <a:ext cx="684000" cy="786353"/>
          </a:xfrm>
          <a:custGeom>
            <a:avLst/>
            <a:gdLst>
              <a:gd name="connsiteX0" fmla="*/ 945246 w 1890492"/>
              <a:gd name="connsiteY0" fmla="*/ 1395615 h 2173384"/>
              <a:gd name="connsiteX1" fmla="*/ 1019705 w 1890492"/>
              <a:gd name="connsiteY1" fmla="*/ 1470074 h 2173384"/>
              <a:gd name="connsiteX2" fmla="*/ 945246 w 1890492"/>
              <a:gd name="connsiteY2" fmla="*/ 1544533 h 2173384"/>
              <a:gd name="connsiteX3" fmla="*/ 870787 w 1890492"/>
              <a:gd name="connsiteY3" fmla="*/ 1470074 h 2173384"/>
              <a:gd name="connsiteX4" fmla="*/ 945246 w 1890492"/>
              <a:gd name="connsiteY4" fmla="*/ 1395615 h 2173384"/>
              <a:gd name="connsiteX5" fmla="*/ 1049278 w 1890492"/>
              <a:gd name="connsiteY5" fmla="*/ 1286200 h 2173384"/>
              <a:gd name="connsiteX6" fmla="*/ 1096367 w 1890492"/>
              <a:gd name="connsiteY6" fmla="*/ 1333289 h 2173384"/>
              <a:gd name="connsiteX7" fmla="*/ 1049278 w 1890492"/>
              <a:gd name="connsiteY7" fmla="*/ 1380378 h 2173384"/>
              <a:gd name="connsiteX8" fmla="*/ 1002189 w 1890492"/>
              <a:gd name="connsiteY8" fmla="*/ 1333289 h 2173384"/>
              <a:gd name="connsiteX9" fmla="*/ 1049278 w 1890492"/>
              <a:gd name="connsiteY9" fmla="*/ 1286200 h 2173384"/>
              <a:gd name="connsiteX10" fmla="*/ 841214 w 1890492"/>
              <a:gd name="connsiteY10" fmla="*/ 1286200 h 2173384"/>
              <a:gd name="connsiteX11" fmla="*/ 888303 w 1890492"/>
              <a:gd name="connsiteY11" fmla="*/ 1333289 h 2173384"/>
              <a:gd name="connsiteX12" fmla="*/ 841214 w 1890492"/>
              <a:gd name="connsiteY12" fmla="*/ 1380378 h 2173384"/>
              <a:gd name="connsiteX13" fmla="*/ 794125 w 1890492"/>
              <a:gd name="connsiteY13" fmla="*/ 1333289 h 2173384"/>
              <a:gd name="connsiteX14" fmla="*/ 841214 w 1890492"/>
              <a:gd name="connsiteY14" fmla="*/ 1286200 h 2173384"/>
              <a:gd name="connsiteX15" fmla="*/ 277883 w 1890492"/>
              <a:gd name="connsiteY15" fmla="*/ 1172688 h 2173384"/>
              <a:gd name="connsiteX16" fmla="*/ 581764 w 1890492"/>
              <a:gd name="connsiteY16" fmla="*/ 1172688 h 2173384"/>
              <a:gd name="connsiteX17" fmla="*/ 945246 w 1890492"/>
              <a:gd name="connsiteY17" fmla="*/ 1863000 h 2173384"/>
              <a:gd name="connsiteX18" fmla="*/ 1308728 w 1890492"/>
              <a:gd name="connsiteY18" fmla="*/ 1172688 h 2173384"/>
              <a:gd name="connsiteX19" fmla="*/ 1612609 w 1890492"/>
              <a:gd name="connsiteY19" fmla="*/ 1172688 h 2173384"/>
              <a:gd name="connsiteX20" fmla="*/ 1890492 w 1890492"/>
              <a:gd name="connsiteY20" fmla="*/ 1450571 h 2173384"/>
              <a:gd name="connsiteX21" fmla="*/ 1890492 w 1890492"/>
              <a:gd name="connsiteY21" fmla="*/ 2173384 h 2173384"/>
              <a:gd name="connsiteX22" fmla="*/ 0 w 1890492"/>
              <a:gd name="connsiteY22" fmla="*/ 2173384 h 2173384"/>
              <a:gd name="connsiteX23" fmla="*/ 0 w 1890492"/>
              <a:gd name="connsiteY23" fmla="*/ 1450571 h 2173384"/>
              <a:gd name="connsiteX24" fmla="*/ 277883 w 1890492"/>
              <a:gd name="connsiteY24" fmla="*/ 1172688 h 2173384"/>
              <a:gd name="connsiteX25" fmla="*/ 1153311 w 1890492"/>
              <a:gd name="connsiteY25" fmla="*/ 1164229 h 2173384"/>
              <a:gd name="connsiteX26" fmla="*/ 1200400 w 1890492"/>
              <a:gd name="connsiteY26" fmla="*/ 1211318 h 2173384"/>
              <a:gd name="connsiteX27" fmla="*/ 1153311 w 1890492"/>
              <a:gd name="connsiteY27" fmla="*/ 1258407 h 2173384"/>
              <a:gd name="connsiteX28" fmla="*/ 1106222 w 1890492"/>
              <a:gd name="connsiteY28" fmla="*/ 1211318 h 2173384"/>
              <a:gd name="connsiteX29" fmla="*/ 1153311 w 1890492"/>
              <a:gd name="connsiteY29" fmla="*/ 1164229 h 2173384"/>
              <a:gd name="connsiteX30" fmla="*/ 737182 w 1890492"/>
              <a:gd name="connsiteY30" fmla="*/ 1164229 h 2173384"/>
              <a:gd name="connsiteX31" fmla="*/ 784271 w 1890492"/>
              <a:gd name="connsiteY31" fmla="*/ 1211318 h 2173384"/>
              <a:gd name="connsiteX32" fmla="*/ 737182 w 1890492"/>
              <a:gd name="connsiteY32" fmla="*/ 1258407 h 2173384"/>
              <a:gd name="connsiteX33" fmla="*/ 690093 w 1890492"/>
              <a:gd name="connsiteY33" fmla="*/ 1211318 h 2173384"/>
              <a:gd name="connsiteX34" fmla="*/ 737182 w 1890492"/>
              <a:gd name="connsiteY34" fmla="*/ 1164229 h 2173384"/>
              <a:gd name="connsiteX35" fmla="*/ 945246 w 1890492"/>
              <a:gd name="connsiteY35" fmla="*/ 0 h 2173384"/>
              <a:gd name="connsiteX36" fmla="*/ 1402446 w 1890492"/>
              <a:gd name="connsiteY36" fmla="*/ 474540 h 2173384"/>
              <a:gd name="connsiteX37" fmla="*/ 1522811 w 1890492"/>
              <a:gd name="connsiteY37" fmla="*/ 1107783 h 2173384"/>
              <a:gd name="connsiteX38" fmla="*/ 1073220 w 1890492"/>
              <a:gd name="connsiteY38" fmla="*/ 1107783 h 2173384"/>
              <a:gd name="connsiteX39" fmla="*/ 1046521 w 1890492"/>
              <a:gd name="connsiteY39" fmla="*/ 1000988 h 2173384"/>
              <a:gd name="connsiteX40" fmla="*/ 1070440 w 1890492"/>
              <a:gd name="connsiteY40" fmla="*/ 991938 h 2173384"/>
              <a:gd name="connsiteX41" fmla="*/ 1178879 w 1890492"/>
              <a:gd name="connsiteY41" fmla="*/ 902583 h 2173384"/>
              <a:gd name="connsiteX42" fmla="*/ 1279970 w 1890492"/>
              <a:gd name="connsiteY42" fmla="*/ 481858 h 2173384"/>
              <a:gd name="connsiteX43" fmla="*/ 609545 w 1890492"/>
              <a:gd name="connsiteY43" fmla="*/ 487992 h 2173384"/>
              <a:gd name="connsiteX44" fmla="*/ 716368 w 1890492"/>
              <a:gd name="connsiteY44" fmla="*/ 908268 h 2173384"/>
              <a:gd name="connsiteX45" fmla="*/ 826077 w 1890492"/>
              <a:gd name="connsiteY45" fmla="*/ 994942 h 2173384"/>
              <a:gd name="connsiteX46" fmla="*/ 843914 w 1890492"/>
              <a:gd name="connsiteY46" fmla="*/ 1001218 h 2173384"/>
              <a:gd name="connsiteX47" fmla="*/ 817273 w 1890492"/>
              <a:gd name="connsiteY47" fmla="*/ 1107783 h 2173384"/>
              <a:gd name="connsiteX48" fmla="*/ 367681 w 1890492"/>
              <a:gd name="connsiteY48" fmla="*/ 1107783 h 2173384"/>
              <a:gd name="connsiteX49" fmla="*/ 488046 w 1890492"/>
              <a:gd name="connsiteY49" fmla="*/ 474540 h 2173384"/>
              <a:gd name="connsiteX50" fmla="*/ 945246 w 1890492"/>
              <a:gd name="connsiteY50" fmla="*/ 0 h 21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90492" h="2173384">
                <a:moveTo>
                  <a:pt x="945246" y="1395615"/>
                </a:moveTo>
                <a:cubicBezTo>
                  <a:pt x="986369" y="1395615"/>
                  <a:pt x="1019705" y="1428951"/>
                  <a:pt x="1019705" y="1470074"/>
                </a:cubicBezTo>
                <a:cubicBezTo>
                  <a:pt x="1019705" y="1511197"/>
                  <a:pt x="986369" y="1544533"/>
                  <a:pt x="945246" y="1544533"/>
                </a:cubicBezTo>
                <a:cubicBezTo>
                  <a:pt x="904123" y="1544533"/>
                  <a:pt x="870787" y="1511197"/>
                  <a:pt x="870787" y="1470074"/>
                </a:cubicBezTo>
                <a:cubicBezTo>
                  <a:pt x="870787" y="1428951"/>
                  <a:pt x="904123" y="1395615"/>
                  <a:pt x="945246" y="1395615"/>
                </a:cubicBezTo>
                <a:close/>
                <a:moveTo>
                  <a:pt x="1049278" y="1286200"/>
                </a:moveTo>
                <a:cubicBezTo>
                  <a:pt x="1075285" y="1286200"/>
                  <a:pt x="1096367" y="1307282"/>
                  <a:pt x="1096367" y="1333289"/>
                </a:cubicBezTo>
                <a:cubicBezTo>
                  <a:pt x="1096367" y="1359296"/>
                  <a:pt x="1075285" y="1380378"/>
                  <a:pt x="1049278" y="1380378"/>
                </a:cubicBezTo>
                <a:cubicBezTo>
                  <a:pt x="1023271" y="1380378"/>
                  <a:pt x="1002189" y="1359296"/>
                  <a:pt x="1002189" y="1333289"/>
                </a:cubicBezTo>
                <a:cubicBezTo>
                  <a:pt x="1002189" y="1307282"/>
                  <a:pt x="1023271" y="1286200"/>
                  <a:pt x="1049278" y="1286200"/>
                </a:cubicBezTo>
                <a:close/>
                <a:moveTo>
                  <a:pt x="841214" y="1286200"/>
                </a:moveTo>
                <a:cubicBezTo>
                  <a:pt x="867221" y="1286200"/>
                  <a:pt x="888303" y="1307282"/>
                  <a:pt x="888303" y="1333289"/>
                </a:cubicBezTo>
                <a:cubicBezTo>
                  <a:pt x="888303" y="1359296"/>
                  <a:pt x="867221" y="1380378"/>
                  <a:pt x="841214" y="1380378"/>
                </a:cubicBezTo>
                <a:cubicBezTo>
                  <a:pt x="815207" y="1380378"/>
                  <a:pt x="794125" y="1359296"/>
                  <a:pt x="794125" y="1333289"/>
                </a:cubicBezTo>
                <a:cubicBezTo>
                  <a:pt x="794125" y="1307282"/>
                  <a:pt x="815207" y="1286200"/>
                  <a:pt x="841214" y="1286200"/>
                </a:cubicBezTo>
                <a:close/>
                <a:moveTo>
                  <a:pt x="277883" y="1172688"/>
                </a:moveTo>
                <a:lnTo>
                  <a:pt x="581764" y="1172688"/>
                </a:lnTo>
                <a:lnTo>
                  <a:pt x="945246" y="1863000"/>
                </a:lnTo>
                <a:lnTo>
                  <a:pt x="1308728" y="1172688"/>
                </a:lnTo>
                <a:lnTo>
                  <a:pt x="1612609" y="1172688"/>
                </a:lnTo>
                <a:cubicBezTo>
                  <a:pt x="1766080" y="1172688"/>
                  <a:pt x="1890492" y="1297100"/>
                  <a:pt x="1890492" y="1450571"/>
                </a:cubicBezTo>
                <a:lnTo>
                  <a:pt x="1890492" y="2173384"/>
                </a:lnTo>
                <a:lnTo>
                  <a:pt x="0" y="2173384"/>
                </a:lnTo>
                <a:lnTo>
                  <a:pt x="0" y="1450571"/>
                </a:lnTo>
                <a:cubicBezTo>
                  <a:pt x="0" y="1297100"/>
                  <a:pt x="124412" y="1172688"/>
                  <a:pt x="277883" y="1172688"/>
                </a:cubicBezTo>
                <a:close/>
                <a:moveTo>
                  <a:pt x="1153311" y="1164229"/>
                </a:moveTo>
                <a:cubicBezTo>
                  <a:pt x="1179318" y="1164229"/>
                  <a:pt x="1200400" y="1185311"/>
                  <a:pt x="1200400" y="1211318"/>
                </a:cubicBezTo>
                <a:cubicBezTo>
                  <a:pt x="1200400" y="1237325"/>
                  <a:pt x="1179318" y="1258407"/>
                  <a:pt x="1153311" y="1258407"/>
                </a:cubicBezTo>
                <a:cubicBezTo>
                  <a:pt x="1127304" y="1258407"/>
                  <a:pt x="1106222" y="1237325"/>
                  <a:pt x="1106222" y="1211318"/>
                </a:cubicBezTo>
                <a:cubicBezTo>
                  <a:pt x="1106222" y="1185311"/>
                  <a:pt x="1127304" y="1164229"/>
                  <a:pt x="1153311" y="1164229"/>
                </a:cubicBezTo>
                <a:close/>
                <a:moveTo>
                  <a:pt x="737182" y="1164229"/>
                </a:moveTo>
                <a:cubicBezTo>
                  <a:pt x="763189" y="1164229"/>
                  <a:pt x="784271" y="1185311"/>
                  <a:pt x="784271" y="1211318"/>
                </a:cubicBezTo>
                <a:cubicBezTo>
                  <a:pt x="784271" y="1237325"/>
                  <a:pt x="763189" y="1258407"/>
                  <a:pt x="737182" y="1258407"/>
                </a:cubicBezTo>
                <a:cubicBezTo>
                  <a:pt x="711175" y="1258407"/>
                  <a:pt x="690093" y="1237325"/>
                  <a:pt x="690093" y="1211318"/>
                </a:cubicBezTo>
                <a:cubicBezTo>
                  <a:pt x="690093" y="1185311"/>
                  <a:pt x="711175" y="1164229"/>
                  <a:pt x="737182" y="1164229"/>
                </a:cubicBezTo>
                <a:close/>
                <a:moveTo>
                  <a:pt x="945246" y="0"/>
                </a:moveTo>
                <a:cubicBezTo>
                  <a:pt x="1197751" y="0"/>
                  <a:pt x="1378633" y="197630"/>
                  <a:pt x="1402446" y="474540"/>
                </a:cubicBezTo>
                <a:cubicBezTo>
                  <a:pt x="1423518" y="705394"/>
                  <a:pt x="1482689" y="896702"/>
                  <a:pt x="1522811" y="1107783"/>
                </a:cubicBezTo>
                <a:lnTo>
                  <a:pt x="1073220" y="1107783"/>
                </a:lnTo>
                <a:lnTo>
                  <a:pt x="1046521" y="1000988"/>
                </a:lnTo>
                <a:lnTo>
                  <a:pt x="1070440" y="991938"/>
                </a:lnTo>
                <a:cubicBezTo>
                  <a:pt x="1109569" y="971897"/>
                  <a:pt x="1146444" y="942103"/>
                  <a:pt x="1178879" y="902583"/>
                </a:cubicBezTo>
                <a:cubicBezTo>
                  <a:pt x="1266920" y="795310"/>
                  <a:pt x="1305308" y="635547"/>
                  <a:pt x="1279970" y="481858"/>
                </a:cubicBezTo>
                <a:lnTo>
                  <a:pt x="609545" y="487992"/>
                </a:lnTo>
                <a:cubicBezTo>
                  <a:pt x="585744" y="642882"/>
                  <a:pt x="626357" y="802666"/>
                  <a:pt x="716368" y="908268"/>
                </a:cubicBezTo>
                <a:cubicBezTo>
                  <a:pt x="749368" y="946984"/>
                  <a:pt x="786665" y="975866"/>
                  <a:pt x="826077" y="994942"/>
                </a:cubicBezTo>
                <a:lnTo>
                  <a:pt x="843914" y="1001218"/>
                </a:lnTo>
                <a:lnTo>
                  <a:pt x="817273" y="1107783"/>
                </a:lnTo>
                <a:lnTo>
                  <a:pt x="367681" y="1107783"/>
                </a:lnTo>
                <a:cubicBezTo>
                  <a:pt x="407803" y="896702"/>
                  <a:pt x="464592" y="700452"/>
                  <a:pt x="488046" y="474540"/>
                </a:cubicBezTo>
                <a:cubicBezTo>
                  <a:pt x="499952" y="212459"/>
                  <a:pt x="692741" y="0"/>
                  <a:pt x="94524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그룹 2066">
            <a:extLst>
              <a:ext uri="{FF2B5EF4-FFF2-40B4-BE49-F238E27FC236}">
                <a16:creationId xmlns="" xmlns:a16="http://schemas.microsoft.com/office/drawing/2014/main" id="{AE0DF2CF-4E3D-492D-A558-5B74BE14905A}"/>
              </a:ext>
            </a:extLst>
          </p:cNvPr>
          <p:cNvGrpSpPr/>
          <p:nvPr/>
        </p:nvGrpSpPr>
        <p:grpSpPr>
          <a:xfrm>
            <a:off x="6422133" y="4560776"/>
            <a:ext cx="3269848" cy="786353"/>
            <a:chOff x="2283362" y="4568095"/>
            <a:chExt cx="3269848" cy="786353"/>
          </a:xfrm>
        </p:grpSpPr>
        <p:sp>
          <p:nvSpPr>
            <p:cNvPr id="5" name="자유형: 도형 95">
              <a:extLst>
                <a:ext uri="{FF2B5EF4-FFF2-40B4-BE49-F238E27FC236}">
                  <a16:creationId xmlns="" xmlns:a16="http://schemas.microsoft.com/office/drawing/2014/main" id="{6D0220B9-F072-4120-BC15-319C28F2C4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3362" y="4568095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자유형: 도형 108">
              <a:extLst>
                <a:ext uri="{FF2B5EF4-FFF2-40B4-BE49-F238E27FC236}">
                  <a16:creationId xmlns="" xmlns:a16="http://schemas.microsoft.com/office/drawing/2014/main" id="{FCB0DFED-E5A0-474C-844D-A85032CD1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5311" y="4568095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자유형: 도형 109">
              <a:extLst>
                <a:ext uri="{FF2B5EF4-FFF2-40B4-BE49-F238E27FC236}">
                  <a16:creationId xmlns="" xmlns:a16="http://schemas.microsoft.com/office/drawing/2014/main" id="{4D002EEE-60C6-4D41-BC83-233B963A0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260" y="4568095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자유형: 도형 110">
              <a:extLst>
                <a:ext uri="{FF2B5EF4-FFF2-40B4-BE49-F238E27FC236}">
                  <a16:creationId xmlns="" xmlns:a16="http://schemas.microsoft.com/office/drawing/2014/main" id="{652B1E48-CDB7-4507-BBF6-850297C97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9210" y="4568095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그룹 2064">
            <a:extLst>
              <a:ext uri="{FF2B5EF4-FFF2-40B4-BE49-F238E27FC236}">
                <a16:creationId xmlns="" xmlns:a16="http://schemas.microsoft.com/office/drawing/2014/main" id="{C357E483-03F1-4A9D-AA28-425A2AC5BC54}"/>
              </a:ext>
            </a:extLst>
          </p:cNvPr>
          <p:cNvGrpSpPr/>
          <p:nvPr/>
        </p:nvGrpSpPr>
        <p:grpSpPr>
          <a:xfrm>
            <a:off x="2283362" y="4560775"/>
            <a:ext cx="3269848" cy="774764"/>
            <a:chOff x="2283362" y="4560775"/>
            <a:chExt cx="3269848" cy="774764"/>
          </a:xfrm>
          <a:solidFill>
            <a:schemeClr val="accent2"/>
          </a:solidFill>
        </p:grpSpPr>
        <p:sp>
          <p:nvSpPr>
            <p:cNvPr id="10" name="자유형: 도형 69">
              <a:extLst>
                <a:ext uri="{FF2B5EF4-FFF2-40B4-BE49-F238E27FC236}">
                  <a16:creationId xmlns="" xmlns:a16="http://schemas.microsoft.com/office/drawing/2014/main" id="{168984CB-B1E5-4725-A1A4-029F8B1C5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3362" y="4560775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자유형: 도형 96">
              <a:extLst>
                <a:ext uri="{FF2B5EF4-FFF2-40B4-BE49-F238E27FC236}">
                  <a16:creationId xmlns="" xmlns:a16="http://schemas.microsoft.com/office/drawing/2014/main" id="{8AB6666D-2EDE-4776-88ED-BA9507A8C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5311" y="4560775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자유형: 도형 97">
              <a:extLst>
                <a:ext uri="{FF2B5EF4-FFF2-40B4-BE49-F238E27FC236}">
                  <a16:creationId xmlns="" xmlns:a16="http://schemas.microsoft.com/office/drawing/2014/main" id="{53FFA5F1-46D4-4CA9-9340-6A2E1B8A8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260" y="4560775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자유형: 도형 98">
              <a:extLst>
                <a:ext uri="{FF2B5EF4-FFF2-40B4-BE49-F238E27FC236}">
                  <a16:creationId xmlns="" xmlns:a16="http://schemas.microsoft.com/office/drawing/2014/main" id="{A5FE0C98-BACB-4AC4-916A-CB04E286C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9210" y="4560775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4" name="그룹 2063">
            <a:extLst>
              <a:ext uri="{FF2B5EF4-FFF2-40B4-BE49-F238E27FC236}">
                <a16:creationId xmlns="" xmlns:a16="http://schemas.microsoft.com/office/drawing/2014/main" id="{5CBED1A8-933F-4E05-9C16-1D1C89D4B83F}"/>
              </a:ext>
            </a:extLst>
          </p:cNvPr>
          <p:cNvGrpSpPr/>
          <p:nvPr/>
        </p:nvGrpSpPr>
        <p:grpSpPr>
          <a:xfrm>
            <a:off x="2714338" y="3685230"/>
            <a:ext cx="2407898" cy="774764"/>
            <a:chOff x="2732609" y="3686242"/>
            <a:chExt cx="2407898" cy="774764"/>
          </a:xfrm>
          <a:solidFill>
            <a:schemeClr val="accent2"/>
          </a:solidFill>
        </p:grpSpPr>
        <p:sp>
          <p:nvSpPr>
            <p:cNvPr id="15" name="자유형: 도형 99">
              <a:extLst>
                <a:ext uri="{FF2B5EF4-FFF2-40B4-BE49-F238E27FC236}">
                  <a16:creationId xmlns="" xmlns:a16="http://schemas.microsoft.com/office/drawing/2014/main" id="{7836A58C-F306-4BFB-9A8C-9DC4B0FC66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2609" y="3686242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자유형: 도형 100">
              <a:extLst>
                <a:ext uri="{FF2B5EF4-FFF2-40B4-BE49-F238E27FC236}">
                  <a16:creationId xmlns="" xmlns:a16="http://schemas.microsoft.com/office/drawing/2014/main" id="{AF595103-69C7-4F35-9A1C-EB5193C79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4558" y="3686242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자유형: 도형 101">
              <a:extLst>
                <a:ext uri="{FF2B5EF4-FFF2-40B4-BE49-F238E27FC236}">
                  <a16:creationId xmlns="" xmlns:a16="http://schemas.microsoft.com/office/drawing/2014/main" id="{E8021B8C-150A-4E35-B37E-967466545F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507" y="3686242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2065">
            <a:extLst>
              <a:ext uri="{FF2B5EF4-FFF2-40B4-BE49-F238E27FC236}">
                <a16:creationId xmlns="" xmlns:a16="http://schemas.microsoft.com/office/drawing/2014/main" id="{4034AC3E-5087-4836-8248-63E1EE035D5A}"/>
              </a:ext>
            </a:extLst>
          </p:cNvPr>
          <p:cNvGrpSpPr/>
          <p:nvPr/>
        </p:nvGrpSpPr>
        <p:grpSpPr>
          <a:xfrm>
            <a:off x="3145313" y="2809686"/>
            <a:ext cx="1545949" cy="774764"/>
            <a:chOff x="3155105" y="2798414"/>
            <a:chExt cx="1545949" cy="774764"/>
          </a:xfrm>
          <a:solidFill>
            <a:schemeClr val="bg1">
              <a:lumMod val="75000"/>
            </a:schemeClr>
          </a:solidFill>
        </p:grpSpPr>
        <p:sp>
          <p:nvSpPr>
            <p:cNvPr id="19" name="자유형: 도형 104">
              <a:extLst>
                <a:ext uri="{FF2B5EF4-FFF2-40B4-BE49-F238E27FC236}">
                  <a16:creationId xmlns="" xmlns:a16="http://schemas.microsoft.com/office/drawing/2014/main" id="{AB19D0D9-6F25-4867-B320-544E550C7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5105" y="2798414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자유형: 도형 105">
              <a:extLst>
                <a:ext uri="{FF2B5EF4-FFF2-40B4-BE49-F238E27FC236}">
                  <a16:creationId xmlns="" xmlns:a16="http://schemas.microsoft.com/office/drawing/2014/main" id="{8E6145BE-F031-47C9-ADC8-1A5AA126A2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7054" y="2798414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자유형: 도형 107">
            <a:extLst>
              <a:ext uri="{FF2B5EF4-FFF2-40B4-BE49-F238E27FC236}">
                <a16:creationId xmlns="" xmlns:a16="http://schemas.microsoft.com/office/drawing/2014/main" id="{FEC0D648-DA4F-4A44-8216-035DEE942754}"/>
              </a:ext>
            </a:extLst>
          </p:cNvPr>
          <p:cNvSpPr>
            <a:spLocks noChangeAspect="1"/>
          </p:cNvSpPr>
          <p:nvPr/>
        </p:nvSpPr>
        <p:spPr>
          <a:xfrm>
            <a:off x="3576286" y="1934142"/>
            <a:ext cx="684000" cy="774764"/>
          </a:xfrm>
          <a:custGeom>
            <a:avLst/>
            <a:gdLst>
              <a:gd name="connsiteX0" fmla="*/ 945247 w 1890492"/>
              <a:gd name="connsiteY0" fmla="*/ 1114474 h 2141350"/>
              <a:gd name="connsiteX1" fmla="*/ 1086470 w 1890492"/>
              <a:gd name="connsiteY1" fmla="*/ 1217221 h 2141350"/>
              <a:gd name="connsiteX2" fmla="*/ 1032527 w 1890492"/>
              <a:gd name="connsiteY2" fmla="*/ 1383470 h 2141350"/>
              <a:gd name="connsiteX3" fmla="*/ 1020420 w 1890492"/>
              <a:gd name="connsiteY3" fmla="*/ 1383470 h 2141350"/>
              <a:gd name="connsiteX4" fmla="*/ 1054271 w 1890492"/>
              <a:gd name="connsiteY4" fmla="*/ 1682266 h 2141350"/>
              <a:gd name="connsiteX5" fmla="*/ 1291454 w 1890492"/>
              <a:gd name="connsiteY5" fmla="*/ 1140654 h 2141350"/>
              <a:gd name="connsiteX6" fmla="*/ 1612609 w 1890492"/>
              <a:gd name="connsiteY6" fmla="*/ 1140654 h 2141350"/>
              <a:gd name="connsiteX7" fmla="*/ 1890492 w 1890492"/>
              <a:gd name="connsiteY7" fmla="*/ 1418537 h 2141350"/>
              <a:gd name="connsiteX8" fmla="*/ 1890492 w 1890492"/>
              <a:gd name="connsiteY8" fmla="*/ 2141350 h 2141350"/>
              <a:gd name="connsiteX9" fmla="*/ 0 w 1890492"/>
              <a:gd name="connsiteY9" fmla="*/ 2141350 h 2141350"/>
              <a:gd name="connsiteX10" fmla="*/ 0 w 1890492"/>
              <a:gd name="connsiteY10" fmla="*/ 1418537 h 2141350"/>
              <a:gd name="connsiteX11" fmla="*/ 277883 w 1890492"/>
              <a:gd name="connsiteY11" fmla="*/ 1140654 h 2141350"/>
              <a:gd name="connsiteX12" fmla="*/ 599038 w 1890492"/>
              <a:gd name="connsiteY12" fmla="*/ 1140654 h 2141350"/>
              <a:gd name="connsiteX13" fmla="*/ 836222 w 1890492"/>
              <a:gd name="connsiteY13" fmla="*/ 1682266 h 2141350"/>
              <a:gd name="connsiteX14" fmla="*/ 870072 w 1890492"/>
              <a:gd name="connsiteY14" fmla="*/ 1383470 h 2141350"/>
              <a:gd name="connsiteX15" fmla="*/ 857966 w 1890492"/>
              <a:gd name="connsiteY15" fmla="*/ 1383470 h 2141350"/>
              <a:gd name="connsiteX16" fmla="*/ 804023 w 1890492"/>
              <a:gd name="connsiteY16" fmla="*/ 1217221 h 2141350"/>
              <a:gd name="connsiteX17" fmla="*/ 945246 w 1890492"/>
              <a:gd name="connsiteY17" fmla="*/ 0 h 2141350"/>
              <a:gd name="connsiteX18" fmla="*/ 1402446 w 1890492"/>
              <a:gd name="connsiteY18" fmla="*/ 457200 h 2141350"/>
              <a:gd name="connsiteX19" fmla="*/ 945246 w 1890492"/>
              <a:gd name="connsiteY19" fmla="*/ 914400 h 2141350"/>
              <a:gd name="connsiteX20" fmla="*/ 488046 w 1890492"/>
              <a:gd name="connsiteY20" fmla="*/ 457200 h 2141350"/>
              <a:gd name="connsiteX21" fmla="*/ 945246 w 1890492"/>
              <a:gd name="connsiteY21" fmla="*/ 0 h 21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90492" h="2141350">
                <a:moveTo>
                  <a:pt x="945247" y="1114474"/>
                </a:moveTo>
                <a:lnTo>
                  <a:pt x="1086470" y="1217221"/>
                </a:lnTo>
                <a:lnTo>
                  <a:pt x="1032527" y="1383470"/>
                </a:lnTo>
                <a:lnTo>
                  <a:pt x="1020420" y="1383470"/>
                </a:lnTo>
                <a:lnTo>
                  <a:pt x="1054271" y="1682266"/>
                </a:lnTo>
                <a:lnTo>
                  <a:pt x="1291454" y="1140654"/>
                </a:lnTo>
                <a:lnTo>
                  <a:pt x="1612609" y="1140654"/>
                </a:lnTo>
                <a:cubicBezTo>
                  <a:pt x="1766080" y="1140654"/>
                  <a:pt x="1890492" y="1265066"/>
                  <a:pt x="1890492" y="1418537"/>
                </a:cubicBezTo>
                <a:lnTo>
                  <a:pt x="1890492" y="2141350"/>
                </a:lnTo>
                <a:lnTo>
                  <a:pt x="0" y="2141350"/>
                </a:lnTo>
                <a:lnTo>
                  <a:pt x="0" y="1418537"/>
                </a:lnTo>
                <a:cubicBezTo>
                  <a:pt x="0" y="1265066"/>
                  <a:pt x="124412" y="1140654"/>
                  <a:pt x="277883" y="1140654"/>
                </a:cubicBezTo>
                <a:lnTo>
                  <a:pt x="599038" y="1140654"/>
                </a:lnTo>
                <a:lnTo>
                  <a:pt x="836222" y="1682266"/>
                </a:lnTo>
                <a:lnTo>
                  <a:pt x="870072" y="1383470"/>
                </a:lnTo>
                <a:lnTo>
                  <a:pt x="857966" y="1383470"/>
                </a:lnTo>
                <a:lnTo>
                  <a:pt x="804023" y="1217221"/>
                </a:lnTo>
                <a:close/>
                <a:moveTo>
                  <a:pt x="945246" y="0"/>
                </a:moveTo>
                <a:cubicBezTo>
                  <a:pt x="1197751" y="0"/>
                  <a:pt x="1402446" y="204695"/>
                  <a:pt x="1402446" y="457200"/>
                </a:cubicBezTo>
                <a:cubicBezTo>
                  <a:pt x="1402446" y="709705"/>
                  <a:pt x="1197751" y="914400"/>
                  <a:pt x="945246" y="914400"/>
                </a:cubicBezTo>
                <a:cubicBezTo>
                  <a:pt x="692741" y="914400"/>
                  <a:pt x="488046" y="709705"/>
                  <a:pt x="488046" y="457200"/>
                </a:cubicBezTo>
                <a:cubicBezTo>
                  <a:pt x="488046" y="204695"/>
                  <a:pt x="692741" y="0"/>
                  <a:pt x="94524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33F85D7F-B2D2-4FDF-B42F-0BC4E0F0819E}"/>
              </a:ext>
            </a:extLst>
          </p:cNvPr>
          <p:cNvGrpSpPr/>
          <p:nvPr/>
        </p:nvGrpSpPr>
        <p:grpSpPr>
          <a:xfrm>
            <a:off x="890580" y="5445972"/>
            <a:ext cx="4921826" cy="638986"/>
            <a:chOff x="2079598" y="4324401"/>
            <a:chExt cx="2262901" cy="638986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3B2F365-1D16-453B-8530-66679CA28E30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Easy to change colors, photos and Text.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C4ADED7-3F70-4184-86A9-F2759F7DBD2B}"/>
                </a:ext>
              </a:extLst>
            </p:cNvPr>
            <p:cNvSpPr txBox="1"/>
            <p:nvPr/>
          </p:nvSpPr>
          <p:spPr>
            <a:xfrm>
              <a:off x="2079598" y="4324401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EF4A8FEE-01A2-4EEA-8196-E8DDFD22EC0F}"/>
              </a:ext>
            </a:extLst>
          </p:cNvPr>
          <p:cNvGrpSpPr/>
          <p:nvPr/>
        </p:nvGrpSpPr>
        <p:grpSpPr>
          <a:xfrm>
            <a:off x="6415582" y="5445972"/>
            <a:ext cx="4921826" cy="638986"/>
            <a:chOff x="2079598" y="4324401"/>
            <a:chExt cx="2262901" cy="638986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4D28EE9A-1AFF-4215-8DB7-1B33E94DCA83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Easy to change colors, photos and Text.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9B87D567-DA9F-4D81-A8B5-32B9CB977281}"/>
                </a:ext>
              </a:extLst>
            </p:cNvPr>
            <p:cNvSpPr txBox="1"/>
            <p:nvPr/>
          </p:nvSpPr>
          <p:spPr>
            <a:xfrm>
              <a:off x="2079598" y="4324401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3E1F9A5-B2E3-4BB0-995E-EDF659A5B798}"/>
              </a:ext>
            </a:extLst>
          </p:cNvPr>
          <p:cNvSpPr txBox="1"/>
          <p:nvPr/>
        </p:nvSpPr>
        <p:spPr>
          <a:xfrm>
            <a:off x="1417804" y="1912596"/>
            <a:ext cx="13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B89B791-5D53-4081-A70B-B8EF62DC35A2}"/>
              </a:ext>
            </a:extLst>
          </p:cNvPr>
          <p:cNvSpPr txBox="1"/>
          <p:nvPr/>
        </p:nvSpPr>
        <p:spPr>
          <a:xfrm>
            <a:off x="9437824" y="1944750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CE4E0166-0683-4DCD-8095-3E45CEA9A177}"/>
              </a:ext>
            </a:extLst>
          </p:cNvPr>
          <p:cNvGrpSpPr/>
          <p:nvPr/>
        </p:nvGrpSpPr>
        <p:grpSpPr>
          <a:xfrm>
            <a:off x="1249924" y="2777133"/>
            <a:ext cx="1504252" cy="895840"/>
            <a:chOff x="3131840" y="2220253"/>
            <a:chExt cx="3096344" cy="895840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1AD58FD5-CE76-4B51-ACE5-BA5DDFF9CE5C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CD8511F4-DCB9-4D9F-B4D4-489F31E7AC94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C974F0CC-00DC-4A6F-B980-ECDCE9158601}"/>
              </a:ext>
            </a:extLst>
          </p:cNvPr>
          <p:cNvGrpSpPr/>
          <p:nvPr/>
        </p:nvGrpSpPr>
        <p:grpSpPr>
          <a:xfrm>
            <a:off x="9437824" y="2843265"/>
            <a:ext cx="1504252" cy="895840"/>
            <a:chOff x="3131840" y="2220253"/>
            <a:chExt cx="3096344" cy="895840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2141D47C-6E57-4F1E-A160-3370C6B7AF45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722EFA5-3049-4AFE-98CD-FFEB7470399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33CAD809-4336-4DAB-B07D-91DCEB9A96D7}"/>
              </a:ext>
            </a:extLst>
          </p:cNvPr>
          <p:cNvGrpSpPr/>
          <p:nvPr/>
        </p:nvGrpSpPr>
        <p:grpSpPr>
          <a:xfrm>
            <a:off x="4972654" y="1800633"/>
            <a:ext cx="2246694" cy="1080506"/>
            <a:chOff x="3131840" y="2220253"/>
            <a:chExt cx="3096344" cy="1080506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4A6D6FF7-808B-4BC6-AA18-CC66573A0C43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8281C271-B2A6-43AD-B849-673AD462E0EC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그룹 2067">
            <a:extLst>
              <a:ext uri="{FF2B5EF4-FFF2-40B4-BE49-F238E27FC236}">
                <a16:creationId xmlns="" xmlns:a16="http://schemas.microsoft.com/office/drawing/2014/main" id="{5080C3B0-9663-498D-B192-5ED3F515FBF0}"/>
              </a:ext>
            </a:extLst>
          </p:cNvPr>
          <p:cNvGrpSpPr/>
          <p:nvPr/>
        </p:nvGrpSpPr>
        <p:grpSpPr>
          <a:xfrm>
            <a:off x="6853108" y="3681368"/>
            <a:ext cx="2407898" cy="786353"/>
            <a:chOff x="6859168" y="3670369"/>
            <a:chExt cx="2407898" cy="786353"/>
          </a:xfrm>
        </p:grpSpPr>
        <p:sp>
          <p:nvSpPr>
            <p:cNvPr id="40" name="자유형: 도형 112">
              <a:extLst>
                <a:ext uri="{FF2B5EF4-FFF2-40B4-BE49-F238E27FC236}">
                  <a16:creationId xmlns="" xmlns:a16="http://schemas.microsoft.com/office/drawing/2014/main" id="{1251DA3C-4577-4A92-BDF9-AD07F5F6DF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9168" y="3670369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자유형: 도형 113">
              <a:extLst>
                <a:ext uri="{FF2B5EF4-FFF2-40B4-BE49-F238E27FC236}">
                  <a16:creationId xmlns="" xmlns:a16="http://schemas.microsoft.com/office/drawing/2014/main" id="{D6B0E497-0FDF-4282-B64B-386DF231D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1117" y="3670369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자유형: 도형 114">
              <a:extLst>
                <a:ext uri="{FF2B5EF4-FFF2-40B4-BE49-F238E27FC236}">
                  <a16:creationId xmlns="" xmlns:a16="http://schemas.microsoft.com/office/drawing/2014/main" id="{31F8B3F7-1A66-418B-B8BC-BFD861B5A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3066" y="3670369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그룹 2068">
            <a:extLst>
              <a:ext uri="{FF2B5EF4-FFF2-40B4-BE49-F238E27FC236}">
                <a16:creationId xmlns="" xmlns:a16="http://schemas.microsoft.com/office/drawing/2014/main" id="{D5FA9CF7-ABB6-4C69-9014-6BB6704CE526}"/>
              </a:ext>
            </a:extLst>
          </p:cNvPr>
          <p:cNvGrpSpPr/>
          <p:nvPr/>
        </p:nvGrpSpPr>
        <p:grpSpPr>
          <a:xfrm>
            <a:off x="7284084" y="2801961"/>
            <a:ext cx="1545949" cy="786353"/>
            <a:chOff x="7280241" y="2794454"/>
            <a:chExt cx="1545949" cy="786353"/>
          </a:xfrm>
          <a:solidFill>
            <a:schemeClr val="bg1">
              <a:lumMod val="75000"/>
            </a:schemeClr>
          </a:solidFill>
        </p:grpSpPr>
        <p:sp>
          <p:nvSpPr>
            <p:cNvPr id="44" name="자유형: 도형 116">
              <a:extLst>
                <a:ext uri="{FF2B5EF4-FFF2-40B4-BE49-F238E27FC236}">
                  <a16:creationId xmlns="" xmlns:a16="http://schemas.microsoft.com/office/drawing/2014/main" id="{7A7AC20E-E5FC-4994-ADE8-0946EA6C2B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0241" y="2794454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자유형: 도형 117">
              <a:extLst>
                <a:ext uri="{FF2B5EF4-FFF2-40B4-BE49-F238E27FC236}">
                  <a16:creationId xmlns="" xmlns:a16="http://schemas.microsoft.com/office/drawing/2014/main" id="{EF120238-7B0F-4495-A240-C4BD5256B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2190" y="2794454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explicacion</a:t>
            </a:r>
            <a:endParaRPr lang="en-US" dirty="0"/>
          </a:p>
        </p:txBody>
      </p:sp>
      <p:sp>
        <p:nvSpPr>
          <p:cNvPr id="4" name="사각형: 둥근 위쪽 모서리 34">
            <a:extLst>
              <a:ext uri="{FF2B5EF4-FFF2-40B4-BE49-F238E27FC236}">
                <a16:creationId xmlns="" xmlns:a16="http://schemas.microsoft.com/office/drawing/2014/main" id="{7EB414FE-9C61-4F44-BAC8-B46DF4D3DE4C}"/>
              </a:ext>
            </a:extLst>
          </p:cNvPr>
          <p:cNvSpPr/>
          <p:nvPr/>
        </p:nvSpPr>
        <p:spPr>
          <a:xfrm rot="16200000">
            <a:off x="2210295" y="237898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ight Arrow 6">
            <a:extLst>
              <a:ext uri="{FF2B5EF4-FFF2-40B4-BE49-F238E27FC236}">
                <a16:creationId xmlns="" xmlns:a16="http://schemas.microsoft.com/office/drawing/2014/main" id="{D4BE351C-C6A3-4679-BB85-1C041CAE0E79}"/>
              </a:ext>
            </a:extLst>
          </p:cNvPr>
          <p:cNvSpPr/>
          <p:nvPr/>
        </p:nvSpPr>
        <p:spPr>
          <a:xfrm>
            <a:off x="8322273" y="2455559"/>
            <a:ext cx="1801441" cy="1745697"/>
          </a:xfrm>
          <a:prstGeom prst="rightArrow">
            <a:avLst>
              <a:gd name="adj1" fmla="val 50000"/>
              <a:gd name="adj2" fmla="val 49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9DA5ACB-2571-42A0-9471-755382D11951}"/>
              </a:ext>
            </a:extLst>
          </p:cNvPr>
          <p:cNvSpPr/>
          <p:nvPr/>
        </p:nvSpPr>
        <p:spPr>
          <a:xfrm>
            <a:off x="6755800" y="2891982"/>
            <a:ext cx="1579534" cy="872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3EF6EB3-0F48-40D9-A803-13C454138954}"/>
              </a:ext>
            </a:extLst>
          </p:cNvPr>
          <p:cNvSpPr/>
          <p:nvPr/>
        </p:nvSpPr>
        <p:spPr>
          <a:xfrm>
            <a:off x="5176266" y="289198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EFB238F-FAAF-411C-9783-DC9A641E81BA}"/>
              </a:ext>
            </a:extLst>
          </p:cNvPr>
          <p:cNvSpPr/>
          <p:nvPr/>
        </p:nvSpPr>
        <p:spPr>
          <a:xfrm>
            <a:off x="3596732" y="289198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직사각형 113">
            <a:extLst>
              <a:ext uri="{FF2B5EF4-FFF2-40B4-BE49-F238E27FC236}">
                <a16:creationId xmlns="" xmlns:a16="http://schemas.microsoft.com/office/drawing/2014/main" id="{2B27D56F-BF5F-43EB-90EB-66EF1DBB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363" y="3082179"/>
            <a:ext cx="14293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charset="0"/>
              </a:rPr>
              <a:t>Descarga</a:t>
            </a:r>
            <a:r>
              <a:rPr lang="en-US" altLang="ko-KR" sz="1600" b="1" dirty="0" smtClean="0">
                <a:solidFill>
                  <a:schemeClr val="bg1"/>
                </a:solidFill>
                <a:cs typeface="Arial" charset="0"/>
              </a:rPr>
              <a:t>  del </a:t>
            </a:r>
            <a:r>
              <a:rPr lang="en-US" altLang="ko-KR" sz="1600" b="1" dirty="0" smtClean="0">
                <a:solidFill>
                  <a:schemeClr val="bg1"/>
                </a:solidFill>
                <a:cs typeface="Arial" charset="0"/>
              </a:rPr>
              <a:t>libro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="" xmlns:a16="http://schemas.microsoft.com/office/drawing/2014/main" id="{AA0578FC-72FE-41C3-87B7-FF78CB40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34" y="2977677"/>
            <a:ext cx="142934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charset="0"/>
              </a:rPr>
              <a:t>Uso</a:t>
            </a:r>
            <a:r>
              <a:rPr lang="en-US" altLang="ko-KR" sz="1600" b="1" dirty="0" smtClean="0">
                <a:solidFill>
                  <a:schemeClr val="bg1"/>
                </a:solidFill>
                <a:cs typeface="Arial" charset="0"/>
              </a:rPr>
              <a:t> en multiples </a:t>
            </a:r>
            <a:r>
              <a:rPr lang="en-US" altLang="ko-KR" sz="1600" b="1" dirty="0" smtClean="0">
                <a:solidFill>
                  <a:schemeClr val="bg1"/>
                </a:solidFill>
                <a:cs typeface="Arial" charset="0"/>
              </a:rPr>
              <a:t>plataformas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직사각형 113">
            <a:extLst>
              <a:ext uri="{FF2B5EF4-FFF2-40B4-BE49-F238E27FC236}">
                <a16:creationId xmlns="" xmlns:a16="http://schemas.microsoft.com/office/drawing/2014/main" id="{54A453D1-F724-4922-AC5D-201BB1986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3082179"/>
            <a:ext cx="14293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charset="0"/>
              </a:rPr>
              <a:t>Disponibilidad 24hs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직사각형 113">
            <a:extLst>
              <a:ext uri="{FF2B5EF4-FFF2-40B4-BE49-F238E27FC236}">
                <a16:creationId xmlns="" xmlns:a16="http://schemas.microsoft.com/office/drawing/2014/main" id="{1EB5A88A-97D0-4386-976A-3D6E33057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501" y="3082180"/>
            <a:ext cx="14293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ko-KR" sz="1600" dirty="0" smtClean="0">
                <a:solidFill>
                  <a:schemeClr val="bg1"/>
                </a:solidFill>
              </a:rPr>
              <a:t>Diferentes libros</a:t>
            </a:r>
            <a:endParaRPr lang="es-E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="" xmlns:a16="http://schemas.microsoft.com/office/drawing/2014/main" id="{AA038CAA-5099-49CE-8DB7-2E8B10F75154}"/>
              </a:ext>
            </a:extLst>
          </p:cNvPr>
          <p:cNvSpPr/>
          <p:nvPr/>
        </p:nvSpPr>
        <p:spPr>
          <a:xfrm>
            <a:off x="2444867" y="2131013"/>
            <a:ext cx="512139" cy="47940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D9C0DE87-4A54-4881-B95D-3C18A8D0751F}"/>
              </a:ext>
            </a:extLst>
          </p:cNvPr>
          <p:cNvGrpSpPr/>
          <p:nvPr/>
        </p:nvGrpSpPr>
        <p:grpSpPr>
          <a:xfrm>
            <a:off x="3970277" y="1993534"/>
            <a:ext cx="832443" cy="661394"/>
            <a:chOff x="4002843" y="1987306"/>
            <a:chExt cx="832443" cy="661394"/>
          </a:xfrm>
        </p:grpSpPr>
        <p:sp>
          <p:nvSpPr>
            <p:cNvPr id="26" name="Rectangle 18">
              <a:extLst>
                <a:ext uri="{FF2B5EF4-FFF2-40B4-BE49-F238E27FC236}">
                  <a16:creationId xmlns="" xmlns:a16="http://schemas.microsoft.com/office/drawing/2014/main" id="{B268D1EE-3F38-44CA-A294-BDDDF62446A6}"/>
                </a:ext>
              </a:extLst>
            </p:cNvPr>
            <p:cNvSpPr/>
            <p:nvPr/>
          </p:nvSpPr>
          <p:spPr>
            <a:xfrm>
              <a:off x="4002843" y="1987306"/>
              <a:ext cx="832443" cy="661394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956D5450-40E2-487C-83E4-7179253A3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776" y="2182747"/>
              <a:ext cx="589749" cy="110877"/>
            </a:xfrm>
            <a:custGeom>
              <a:avLst/>
              <a:gdLst/>
              <a:ahLst/>
              <a:cxnLst/>
              <a:rect l="l" t="t" r="r" b="b"/>
              <a:pathLst>
                <a:path w="589749" h="110877">
                  <a:moveTo>
                    <a:pt x="553417" y="44276"/>
                  </a:moveTo>
                  <a:cubicBezTo>
                    <a:pt x="548853" y="44276"/>
                    <a:pt x="545083" y="45938"/>
                    <a:pt x="542106" y="49262"/>
                  </a:cubicBezTo>
                  <a:cubicBezTo>
                    <a:pt x="539130" y="52586"/>
                    <a:pt x="537666" y="57101"/>
                    <a:pt x="537716" y="62806"/>
                  </a:cubicBezTo>
                  <a:lnTo>
                    <a:pt x="568970" y="62806"/>
                  </a:lnTo>
                  <a:cubicBezTo>
                    <a:pt x="568821" y="56753"/>
                    <a:pt x="567258" y="52152"/>
                    <a:pt x="564282" y="49002"/>
                  </a:cubicBezTo>
                  <a:cubicBezTo>
                    <a:pt x="561305" y="45852"/>
                    <a:pt x="557684" y="44276"/>
                    <a:pt x="553417" y="44276"/>
                  </a:cubicBezTo>
                  <a:close/>
                  <a:moveTo>
                    <a:pt x="124792" y="44276"/>
                  </a:moveTo>
                  <a:cubicBezTo>
                    <a:pt x="120228" y="44276"/>
                    <a:pt x="116458" y="45938"/>
                    <a:pt x="113481" y="49262"/>
                  </a:cubicBezTo>
                  <a:cubicBezTo>
                    <a:pt x="110505" y="52586"/>
                    <a:pt x="109041" y="57101"/>
                    <a:pt x="109091" y="62806"/>
                  </a:cubicBezTo>
                  <a:lnTo>
                    <a:pt x="140345" y="62806"/>
                  </a:lnTo>
                  <a:cubicBezTo>
                    <a:pt x="140196" y="56753"/>
                    <a:pt x="138633" y="52152"/>
                    <a:pt x="135657" y="49002"/>
                  </a:cubicBezTo>
                  <a:cubicBezTo>
                    <a:pt x="132680" y="45852"/>
                    <a:pt x="129059" y="44276"/>
                    <a:pt x="124792" y="44276"/>
                  </a:cubicBezTo>
                  <a:close/>
                  <a:moveTo>
                    <a:pt x="445815" y="30063"/>
                  </a:moveTo>
                  <a:lnTo>
                    <a:pt x="466725" y="30063"/>
                  </a:lnTo>
                  <a:lnTo>
                    <a:pt x="466725" y="109091"/>
                  </a:lnTo>
                  <a:lnTo>
                    <a:pt x="445815" y="109091"/>
                  </a:lnTo>
                  <a:close/>
                  <a:moveTo>
                    <a:pt x="170259" y="30063"/>
                  </a:moveTo>
                  <a:lnTo>
                    <a:pt x="195783" y="30063"/>
                  </a:lnTo>
                  <a:lnTo>
                    <a:pt x="209773" y="51792"/>
                  </a:lnTo>
                  <a:lnTo>
                    <a:pt x="224507" y="30063"/>
                  </a:lnTo>
                  <a:lnTo>
                    <a:pt x="249064" y="30063"/>
                  </a:lnTo>
                  <a:lnTo>
                    <a:pt x="222275" y="67494"/>
                  </a:lnTo>
                  <a:lnTo>
                    <a:pt x="251519" y="109091"/>
                  </a:lnTo>
                  <a:lnTo>
                    <a:pt x="225847" y="109091"/>
                  </a:lnTo>
                  <a:lnTo>
                    <a:pt x="209773" y="84609"/>
                  </a:lnTo>
                  <a:lnTo>
                    <a:pt x="193551" y="109091"/>
                  </a:lnTo>
                  <a:lnTo>
                    <a:pt x="169069" y="109091"/>
                  </a:lnTo>
                  <a:lnTo>
                    <a:pt x="197569" y="68387"/>
                  </a:lnTo>
                  <a:close/>
                  <a:moveTo>
                    <a:pt x="552152" y="28277"/>
                  </a:moveTo>
                  <a:cubicBezTo>
                    <a:pt x="563910" y="28277"/>
                    <a:pt x="573187" y="32159"/>
                    <a:pt x="579983" y="39923"/>
                  </a:cubicBezTo>
                  <a:cubicBezTo>
                    <a:pt x="586780" y="47687"/>
                    <a:pt x="590029" y="59581"/>
                    <a:pt x="589731" y="75605"/>
                  </a:cubicBezTo>
                  <a:lnTo>
                    <a:pt x="537344" y="75605"/>
                  </a:lnTo>
                  <a:cubicBezTo>
                    <a:pt x="537493" y="81806"/>
                    <a:pt x="539179" y="86630"/>
                    <a:pt x="542404" y="90078"/>
                  </a:cubicBezTo>
                  <a:cubicBezTo>
                    <a:pt x="545629" y="93526"/>
                    <a:pt x="549647" y="95250"/>
                    <a:pt x="554459" y="95250"/>
                  </a:cubicBezTo>
                  <a:cubicBezTo>
                    <a:pt x="557733" y="95250"/>
                    <a:pt x="560487" y="94357"/>
                    <a:pt x="562719" y="92571"/>
                  </a:cubicBezTo>
                  <a:cubicBezTo>
                    <a:pt x="564952" y="90785"/>
                    <a:pt x="566638" y="87908"/>
                    <a:pt x="567779" y="83939"/>
                  </a:cubicBezTo>
                  <a:lnTo>
                    <a:pt x="588615" y="87437"/>
                  </a:lnTo>
                  <a:cubicBezTo>
                    <a:pt x="585936" y="95076"/>
                    <a:pt x="581707" y="100893"/>
                    <a:pt x="575928" y="104887"/>
                  </a:cubicBezTo>
                  <a:cubicBezTo>
                    <a:pt x="570148" y="108880"/>
                    <a:pt x="562917" y="110877"/>
                    <a:pt x="554236" y="110877"/>
                  </a:cubicBezTo>
                  <a:cubicBezTo>
                    <a:pt x="540494" y="110877"/>
                    <a:pt x="530324" y="106387"/>
                    <a:pt x="523726" y="97408"/>
                  </a:cubicBezTo>
                  <a:cubicBezTo>
                    <a:pt x="518517" y="90215"/>
                    <a:pt x="515913" y="81136"/>
                    <a:pt x="515913" y="70173"/>
                  </a:cubicBezTo>
                  <a:cubicBezTo>
                    <a:pt x="515913" y="57076"/>
                    <a:pt x="519336" y="46819"/>
                    <a:pt x="526182" y="39402"/>
                  </a:cubicBezTo>
                  <a:cubicBezTo>
                    <a:pt x="533028" y="31986"/>
                    <a:pt x="541685" y="28277"/>
                    <a:pt x="552152" y="28277"/>
                  </a:cubicBezTo>
                  <a:close/>
                  <a:moveTo>
                    <a:pt x="123527" y="28277"/>
                  </a:moveTo>
                  <a:cubicBezTo>
                    <a:pt x="135285" y="28277"/>
                    <a:pt x="144562" y="32159"/>
                    <a:pt x="151358" y="39923"/>
                  </a:cubicBezTo>
                  <a:cubicBezTo>
                    <a:pt x="158155" y="47687"/>
                    <a:pt x="161404" y="59581"/>
                    <a:pt x="161106" y="75605"/>
                  </a:cubicBezTo>
                  <a:lnTo>
                    <a:pt x="108719" y="75605"/>
                  </a:lnTo>
                  <a:cubicBezTo>
                    <a:pt x="108868" y="81806"/>
                    <a:pt x="110554" y="86630"/>
                    <a:pt x="113779" y="90078"/>
                  </a:cubicBezTo>
                  <a:cubicBezTo>
                    <a:pt x="117004" y="93526"/>
                    <a:pt x="121022" y="95250"/>
                    <a:pt x="125834" y="95250"/>
                  </a:cubicBezTo>
                  <a:cubicBezTo>
                    <a:pt x="129108" y="95250"/>
                    <a:pt x="131862" y="94357"/>
                    <a:pt x="134094" y="92571"/>
                  </a:cubicBezTo>
                  <a:cubicBezTo>
                    <a:pt x="136327" y="90785"/>
                    <a:pt x="138013" y="87908"/>
                    <a:pt x="139154" y="83939"/>
                  </a:cubicBezTo>
                  <a:lnTo>
                    <a:pt x="159990" y="87437"/>
                  </a:lnTo>
                  <a:cubicBezTo>
                    <a:pt x="157311" y="95076"/>
                    <a:pt x="153082" y="100893"/>
                    <a:pt x="147303" y="104887"/>
                  </a:cubicBezTo>
                  <a:cubicBezTo>
                    <a:pt x="141523" y="108880"/>
                    <a:pt x="134293" y="110877"/>
                    <a:pt x="125611" y="110877"/>
                  </a:cubicBezTo>
                  <a:cubicBezTo>
                    <a:pt x="111869" y="110877"/>
                    <a:pt x="101699" y="106387"/>
                    <a:pt x="95101" y="97408"/>
                  </a:cubicBezTo>
                  <a:cubicBezTo>
                    <a:pt x="89892" y="90215"/>
                    <a:pt x="87288" y="81136"/>
                    <a:pt x="87288" y="70173"/>
                  </a:cubicBezTo>
                  <a:cubicBezTo>
                    <a:pt x="87288" y="57076"/>
                    <a:pt x="90711" y="46819"/>
                    <a:pt x="97557" y="39402"/>
                  </a:cubicBezTo>
                  <a:cubicBezTo>
                    <a:pt x="104403" y="31986"/>
                    <a:pt x="113060" y="28277"/>
                    <a:pt x="123527" y="28277"/>
                  </a:cubicBezTo>
                  <a:close/>
                  <a:moveTo>
                    <a:pt x="286792" y="2158"/>
                  </a:moveTo>
                  <a:lnTo>
                    <a:pt x="286792" y="30063"/>
                  </a:lnTo>
                  <a:lnTo>
                    <a:pt x="301079" y="30063"/>
                  </a:lnTo>
                  <a:lnTo>
                    <a:pt x="301079" y="46732"/>
                  </a:lnTo>
                  <a:lnTo>
                    <a:pt x="286792" y="46732"/>
                  </a:lnTo>
                  <a:lnTo>
                    <a:pt x="286792" y="78581"/>
                  </a:lnTo>
                  <a:cubicBezTo>
                    <a:pt x="286792" y="85031"/>
                    <a:pt x="286928" y="88788"/>
                    <a:pt x="287201" y="89855"/>
                  </a:cubicBezTo>
                  <a:cubicBezTo>
                    <a:pt x="287474" y="90922"/>
                    <a:pt x="288094" y="91802"/>
                    <a:pt x="289061" y="92497"/>
                  </a:cubicBezTo>
                  <a:cubicBezTo>
                    <a:pt x="290029" y="93191"/>
                    <a:pt x="291207" y="93539"/>
                    <a:pt x="292596" y="93539"/>
                  </a:cubicBezTo>
                  <a:cubicBezTo>
                    <a:pt x="294531" y="93539"/>
                    <a:pt x="297334" y="92869"/>
                    <a:pt x="301005" y="91529"/>
                  </a:cubicBezTo>
                  <a:lnTo>
                    <a:pt x="302791" y="107752"/>
                  </a:lnTo>
                  <a:cubicBezTo>
                    <a:pt x="297929" y="109835"/>
                    <a:pt x="292422" y="110877"/>
                    <a:pt x="286271" y="110877"/>
                  </a:cubicBezTo>
                  <a:cubicBezTo>
                    <a:pt x="282501" y="110877"/>
                    <a:pt x="279102" y="110245"/>
                    <a:pt x="276076" y="108980"/>
                  </a:cubicBezTo>
                  <a:cubicBezTo>
                    <a:pt x="273050" y="107714"/>
                    <a:pt x="270830" y="106077"/>
                    <a:pt x="269416" y="104068"/>
                  </a:cubicBezTo>
                  <a:cubicBezTo>
                    <a:pt x="268002" y="102059"/>
                    <a:pt x="267022" y="99343"/>
                    <a:pt x="266477" y="95920"/>
                  </a:cubicBezTo>
                  <a:cubicBezTo>
                    <a:pt x="266030" y="93489"/>
                    <a:pt x="265807" y="88578"/>
                    <a:pt x="265807" y="81186"/>
                  </a:cubicBezTo>
                  <a:lnTo>
                    <a:pt x="265807" y="46732"/>
                  </a:lnTo>
                  <a:lnTo>
                    <a:pt x="256208" y="46732"/>
                  </a:lnTo>
                  <a:lnTo>
                    <a:pt x="256208" y="30063"/>
                  </a:lnTo>
                  <a:lnTo>
                    <a:pt x="265807" y="30063"/>
                  </a:lnTo>
                  <a:lnTo>
                    <a:pt x="265807" y="14362"/>
                  </a:lnTo>
                  <a:close/>
                  <a:moveTo>
                    <a:pt x="483915" y="0"/>
                  </a:moveTo>
                  <a:lnTo>
                    <a:pt x="504825" y="0"/>
                  </a:lnTo>
                  <a:lnTo>
                    <a:pt x="504825" y="109091"/>
                  </a:lnTo>
                  <a:lnTo>
                    <a:pt x="483915" y="109091"/>
                  </a:lnTo>
                  <a:close/>
                  <a:moveTo>
                    <a:pt x="445815" y="0"/>
                  </a:moveTo>
                  <a:lnTo>
                    <a:pt x="466725" y="0"/>
                  </a:lnTo>
                  <a:lnTo>
                    <a:pt x="466725" y="19348"/>
                  </a:lnTo>
                  <a:lnTo>
                    <a:pt x="445815" y="19348"/>
                  </a:lnTo>
                  <a:close/>
                  <a:moveTo>
                    <a:pt x="350862" y="0"/>
                  </a:moveTo>
                  <a:lnTo>
                    <a:pt x="425648" y="0"/>
                  </a:lnTo>
                  <a:lnTo>
                    <a:pt x="425648" y="18455"/>
                  </a:lnTo>
                  <a:lnTo>
                    <a:pt x="372889" y="18455"/>
                  </a:lnTo>
                  <a:lnTo>
                    <a:pt x="372889" y="44276"/>
                  </a:lnTo>
                  <a:lnTo>
                    <a:pt x="418430" y="44276"/>
                  </a:lnTo>
                  <a:lnTo>
                    <a:pt x="418430" y="62731"/>
                  </a:lnTo>
                  <a:lnTo>
                    <a:pt x="372889" y="62731"/>
                  </a:lnTo>
                  <a:lnTo>
                    <a:pt x="372889" y="109091"/>
                  </a:lnTo>
                  <a:lnTo>
                    <a:pt x="350862" y="109091"/>
                  </a:lnTo>
                  <a:close/>
                  <a:moveTo>
                    <a:pt x="0" y="0"/>
                  </a:moveTo>
                  <a:lnTo>
                    <a:pt x="86692" y="0"/>
                  </a:lnTo>
                  <a:lnTo>
                    <a:pt x="86692" y="18455"/>
                  </a:lnTo>
                  <a:lnTo>
                    <a:pt x="54397" y="18455"/>
                  </a:lnTo>
                  <a:lnTo>
                    <a:pt x="54397" y="109091"/>
                  </a:lnTo>
                  <a:lnTo>
                    <a:pt x="32370" y="109091"/>
                  </a:lnTo>
                  <a:lnTo>
                    <a:pt x="32370" y="18455"/>
                  </a:lnTo>
                  <a:lnTo>
                    <a:pt x="0" y="184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60E59C55-B353-40CD-93A9-4AB03FF87596}"/>
              </a:ext>
            </a:extLst>
          </p:cNvPr>
          <p:cNvGrpSpPr/>
          <p:nvPr/>
        </p:nvGrpSpPr>
        <p:grpSpPr>
          <a:xfrm>
            <a:off x="5683857" y="1993534"/>
            <a:ext cx="596412" cy="710732"/>
            <a:chOff x="5683857" y="1993534"/>
            <a:chExt cx="596412" cy="710732"/>
          </a:xfrm>
        </p:grpSpPr>
        <p:sp>
          <p:nvSpPr>
            <p:cNvPr id="43" name="Rounded Rectangle 12">
              <a:extLst>
                <a:ext uri="{FF2B5EF4-FFF2-40B4-BE49-F238E27FC236}">
                  <a16:creationId xmlns="" xmlns:a16="http://schemas.microsoft.com/office/drawing/2014/main" id="{983FAB98-7DEB-4862-9194-DF8325D40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3857" y="1993534"/>
              <a:ext cx="596412" cy="710732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5" name="Frame 1">
              <a:extLst>
                <a:ext uri="{FF2B5EF4-FFF2-40B4-BE49-F238E27FC236}">
                  <a16:creationId xmlns="" xmlns:a16="http://schemas.microsoft.com/office/drawing/2014/main" id="{C3EBE64B-E1D3-456D-AD7B-590318E33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0945" y="2188975"/>
              <a:ext cx="301638" cy="30163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0" y="2700080"/>
                  </a:moveTo>
                  <a:lnTo>
                    <a:pt x="569408" y="2700080"/>
                  </a:lnTo>
                  <a:lnTo>
                    <a:pt x="569408" y="3390592"/>
                  </a:lnTo>
                  <a:lnTo>
                    <a:pt x="3390592" y="3390592"/>
                  </a:lnTo>
                  <a:lnTo>
                    <a:pt x="3390592" y="2700080"/>
                  </a:lnTo>
                  <a:lnTo>
                    <a:pt x="3960000" y="2700080"/>
                  </a:lnTo>
                  <a:lnTo>
                    <a:pt x="3960000" y="3960000"/>
                  </a:lnTo>
                  <a:lnTo>
                    <a:pt x="0" y="3960000"/>
                  </a:lnTo>
                  <a:close/>
                  <a:moveTo>
                    <a:pt x="1530791" y="0"/>
                  </a:moveTo>
                  <a:lnTo>
                    <a:pt x="2429209" y="0"/>
                  </a:lnTo>
                  <a:lnTo>
                    <a:pt x="2429209" y="2108456"/>
                  </a:lnTo>
                  <a:lnTo>
                    <a:pt x="2772088" y="2108456"/>
                  </a:lnTo>
                  <a:lnTo>
                    <a:pt x="1980000" y="3198242"/>
                  </a:lnTo>
                  <a:lnTo>
                    <a:pt x="1187912" y="2108456"/>
                  </a:lnTo>
                  <a:lnTo>
                    <a:pt x="1530791" y="210845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Rounded Rectangle 12">
            <a:extLst>
              <a:ext uri="{FF2B5EF4-FFF2-40B4-BE49-F238E27FC236}">
                <a16:creationId xmlns="" xmlns:a16="http://schemas.microsoft.com/office/drawing/2014/main" id="{4DDED426-4F1D-42D8-8124-35A2BD5E34F7}"/>
              </a:ext>
            </a:extLst>
          </p:cNvPr>
          <p:cNvSpPr>
            <a:spLocks noChangeAspect="1"/>
          </p:cNvSpPr>
          <p:nvPr/>
        </p:nvSpPr>
        <p:spPr>
          <a:xfrm>
            <a:off x="7233167" y="1978102"/>
            <a:ext cx="596412" cy="710732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0" name="Down Arrow 1">
            <a:extLst>
              <a:ext uri="{FF2B5EF4-FFF2-40B4-BE49-F238E27FC236}">
                <a16:creationId xmlns="" xmlns:a16="http://schemas.microsoft.com/office/drawing/2014/main" id="{35525A38-D47C-4844-9EF9-8A2899F149E8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7289485" y="2131013"/>
            <a:ext cx="323117" cy="36286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642EEEBF-5D7E-41DA-B2B3-7818D3F4EC9E}"/>
              </a:ext>
            </a:extLst>
          </p:cNvPr>
          <p:cNvGrpSpPr/>
          <p:nvPr/>
        </p:nvGrpSpPr>
        <p:grpSpPr>
          <a:xfrm>
            <a:off x="809899" y="4336668"/>
            <a:ext cx="2624270" cy="1268827"/>
            <a:chOff x="1985513" y="4307149"/>
            <a:chExt cx="2380861" cy="1268827"/>
          </a:xfrm>
        </p:grpSpPr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05526F09-F985-462A-8656-48F3AA06F85F}"/>
                </a:ext>
              </a:extLst>
            </p:cNvPr>
            <p:cNvSpPr txBox="1"/>
            <p:nvPr/>
          </p:nvSpPr>
          <p:spPr>
            <a:xfrm>
              <a:off x="2004346" y="4560313"/>
              <a:ext cx="23466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podran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encontrar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muchos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otros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podran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descargar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 la web 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otros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diferentes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generos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segun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materia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 </a:t>
              </a:r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requiera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DB5056F8-EEAB-484A-817A-BB741AA856D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Diferentes</a:t>
              </a:r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libros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B3513EB7-FC79-4550-BB0E-099B5B0FE2BB}"/>
              </a:ext>
            </a:extLst>
          </p:cNvPr>
          <p:cNvGrpSpPr/>
          <p:nvPr/>
        </p:nvGrpSpPr>
        <p:grpSpPr>
          <a:xfrm>
            <a:off x="3430431" y="5372988"/>
            <a:ext cx="2624270" cy="1268827"/>
            <a:chOff x="1985513" y="4307149"/>
            <a:chExt cx="2380861" cy="1268827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1B9E3761-B2A3-471D-92F6-82D9EA2915BC}"/>
                </a:ext>
              </a:extLst>
            </p:cNvPr>
            <p:cNvSpPr txBox="1"/>
            <p:nvPr/>
          </p:nvSpPr>
          <p:spPr>
            <a:xfrm>
              <a:off x="2004346" y="4560313"/>
              <a:ext cx="23466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pagina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 estara 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disponible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24hs del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todos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los estudiantes y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docentes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 la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posibilidad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entrar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cualquier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momento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63B62C24-521D-4126-851C-3AA5DFE3301F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disponibilidad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1152F87E-3D96-48B7-9936-F81748554CC9}"/>
              </a:ext>
            </a:extLst>
          </p:cNvPr>
          <p:cNvGrpSpPr/>
          <p:nvPr/>
        </p:nvGrpSpPr>
        <p:grpSpPr>
          <a:xfrm>
            <a:off x="5005933" y="4441171"/>
            <a:ext cx="2624270" cy="714829"/>
            <a:chOff x="1985513" y="4307149"/>
            <a:chExt cx="2380861" cy="714829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BC8409F6-F0F1-4F0C-A259-18B05B7DA8A5}"/>
                </a:ext>
              </a:extLst>
            </p:cNvPr>
            <p:cNvSpPr txBox="1"/>
            <p:nvPr/>
          </p:nvSpPr>
          <p:spPr>
            <a:xfrm>
              <a:off x="2004346" y="456031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podran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descargar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diferentes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respectivas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materias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8D8ED820-D3F7-4154-8E1D-54400B5ABBA6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1"/>
                  </a:solidFill>
                  <a:cs typeface="Arial" pitchFamily="34" charset="0"/>
                </a:rPr>
                <a:t>descargas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C7C7987B-76D6-4B58-B71D-18D4DA5C2984}"/>
              </a:ext>
            </a:extLst>
          </p:cNvPr>
          <p:cNvGrpSpPr/>
          <p:nvPr/>
        </p:nvGrpSpPr>
        <p:grpSpPr>
          <a:xfrm>
            <a:off x="8109790" y="4863537"/>
            <a:ext cx="2624270" cy="899495"/>
            <a:chOff x="1985513" y="4307149"/>
            <a:chExt cx="2380861" cy="899495"/>
          </a:xfrm>
        </p:grpSpPr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F960A00A-33DE-4A37-BE84-BD61ACB01DFC}"/>
                </a:ext>
              </a:extLst>
            </p:cNvPr>
            <p:cNvSpPr txBox="1"/>
            <p:nvPr/>
          </p:nvSpPr>
          <p:spPr>
            <a:xfrm>
              <a:off x="2004346" y="4560313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BB986583-0EE0-4D8B-AC88-9911B093201E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4th generation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68">
            <a:extLst>
              <a:ext uri="{FF2B5EF4-FFF2-40B4-BE49-F238E27FC236}">
                <a16:creationId xmlns="" xmlns:a16="http://schemas.microsoft.com/office/drawing/2014/main" id="{D3264FB0-E4F4-4EC7-AD7F-90D6EFD4A61F}"/>
              </a:ext>
            </a:extLst>
          </p:cNvPr>
          <p:cNvSpPr/>
          <p:nvPr/>
        </p:nvSpPr>
        <p:spPr>
          <a:xfrm rot="10800000">
            <a:off x="4563050" y="3292510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Hexagon 68">
            <a:extLst>
              <a:ext uri="{FF2B5EF4-FFF2-40B4-BE49-F238E27FC236}">
                <a16:creationId xmlns="" xmlns:a16="http://schemas.microsoft.com/office/drawing/2014/main" id="{55896F2B-DD4A-46BE-BA72-290CF6399B61}"/>
              </a:ext>
            </a:extLst>
          </p:cNvPr>
          <p:cNvSpPr/>
          <p:nvPr/>
        </p:nvSpPr>
        <p:spPr>
          <a:xfrm>
            <a:off x="3554938" y="2052394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1B663FC-841A-4913-83AE-0DF097B43489}"/>
              </a:ext>
            </a:extLst>
          </p:cNvPr>
          <p:cNvGrpSpPr/>
          <p:nvPr/>
        </p:nvGrpSpPr>
        <p:grpSpPr>
          <a:xfrm>
            <a:off x="7896414" y="1734884"/>
            <a:ext cx="3582230" cy="1107996"/>
            <a:chOff x="2551706" y="4283314"/>
            <a:chExt cx="1468131" cy="1107996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59B3515-2036-44AC-8196-0C3AAE97CE2A}"/>
                </a:ext>
              </a:extLst>
            </p:cNvPr>
            <p:cNvSpPr txBox="1"/>
            <p:nvPr/>
          </p:nvSpPr>
          <p:spPr>
            <a:xfrm>
              <a:off x="2551706" y="4560313"/>
              <a:ext cx="146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1FCCA012-C3A8-421F-A99C-974D4AC84074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8D0FFE4-6D55-4341-B278-59011478BA7B}"/>
              </a:ext>
            </a:extLst>
          </p:cNvPr>
          <p:cNvGrpSpPr/>
          <p:nvPr/>
        </p:nvGrpSpPr>
        <p:grpSpPr>
          <a:xfrm>
            <a:off x="680936" y="4965455"/>
            <a:ext cx="3648076" cy="1107996"/>
            <a:chOff x="2551706" y="4283314"/>
            <a:chExt cx="1480091" cy="1107996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7CC8D4A0-FE5F-41CB-8E77-A074D4E0AC4B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40DB54A0-A7FC-442B-9DFF-68A4A0C7028F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76CD8D14-55CB-49BA-B5FB-1B9B90E80981}"/>
              </a:ext>
            </a:extLst>
          </p:cNvPr>
          <p:cNvGrpSpPr/>
          <p:nvPr/>
        </p:nvGrpSpPr>
        <p:grpSpPr>
          <a:xfrm>
            <a:off x="4144503" y="3323184"/>
            <a:ext cx="1807483" cy="787964"/>
            <a:chOff x="4594236" y="2114926"/>
            <a:chExt cx="2232248" cy="787964"/>
          </a:xfrm>
        </p:grpSpPr>
        <p:sp>
          <p:nvSpPr>
            <p:cNvPr id="12" name="Text Placeholder 12">
              <a:extLst>
                <a:ext uri="{FF2B5EF4-FFF2-40B4-BE49-F238E27FC236}">
                  <a16:creationId xmlns="" xmlns:a16="http://schemas.microsoft.com/office/drawing/2014/main" id="{0EB05C9D-7C77-46F0-9112-C101CE7DD004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="" xmlns:a16="http://schemas.microsoft.com/office/drawing/2014/main" id="{A14A403C-AF76-451D-A60D-EA91608DBBED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AFFBBEC-582F-41E2-9DF5-21B84DEF5E13}"/>
              </a:ext>
            </a:extLst>
          </p:cNvPr>
          <p:cNvGrpSpPr/>
          <p:nvPr/>
        </p:nvGrpSpPr>
        <p:grpSpPr>
          <a:xfrm>
            <a:off x="6344388" y="4566122"/>
            <a:ext cx="1807483" cy="787964"/>
            <a:chOff x="4594236" y="2114926"/>
            <a:chExt cx="2232248" cy="787964"/>
          </a:xfrm>
        </p:grpSpPr>
        <p:sp>
          <p:nvSpPr>
            <p:cNvPr id="15" name="Text Placeholder 12">
              <a:extLst>
                <a:ext uri="{FF2B5EF4-FFF2-40B4-BE49-F238E27FC236}">
                  <a16:creationId xmlns="" xmlns:a16="http://schemas.microsoft.com/office/drawing/2014/main" id="{B1DAB5E4-37A0-4539-8C0E-7F60AB300901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="" xmlns:a16="http://schemas.microsoft.com/office/drawing/2014/main" id="{52C9DA86-B94E-4083-9D5A-1F28C415233A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E3CC4449-F6DD-4AD1-8E32-0AB8BB13AD98}"/>
              </a:ext>
            </a:extLst>
          </p:cNvPr>
          <p:cNvSpPr/>
          <p:nvPr/>
        </p:nvSpPr>
        <p:spPr>
          <a:xfrm rot="18900000">
            <a:off x="6938414" y="3852744"/>
            <a:ext cx="697254" cy="56009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8">
            <a:extLst>
              <a:ext uri="{FF2B5EF4-FFF2-40B4-BE49-F238E27FC236}">
                <a16:creationId xmlns="" xmlns:a16="http://schemas.microsoft.com/office/drawing/2014/main" id="{70886F2D-334A-4302-A38E-732815DDF607}"/>
              </a:ext>
            </a:extLst>
          </p:cNvPr>
          <p:cNvSpPr/>
          <p:nvPr/>
        </p:nvSpPr>
        <p:spPr>
          <a:xfrm>
            <a:off x="4766200" y="2515810"/>
            <a:ext cx="525175" cy="604248"/>
          </a:xfrm>
          <a:custGeom>
            <a:avLst/>
            <a:gdLst/>
            <a:ahLst/>
            <a:cxnLst/>
            <a:rect l="l" t="t" r="r" b="b"/>
            <a:pathLst>
              <a:path w="3442170" h="3960441">
                <a:moveTo>
                  <a:pt x="658867" y="3240361"/>
                </a:moveTo>
                <a:lnTo>
                  <a:pt x="2539193" y="3240361"/>
                </a:lnTo>
                <a:cubicBezTo>
                  <a:pt x="2596541" y="3240361"/>
                  <a:pt x="2643030" y="3286850"/>
                  <a:pt x="2643030" y="3344198"/>
                </a:cubicBezTo>
                <a:lnTo>
                  <a:pt x="2643030" y="3352549"/>
                </a:lnTo>
                <a:cubicBezTo>
                  <a:pt x="2643030" y="3409897"/>
                  <a:pt x="2596541" y="3456386"/>
                  <a:pt x="2539193" y="3456386"/>
                </a:cubicBezTo>
                <a:lnTo>
                  <a:pt x="658867" y="3456386"/>
                </a:lnTo>
                <a:cubicBezTo>
                  <a:pt x="601519" y="3456386"/>
                  <a:pt x="555030" y="3409897"/>
                  <a:pt x="555030" y="3352549"/>
                </a:cubicBezTo>
                <a:lnTo>
                  <a:pt x="555030" y="3344198"/>
                </a:lnTo>
                <a:cubicBezTo>
                  <a:pt x="555030" y="3286850"/>
                  <a:pt x="601519" y="3240361"/>
                  <a:pt x="658867" y="3240361"/>
                </a:cubicBezTo>
                <a:close/>
                <a:moveTo>
                  <a:pt x="658867" y="2833796"/>
                </a:moveTo>
                <a:lnTo>
                  <a:pt x="2539193" y="2833796"/>
                </a:lnTo>
                <a:cubicBezTo>
                  <a:pt x="2596541" y="2833796"/>
                  <a:pt x="2643030" y="2880285"/>
                  <a:pt x="2643030" y="2937633"/>
                </a:cubicBezTo>
                <a:lnTo>
                  <a:pt x="2643030" y="2945984"/>
                </a:lnTo>
                <a:cubicBezTo>
                  <a:pt x="2643030" y="3003332"/>
                  <a:pt x="2596541" y="3049821"/>
                  <a:pt x="2539193" y="3049821"/>
                </a:cubicBezTo>
                <a:lnTo>
                  <a:pt x="658867" y="3049821"/>
                </a:lnTo>
                <a:cubicBezTo>
                  <a:pt x="601519" y="3049821"/>
                  <a:pt x="555030" y="3003332"/>
                  <a:pt x="555030" y="2945984"/>
                </a:cubicBezTo>
                <a:lnTo>
                  <a:pt x="555030" y="2937633"/>
                </a:lnTo>
                <a:cubicBezTo>
                  <a:pt x="555030" y="2880285"/>
                  <a:pt x="601519" y="2833796"/>
                  <a:pt x="658867" y="2833796"/>
                </a:cubicBezTo>
                <a:close/>
                <a:moveTo>
                  <a:pt x="658867" y="2427229"/>
                </a:moveTo>
                <a:lnTo>
                  <a:pt x="2539193" y="2427229"/>
                </a:lnTo>
                <a:cubicBezTo>
                  <a:pt x="2596541" y="2427229"/>
                  <a:pt x="2643030" y="2473718"/>
                  <a:pt x="2643030" y="2531066"/>
                </a:cubicBezTo>
                <a:lnTo>
                  <a:pt x="2643030" y="2539417"/>
                </a:lnTo>
                <a:cubicBezTo>
                  <a:pt x="2643030" y="2596765"/>
                  <a:pt x="2596541" y="2643254"/>
                  <a:pt x="2539193" y="2643254"/>
                </a:cubicBezTo>
                <a:lnTo>
                  <a:pt x="658867" y="2643254"/>
                </a:lnTo>
                <a:cubicBezTo>
                  <a:pt x="601519" y="2643254"/>
                  <a:pt x="555030" y="2596765"/>
                  <a:pt x="555030" y="2539417"/>
                </a:cubicBezTo>
                <a:lnTo>
                  <a:pt x="555030" y="2531066"/>
                </a:lnTo>
                <a:cubicBezTo>
                  <a:pt x="555030" y="2473718"/>
                  <a:pt x="601519" y="2427229"/>
                  <a:pt x="658867" y="2427229"/>
                </a:cubicBezTo>
                <a:close/>
                <a:moveTo>
                  <a:pt x="658867" y="2020662"/>
                </a:moveTo>
                <a:lnTo>
                  <a:pt x="2539193" y="2020662"/>
                </a:lnTo>
                <a:cubicBezTo>
                  <a:pt x="2596541" y="2020662"/>
                  <a:pt x="2643030" y="2067151"/>
                  <a:pt x="2643030" y="2124499"/>
                </a:cubicBezTo>
                <a:lnTo>
                  <a:pt x="2643030" y="2132850"/>
                </a:lnTo>
                <a:cubicBezTo>
                  <a:pt x="2643030" y="2190198"/>
                  <a:pt x="2596541" y="2236687"/>
                  <a:pt x="2539193" y="2236687"/>
                </a:cubicBezTo>
                <a:lnTo>
                  <a:pt x="658867" y="2236687"/>
                </a:lnTo>
                <a:cubicBezTo>
                  <a:pt x="601519" y="2236687"/>
                  <a:pt x="555030" y="2190198"/>
                  <a:pt x="555030" y="2132850"/>
                </a:cubicBezTo>
                <a:lnTo>
                  <a:pt x="555030" y="2124499"/>
                </a:lnTo>
                <a:cubicBezTo>
                  <a:pt x="555030" y="2067151"/>
                  <a:pt x="601519" y="2020662"/>
                  <a:pt x="658867" y="2020662"/>
                </a:cubicBezTo>
                <a:close/>
                <a:moveTo>
                  <a:pt x="658867" y="1614095"/>
                </a:moveTo>
                <a:lnTo>
                  <a:pt x="1891193" y="1614095"/>
                </a:lnTo>
                <a:cubicBezTo>
                  <a:pt x="1948541" y="1614095"/>
                  <a:pt x="1995030" y="1660584"/>
                  <a:pt x="1995030" y="1717932"/>
                </a:cubicBezTo>
                <a:lnTo>
                  <a:pt x="1995030" y="1726283"/>
                </a:lnTo>
                <a:cubicBezTo>
                  <a:pt x="1995030" y="1783631"/>
                  <a:pt x="1948541" y="1830120"/>
                  <a:pt x="1891193" y="1830120"/>
                </a:cubicBezTo>
                <a:lnTo>
                  <a:pt x="658867" y="1830120"/>
                </a:lnTo>
                <a:cubicBezTo>
                  <a:pt x="601519" y="1830120"/>
                  <a:pt x="555030" y="1783631"/>
                  <a:pt x="555030" y="1726283"/>
                </a:cubicBezTo>
                <a:lnTo>
                  <a:pt x="555030" y="1717932"/>
                </a:lnTo>
                <a:cubicBezTo>
                  <a:pt x="555030" y="1660584"/>
                  <a:pt x="601519" y="1614095"/>
                  <a:pt x="658867" y="1614095"/>
                </a:cubicBezTo>
                <a:close/>
                <a:moveTo>
                  <a:pt x="658867" y="1207528"/>
                </a:moveTo>
                <a:lnTo>
                  <a:pt x="1423193" y="1207528"/>
                </a:lnTo>
                <a:cubicBezTo>
                  <a:pt x="1480541" y="1207528"/>
                  <a:pt x="1527030" y="1254017"/>
                  <a:pt x="1527030" y="1311365"/>
                </a:cubicBezTo>
                <a:lnTo>
                  <a:pt x="1527030" y="1319716"/>
                </a:lnTo>
                <a:cubicBezTo>
                  <a:pt x="1527030" y="1377064"/>
                  <a:pt x="1480541" y="1423553"/>
                  <a:pt x="1423193" y="1423553"/>
                </a:cubicBezTo>
                <a:lnTo>
                  <a:pt x="658867" y="1423553"/>
                </a:lnTo>
                <a:cubicBezTo>
                  <a:pt x="601519" y="1423553"/>
                  <a:pt x="555030" y="1377064"/>
                  <a:pt x="555030" y="1319716"/>
                </a:cubicBezTo>
                <a:lnTo>
                  <a:pt x="555030" y="1311365"/>
                </a:lnTo>
                <a:cubicBezTo>
                  <a:pt x="555030" y="1254017"/>
                  <a:pt x="601519" y="1207528"/>
                  <a:pt x="658867" y="1207528"/>
                </a:cubicBezTo>
                <a:close/>
                <a:moveTo>
                  <a:pt x="2554664" y="1037849"/>
                </a:moveTo>
                <a:lnTo>
                  <a:pt x="2603884" y="1221540"/>
                </a:lnTo>
                <a:lnTo>
                  <a:pt x="2505443" y="1221541"/>
                </a:lnTo>
                <a:close/>
                <a:moveTo>
                  <a:pt x="2" y="1007696"/>
                </a:moveTo>
                <a:lnTo>
                  <a:pt x="2" y="1007697"/>
                </a:lnTo>
                <a:lnTo>
                  <a:pt x="3" y="1007696"/>
                </a:lnTo>
                <a:close/>
                <a:moveTo>
                  <a:pt x="2535559" y="782523"/>
                </a:moveTo>
                <a:cubicBezTo>
                  <a:pt x="2512072" y="785793"/>
                  <a:pt x="2491672" y="802716"/>
                  <a:pt x="2485149" y="827062"/>
                </a:cubicBezTo>
                <a:lnTo>
                  <a:pt x="2304257" y="1502155"/>
                </a:lnTo>
                <a:lnTo>
                  <a:pt x="2430252" y="1502155"/>
                </a:lnTo>
                <a:lnTo>
                  <a:pt x="2472833" y="1343242"/>
                </a:lnTo>
                <a:lnTo>
                  <a:pt x="2632558" y="1343243"/>
                </a:lnTo>
                <a:cubicBezTo>
                  <a:pt x="2633824" y="1343243"/>
                  <a:pt x="2635083" y="1343204"/>
                  <a:pt x="2636292" y="1342489"/>
                </a:cubicBezTo>
                <a:lnTo>
                  <a:pt x="2679075" y="1502155"/>
                </a:lnTo>
                <a:lnTo>
                  <a:pt x="2805068" y="1502155"/>
                </a:lnTo>
                <a:lnTo>
                  <a:pt x="2624179" y="827062"/>
                </a:lnTo>
                <a:cubicBezTo>
                  <a:pt x="2617655" y="802716"/>
                  <a:pt x="2597255" y="785793"/>
                  <a:pt x="2573768" y="782523"/>
                </a:cubicBezTo>
                <a:cubicBezTo>
                  <a:pt x="2567504" y="781650"/>
                  <a:pt x="2561019" y="781749"/>
                  <a:pt x="2554663" y="783720"/>
                </a:cubicBezTo>
                <a:close/>
                <a:moveTo>
                  <a:pt x="2950357" y="752352"/>
                </a:moveTo>
                <a:lnTo>
                  <a:pt x="2950357" y="894396"/>
                </a:lnTo>
                <a:lnTo>
                  <a:pt x="2808313" y="894396"/>
                </a:lnTo>
                <a:lnTo>
                  <a:pt x="2808313" y="1053088"/>
                </a:lnTo>
                <a:lnTo>
                  <a:pt x="2950357" y="1053088"/>
                </a:lnTo>
                <a:lnTo>
                  <a:pt x="2950357" y="1195132"/>
                </a:lnTo>
                <a:lnTo>
                  <a:pt x="3109049" y="1195132"/>
                </a:lnTo>
                <a:lnTo>
                  <a:pt x="3109049" y="1053088"/>
                </a:lnTo>
                <a:lnTo>
                  <a:pt x="3251093" y="1053088"/>
                </a:lnTo>
                <a:lnTo>
                  <a:pt x="3251093" y="894396"/>
                </a:lnTo>
                <a:lnTo>
                  <a:pt x="3109049" y="894396"/>
                </a:lnTo>
                <a:lnTo>
                  <a:pt x="3109049" y="752352"/>
                </a:lnTo>
                <a:close/>
                <a:moveTo>
                  <a:pt x="2706685" y="459647"/>
                </a:moveTo>
                <a:cubicBezTo>
                  <a:pt x="3112882" y="459647"/>
                  <a:pt x="3442170" y="788935"/>
                  <a:pt x="3442170" y="1195132"/>
                </a:cubicBezTo>
                <a:cubicBezTo>
                  <a:pt x="3442170" y="1601329"/>
                  <a:pt x="3112882" y="1930617"/>
                  <a:pt x="2706685" y="1930617"/>
                </a:cubicBezTo>
                <a:cubicBezTo>
                  <a:pt x="2300488" y="1930617"/>
                  <a:pt x="1971200" y="1601329"/>
                  <a:pt x="1971200" y="1195132"/>
                </a:cubicBezTo>
                <a:cubicBezTo>
                  <a:pt x="1971200" y="788935"/>
                  <a:pt x="2300488" y="459647"/>
                  <a:pt x="2706685" y="459647"/>
                </a:cubicBezTo>
                <a:close/>
                <a:moveTo>
                  <a:pt x="998319" y="0"/>
                </a:moveTo>
                <a:lnTo>
                  <a:pt x="998319" y="3"/>
                </a:lnTo>
                <a:lnTo>
                  <a:pt x="998321" y="1"/>
                </a:lnTo>
                <a:lnTo>
                  <a:pt x="2969887" y="1"/>
                </a:lnTo>
                <a:cubicBezTo>
                  <a:pt x="3079497" y="1"/>
                  <a:pt x="3168353" y="88857"/>
                  <a:pt x="3168353" y="198467"/>
                </a:cubicBezTo>
                <a:lnTo>
                  <a:pt x="3168353" y="493185"/>
                </a:lnTo>
                <a:cubicBezTo>
                  <a:pt x="3085099" y="439990"/>
                  <a:pt x="2990228" y="404581"/>
                  <a:pt x="2888890" y="388838"/>
                </a:cubicBezTo>
                <a:cubicBezTo>
                  <a:pt x="2871295" y="319942"/>
                  <a:pt x="2808233" y="270221"/>
                  <a:pt x="2733559" y="270221"/>
                </a:cubicBezTo>
                <a:lnTo>
                  <a:pt x="998319" y="270221"/>
                </a:lnTo>
                <a:lnTo>
                  <a:pt x="998319" y="809230"/>
                </a:lnTo>
                <a:cubicBezTo>
                  <a:pt x="998319" y="918840"/>
                  <a:pt x="909463" y="1007696"/>
                  <a:pt x="799853" y="1007696"/>
                </a:cubicBezTo>
                <a:lnTo>
                  <a:pt x="270177" y="1007696"/>
                </a:lnTo>
                <a:lnTo>
                  <a:pt x="270177" y="3525603"/>
                </a:lnTo>
                <a:cubicBezTo>
                  <a:pt x="270177" y="3616519"/>
                  <a:pt x="343879" y="3690221"/>
                  <a:pt x="434795" y="3690221"/>
                </a:cubicBezTo>
                <a:lnTo>
                  <a:pt x="2733559" y="3690221"/>
                </a:lnTo>
                <a:cubicBezTo>
                  <a:pt x="2824475" y="3690221"/>
                  <a:pt x="2898177" y="3616519"/>
                  <a:pt x="2898177" y="3525603"/>
                </a:cubicBezTo>
                <a:lnTo>
                  <a:pt x="2898177" y="1987149"/>
                </a:lnTo>
                <a:cubicBezTo>
                  <a:pt x="2996024" y="1970642"/>
                  <a:pt x="3087696" y="1935870"/>
                  <a:pt x="3168353" y="1884219"/>
                </a:cubicBezTo>
                <a:lnTo>
                  <a:pt x="3168353" y="3761975"/>
                </a:lnTo>
                <a:cubicBezTo>
                  <a:pt x="3168353" y="3871585"/>
                  <a:pt x="3079497" y="3960441"/>
                  <a:pt x="2969887" y="3960441"/>
                </a:cubicBezTo>
                <a:lnTo>
                  <a:pt x="198467" y="3960441"/>
                </a:lnTo>
                <a:cubicBezTo>
                  <a:pt x="88857" y="3960441"/>
                  <a:pt x="1" y="3871585"/>
                  <a:pt x="1" y="3761975"/>
                </a:cubicBezTo>
                <a:lnTo>
                  <a:pt x="1" y="1007696"/>
                </a:lnTo>
                <a:lnTo>
                  <a:pt x="0" y="1007696"/>
                </a:lnTo>
                <a:lnTo>
                  <a:pt x="1" y="1007695"/>
                </a:lnTo>
                <a:lnTo>
                  <a:pt x="1" y="198467"/>
                </a:lnTo>
                <a:cubicBezTo>
                  <a:pt x="1" y="88857"/>
                  <a:pt x="88857" y="1"/>
                  <a:pt x="198467" y="1"/>
                </a:cubicBezTo>
                <a:lnTo>
                  <a:pt x="198468" y="1"/>
                </a:lnTo>
                <a:cubicBezTo>
                  <a:pt x="88858" y="1"/>
                  <a:pt x="2" y="88857"/>
                  <a:pt x="2" y="198467"/>
                </a:cubicBezTo>
                <a:lnTo>
                  <a:pt x="2" y="1007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=""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25F5A0DC-C2B3-41A5-8776-2418877841F7}"/>
              </a:ext>
            </a:extLst>
          </p:cNvPr>
          <p:cNvSpPr/>
          <p:nvPr/>
        </p:nvSpPr>
        <p:spPr>
          <a:xfrm>
            <a:off x="3902924" y="923109"/>
            <a:ext cx="7705601" cy="5521233"/>
          </a:xfrm>
          <a:prstGeom prst="roundRect">
            <a:avLst>
              <a:gd name="adj" fmla="val 380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="" xmlns:a16="http://schemas.microsoft.com/office/drawing/2014/main" id="{DF3F4C41-AE98-43BF-AE0B-B836772897A2}"/>
              </a:ext>
            </a:extLst>
          </p:cNvPr>
          <p:cNvSpPr txBox="1">
            <a:spLocks/>
          </p:cNvSpPr>
          <p:nvPr/>
        </p:nvSpPr>
        <p:spPr>
          <a:xfrm>
            <a:off x="6827520" y="560985"/>
            <a:ext cx="4389120" cy="724247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+mj-lt"/>
              </a:rPr>
              <a:t>Column </a:t>
            </a:r>
            <a:r>
              <a:rPr lang="en-US" sz="5400" dirty="0">
                <a:solidFill>
                  <a:schemeClr val="accent1"/>
                </a:solidFill>
                <a:latin typeface="+mj-lt"/>
              </a:rPr>
              <a:t>Style</a:t>
            </a:r>
          </a:p>
        </p:txBody>
      </p:sp>
      <p:grpSp>
        <p:nvGrpSpPr>
          <p:cNvPr id="11" name="그룹 2">
            <a:extLst>
              <a:ext uri="{FF2B5EF4-FFF2-40B4-BE49-F238E27FC236}">
                <a16:creationId xmlns="" xmlns:a16="http://schemas.microsoft.com/office/drawing/2014/main" id="{34E707DB-46B6-4866-A1BC-CD908B37702A}"/>
              </a:ext>
            </a:extLst>
          </p:cNvPr>
          <p:cNvGrpSpPr/>
          <p:nvPr/>
        </p:nvGrpSpPr>
        <p:grpSpPr>
          <a:xfrm>
            <a:off x="4445115" y="1844869"/>
            <a:ext cx="6621217" cy="4039835"/>
            <a:chOff x="2153463" y="1916832"/>
            <a:chExt cx="7911017" cy="4039835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801AB49F-AC20-4DCB-AA99-D351A0D06560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0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b="1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333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E7B920F-0974-45CF-86A6-ADA2EF396C46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15F41311-78F1-4798-B171-CE0B536A2CB5}"/>
                </a:ext>
              </a:extLst>
            </p:cNvPr>
            <p:cNvSpPr txBox="1"/>
            <p:nvPr/>
          </p:nvSpPr>
          <p:spPr>
            <a:xfrm>
              <a:off x="2153463" y="4017675"/>
              <a:ext cx="52074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5" name="Graphic 3">
            <a:extLst>
              <a:ext uri="{FF2B5EF4-FFF2-40B4-BE49-F238E27FC236}">
                <a16:creationId xmlns="" xmlns:a16="http://schemas.microsoft.com/office/drawing/2014/main" id="{A0FB9A55-B1D9-4DB2-9F7E-93D61CE5FD59}"/>
              </a:ext>
            </a:extLst>
          </p:cNvPr>
          <p:cNvGrpSpPr/>
          <p:nvPr/>
        </p:nvGrpSpPr>
        <p:grpSpPr>
          <a:xfrm flipH="1">
            <a:off x="9117874" y="4261452"/>
            <a:ext cx="2098766" cy="1917578"/>
            <a:chOff x="4772025" y="2219325"/>
            <a:chExt cx="2647950" cy="2419350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A2BA441B-9ADD-4EAF-8B6A-4EC6AEF8B0AF}"/>
                </a:ext>
              </a:extLst>
            </p:cNvPr>
            <p:cNvSpPr/>
            <p:nvPr/>
          </p:nvSpPr>
          <p:spPr>
            <a:xfrm>
              <a:off x="4765834" y="2208978"/>
              <a:ext cx="2657475" cy="2438400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86B6D4AF-2143-4C7D-9C19-76ADE07DF2D2}"/>
                </a:ext>
              </a:extLst>
            </p:cNvPr>
            <p:cNvSpPr/>
            <p:nvPr/>
          </p:nvSpPr>
          <p:spPr>
            <a:xfrm>
              <a:off x="4843939" y="3376136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2155B883-E9AE-41A3-8E20-783D48947199}"/>
                </a:ext>
              </a:extLst>
            </p:cNvPr>
            <p:cNvSpPr/>
            <p:nvPr/>
          </p:nvSpPr>
          <p:spPr>
            <a:xfrm>
              <a:off x="5838190" y="2226801"/>
              <a:ext cx="571500" cy="533400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C33590C8-D5F2-4822-B53E-3DF79150B123}"/>
                </a:ext>
              </a:extLst>
            </p:cNvPr>
            <p:cNvSpPr/>
            <p:nvPr/>
          </p:nvSpPr>
          <p:spPr>
            <a:xfrm>
              <a:off x="5834438" y="2749257"/>
              <a:ext cx="123825" cy="400050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67BB8D85-82F5-494A-AC4B-6C1A478BCDD5}"/>
                </a:ext>
              </a:extLst>
            </p:cNvPr>
            <p:cNvSpPr/>
            <p:nvPr/>
          </p:nvSpPr>
          <p:spPr>
            <a:xfrm>
              <a:off x="5833482" y="3499857"/>
              <a:ext cx="590550" cy="1123950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5C4FCF6F-2A5D-43F9-AB73-7694D9C06FB6}"/>
                </a:ext>
              </a:extLst>
            </p:cNvPr>
            <p:cNvSpPr/>
            <p:nvPr/>
          </p:nvSpPr>
          <p:spPr>
            <a:xfrm>
              <a:off x="6435078" y="3090825"/>
              <a:ext cx="304800" cy="419100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575824" y="236148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A528A9F-3AF0-44BD-87E2-B334EACBCDCD}"/>
              </a:ext>
            </a:extLst>
          </p:cNvPr>
          <p:cNvGrpSpPr/>
          <p:nvPr/>
        </p:nvGrpSpPr>
        <p:grpSpPr>
          <a:xfrm>
            <a:off x="4197585" y="1060344"/>
            <a:ext cx="2119047" cy="4737312"/>
            <a:chOff x="3976953" y="1108656"/>
            <a:chExt cx="2119047" cy="4737312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104D0AD8-9CEB-4699-8E31-68A9DD07F220}"/>
                </a:ext>
              </a:extLst>
            </p:cNvPr>
            <p:cNvSpPr txBox="1"/>
            <p:nvPr/>
          </p:nvSpPr>
          <p:spPr>
            <a:xfrm>
              <a:off x="3976953" y="2429648"/>
              <a:ext cx="211904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6031261-6A22-4ADA-8D01-E93A6100CD91}"/>
                </a:ext>
              </a:extLst>
            </p:cNvPr>
            <p:cNvSpPr txBox="1"/>
            <p:nvPr/>
          </p:nvSpPr>
          <p:spPr>
            <a:xfrm>
              <a:off x="3976953" y="1808771"/>
              <a:ext cx="21190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AB88E3F-B28E-46F2-917D-AE3844F7AA95}"/>
                </a:ext>
              </a:extLst>
            </p:cNvPr>
            <p:cNvSpPr txBox="1"/>
            <p:nvPr/>
          </p:nvSpPr>
          <p:spPr>
            <a:xfrm>
              <a:off x="3976953" y="1108656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908222A0-FFE7-4025-87AA-1B0B9C32EEEE}"/>
              </a:ext>
            </a:extLst>
          </p:cNvPr>
          <p:cNvGrpSpPr/>
          <p:nvPr/>
        </p:nvGrpSpPr>
        <p:grpSpPr>
          <a:xfrm>
            <a:off x="1039976" y="1060344"/>
            <a:ext cx="2119047" cy="4737313"/>
            <a:chOff x="1114004" y="1108655"/>
            <a:chExt cx="2119047" cy="4737313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77DB0AC1-D152-41CD-8163-9DE0782E48BB}"/>
                </a:ext>
              </a:extLst>
            </p:cNvPr>
            <p:cNvSpPr txBox="1"/>
            <p:nvPr/>
          </p:nvSpPr>
          <p:spPr>
            <a:xfrm>
              <a:off x="1114004" y="1108655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B6480965-C778-4AA0-A8B8-B5D8B4E7E3C0}"/>
                </a:ext>
              </a:extLst>
            </p:cNvPr>
            <p:cNvSpPr txBox="1"/>
            <p:nvPr/>
          </p:nvSpPr>
          <p:spPr>
            <a:xfrm>
              <a:off x="1114004" y="2429648"/>
              <a:ext cx="211904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10992200-9DA5-4D7E-BE1E-C492F95BAD48}"/>
                </a:ext>
              </a:extLst>
            </p:cNvPr>
            <p:cNvSpPr txBox="1"/>
            <p:nvPr/>
          </p:nvSpPr>
          <p:spPr>
            <a:xfrm>
              <a:off x="1114004" y="1808772"/>
              <a:ext cx="21190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95EFB10-DF61-462C-BE01-6329DED72284}"/>
              </a:ext>
            </a:extLst>
          </p:cNvPr>
          <p:cNvSpPr/>
          <p:nvPr/>
        </p:nvSpPr>
        <p:spPr>
          <a:xfrm>
            <a:off x="745316" y="681446"/>
            <a:ext cx="2708366" cy="5495108"/>
          </a:xfrm>
          <a:prstGeom prst="roundRect">
            <a:avLst>
              <a:gd name="adj" fmla="val 380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269E9C84-9CD8-4811-81B6-D8D476FA5F2F}"/>
              </a:ext>
            </a:extLst>
          </p:cNvPr>
          <p:cNvSpPr/>
          <p:nvPr/>
        </p:nvSpPr>
        <p:spPr>
          <a:xfrm>
            <a:off x="3902925" y="681446"/>
            <a:ext cx="2708366" cy="5495108"/>
          </a:xfrm>
          <a:prstGeom prst="roundRect">
            <a:avLst>
              <a:gd name="adj" fmla="val 380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5838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5231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B6E4AA8-A068-468C-AF6D-3329290765E4}"/>
              </a:ext>
            </a:extLst>
          </p:cNvPr>
          <p:cNvGrpSpPr/>
          <p:nvPr/>
        </p:nvGrpSpPr>
        <p:grpSpPr>
          <a:xfrm>
            <a:off x="540958" y="1494231"/>
            <a:ext cx="1110501" cy="882317"/>
            <a:chOff x="4002843" y="1987306"/>
            <a:chExt cx="832443" cy="661394"/>
          </a:xfrm>
        </p:grpSpPr>
        <p:sp>
          <p:nvSpPr>
            <p:cNvPr id="4" name="Rectangle 18">
              <a:extLst>
                <a:ext uri="{FF2B5EF4-FFF2-40B4-BE49-F238E27FC236}">
                  <a16:creationId xmlns="" xmlns:a16="http://schemas.microsoft.com/office/drawing/2014/main" id="{46300AF1-7A9A-47E3-A687-B5693C4C053A}"/>
                </a:ext>
              </a:extLst>
            </p:cNvPr>
            <p:cNvSpPr/>
            <p:nvPr/>
          </p:nvSpPr>
          <p:spPr>
            <a:xfrm>
              <a:off x="4002843" y="1987306"/>
              <a:ext cx="832443" cy="661394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FEFD202A-71EA-4566-93FC-6A2F44CE5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776" y="2182747"/>
              <a:ext cx="589749" cy="110877"/>
            </a:xfrm>
            <a:custGeom>
              <a:avLst/>
              <a:gdLst/>
              <a:ahLst/>
              <a:cxnLst/>
              <a:rect l="l" t="t" r="r" b="b"/>
              <a:pathLst>
                <a:path w="589749" h="110877">
                  <a:moveTo>
                    <a:pt x="553417" y="44276"/>
                  </a:moveTo>
                  <a:cubicBezTo>
                    <a:pt x="548853" y="44276"/>
                    <a:pt x="545083" y="45938"/>
                    <a:pt x="542106" y="49262"/>
                  </a:cubicBezTo>
                  <a:cubicBezTo>
                    <a:pt x="539130" y="52586"/>
                    <a:pt x="537666" y="57101"/>
                    <a:pt x="537716" y="62806"/>
                  </a:cubicBezTo>
                  <a:lnTo>
                    <a:pt x="568970" y="62806"/>
                  </a:lnTo>
                  <a:cubicBezTo>
                    <a:pt x="568821" y="56753"/>
                    <a:pt x="567258" y="52152"/>
                    <a:pt x="564282" y="49002"/>
                  </a:cubicBezTo>
                  <a:cubicBezTo>
                    <a:pt x="561305" y="45852"/>
                    <a:pt x="557684" y="44276"/>
                    <a:pt x="553417" y="44276"/>
                  </a:cubicBezTo>
                  <a:close/>
                  <a:moveTo>
                    <a:pt x="124792" y="44276"/>
                  </a:moveTo>
                  <a:cubicBezTo>
                    <a:pt x="120228" y="44276"/>
                    <a:pt x="116458" y="45938"/>
                    <a:pt x="113481" y="49262"/>
                  </a:cubicBezTo>
                  <a:cubicBezTo>
                    <a:pt x="110505" y="52586"/>
                    <a:pt x="109041" y="57101"/>
                    <a:pt x="109091" y="62806"/>
                  </a:cubicBezTo>
                  <a:lnTo>
                    <a:pt x="140345" y="62806"/>
                  </a:lnTo>
                  <a:cubicBezTo>
                    <a:pt x="140196" y="56753"/>
                    <a:pt x="138633" y="52152"/>
                    <a:pt x="135657" y="49002"/>
                  </a:cubicBezTo>
                  <a:cubicBezTo>
                    <a:pt x="132680" y="45852"/>
                    <a:pt x="129059" y="44276"/>
                    <a:pt x="124792" y="44276"/>
                  </a:cubicBezTo>
                  <a:close/>
                  <a:moveTo>
                    <a:pt x="445815" y="30063"/>
                  </a:moveTo>
                  <a:lnTo>
                    <a:pt x="466725" y="30063"/>
                  </a:lnTo>
                  <a:lnTo>
                    <a:pt x="466725" y="109091"/>
                  </a:lnTo>
                  <a:lnTo>
                    <a:pt x="445815" y="109091"/>
                  </a:lnTo>
                  <a:close/>
                  <a:moveTo>
                    <a:pt x="170259" y="30063"/>
                  </a:moveTo>
                  <a:lnTo>
                    <a:pt x="195783" y="30063"/>
                  </a:lnTo>
                  <a:lnTo>
                    <a:pt x="209773" y="51792"/>
                  </a:lnTo>
                  <a:lnTo>
                    <a:pt x="224507" y="30063"/>
                  </a:lnTo>
                  <a:lnTo>
                    <a:pt x="249064" y="30063"/>
                  </a:lnTo>
                  <a:lnTo>
                    <a:pt x="222275" y="67494"/>
                  </a:lnTo>
                  <a:lnTo>
                    <a:pt x="251519" y="109091"/>
                  </a:lnTo>
                  <a:lnTo>
                    <a:pt x="225847" y="109091"/>
                  </a:lnTo>
                  <a:lnTo>
                    <a:pt x="209773" y="84609"/>
                  </a:lnTo>
                  <a:lnTo>
                    <a:pt x="193551" y="109091"/>
                  </a:lnTo>
                  <a:lnTo>
                    <a:pt x="169069" y="109091"/>
                  </a:lnTo>
                  <a:lnTo>
                    <a:pt x="197569" y="68387"/>
                  </a:lnTo>
                  <a:close/>
                  <a:moveTo>
                    <a:pt x="552152" y="28277"/>
                  </a:moveTo>
                  <a:cubicBezTo>
                    <a:pt x="563910" y="28277"/>
                    <a:pt x="573187" y="32159"/>
                    <a:pt x="579983" y="39923"/>
                  </a:cubicBezTo>
                  <a:cubicBezTo>
                    <a:pt x="586780" y="47687"/>
                    <a:pt x="590029" y="59581"/>
                    <a:pt x="589731" y="75605"/>
                  </a:cubicBezTo>
                  <a:lnTo>
                    <a:pt x="537344" y="75605"/>
                  </a:lnTo>
                  <a:cubicBezTo>
                    <a:pt x="537493" y="81806"/>
                    <a:pt x="539179" y="86630"/>
                    <a:pt x="542404" y="90078"/>
                  </a:cubicBezTo>
                  <a:cubicBezTo>
                    <a:pt x="545629" y="93526"/>
                    <a:pt x="549647" y="95250"/>
                    <a:pt x="554459" y="95250"/>
                  </a:cubicBezTo>
                  <a:cubicBezTo>
                    <a:pt x="557733" y="95250"/>
                    <a:pt x="560487" y="94357"/>
                    <a:pt x="562719" y="92571"/>
                  </a:cubicBezTo>
                  <a:cubicBezTo>
                    <a:pt x="564952" y="90785"/>
                    <a:pt x="566638" y="87908"/>
                    <a:pt x="567779" y="83939"/>
                  </a:cubicBezTo>
                  <a:lnTo>
                    <a:pt x="588615" y="87437"/>
                  </a:lnTo>
                  <a:cubicBezTo>
                    <a:pt x="585936" y="95076"/>
                    <a:pt x="581707" y="100893"/>
                    <a:pt x="575928" y="104887"/>
                  </a:cubicBezTo>
                  <a:cubicBezTo>
                    <a:pt x="570148" y="108880"/>
                    <a:pt x="562917" y="110877"/>
                    <a:pt x="554236" y="110877"/>
                  </a:cubicBezTo>
                  <a:cubicBezTo>
                    <a:pt x="540494" y="110877"/>
                    <a:pt x="530324" y="106387"/>
                    <a:pt x="523726" y="97408"/>
                  </a:cubicBezTo>
                  <a:cubicBezTo>
                    <a:pt x="518517" y="90215"/>
                    <a:pt x="515913" y="81136"/>
                    <a:pt x="515913" y="70173"/>
                  </a:cubicBezTo>
                  <a:cubicBezTo>
                    <a:pt x="515913" y="57076"/>
                    <a:pt x="519336" y="46819"/>
                    <a:pt x="526182" y="39402"/>
                  </a:cubicBezTo>
                  <a:cubicBezTo>
                    <a:pt x="533028" y="31986"/>
                    <a:pt x="541685" y="28277"/>
                    <a:pt x="552152" y="28277"/>
                  </a:cubicBezTo>
                  <a:close/>
                  <a:moveTo>
                    <a:pt x="123527" y="28277"/>
                  </a:moveTo>
                  <a:cubicBezTo>
                    <a:pt x="135285" y="28277"/>
                    <a:pt x="144562" y="32159"/>
                    <a:pt x="151358" y="39923"/>
                  </a:cubicBezTo>
                  <a:cubicBezTo>
                    <a:pt x="158155" y="47687"/>
                    <a:pt x="161404" y="59581"/>
                    <a:pt x="161106" y="75605"/>
                  </a:cubicBezTo>
                  <a:lnTo>
                    <a:pt x="108719" y="75605"/>
                  </a:lnTo>
                  <a:cubicBezTo>
                    <a:pt x="108868" y="81806"/>
                    <a:pt x="110554" y="86630"/>
                    <a:pt x="113779" y="90078"/>
                  </a:cubicBezTo>
                  <a:cubicBezTo>
                    <a:pt x="117004" y="93526"/>
                    <a:pt x="121022" y="95250"/>
                    <a:pt x="125834" y="95250"/>
                  </a:cubicBezTo>
                  <a:cubicBezTo>
                    <a:pt x="129108" y="95250"/>
                    <a:pt x="131862" y="94357"/>
                    <a:pt x="134094" y="92571"/>
                  </a:cubicBezTo>
                  <a:cubicBezTo>
                    <a:pt x="136327" y="90785"/>
                    <a:pt x="138013" y="87908"/>
                    <a:pt x="139154" y="83939"/>
                  </a:cubicBezTo>
                  <a:lnTo>
                    <a:pt x="159990" y="87437"/>
                  </a:lnTo>
                  <a:cubicBezTo>
                    <a:pt x="157311" y="95076"/>
                    <a:pt x="153082" y="100893"/>
                    <a:pt x="147303" y="104887"/>
                  </a:cubicBezTo>
                  <a:cubicBezTo>
                    <a:pt x="141523" y="108880"/>
                    <a:pt x="134293" y="110877"/>
                    <a:pt x="125611" y="110877"/>
                  </a:cubicBezTo>
                  <a:cubicBezTo>
                    <a:pt x="111869" y="110877"/>
                    <a:pt x="101699" y="106387"/>
                    <a:pt x="95101" y="97408"/>
                  </a:cubicBezTo>
                  <a:cubicBezTo>
                    <a:pt x="89892" y="90215"/>
                    <a:pt x="87288" y="81136"/>
                    <a:pt x="87288" y="70173"/>
                  </a:cubicBezTo>
                  <a:cubicBezTo>
                    <a:pt x="87288" y="57076"/>
                    <a:pt x="90711" y="46819"/>
                    <a:pt x="97557" y="39402"/>
                  </a:cubicBezTo>
                  <a:cubicBezTo>
                    <a:pt x="104403" y="31986"/>
                    <a:pt x="113060" y="28277"/>
                    <a:pt x="123527" y="28277"/>
                  </a:cubicBezTo>
                  <a:close/>
                  <a:moveTo>
                    <a:pt x="286792" y="2158"/>
                  </a:moveTo>
                  <a:lnTo>
                    <a:pt x="286792" y="30063"/>
                  </a:lnTo>
                  <a:lnTo>
                    <a:pt x="301079" y="30063"/>
                  </a:lnTo>
                  <a:lnTo>
                    <a:pt x="301079" y="46732"/>
                  </a:lnTo>
                  <a:lnTo>
                    <a:pt x="286792" y="46732"/>
                  </a:lnTo>
                  <a:lnTo>
                    <a:pt x="286792" y="78581"/>
                  </a:lnTo>
                  <a:cubicBezTo>
                    <a:pt x="286792" y="85031"/>
                    <a:pt x="286928" y="88788"/>
                    <a:pt x="287201" y="89855"/>
                  </a:cubicBezTo>
                  <a:cubicBezTo>
                    <a:pt x="287474" y="90922"/>
                    <a:pt x="288094" y="91802"/>
                    <a:pt x="289061" y="92497"/>
                  </a:cubicBezTo>
                  <a:cubicBezTo>
                    <a:pt x="290029" y="93191"/>
                    <a:pt x="291207" y="93539"/>
                    <a:pt x="292596" y="93539"/>
                  </a:cubicBezTo>
                  <a:cubicBezTo>
                    <a:pt x="294531" y="93539"/>
                    <a:pt x="297334" y="92869"/>
                    <a:pt x="301005" y="91529"/>
                  </a:cubicBezTo>
                  <a:lnTo>
                    <a:pt x="302791" y="107752"/>
                  </a:lnTo>
                  <a:cubicBezTo>
                    <a:pt x="297929" y="109835"/>
                    <a:pt x="292422" y="110877"/>
                    <a:pt x="286271" y="110877"/>
                  </a:cubicBezTo>
                  <a:cubicBezTo>
                    <a:pt x="282501" y="110877"/>
                    <a:pt x="279102" y="110245"/>
                    <a:pt x="276076" y="108980"/>
                  </a:cubicBezTo>
                  <a:cubicBezTo>
                    <a:pt x="273050" y="107714"/>
                    <a:pt x="270830" y="106077"/>
                    <a:pt x="269416" y="104068"/>
                  </a:cubicBezTo>
                  <a:cubicBezTo>
                    <a:pt x="268002" y="102059"/>
                    <a:pt x="267022" y="99343"/>
                    <a:pt x="266477" y="95920"/>
                  </a:cubicBezTo>
                  <a:cubicBezTo>
                    <a:pt x="266030" y="93489"/>
                    <a:pt x="265807" y="88578"/>
                    <a:pt x="265807" y="81186"/>
                  </a:cubicBezTo>
                  <a:lnTo>
                    <a:pt x="265807" y="46732"/>
                  </a:lnTo>
                  <a:lnTo>
                    <a:pt x="256208" y="46732"/>
                  </a:lnTo>
                  <a:lnTo>
                    <a:pt x="256208" y="30063"/>
                  </a:lnTo>
                  <a:lnTo>
                    <a:pt x="265807" y="30063"/>
                  </a:lnTo>
                  <a:lnTo>
                    <a:pt x="265807" y="14362"/>
                  </a:lnTo>
                  <a:close/>
                  <a:moveTo>
                    <a:pt x="483915" y="0"/>
                  </a:moveTo>
                  <a:lnTo>
                    <a:pt x="504825" y="0"/>
                  </a:lnTo>
                  <a:lnTo>
                    <a:pt x="504825" y="109091"/>
                  </a:lnTo>
                  <a:lnTo>
                    <a:pt x="483915" y="109091"/>
                  </a:lnTo>
                  <a:close/>
                  <a:moveTo>
                    <a:pt x="445815" y="0"/>
                  </a:moveTo>
                  <a:lnTo>
                    <a:pt x="466725" y="0"/>
                  </a:lnTo>
                  <a:lnTo>
                    <a:pt x="466725" y="19348"/>
                  </a:lnTo>
                  <a:lnTo>
                    <a:pt x="445815" y="19348"/>
                  </a:lnTo>
                  <a:close/>
                  <a:moveTo>
                    <a:pt x="350862" y="0"/>
                  </a:moveTo>
                  <a:lnTo>
                    <a:pt x="425648" y="0"/>
                  </a:lnTo>
                  <a:lnTo>
                    <a:pt x="425648" y="18455"/>
                  </a:lnTo>
                  <a:lnTo>
                    <a:pt x="372889" y="18455"/>
                  </a:lnTo>
                  <a:lnTo>
                    <a:pt x="372889" y="44276"/>
                  </a:lnTo>
                  <a:lnTo>
                    <a:pt x="418430" y="44276"/>
                  </a:lnTo>
                  <a:lnTo>
                    <a:pt x="418430" y="62731"/>
                  </a:lnTo>
                  <a:lnTo>
                    <a:pt x="372889" y="62731"/>
                  </a:lnTo>
                  <a:lnTo>
                    <a:pt x="372889" y="109091"/>
                  </a:lnTo>
                  <a:lnTo>
                    <a:pt x="350862" y="109091"/>
                  </a:lnTo>
                  <a:close/>
                  <a:moveTo>
                    <a:pt x="0" y="0"/>
                  </a:moveTo>
                  <a:lnTo>
                    <a:pt x="86692" y="0"/>
                  </a:lnTo>
                  <a:lnTo>
                    <a:pt x="86692" y="18455"/>
                  </a:lnTo>
                  <a:lnTo>
                    <a:pt x="54397" y="18455"/>
                  </a:lnTo>
                  <a:lnTo>
                    <a:pt x="54397" y="109091"/>
                  </a:lnTo>
                  <a:lnTo>
                    <a:pt x="32370" y="109091"/>
                  </a:lnTo>
                  <a:lnTo>
                    <a:pt x="32370" y="18455"/>
                  </a:lnTo>
                  <a:lnTo>
                    <a:pt x="0" y="184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BB82D92-E272-41E2-92C4-877C09BC22F8}"/>
              </a:ext>
            </a:extLst>
          </p:cNvPr>
          <p:cNvGrpSpPr/>
          <p:nvPr/>
        </p:nvGrpSpPr>
        <p:grpSpPr>
          <a:xfrm>
            <a:off x="1949202" y="1430128"/>
            <a:ext cx="795630" cy="948136"/>
            <a:chOff x="5683857" y="1993534"/>
            <a:chExt cx="596412" cy="710732"/>
          </a:xfrm>
        </p:grpSpPr>
        <p:sp>
          <p:nvSpPr>
            <p:cNvPr id="7" name="Rounded Rectangle 12">
              <a:extLst>
                <a:ext uri="{FF2B5EF4-FFF2-40B4-BE49-F238E27FC236}">
                  <a16:creationId xmlns="" xmlns:a16="http://schemas.microsoft.com/office/drawing/2014/main" id="{37FA6275-8936-4CDA-87DB-32A263892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3857" y="1993534"/>
              <a:ext cx="596412" cy="710732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8" name="Frame 1">
              <a:extLst>
                <a:ext uri="{FF2B5EF4-FFF2-40B4-BE49-F238E27FC236}">
                  <a16:creationId xmlns="" xmlns:a16="http://schemas.microsoft.com/office/drawing/2014/main" id="{94063186-4310-4039-AC70-6CC8F5728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0945" y="2188975"/>
              <a:ext cx="301638" cy="30163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0" y="2700080"/>
                  </a:moveTo>
                  <a:lnTo>
                    <a:pt x="569408" y="2700080"/>
                  </a:lnTo>
                  <a:lnTo>
                    <a:pt x="569408" y="3390592"/>
                  </a:lnTo>
                  <a:lnTo>
                    <a:pt x="3390592" y="3390592"/>
                  </a:lnTo>
                  <a:lnTo>
                    <a:pt x="3390592" y="2700080"/>
                  </a:lnTo>
                  <a:lnTo>
                    <a:pt x="3960000" y="2700080"/>
                  </a:lnTo>
                  <a:lnTo>
                    <a:pt x="3960000" y="3960000"/>
                  </a:lnTo>
                  <a:lnTo>
                    <a:pt x="0" y="3960000"/>
                  </a:lnTo>
                  <a:close/>
                  <a:moveTo>
                    <a:pt x="1530791" y="0"/>
                  </a:moveTo>
                  <a:lnTo>
                    <a:pt x="2429209" y="0"/>
                  </a:lnTo>
                  <a:lnTo>
                    <a:pt x="2429209" y="2108456"/>
                  </a:lnTo>
                  <a:lnTo>
                    <a:pt x="2772088" y="2108456"/>
                  </a:lnTo>
                  <a:lnTo>
                    <a:pt x="1980000" y="3198242"/>
                  </a:lnTo>
                  <a:lnTo>
                    <a:pt x="1187912" y="2108456"/>
                  </a:lnTo>
                  <a:lnTo>
                    <a:pt x="1530791" y="210845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DE3D67D-3844-4844-B2E5-400F4630C599}"/>
              </a:ext>
            </a:extLst>
          </p:cNvPr>
          <p:cNvGrpSpPr/>
          <p:nvPr/>
        </p:nvGrpSpPr>
        <p:grpSpPr>
          <a:xfrm>
            <a:off x="2972814" y="1407465"/>
            <a:ext cx="1003910" cy="948136"/>
            <a:chOff x="8691836" y="1941813"/>
            <a:chExt cx="752541" cy="710732"/>
          </a:xfrm>
        </p:grpSpPr>
        <p:grpSp>
          <p:nvGrpSpPr>
            <p:cNvPr id="12" name="Graphic 87">
              <a:extLst>
                <a:ext uri="{FF2B5EF4-FFF2-40B4-BE49-F238E27FC236}">
                  <a16:creationId xmlns="" xmlns:a16="http://schemas.microsoft.com/office/drawing/2014/main" id="{097212A1-F600-453B-B186-3A2F68393E5F}"/>
                </a:ext>
              </a:extLst>
            </p:cNvPr>
            <p:cNvGrpSpPr/>
            <p:nvPr/>
          </p:nvGrpSpPr>
          <p:grpSpPr>
            <a:xfrm>
              <a:off x="8691836" y="1941813"/>
              <a:ext cx="752541" cy="710732"/>
              <a:chOff x="7058484" y="4842516"/>
              <a:chExt cx="1371600" cy="12954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69E67531-D130-4663-BAF5-228BDD8C0D4B}"/>
                  </a:ext>
                </a:extLst>
              </p:cNvPr>
              <p:cNvSpPr/>
              <p:nvPr/>
            </p:nvSpPr>
            <p:spPr>
              <a:xfrm>
                <a:off x="8272236" y="5859034"/>
                <a:ext cx="142875" cy="180975"/>
              </a:xfrm>
              <a:custGeom>
                <a:avLst/>
                <a:gdLst>
                  <a:gd name="connsiteX0" fmla="*/ 101650 w 142875"/>
                  <a:gd name="connsiteY0" fmla="*/ 155057 h 180975"/>
                  <a:gd name="connsiteX1" fmla="*/ 134035 w 142875"/>
                  <a:gd name="connsiteY1" fmla="*/ 69332 h 180975"/>
                  <a:gd name="connsiteX2" fmla="*/ 134035 w 142875"/>
                  <a:gd name="connsiteY2" fmla="*/ 41709 h 180975"/>
                  <a:gd name="connsiteX3" fmla="*/ 115938 w 142875"/>
                  <a:gd name="connsiteY3" fmla="*/ 16944 h 180975"/>
                  <a:gd name="connsiteX4" fmla="*/ 94983 w 142875"/>
                  <a:gd name="connsiteY4" fmla="*/ 9324 h 180975"/>
                  <a:gd name="connsiteX5" fmla="*/ 42595 w 142875"/>
                  <a:gd name="connsiteY5" fmla="*/ 34089 h 180975"/>
                  <a:gd name="connsiteX6" fmla="*/ 10210 w 142875"/>
                  <a:gd name="connsiteY6" fmla="*/ 119814 h 180975"/>
                  <a:gd name="connsiteX7" fmla="*/ 29260 w 142875"/>
                  <a:gd name="connsiteY7" fmla="*/ 172202 h 180975"/>
                  <a:gd name="connsiteX8" fmla="*/ 50215 w 142875"/>
                  <a:gd name="connsiteY8" fmla="*/ 179822 h 180975"/>
                  <a:gd name="connsiteX9" fmla="*/ 92125 w 142875"/>
                  <a:gd name="connsiteY9" fmla="*/ 169344 h 180975"/>
                  <a:gd name="connsiteX10" fmla="*/ 101650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101650" y="155057"/>
                    </a:moveTo>
                    <a:lnTo>
                      <a:pt x="134035" y="69332"/>
                    </a:lnTo>
                    <a:cubicBezTo>
                      <a:pt x="137845" y="59807"/>
                      <a:pt x="136893" y="50282"/>
                      <a:pt x="134035" y="41709"/>
                    </a:cubicBezTo>
                    <a:cubicBezTo>
                      <a:pt x="130225" y="32184"/>
                      <a:pt x="125463" y="20754"/>
                      <a:pt x="115938" y="16944"/>
                    </a:cubicBezTo>
                    <a:lnTo>
                      <a:pt x="94983" y="9324"/>
                    </a:lnTo>
                    <a:cubicBezTo>
                      <a:pt x="74980" y="1704"/>
                      <a:pt x="50215" y="15039"/>
                      <a:pt x="42595" y="34089"/>
                    </a:cubicBezTo>
                    <a:lnTo>
                      <a:pt x="10210" y="119814"/>
                    </a:lnTo>
                    <a:cubicBezTo>
                      <a:pt x="2590" y="139817"/>
                      <a:pt x="9258" y="164582"/>
                      <a:pt x="29260" y="172202"/>
                    </a:cubicBezTo>
                    <a:lnTo>
                      <a:pt x="50215" y="179822"/>
                    </a:lnTo>
                    <a:cubicBezTo>
                      <a:pt x="63550" y="184584"/>
                      <a:pt x="81648" y="178869"/>
                      <a:pt x="92125" y="169344"/>
                    </a:cubicBezTo>
                    <a:cubicBezTo>
                      <a:pt x="95935" y="165534"/>
                      <a:pt x="99745" y="160772"/>
                      <a:pt x="101650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00DA7E4A-D8FE-4C38-916B-53FC5F0B80F8}"/>
                  </a:ext>
                </a:extLst>
              </p:cNvPr>
              <p:cNvSpPr/>
              <p:nvPr/>
            </p:nvSpPr>
            <p:spPr>
              <a:xfrm>
                <a:off x="7072640" y="5859034"/>
                <a:ext cx="142875" cy="180975"/>
              </a:xfrm>
              <a:custGeom>
                <a:avLst/>
                <a:gdLst>
                  <a:gd name="connsiteX0" fmla="*/ 42042 w 142875"/>
                  <a:gd name="connsiteY0" fmla="*/ 155057 h 180975"/>
                  <a:gd name="connsiteX1" fmla="*/ 9657 w 142875"/>
                  <a:gd name="connsiteY1" fmla="*/ 69332 h 180975"/>
                  <a:gd name="connsiteX2" fmla="*/ 9657 w 142875"/>
                  <a:gd name="connsiteY2" fmla="*/ 41709 h 180975"/>
                  <a:gd name="connsiteX3" fmla="*/ 27754 w 142875"/>
                  <a:gd name="connsiteY3" fmla="*/ 16944 h 180975"/>
                  <a:gd name="connsiteX4" fmla="*/ 48709 w 142875"/>
                  <a:gd name="connsiteY4" fmla="*/ 9324 h 180975"/>
                  <a:gd name="connsiteX5" fmla="*/ 101097 w 142875"/>
                  <a:gd name="connsiteY5" fmla="*/ 34089 h 180975"/>
                  <a:gd name="connsiteX6" fmla="*/ 133482 w 142875"/>
                  <a:gd name="connsiteY6" fmla="*/ 119814 h 180975"/>
                  <a:gd name="connsiteX7" fmla="*/ 114432 w 142875"/>
                  <a:gd name="connsiteY7" fmla="*/ 172202 h 180975"/>
                  <a:gd name="connsiteX8" fmla="*/ 93477 w 142875"/>
                  <a:gd name="connsiteY8" fmla="*/ 179822 h 180975"/>
                  <a:gd name="connsiteX9" fmla="*/ 51567 w 142875"/>
                  <a:gd name="connsiteY9" fmla="*/ 169344 h 180975"/>
                  <a:gd name="connsiteX10" fmla="*/ 42042 w 142875"/>
                  <a:gd name="connsiteY10" fmla="*/ 15505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180975">
                    <a:moveTo>
                      <a:pt x="42042" y="155057"/>
                    </a:moveTo>
                    <a:lnTo>
                      <a:pt x="9657" y="69332"/>
                    </a:lnTo>
                    <a:cubicBezTo>
                      <a:pt x="5847" y="59807"/>
                      <a:pt x="6799" y="50282"/>
                      <a:pt x="9657" y="41709"/>
                    </a:cubicBezTo>
                    <a:cubicBezTo>
                      <a:pt x="13467" y="32184"/>
                      <a:pt x="18229" y="20754"/>
                      <a:pt x="27754" y="16944"/>
                    </a:cubicBezTo>
                    <a:lnTo>
                      <a:pt x="48709" y="9324"/>
                    </a:lnTo>
                    <a:cubicBezTo>
                      <a:pt x="68712" y="1704"/>
                      <a:pt x="93477" y="15039"/>
                      <a:pt x="101097" y="34089"/>
                    </a:cubicBezTo>
                    <a:lnTo>
                      <a:pt x="133482" y="119814"/>
                    </a:lnTo>
                    <a:cubicBezTo>
                      <a:pt x="141102" y="139817"/>
                      <a:pt x="134434" y="164582"/>
                      <a:pt x="114432" y="172202"/>
                    </a:cubicBezTo>
                    <a:lnTo>
                      <a:pt x="93477" y="179822"/>
                    </a:lnTo>
                    <a:cubicBezTo>
                      <a:pt x="80142" y="184584"/>
                      <a:pt x="62044" y="178869"/>
                      <a:pt x="51567" y="169344"/>
                    </a:cubicBezTo>
                    <a:cubicBezTo>
                      <a:pt x="47757" y="165534"/>
                      <a:pt x="43947" y="160772"/>
                      <a:pt x="42042" y="155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24B358AC-D421-40D9-B397-EF63173F2B91}"/>
                  </a:ext>
                </a:extLst>
              </p:cNvPr>
              <p:cNvSpPr/>
              <p:nvPr/>
            </p:nvSpPr>
            <p:spPr>
              <a:xfrm>
                <a:off x="7051340" y="4835372"/>
                <a:ext cx="1381125" cy="962025"/>
              </a:xfrm>
              <a:custGeom>
                <a:avLst/>
                <a:gdLst>
                  <a:gd name="connsiteX0" fmla="*/ 1313021 w 1381125"/>
                  <a:gd name="connsiteY0" fmla="*/ 947261 h 962025"/>
                  <a:gd name="connsiteX1" fmla="*/ 1323499 w 1381125"/>
                  <a:gd name="connsiteY1" fmla="*/ 955834 h 962025"/>
                  <a:gd name="connsiteX2" fmla="*/ 1376839 w 1381125"/>
                  <a:gd name="connsiteY2" fmla="*/ 691039 h 962025"/>
                  <a:gd name="connsiteX3" fmla="*/ 691991 w 1381125"/>
                  <a:gd name="connsiteY3" fmla="*/ 7144 h 962025"/>
                  <a:gd name="connsiteX4" fmla="*/ 7144 w 1381125"/>
                  <a:gd name="connsiteY4" fmla="*/ 691991 h 962025"/>
                  <a:gd name="connsiteX5" fmla="*/ 59531 w 1381125"/>
                  <a:gd name="connsiteY5" fmla="*/ 956786 h 962025"/>
                  <a:gd name="connsiteX6" fmla="*/ 70961 w 1381125"/>
                  <a:gd name="connsiteY6" fmla="*/ 947261 h 962025"/>
                  <a:gd name="connsiteX7" fmla="*/ 110966 w 1381125"/>
                  <a:gd name="connsiteY7" fmla="*/ 892016 h 962025"/>
                  <a:gd name="connsiteX8" fmla="*/ 77629 w 1381125"/>
                  <a:gd name="connsiteY8" fmla="*/ 691991 h 962025"/>
                  <a:gd name="connsiteX9" fmla="*/ 691991 w 1381125"/>
                  <a:gd name="connsiteY9" fmla="*/ 77629 h 962025"/>
                  <a:gd name="connsiteX10" fmla="*/ 1306354 w 1381125"/>
                  <a:gd name="connsiteY10" fmla="*/ 691991 h 962025"/>
                  <a:gd name="connsiteX11" fmla="*/ 1273016 w 1381125"/>
                  <a:gd name="connsiteY11" fmla="*/ 892969 h 962025"/>
                  <a:gd name="connsiteX12" fmla="*/ 1313021 w 1381125"/>
                  <a:gd name="connsiteY12" fmla="*/ 947261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81125" h="962025">
                    <a:moveTo>
                      <a:pt x="1313021" y="947261"/>
                    </a:moveTo>
                    <a:cubicBezTo>
                      <a:pt x="1316831" y="950119"/>
                      <a:pt x="1320641" y="952976"/>
                      <a:pt x="1323499" y="955834"/>
                    </a:cubicBezTo>
                    <a:cubicBezTo>
                      <a:pt x="1358741" y="872966"/>
                      <a:pt x="1376839" y="782479"/>
                      <a:pt x="1376839" y="691039"/>
                    </a:cubicBezTo>
                    <a:cubicBezTo>
                      <a:pt x="1376839" y="313849"/>
                      <a:pt x="1069181" y="7144"/>
                      <a:pt x="691991" y="7144"/>
                    </a:cubicBezTo>
                    <a:cubicBezTo>
                      <a:pt x="313849" y="7144"/>
                      <a:pt x="7144" y="313849"/>
                      <a:pt x="7144" y="691991"/>
                    </a:cubicBezTo>
                    <a:cubicBezTo>
                      <a:pt x="7144" y="784384"/>
                      <a:pt x="25241" y="873919"/>
                      <a:pt x="59531" y="956786"/>
                    </a:cubicBezTo>
                    <a:cubicBezTo>
                      <a:pt x="63341" y="952976"/>
                      <a:pt x="66199" y="950119"/>
                      <a:pt x="70961" y="947261"/>
                    </a:cubicBezTo>
                    <a:cubicBezTo>
                      <a:pt x="76676" y="924401"/>
                      <a:pt x="90964" y="904399"/>
                      <a:pt x="110966" y="892016"/>
                    </a:cubicBezTo>
                    <a:cubicBezTo>
                      <a:pt x="89059" y="828199"/>
                      <a:pt x="77629" y="760571"/>
                      <a:pt x="77629" y="691991"/>
                    </a:cubicBezTo>
                    <a:cubicBezTo>
                      <a:pt x="77629" y="353854"/>
                      <a:pt x="352901" y="77629"/>
                      <a:pt x="691991" y="77629"/>
                    </a:cubicBezTo>
                    <a:cubicBezTo>
                      <a:pt x="1030129" y="77629"/>
                      <a:pt x="1306354" y="352901"/>
                      <a:pt x="1306354" y="691991"/>
                    </a:cubicBezTo>
                    <a:cubicBezTo>
                      <a:pt x="1306354" y="761524"/>
                      <a:pt x="1294924" y="829151"/>
                      <a:pt x="1273016" y="892969"/>
                    </a:cubicBezTo>
                    <a:cubicBezTo>
                      <a:pt x="1293019" y="905351"/>
                      <a:pt x="1307306" y="925354"/>
                      <a:pt x="1313021" y="94726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FA7E68D8-6AC2-4B83-BF42-FFB29A4F8728}"/>
                  </a:ext>
                </a:extLst>
              </p:cNvPr>
              <p:cNvSpPr/>
              <p:nvPr/>
            </p:nvSpPr>
            <p:spPr>
              <a:xfrm>
                <a:off x="8239108" y="5775490"/>
                <a:ext cx="161925" cy="323850"/>
              </a:xfrm>
              <a:custGeom>
                <a:avLst/>
                <a:gdLst>
                  <a:gd name="connsiteX0" fmla="*/ 125254 w 161925"/>
                  <a:gd name="connsiteY0" fmla="*/ 7144 h 323850"/>
                  <a:gd name="connsiteX1" fmla="*/ 122396 w 161925"/>
                  <a:gd name="connsiteY1" fmla="*/ 64294 h 323850"/>
                  <a:gd name="connsiteX2" fmla="*/ 42386 w 161925"/>
                  <a:gd name="connsiteY2" fmla="*/ 272891 h 323850"/>
                  <a:gd name="connsiteX3" fmla="*/ 7144 w 161925"/>
                  <a:gd name="connsiteY3" fmla="*/ 316706 h 323850"/>
                  <a:gd name="connsiteX4" fmla="*/ 84296 w 161925"/>
                  <a:gd name="connsiteY4" fmla="*/ 270034 h 323850"/>
                  <a:gd name="connsiteX5" fmla="*/ 151924 w 161925"/>
                  <a:gd name="connsiteY5" fmla="*/ 93821 h 323850"/>
                  <a:gd name="connsiteX6" fmla="*/ 135731 w 161925"/>
                  <a:gd name="connsiteY6" fmla="*/ 15716 h 323850"/>
                  <a:gd name="connsiteX7" fmla="*/ 125254 w 161925"/>
                  <a:gd name="connsiteY7" fmla="*/ 7144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5254" y="7144"/>
                    </a:moveTo>
                    <a:cubicBezTo>
                      <a:pt x="130016" y="25241"/>
                      <a:pt x="129064" y="45244"/>
                      <a:pt x="122396" y="64294"/>
                    </a:cubicBezTo>
                    <a:lnTo>
                      <a:pt x="42386" y="272891"/>
                    </a:lnTo>
                    <a:cubicBezTo>
                      <a:pt x="34766" y="291941"/>
                      <a:pt x="22384" y="306229"/>
                      <a:pt x="7144" y="316706"/>
                    </a:cubicBezTo>
                    <a:cubicBezTo>
                      <a:pt x="39529" y="320516"/>
                      <a:pt x="72866" y="302419"/>
                      <a:pt x="84296" y="270034"/>
                    </a:cubicBezTo>
                    <a:lnTo>
                      <a:pt x="151924" y="93821"/>
                    </a:lnTo>
                    <a:cubicBezTo>
                      <a:pt x="162401" y="66199"/>
                      <a:pt x="154781" y="35719"/>
                      <a:pt x="135731" y="15716"/>
                    </a:cubicBezTo>
                    <a:cubicBezTo>
                      <a:pt x="131921" y="12859"/>
                      <a:pt x="129064" y="10001"/>
                      <a:pt x="125254" y="714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98CFF4EC-BE18-4C1B-A210-A9D44E2E84BE}"/>
                  </a:ext>
                </a:extLst>
              </p:cNvPr>
              <p:cNvSpPr/>
              <p:nvPr/>
            </p:nvSpPr>
            <p:spPr>
              <a:xfrm>
                <a:off x="8147668" y="5703100"/>
                <a:ext cx="219075" cy="409575"/>
              </a:xfrm>
              <a:custGeom>
                <a:avLst/>
                <a:gdLst>
                  <a:gd name="connsiteX0" fmla="*/ 133826 w 219075"/>
                  <a:gd name="connsiteY0" fmla="*/ 345281 h 409575"/>
                  <a:gd name="connsiteX1" fmla="*/ 213836 w 219075"/>
                  <a:gd name="connsiteY1" fmla="*/ 136684 h 409575"/>
                  <a:gd name="connsiteX2" fmla="*/ 216694 w 219075"/>
                  <a:gd name="connsiteY2" fmla="*/ 79534 h 409575"/>
                  <a:gd name="connsiteX3" fmla="*/ 176689 w 219075"/>
                  <a:gd name="connsiteY3" fmla="*/ 24289 h 409575"/>
                  <a:gd name="connsiteX4" fmla="*/ 159544 w 219075"/>
                  <a:gd name="connsiteY4" fmla="*/ 15716 h 409575"/>
                  <a:gd name="connsiteX5" fmla="*/ 136684 w 219075"/>
                  <a:gd name="connsiteY5" fmla="*/ 7144 h 409575"/>
                  <a:gd name="connsiteX6" fmla="*/ 137636 w 219075"/>
                  <a:gd name="connsiteY6" fmla="*/ 90964 h 409575"/>
                  <a:gd name="connsiteX7" fmla="*/ 38576 w 219075"/>
                  <a:gd name="connsiteY7" fmla="*/ 350996 h 409575"/>
                  <a:gd name="connsiteX8" fmla="*/ 7144 w 219075"/>
                  <a:gd name="connsiteY8" fmla="*/ 395764 h 409575"/>
                  <a:gd name="connsiteX9" fmla="*/ 13811 w 219075"/>
                  <a:gd name="connsiteY9" fmla="*/ 398621 h 409575"/>
                  <a:gd name="connsiteX10" fmla="*/ 99536 w 219075"/>
                  <a:gd name="connsiteY10" fmla="*/ 389096 h 409575"/>
                  <a:gd name="connsiteX11" fmla="*/ 133826 w 219075"/>
                  <a:gd name="connsiteY11" fmla="*/ 3452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33826" y="345281"/>
                    </a:moveTo>
                    <a:lnTo>
                      <a:pt x="213836" y="136684"/>
                    </a:lnTo>
                    <a:cubicBezTo>
                      <a:pt x="221456" y="117634"/>
                      <a:pt x="221456" y="97631"/>
                      <a:pt x="216694" y="79534"/>
                    </a:cubicBezTo>
                    <a:cubicBezTo>
                      <a:pt x="210979" y="57626"/>
                      <a:pt x="196691" y="37624"/>
                      <a:pt x="176689" y="24289"/>
                    </a:cubicBezTo>
                    <a:cubicBezTo>
                      <a:pt x="171926" y="21431"/>
                      <a:pt x="166211" y="18574"/>
                      <a:pt x="159544" y="15716"/>
                    </a:cubicBezTo>
                    <a:lnTo>
                      <a:pt x="136684" y="7144"/>
                    </a:lnTo>
                    <a:cubicBezTo>
                      <a:pt x="147161" y="32861"/>
                      <a:pt x="148114" y="63341"/>
                      <a:pt x="137636" y="90964"/>
                    </a:cubicBezTo>
                    <a:lnTo>
                      <a:pt x="38576" y="350996"/>
                    </a:lnTo>
                    <a:cubicBezTo>
                      <a:pt x="31909" y="369094"/>
                      <a:pt x="20479" y="384334"/>
                      <a:pt x="7144" y="395764"/>
                    </a:cubicBezTo>
                    <a:lnTo>
                      <a:pt x="13811" y="398621"/>
                    </a:lnTo>
                    <a:cubicBezTo>
                      <a:pt x="43339" y="410051"/>
                      <a:pt x="74771" y="405289"/>
                      <a:pt x="99536" y="389096"/>
                    </a:cubicBezTo>
                    <a:cubicBezTo>
                      <a:pt x="113824" y="378619"/>
                      <a:pt x="126206" y="363379"/>
                      <a:pt x="133826" y="3452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1FEDE2C7-5C15-4F9B-8B8F-E89C5EB653B0}"/>
                  </a:ext>
                </a:extLst>
              </p:cNvPr>
              <p:cNvSpPr/>
              <p:nvPr/>
            </p:nvSpPr>
            <p:spPr>
              <a:xfrm>
                <a:off x="7082810" y="5775490"/>
                <a:ext cx="161925" cy="323850"/>
              </a:xfrm>
              <a:custGeom>
                <a:avLst/>
                <a:gdLst>
                  <a:gd name="connsiteX0" fmla="*/ 122359 w 161925"/>
                  <a:gd name="connsiteY0" fmla="*/ 272891 h 323850"/>
                  <a:gd name="connsiteX1" fmla="*/ 42349 w 161925"/>
                  <a:gd name="connsiteY1" fmla="*/ 64294 h 323850"/>
                  <a:gd name="connsiteX2" fmla="*/ 39492 w 161925"/>
                  <a:gd name="connsiteY2" fmla="*/ 7144 h 323850"/>
                  <a:gd name="connsiteX3" fmla="*/ 28062 w 161925"/>
                  <a:gd name="connsiteY3" fmla="*/ 16669 h 323850"/>
                  <a:gd name="connsiteX4" fmla="*/ 11869 w 161925"/>
                  <a:gd name="connsiteY4" fmla="*/ 93821 h 323850"/>
                  <a:gd name="connsiteX5" fmla="*/ 79497 w 161925"/>
                  <a:gd name="connsiteY5" fmla="*/ 270034 h 323850"/>
                  <a:gd name="connsiteX6" fmla="*/ 156649 w 161925"/>
                  <a:gd name="connsiteY6" fmla="*/ 316706 h 323850"/>
                  <a:gd name="connsiteX7" fmla="*/ 122359 w 161925"/>
                  <a:gd name="connsiteY7" fmla="*/ 272891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323850">
                    <a:moveTo>
                      <a:pt x="122359" y="272891"/>
                    </a:moveTo>
                    <a:lnTo>
                      <a:pt x="42349" y="64294"/>
                    </a:lnTo>
                    <a:cubicBezTo>
                      <a:pt x="34729" y="45244"/>
                      <a:pt x="34729" y="25241"/>
                      <a:pt x="39492" y="7144"/>
                    </a:cubicBezTo>
                    <a:cubicBezTo>
                      <a:pt x="35682" y="10001"/>
                      <a:pt x="31872" y="12859"/>
                      <a:pt x="28062" y="16669"/>
                    </a:cubicBezTo>
                    <a:cubicBezTo>
                      <a:pt x="9012" y="36671"/>
                      <a:pt x="1392" y="66199"/>
                      <a:pt x="11869" y="93821"/>
                    </a:cubicBezTo>
                    <a:lnTo>
                      <a:pt x="79497" y="270034"/>
                    </a:lnTo>
                    <a:cubicBezTo>
                      <a:pt x="91879" y="302419"/>
                      <a:pt x="124264" y="320516"/>
                      <a:pt x="156649" y="316706"/>
                    </a:cubicBezTo>
                    <a:cubicBezTo>
                      <a:pt x="141409" y="306229"/>
                      <a:pt x="129027" y="290989"/>
                      <a:pt x="122359" y="27289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A912E009-FAFB-4BC5-9E5D-1374F591C7AD}"/>
                  </a:ext>
                </a:extLst>
              </p:cNvPr>
              <p:cNvSpPr/>
              <p:nvPr/>
            </p:nvSpPr>
            <p:spPr>
              <a:xfrm>
                <a:off x="7112181" y="5704052"/>
                <a:ext cx="219075" cy="409575"/>
              </a:xfrm>
              <a:custGeom>
                <a:avLst/>
                <a:gdLst>
                  <a:gd name="connsiteX0" fmla="*/ 10120 w 219075"/>
                  <a:gd name="connsiteY0" fmla="*/ 78581 h 409575"/>
                  <a:gd name="connsiteX1" fmla="*/ 12978 w 219075"/>
                  <a:gd name="connsiteY1" fmla="*/ 135731 h 409575"/>
                  <a:gd name="connsiteX2" fmla="*/ 92988 w 219075"/>
                  <a:gd name="connsiteY2" fmla="*/ 344329 h 409575"/>
                  <a:gd name="connsiteX3" fmla="*/ 128230 w 219075"/>
                  <a:gd name="connsiteY3" fmla="*/ 388144 h 409575"/>
                  <a:gd name="connsiteX4" fmla="*/ 213955 w 219075"/>
                  <a:gd name="connsiteY4" fmla="*/ 397669 h 409575"/>
                  <a:gd name="connsiteX5" fmla="*/ 220623 w 219075"/>
                  <a:gd name="connsiteY5" fmla="*/ 394811 h 409575"/>
                  <a:gd name="connsiteX6" fmla="*/ 189190 w 219075"/>
                  <a:gd name="connsiteY6" fmla="*/ 350044 h 409575"/>
                  <a:gd name="connsiteX7" fmla="*/ 89178 w 219075"/>
                  <a:gd name="connsiteY7" fmla="*/ 90964 h 409575"/>
                  <a:gd name="connsiteX8" fmla="*/ 90130 w 219075"/>
                  <a:gd name="connsiteY8" fmla="*/ 7144 h 409575"/>
                  <a:gd name="connsiteX9" fmla="*/ 67270 w 219075"/>
                  <a:gd name="connsiteY9" fmla="*/ 15716 h 409575"/>
                  <a:gd name="connsiteX10" fmla="*/ 50125 w 219075"/>
                  <a:gd name="connsiteY10" fmla="*/ 24289 h 409575"/>
                  <a:gd name="connsiteX11" fmla="*/ 10120 w 219075"/>
                  <a:gd name="connsiteY11" fmla="*/ 78581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075" h="409575">
                    <a:moveTo>
                      <a:pt x="10120" y="78581"/>
                    </a:moveTo>
                    <a:cubicBezTo>
                      <a:pt x="5358" y="96679"/>
                      <a:pt x="6310" y="116681"/>
                      <a:pt x="12978" y="135731"/>
                    </a:cubicBezTo>
                    <a:lnTo>
                      <a:pt x="92988" y="344329"/>
                    </a:lnTo>
                    <a:cubicBezTo>
                      <a:pt x="99655" y="363379"/>
                      <a:pt x="112990" y="377666"/>
                      <a:pt x="128230" y="388144"/>
                    </a:cubicBezTo>
                    <a:cubicBezTo>
                      <a:pt x="152995" y="404336"/>
                      <a:pt x="184428" y="409099"/>
                      <a:pt x="213955" y="397669"/>
                    </a:cubicBezTo>
                    <a:lnTo>
                      <a:pt x="220623" y="394811"/>
                    </a:lnTo>
                    <a:cubicBezTo>
                      <a:pt x="207288" y="382429"/>
                      <a:pt x="195858" y="368141"/>
                      <a:pt x="189190" y="350044"/>
                    </a:cubicBezTo>
                    <a:lnTo>
                      <a:pt x="89178" y="90964"/>
                    </a:lnTo>
                    <a:cubicBezTo>
                      <a:pt x="78700" y="62389"/>
                      <a:pt x="79653" y="32861"/>
                      <a:pt x="90130" y="7144"/>
                    </a:cubicBezTo>
                    <a:lnTo>
                      <a:pt x="67270" y="15716"/>
                    </a:lnTo>
                    <a:cubicBezTo>
                      <a:pt x="61555" y="17621"/>
                      <a:pt x="55840" y="20479"/>
                      <a:pt x="50125" y="24289"/>
                    </a:cubicBezTo>
                    <a:cubicBezTo>
                      <a:pt x="30123" y="36671"/>
                      <a:pt x="15835" y="56674"/>
                      <a:pt x="10120" y="785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B28B7B00-5A7A-452D-84A9-F20A4F1343AC}"/>
                  </a:ext>
                </a:extLst>
              </p:cNvPr>
              <p:cNvSpPr/>
              <p:nvPr/>
            </p:nvSpPr>
            <p:spPr>
              <a:xfrm>
                <a:off x="7186441" y="5598466"/>
                <a:ext cx="400050" cy="542925"/>
              </a:xfrm>
              <a:custGeom>
                <a:avLst/>
                <a:gdLst>
                  <a:gd name="connsiteX0" fmla="*/ 14918 w 400050"/>
                  <a:gd name="connsiteY0" fmla="*/ 196550 h 542925"/>
                  <a:gd name="connsiteX1" fmla="*/ 113978 w 400050"/>
                  <a:gd name="connsiteY1" fmla="*/ 456583 h 542925"/>
                  <a:gd name="connsiteX2" fmla="*/ 145410 w 400050"/>
                  <a:gd name="connsiteY2" fmla="*/ 501350 h 542925"/>
                  <a:gd name="connsiteX3" fmla="*/ 273045 w 400050"/>
                  <a:gd name="connsiteY3" fmla="*/ 532783 h 542925"/>
                  <a:gd name="connsiteX4" fmla="*/ 335910 w 400050"/>
                  <a:gd name="connsiteY4" fmla="*/ 508970 h 542925"/>
                  <a:gd name="connsiteX5" fmla="*/ 393060 w 400050"/>
                  <a:gd name="connsiteY5" fmla="*/ 350855 h 542925"/>
                  <a:gd name="connsiteX6" fmla="*/ 293048 w 400050"/>
                  <a:gd name="connsiteY6" fmla="*/ 89870 h 542925"/>
                  <a:gd name="connsiteX7" fmla="*/ 134933 w 400050"/>
                  <a:gd name="connsiteY7" fmla="*/ 13670 h 542925"/>
                  <a:gd name="connsiteX8" fmla="*/ 72068 w 400050"/>
                  <a:gd name="connsiteY8" fmla="*/ 37483 h 542925"/>
                  <a:gd name="connsiteX9" fmla="*/ 15870 w 400050"/>
                  <a:gd name="connsiteY9" fmla="*/ 111778 h 542925"/>
                  <a:gd name="connsiteX10" fmla="*/ 14918 w 400050"/>
                  <a:gd name="connsiteY10" fmla="*/ 19655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14918" y="196550"/>
                    </a:moveTo>
                    <a:lnTo>
                      <a:pt x="113978" y="456583"/>
                    </a:lnTo>
                    <a:cubicBezTo>
                      <a:pt x="120645" y="474680"/>
                      <a:pt x="132075" y="489920"/>
                      <a:pt x="145410" y="501350"/>
                    </a:cubicBezTo>
                    <a:cubicBezTo>
                      <a:pt x="176843" y="528973"/>
                      <a:pt x="231135" y="548023"/>
                      <a:pt x="273045" y="532783"/>
                    </a:cubicBezTo>
                    <a:lnTo>
                      <a:pt x="335910" y="508970"/>
                    </a:lnTo>
                    <a:cubicBezTo>
                      <a:pt x="394965" y="486110"/>
                      <a:pt x="415920" y="409910"/>
                      <a:pt x="393060" y="350855"/>
                    </a:cubicBezTo>
                    <a:lnTo>
                      <a:pt x="293048" y="89870"/>
                    </a:lnTo>
                    <a:cubicBezTo>
                      <a:pt x="270188" y="30815"/>
                      <a:pt x="193988" y="-9190"/>
                      <a:pt x="134933" y="13670"/>
                    </a:cubicBezTo>
                    <a:lnTo>
                      <a:pt x="72068" y="37483"/>
                    </a:lnTo>
                    <a:cubicBezTo>
                      <a:pt x="40635" y="49865"/>
                      <a:pt x="27300" y="83203"/>
                      <a:pt x="15870" y="111778"/>
                    </a:cubicBezTo>
                    <a:cubicBezTo>
                      <a:pt x="5393" y="138448"/>
                      <a:pt x="3488" y="167975"/>
                      <a:pt x="14918" y="19655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7100B0A6-988A-414A-A691-8DA6FE7AE5A5}"/>
                  </a:ext>
                </a:extLst>
              </p:cNvPr>
              <p:cNvSpPr/>
              <p:nvPr/>
            </p:nvSpPr>
            <p:spPr>
              <a:xfrm>
                <a:off x="7891771" y="5598377"/>
                <a:ext cx="400050" cy="542925"/>
              </a:xfrm>
              <a:custGeom>
                <a:avLst/>
                <a:gdLst>
                  <a:gd name="connsiteX0" fmla="*/ 294473 w 400050"/>
                  <a:gd name="connsiteY0" fmla="*/ 455719 h 542925"/>
                  <a:gd name="connsiteX1" fmla="*/ 393533 w 400050"/>
                  <a:gd name="connsiteY1" fmla="*/ 195686 h 542925"/>
                  <a:gd name="connsiteX2" fmla="*/ 392580 w 400050"/>
                  <a:gd name="connsiteY2" fmla="*/ 111866 h 542925"/>
                  <a:gd name="connsiteX3" fmla="*/ 336383 w 400050"/>
                  <a:gd name="connsiteY3" fmla="*/ 37571 h 542925"/>
                  <a:gd name="connsiteX4" fmla="*/ 273518 w 400050"/>
                  <a:gd name="connsiteY4" fmla="*/ 13759 h 542925"/>
                  <a:gd name="connsiteX5" fmla="*/ 115403 w 400050"/>
                  <a:gd name="connsiteY5" fmla="*/ 89959 h 542925"/>
                  <a:gd name="connsiteX6" fmla="*/ 16343 w 400050"/>
                  <a:gd name="connsiteY6" fmla="*/ 349991 h 542925"/>
                  <a:gd name="connsiteX7" fmla="*/ 73493 w 400050"/>
                  <a:gd name="connsiteY7" fmla="*/ 508106 h 542925"/>
                  <a:gd name="connsiteX8" fmla="*/ 136358 w 400050"/>
                  <a:gd name="connsiteY8" fmla="*/ 531919 h 542925"/>
                  <a:gd name="connsiteX9" fmla="*/ 263993 w 400050"/>
                  <a:gd name="connsiteY9" fmla="*/ 500486 h 542925"/>
                  <a:gd name="connsiteX10" fmla="*/ 294473 w 400050"/>
                  <a:gd name="connsiteY10" fmla="*/ 455719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050" h="542925">
                    <a:moveTo>
                      <a:pt x="294473" y="455719"/>
                    </a:moveTo>
                    <a:lnTo>
                      <a:pt x="393533" y="195686"/>
                    </a:lnTo>
                    <a:cubicBezTo>
                      <a:pt x="404010" y="167111"/>
                      <a:pt x="403058" y="137584"/>
                      <a:pt x="392580" y="111866"/>
                    </a:cubicBezTo>
                    <a:cubicBezTo>
                      <a:pt x="381150" y="83291"/>
                      <a:pt x="367815" y="49001"/>
                      <a:pt x="336383" y="37571"/>
                    </a:cubicBezTo>
                    <a:lnTo>
                      <a:pt x="273518" y="13759"/>
                    </a:lnTo>
                    <a:cubicBezTo>
                      <a:pt x="213510" y="-9101"/>
                      <a:pt x="138263" y="29951"/>
                      <a:pt x="115403" y="89959"/>
                    </a:cubicBezTo>
                    <a:lnTo>
                      <a:pt x="16343" y="349991"/>
                    </a:lnTo>
                    <a:cubicBezTo>
                      <a:pt x="-6517" y="409046"/>
                      <a:pt x="13485" y="485246"/>
                      <a:pt x="73493" y="508106"/>
                    </a:cubicBezTo>
                    <a:lnTo>
                      <a:pt x="136358" y="531919"/>
                    </a:lnTo>
                    <a:cubicBezTo>
                      <a:pt x="178268" y="548111"/>
                      <a:pt x="232560" y="528109"/>
                      <a:pt x="263993" y="500486"/>
                    </a:cubicBezTo>
                    <a:cubicBezTo>
                      <a:pt x="276375" y="489056"/>
                      <a:pt x="286853" y="473816"/>
                      <a:pt x="294473" y="45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3" name="Rounded Rectangle 7">
              <a:extLst>
                <a:ext uri="{FF2B5EF4-FFF2-40B4-BE49-F238E27FC236}">
                  <a16:creationId xmlns="" xmlns:a16="http://schemas.microsoft.com/office/drawing/2014/main" id="{22B3ECA4-C8C2-4090-9B31-57A2179394F5}"/>
                </a:ext>
              </a:extLst>
            </p:cNvPr>
            <p:cNvSpPr/>
            <p:nvPr/>
          </p:nvSpPr>
          <p:spPr>
            <a:xfrm>
              <a:off x="8947491" y="2019659"/>
              <a:ext cx="244646" cy="423379"/>
            </a:xfrm>
            <a:custGeom>
              <a:avLst/>
              <a:gdLst/>
              <a:ahLst/>
              <a:cxnLst/>
              <a:rect l="l" t="t" r="r" b="b"/>
              <a:pathLst>
                <a:path w="1872208" h="3240000">
                  <a:moveTo>
                    <a:pt x="936104" y="2852499"/>
                  </a:moveTo>
                  <a:cubicBezTo>
                    <a:pt x="861605" y="2852499"/>
                    <a:pt x="801211" y="2912893"/>
                    <a:pt x="801211" y="2987392"/>
                  </a:cubicBezTo>
                  <a:cubicBezTo>
                    <a:pt x="801211" y="3061891"/>
                    <a:pt x="861605" y="3122285"/>
                    <a:pt x="936104" y="3122285"/>
                  </a:cubicBezTo>
                  <a:cubicBezTo>
                    <a:pt x="1010603" y="3122285"/>
                    <a:pt x="1070997" y="3061891"/>
                    <a:pt x="1070997" y="2987392"/>
                  </a:cubicBezTo>
                  <a:cubicBezTo>
                    <a:pt x="1070997" y="2912893"/>
                    <a:pt x="1010603" y="2852499"/>
                    <a:pt x="936104" y="2852499"/>
                  </a:cubicBezTo>
                  <a:close/>
                  <a:moveTo>
                    <a:pt x="144016" y="323096"/>
                  </a:moveTo>
                  <a:lnTo>
                    <a:pt x="144016" y="2699360"/>
                  </a:lnTo>
                  <a:lnTo>
                    <a:pt x="1728192" y="2699360"/>
                  </a:lnTo>
                  <a:lnTo>
                    <a:pt x="1728192" y="323096"/>
                  </a:lnTo>
                  <a:close/>
                  <a:moveTo>
                    <a:pt x="720104" y="107072"/>
                  </a:moveTo>
                  <a:cubicBezTo>
                    <a:pt x="690281" y="107072"/>
                    <a:pt x="666104" y="131249"/>
                    <a:pt x="666104" y="161072"/>
                  </a:cubicBezTo>
                  <a:cubicBezTo>
                    <a:pt x="666104" y="190895"/>
                    <a:pt x="690281" y="215072"/>
                    <a:pt x="720104" y="215072"/>
                  </a:cubicBezTo>
                  <a:lnTo>
                    <a:pt x="1152104" y="215072"/>
                  </a:lnTo>
                  <a:cubicBezTo>
                    <a:pt x="1181927" y="215072"/>
                    <a:pt x="1206104" y="190895"/>
                    <a:pt x="1206104" y="161072"/>
                  </a:cubicBezTo>
                  <a:cubicBezTo>
                    <a:pt x="1206104" y="131249"/>
                    <a:pt x="1181927" y="107072"/>
                    <a:pt x="1152104" y="107072"/>
                  </a:cubicBezTo>
                  <a:close/>
                  <a:moveTo>
                    <a:pt x="312041" y="0"/>
                  </a:moveTo>
                  <a:lnTo>
                    <a:pt x="1560167" y="0"/>
                  </a:lnTo>
                  <a:cubicBezTo>
                    <a:pt x="1732502" y="0"/>
                    <a:pt x="1872208" y="139706"/>
                    <a:pt x="1872208" y="312041"/>
                  </a:cubicBezTo>
                  <a:lnTo>
                    <a:pt x="1872208" y="2927959"/>
                  </a:lnTo>
                  <a:cubicBezTo>
                    <a:pt x="1872208" y="3100294"/>
                    <a:pt x="1732502" y="3240000"/>
                    <a:pt x="1560167" y="3240000"/>
                  </a:cubicBezTo>
                  <a:lnTo>
                    <a:pt x="312041" y="3240000"/>
                  </a:lnTo>
                  <a:cubicBezTo>
                    <a:pt x="139706" y="3240000"/>
                    <a:pt x="0" y="3100294"/>
                    <a:pt x="0" y="2927959"/>
                  </a:cubicBezTo>
                  <a:lnTo>
                    <a:pt x="0" y="312041"/>
                  </a:lnTo>
                  <a:cubicBezTo>
                    <a:pt x="0" y="139706"/>
                    <a:pt x="139706" y="0"/>
                    <a:pt x="31204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C63EF9C6-1D63-4827-A913-758EC151C540}"/>
              </a:ext>
            </a:extLst>
          </p:cNvPr>
          <p:cNvGrpSpPr/>
          <p:nvPr/>
        </p:nvGrpSpPr>
        <p:grpSpPr>
          <a:xfrm>
            <a:off x="8992533" y="2899077"/>
            <a:ext cx="3199467" cy="4178235"/>
            <a:chOff x="6641219" y="0"/>
            <a:chExt cx="5552795" cy="7251483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EF826515-E6F1-41AE-9793-34803159D71A}"/>
                </a:ext>
              </a:extLst>
            </p:cNvPr>
            <p:cNvGrpSpPr/>
            <p:nvPr/>
          </p:nvGrpSpPr>
          <p:grpSpPr>
            <a:xfrm>
              <a:off x="9294736" y="0"/>
              <a:ext cx="2899278" cy="6855505"/>
              <a:chOff x="9294736" y="0"/>
              <a:chExt cx="2899278" cy="6855505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2F80A74E-DD5E-44CB-BE4E-BAB096DC2D27}"/>
                  </a:ext>
                </a:extLst>
              </p:cNvPr>
              <p:cNvSpPr/>
              <p:nvPr/>
            </p:nvSpPr>
            <p:spPr>
              <a:xfrm>
                <a:off x="9294736" y="0"/>
                <a:ext cx="2899278" cy="6855505"/>
              </a:xfrm>
              <a:custGeom>
                <a:avLst/>
                <a:gdLst>
                  <a:gd name="connsiteX0" fmla="*/ 0 w 2218926"/>
                  <a:gd name="connsiteY0" fmla="*/ 0 h 2285893"/>
                  <a:gd name="connsiteX1" fmla="*/ 2218926 w 2218926"/>
                  <a:gd name="connsiteY1" fmla="*/ 0 h 2285893"/>
                  <a:gd name="connsiteX2" fmla="*/ 2218926 w 2218926"/>
                  <a:gd name="connsiteY2" fmla="*/ 2285893 h 2285893"/>
                  <a:gd name="connsiteX3" fmla="*/ 0 w 2218926"/>
                  <a:gd name="connsiteY3" fmla="*/ 2285893 h 2285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926" h="2285893">
                    <a:moveTo>
                      <a:pt x="0" y="0"/>
                    </a:moveTo>
                    <a:lnTo>
                      <a:pt x="2218926" y="0"/>
                    </a:lnTo>
                    <a:lnTo>
                      <a:pt x="2218926" y="2285893"/>
                    </a:lnTo>
                    <a:lnTo>
                      <a:pt x="0" y="2285893"/>
                    </a:lnTo>
                    <a:close/>
                  </a:path>
                </a:pathLst>
              </a:custGeom>
              <a:solidFill>
                <a:srgbClr val="9D4E2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63680E9B-6603-4CD5-BD49-308A0D434B03}"/>
                  </a:ext>
                </a:extLst>
              </p:cNvPr>
              <p:cNvSpPr/>
              <p:nvPr/>
            </p:nvSpPr>
            <p:spPr>
              <a:xfrm>
                <a:off x="9513787" y="0"/>
                <a:ext cx="2461096" cy="2416804"/>
              </a:xfrm>
              <a:prstGeom prst="rect">
                <a:avLst/>
              </a:pr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6A7836AD-C003-45B8-B933-62B55B91D188}"/>
                  </a:ext>
                </a:extLst>
              </p:cNvPr>
              <p:cNvSpPr/>
              <p:nvPr/>
            </p:nvSpPr>
            <p:spPr>
              <a:xfrm>
                <a:off x="9493161" y="2551316"/>
                <a:ext cx="2495913" cy="3376237"/>
              </a:xfrm>
              <a:custGeom>
                <a:avLst/>
                <a:gdLst>
                  <a:gd name="connsiteX0" fmla="*/ 113 w 1325788"/>
                  <a:gd name="connsiteY0" fmla="*/ 3493 h 1793402"/>
                  <a:gd name="connsiteX1" fmla="*/ 0 w 1325788"/>
                  <a:gd name="connsiteY1" fmla="*/ 1489248 h 1793402"/>
                  <a:gd name="connsiteX2" fmla="*/ 1325789 w 1325788"/>
                  <a:gd name="connsiteY2" fmla="*/ 1793403 h 1793402"/>
                  <a:gd name="connsiteX3" fmla="*/ 1314323 w 1325788"/>
                  <a:gd name="connsiteY3" fmla="*/ 0 h 179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788" h="1793402">
                    <a:moveTo>
                      <a:pt x="113" y="3493"/>
                    </a:moveTo>
                    <a:lnTo>
                      <a:pt x="0" y="1489248"/>
                    </a:lnTo>
                    <a:lnTo>
                      <a:pt x="1325789" y="1793403"/>
                    </a:lnTo>
                    <a:lnTo>
                      <a:pt x="1314323" y="0"/>
                    </a:ln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D9A28735-F5B6-4063-B104-B221E312A363}"/>
                  </a:ext>
                </a:extLst>
              </p:cNvPr>
              <p:cNvSpPr/>
              <p:nvPr/>
            </p:nvSpPr>
            <p:spPr>
              <a:xfrm>
                <a:off x="9495178" y="5565439"/>
                <a:ext cx="2479705" cy="1290066"/>
              </a:xfrm>
              <a:custGeom>
                <a:avLst/>
                <a:gdLst>
                  <a:gd name="connsiteX0" fmla="*/ 1313674 w 1317179"/>
                  <a:gd name="connsiteY0" fmla="*/ 685263 h 685262"/>
                  <a:gd name="connsiteX1" fmla="*/ 3662 w 1317179"/>
                  <a:gd name="connsiteY1" fmla="*/ 685263 h 685262"/>
                  <a:gd name="connsiteX2" fmla="*/ 56 w 1317179"/>
                  <a:gd name="connsiteY2" fmla="*/ 675486 h 685262"/>
                  <a:gd name="connsiteX3" fmla="*/ 0 w 1317179"/>
                  <a:gd name="connsiteY3" fmla="*/ 666556 h 685262"/>
                  <a:gd name="connsiteX4" fmla="*/ 0 w 1317179"/>
                  <a:gd name="connsiteY4" fmla="*/ 21086 h 685262"/>
                  <a:gd name="connsiteX5" fmla="*/ 23496 w 1317179"/>
                  <a:gd name="connsiteY5" fmla="*/ 2943 h 685262"/>
                  <a:gd name="connsiteX6" fmla="*/ 1076628 w 1317179"/>
                  <a:gd name="connsiteY6" fmla="*/ 280164 h 685262"/>
                  <a:gd name="connsiteX7" fmla="*/ 1300630 w 1317179"/>
                  <a:gd name="connsiteY7" fmla="*/ 339017 h 685262"/>
                  <a:gd name="connsiteX8" fmla="*/ 1317112 w 1317179"/>
                  <a:gd name="connsiteY8" fmla="*/ 360654 h 685262"/>
                  <a:gd name="connsiteX9" fmla="*/ 1317083 w 1317179"/>
                  <a:gd name="connsiteY9" fmla="*/ 670049 h 685262"/>
                  <a:gd name="connsiteX10" fmla="*/ 1313674 w 1317179"/>
                  <a:gd name="connsiteY10" fmla="*/ 685263 h 68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7179" h="685262">
                    <a:moveTo>
                      <a:pt x="1313674" y="685263"/>
                    </a:moveTo>
                    <a:cubicBezTo>
                      <a:pt x="876994" y="685263"/>
                      <a:pt x="440343" y="685263"/>
                      <a:pt x="3662" y="685263"/>
                    </a:cubicBezTo>
                    <a:cubicBezTo>
                      <a:pt x="901" y="682586"/>
                      <a:pt x="84" y="679177"/>
                      <a:pt x="56" y="675486"/>
                    </a:cubicBezTo>
                    <a:cubicBezTo>
                      <a:pt x="28" y="672500"/>
                      <a:pt x="0" y="669514"/>
                      <a:pt x="0" y="666556"/>
                    </a:cubicBezTo>
                    <a:cubicBezTo>
                      <a:pt x="0" y="451399"/>
                      <a:pt x="0" y="236243"/>
                      <a:pt x="0" y="21086"/>
                    </a:cubicBezTo>
                    <a:cubicBezTo>
                      <a:pt x="0" y="-1649"/>
                      <a:pt x="1549" y="-2861"/>
                      <a:pt x="23496" y="2943"/>
                    </a:cubicBezTo>
                    <a:cubicBezTo>
                      <a:pt x="52852" y="10690"/>
                      <a:pt x="953258" y="247709"/>
                      <a:pt x="1076628" y="280164"/>
                    </a:cubicBezTo>
                    <a:cubicBezTo>
                      <a:pt x="1151286" y="299801"/>
                      <a:pt x="1225944" y="319437"/>
                      <a:pt x="1300630" y="339017"/>
                    </a:cubicBezTo>
                    <a:cubicBezTo>
                      <a:pt x="1315675" y="342962"/>
                      <a:pt x="1317112" y="344708"/>
                      <a:pt x="1317112" y="360654"/>
                    </a:cubicBezTo>
                    <a:cubicBezTo>
                      <a:pt x="1317140" y="463795"/>
                      <a:pt x="1317140" y="566936"/>
                      <a:pt x="1317083" y="670049"/>
                    </a:cubicBezTo>
                    <a:cubicBezTo>
                      <a:pt x="1317112" y="675317"/>
                      <a:pt x="1318013" y="680896"/>
                      <a:pt x="1313674" y="685263"/>
                    </a:cubicBez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D71C3E1-45DA-43FE-A2D1-F63368E31D3D}"/>
                  </a:ext>
                </a:extLst>
              </p:cNvPr>
              <p:cNvSpPr/>
              <p:nvPr/>
            </p:nvSpPr>
            <p:spPr>
              <a:xfrm>
                <a:off x="11364923" y="3015604"/>
                <a:ext cx="512661" cy="2848066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4BD99EE7-07E8-4C0B-B893-0913FC2905EE}"/>
                  </a:ext>
                </a:extLst>
              </p:cNvPr>
              <p:cNvSpPr/>
              <p:nvPr/>
            </p:nvSpPr>
            <p:spPr>
              <a:xfrm>
                <a:off x="10771548" y="2760809"/>
                <a:ext cx="1185547" cy="2942500"/>
              </a:xfrm>
              <a:custGeom>
                <a:avLst/>
                <a:gdLst>
                  <a:gd name="connsiteX0" fmla="*/ 569171 w 629743"/>
                  <a:gd name="connsiteY0" fmla="*/ 142671 h 1563008"/>
                  <a:gd name="connsiteX1" fmla="*/ 491780 w 629743"/>
                  <a:gd name="connsiteY1" fmla="*/ 138868 h 1563008"/>
                  <a:gd name="connsiteX2" fmla="*/ 428475 w 629743"/>
                  <a:gd name="connsiteY2" fmla="*/ 145545 h 1563008"/>
                  <a:gd name="connsiteX3" fmla="*/ 397147 w 629743"/>
                  <a:gd name="connsiteY3" fmla="*/ 150419 h 1563008"/>
                  <a:gd name="connsiteX4" fmla="*/ 335195 w 629743"/>
                  <a:gd name="connsiteY4" fmla="*/ 159913 h 1563008"/>
                  <a:gd name="connsiteX5" fmla="*/ 332574 w 629743"/>
                  <a:gd name="connsiteY5" fmla="*/ 160307 h 1563008"/>
                  <a:gd name="connsiteX6" fmla="*/ 318009 w 629743"/>
                  <a:gd name="connsiteY6" fmla="*/ 174929 h 1563008"/>
                  <a:gd name="connsiteX7" fmla="*/ 308430 w 629743"/>
                  <a:gd name="connsiteY7" fmla="*/ 178676 h 1563008"/>
                  <a:gd name="connsiteX8" fmla="*/ 264650 w 629743"/>
                  <a:gd name="connsiteY8" fmla="*/ 178113 h 1563008"/>
                  <a:gd name="connsiteX9" fmla="*/ 262959 w 629743"/>
                  <a:gd name="connsiteY9" fmla="*/ 177690 h 1563008"/>
                  <a:gd name="connsiteX10" fmla="*/ 232645 w 629743"/>
                  <a:gd name="connsiteY10" fmla="*/ 182508 h 1563008"/>
                  <a:gd name="connsiteX11" fmla="*/ 226137 w 629743"/>
                  <a:gd name="connsiteY11" fmla="*/ 189579 h 1563008"/>
                  <a:gd name="connsiteX12" fmla="*/ 225968 w 629743"/>
                  <a:gd name="connsiteY12" fmla="*/ 202088 h 1563008"/>
                  <a:gd name="connsiteX13" fmla="*/ 225968 w 629743"/>
                  <a:gd name="connsiteY13" fmla="*/ 925568 h 1563008"/>
                  <a:gd name="connsiteX14" fmla="*/ 225799 w 629743"/>
                  <a:gd name="connsiteY14" fmla="*/ 938978 h 1563008"/>
                  <a:gd name="connsiteX15" fmla="*/ 219742 w 629743"/>
                  <a:gd name="connsiteY15" fmla="*/ 948670 h 1563008"/>
                  <a:gd name="connsiteX16" fmla="*/ 219601 w 629743"/>
                  <a:gd name="connsiteY16" fmla="*/ 900438 h 1563008"/>
                  <a:gd name="connsiteX17" fmla="*/ 221883 w 629743"/>
                  <a:gd name="connsiteY17" fmla="*/ 952248 h 1563008"/>
                  <a:gd name="connsiteX18" fmla="*/ 222362 w 629743"/>
                  <a:gd name="connsiteY18" fmla="*/ 961151 h 1563008"/>
                  <a:gd name="connsiteX19" fmla="*/ 222362 w 629743"/>
                  <a:gd name="connsiteY19" fmla="*/ 1528130 h 1563008"/>
                  <a:gd name="connsiteX20" fmla="*/ 220953 w 629743"/>
                  <a:gd name="connsiteY20" fmla="*/ 1540470 h 1563008"/>
                  <a:gd name="connsiteX21" fmla="*/ 210360 w 629743"/>
                  <a:gd name="connsiteY21" fmla="*/ 1547795 h 1563008"/>
                  <a:gd name="connsiteX22" fmla="*/ 142745 w 629743"/>
                  <a:gd name="connsiteY22" fmla="*/ 1562163 h 1563008"/>
                  <a:gd name="connsiteX23" fmla="*/ 125194 w 629743"/>
                  <a:gd name="connsiteY23" fmla="*/ 1563008 h 1563008"/>
                  <a:gd name="connsiteX24" fmla="*/ 112657 w 629743"/>
                  <a:gd name="connsiteY24" fmla="*/ 1559599 h 1563008"/>
                  <a:gd name="connsiteX25" fmla="*/ 58875 w 629743"/>
                  <a:gd name="connsiteY25" fmla="*/ 1549739 h 1563008"/>
                  <a:gd name="connsiteX26" fmla="*/ 40900 w 629743"/>
                  <a:gd name="connsiteY26" fmla="*/ 1546640 h 1563008"/>
                  <a:gd name="connsiteX27" fmla="*/ 31913 w 629743"/>
                  <a:gd name="connsiteY27" fmla="*/ 1534497 h 1563008"/>
                  <a:gd name="connsiteX28" fmla="*/ 29913 w 629743"/>
                  <a:gd name="connsiteY28" fmla="*/ 1527229 h 1563008"/>
                  <a:gd name="connsiteX29" fmla="*/ 25236 w 629743"/>
                  <a:gd name="connsiteY29" fmla="*/ 1499366 h 1563008"/>
                  <a:gd name="connsiteX30" fmla="*/ 24616 w 629743"/>
                  <a:gd name="connsiteY30" fmla="*/ 1315256 h 1563008"/>
                  <a:gd name="connsiteX31" fmla="*/ 20982 w 629743"/>
                  <a:gd name="connsiteY31" fmla="*/ 1102043 h 1563008"/>
                  <a:gd name="connsiteX32" fmla="*/ 17827 w 629743"/>
                  <a:gd name="connsiteY32" fmla="*/ 899536 h 1563008"/>
                  <a:gd name="connsiteX33" fmla="*/ 13742 w 629743"/>
                  <a:gd name="connsiteY33" fmla="*/ 672942 h 1563008"/>
                  <a:gd name="connsiteX34" fmla="*/ 10389 w 629743"/>
                  <a:gd name="connsiteY34" fmla="*/ 452573 h 1563008"/>
                  <a:gd name="connsiteX35" fmla="*/ 6783 w 629743"/>
                  <a:gd name="connsiteY35" fmla="*/ 271534 h 1563008"/>
                  <a:gd name="connsiteX36" fmla="*/ 3881 w 629743"/>
                  <a:gd name="connsiteY36" fmla="*/ 215611 h 1563008"/>
                  <a:gd name="connsiteX37" fmla="*/ 4445 w 629743"/>
                  <a:gd name="connsiteY37" fmla="*/ 204032 h 1563008"/>
                  <a:gd name="connsiteX38" fmla="*/ 4247 w 629743"/>
                  <a:gd name="connsiteY38" fmla="*/ 94186 h 1563008"/>
                  <a:gd name="connsiteX39" fmla="*/ 303 w 629743"/>
                  <a:gd name="connsiteY39" fmla="*/ 32064 h 1563008"/>
                  <a:gd name="connsiteX40" fmla="*/ 9572 w 629743"/>
                  <a:gd name="connsiteY40" fmla="*/ 15442 h 1563008"/>
                  <a:gd name="connsiteX41" fmla="*/ 19602 w 629743"/>
                  <a:gd name="connsiteY41" fmla="*/ 14259 h 1563008"/>
                  <a:gd name="connsiteX42" fmla="*/ 44507 w 629743"/>
                  <a:gd name="connsiteY42" fmla="*/ 11357 h 1563008"/>
                  <a:gd name="connsiteX43" fmla="*/ 112460 w 629743"/>
                  <a:gd name="connsiteY43" fmla="*/ 2624 h 1563008"/>
                  <a:gd name="connsiteX44" fmla="*/ 187907 w 629743"/>
                  <a:gd name="connsiteY44" fmla="*/ 3074 h 1563008"/>
                  <a:gd name="connsiteX45" fmla="*/ 199514 w 629743"/>
                  <a:gd name="connsiteY45" fmla="*/ 3328 h 1563008"/>
                  <a:gd name="connsiteX46" fmla="*/ 348859 w 629743"/>
                  <a:gd name="connsiteY46" fmla="*/ 3553 h 1563008"/>
                  <a:gd name="connsiteX47" fmla="*/ 546238 w 629743"/>
                  <a:gd name="connsiteY47" fmla="*/ 6991 h 1563008"/>
                  <a:gd name="connsiteX48" fmla="*/ 555028 w 629743"/>
                  <a:gd name="connsiteY48" fmla="*/ 8343 h 1563008"/>
                  <a:gd name="connsiteX49" fmla="*/ 568579 w 629743"/>
                  <a:gd name="connsiteY49" fmla="*/ 11526 h 1563008"/>
                  <a:gd name="connsiteX50" fmla="*/ 623685 w 629743"/>
                  <a:gd name="connsiteY50" fmla="*/ 11526 h 1563008"/>
                  <a:gd name="connsiteX51" fmla="*/ 628446 w 629743"/>
                  <a:gd name="connsiteY51" fmla="*/ 23246 h 1563008"/>
                  <a:gd name="connsiteX52" fmla="*/ 584469 w 629743"/>
                  <a:gd name="connsiteY52" fmla="*/ 42066 h 1563008"/>
                  <a:gd name="connsiteX53" fmla="*/ 573988 w 629743"/>
                  <a:gd name="connsiteY53" fmla="*/ 48320 h 1563008"/>
                  <a:gd name="connsiteX54" fmla="*/ 572213 w 629743"/>
                  <a:gd name="connsiteY54" fmla="*/ 59674 h 1563008"/>
                  <a:gd name="connsiteX55" fmla="*/ 572185 w 629743"/>
                  <a:gd name="connsiteY55" fmla="*/ 131149 h 1563008"/>
                  <a:gd name="connsiteX56" fmla="*/ 569171 w 629743"/>
                  <a:gd name="connsiteY56" fmla="*/ 142671 h 156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29743" h="1563008">
                    <a:moveTo>
                      <a:pt x="569171" y="142671"/>
                    </a:moveTo>
                    <a:cubicBezTo>
                      <a:pt x="543252" y="143967"/>
                      <a:pt x="517727" y="138502"/>
                      <a:pt x="491780" y="138868"/>
                    </a:cubicBezTo>
                    <a:cubicBezTo>
                      <a:pt x="470340" y="139150"/>
                      <a:pt x="449520" y="142446"/>
                      <a:pt x="428475" y="145545"/>
                    </a:cubicBezTo>
                    <a:cubicBezTo>
                      <a:pt x="418051" y="147066"/>
                      <a:pt x="407627" y="149066"/>
                      <a:pt x="397147" y="150419"/>
                    </a:cubicBezTo>
                    <a:cubicBezTo>
                      <a:pt x="376440" y="153123"/>
                      <a:pt x="355592" y="155067"/>
                      <a:pt x="335195" y="159913"/>
                    </a:cubicBezTo>
                    <a:cubicBezTo>
                      <a:pt x="334321" y="160110"/>
                      <a:pt x="333392" y="160448"/>
                      <a:pt x="332574" y="160307"/>
                    </a:cubicBezTo>
                    <a:cubicBezTo>
                      <a:pt x="320770" y="158307"/>
                      <a:pt x="316967" y="164167"/>
                      <a:pt x="318009" y="174929"/>
                    </a:cubicBezTo>
                    <a:cubicBezTo>
                      <a:pt x="315643" y="178282"/>
                      <a:pt x="312037" y="178704"/>
                      <a:pt x="308430" y="178676"/>
                    </a:cubicBezTo>
                    <a:cubicBezTo>
                      <a:pt x="293837" y="178564"/>
                      <a:pt x="279215" y="179493"/>
                      <a:pt x="264650" y="178113"/>
                    </a:cubicBezTo>
                    <a:cubicBezTo>
                      <a:pt x="264058" y="178056"/>
                      <a:pt x="263241" y="177465"/>
                      <a:pt x="262959" y="177690"/>
                    </a:cubicBezTo>
                    <a:cubicBezTo>
                      <a:pt x="253888" y="185832"/>
                      <a:pt x="242759" y="181043"/>
                      <a:pt x="232645" y="182508"/>
                    </a:cubicBezTo>
                    <a:cubicBezTo>
                      <a:pt x="228335" y="183128"/>
                      <a:pt x="226391" y="185438"/>
                      <a:pt x="226137" y="189579"/>
                    </a:cubicBezTo>
                    <a:cubicBezTo>
                      <a:pt x="225884" y="193749"/>
                      <a:pt x="225968" y="197918"/>
                      <a:pt x="225968" y="202088"/>
                    </a:cubicBezTo>
                    <a:cubicBezTo>
                      <a:pt x="225968" y="443248"/>
                      <a:pt x="225968" y="684408"/>
                      <a:pt x="225968" y="925568"/>
                    </a:cubicBezTo>
                    <a:cubicBezTo>
                      <a:pt x="225968" y="930048"/>
                      <a:pt x="226109" y="934527"/>
                      <a:pt x="225799" y="938978"/>
                    </a:cubicBezTo>
                    <a:cubicBezTo>
                      <a:pt x="225546" y="942500"/>
                      <a:pt x="224982" y="945965"/>
                      <a:pt x="219742" y="948670"/>
                    </a:cubicBezTo>
                    <a:cubicBezTo>
                      <a:pt x="219460" y="931175"/>
                      <a:pt x="219714" y="914806"/>
                      <a:pt x="219601" y="900438"/>
                    </a:cubicBezTo>
                    <a:cubicBezTo>
                      <a:pt x="221094" y="916356"/>
                      <a:pt x="216812" y="934414"/>
                      <a:pt x="221883" y="952248"/>
                    </a:cubicBezTo>
                    <a:cubicBezTo>
                      <a:pt x="222700" y="955121"/>
                      <a:pt x="222362" y="958164"/>
                      <a:pt x="222362" y="961151"/>
                    </a:cubicBezTo>
                    <a:cubicBezTo>
                      <a:pt x="222390" y="1150134"/>
                      <a:pt x="222390" y="1339118"/>
                      <a:pt x="222362" y="1528130"/>
                    </a:cubicBezTo>
                    <a:cubicBezTo>
                      <a:pt x="222362" y="1532272"/>
                      <a:pt x="222728" y="1536498"/>
                      <a:pt x="220953" y="1540470"/>
                    </a:cubicBezTo>
                    <a:cubicBezTo>
                      <a:pt x="218643" y="1544668"/>
                      <a:pt x="214812" y="1546950"/>
                      <a:pt x="210360" y="1547795"/>
                    </a:cubicBezTo>
                    <a:cubicBezTo>
                      <a:pt x="187709" y="1552077"/>
                      <a:pt x="165340" y="1557684"/>
                      <a:pt x="142745" y="1562163"/>
                    </a:cubicBezTo>
                    <a:cubicBezTo>
                      <a:pt x="136942" y="1563318"/>
                      <a:pt x="130941" y="1560445"/>
                      <a:pt x="125194" y="1563008"/>
                    </a:cubicBezTo>
                    <a:cubicBezTo>
                      <a:pt x="121390" y="1560445"/>
                      <a:pt x="116967" y="1560445"/>
                      <a:pt x="112657" y="1559599"/>
                    </a:cubicBezTo>
                    <a:cubicBezTo>
                      <a:pt x="94767" y="1556162"/>
                      <a:pt x="76511" y="1554725"/>
                      <a:pt x="58875" y="1549739"/>
                    </a:cubicBezTo>
                    <a:cubicBezTo>
                      <a:pt x="53015" y="1548077"/>
                      <a:pt x="46591" y="1547063"/>
                      <a:pt x="40900" y="1546640"/>
                    </a:cubicBezTo>
                    <a:cubicBezTo>
                      <a:pt x="31096" y="1545907"/>
                      <a:pt x="31998" y="1540695"/>
                      <a:pt x="31913" y="1534497"/>
                    </a:cubicBezTo>
                    <a:cubicBezTo>
                      <a:pt x="31885" y="1531962"/>
                      <a:pt x="32787" y="1529032"/>
                      <a:pt x="29913" y="1527229"/>
                    </a:cubicBezTo>
                    <a:cubicBezTo>
                      <a:pt x="25743" y="1518383"/>
                      <a:pt x="25236" y="1509001"/>
                      <a:pt x="25236" y="1499366"/>
                    </a:cubicBezTo>
                    <a:cubicBezTo>
                      <a:pt x="25405" y="1437977"/>
                      <a:pt x="27997" y="1376447"/>
                      <a:pt x="24616" y="1315256"/>
                    </a:cubicBezTo>
                    <a:cubicBezTo>
                      <a:pt x="20672" y="1244119"/>
                      <a:pt x="25687" y="1172898"/>
                      <a:pt x="20982" y="1102043"/>
                    </a:cubicBezTo>
                    <a:cubicBezTo>
                      <a:pt x="16503" y="1034456"/>
                      <a:pt x="21517" y="966926"/>
                      <a:pt x="17827" y="899536"/>
                    </a:cubicBezTo>
                    <a:cubicBezTo>
                      <a:pt x="13685" y="823977"/>
                      <a:pt x="17996" y="748276"/>
                      <a:pt x="13742" y="672942"/>
                    </a:cubicBezTo>
                    <a:cubicBezTo>
                      <a:pt x="9572" y="599382"/>
                      <a:pt x="15150" y="525851"/>
                      <a:pt x="10389" y="452573"/>
                    </a:cubicBezTo>
                    <a:cubicBezTo>
                      <a:pt x="6473" y="392142"/>
                      <a:pt x="9966" y="331768"/>
                      <a:pt x="6783" y="271534"/>
                    </a:cubicBezTo>
                    <a:cubicBezTo>
                      <a:pt x="5797" y="252940"/>
                      <a:pt x="4078" y="234290"/>
                      <a:pt x="3881" y="215611"/>
                    </a:cubicBezTo>
                    <a:cubicBezTo>
                      <a:pt x="3825" y="211723"/>
                      <a:pt x="3881" y="207863"/>
                      <a:pt x="4445" y="204032"/>
                    </a:cubicBezTo>
                    <a:cubicBezTo>
                      <a:pt x="3261" y="167407"/>
                      <a:pt x="3346" y="130782"/>
                      <a:pt x="4247" y="94186"/>
                    </a:cubicBezTo>
                    <a:cubicBezTo>
                      <a:pt x="4755" y="73225"/>
                      <a:pt x="-1415" y="52969"/>
                      <a:pt x="303" y="32064"/>
                    </a:cubicBezTo>
                    <a:cubicBezTo>
                      <a:pt x="895" y="24908"/>
                      <a:pt x="1627" y="18288"/>
                      <a:pt x="9572" y="15442"/>
                    </a:cubicBezTo>
                    <a:cubicBezTo>
                      <a:pt x="12868" y="14710"/>
                      <a:pt x="16165" y="13808"/>
                      <a:pt x="19602" y="14259"/>
                    </a:cubicBezTo>
                    <a:cubicBezTo>
                      <a:pt x="28194" y="15780"/>
                      <a:pt x="36590" y="15696"/>
                      <a:pt x="44507" y="11357"/>
                    </a:cubicBezTo>
                    <a:cubicBezTo>
                      <a:pt x="67383" y="10202"/>
                      <a:pt x="89921" y="5892"/>
                      <a:pt x="112460" y="2624"/>
                    </a:cubicBezTo>
                    <a:cubicBezTo>
                      <a:pt x="137900" y="-1095"/>
                      <a:pt x="162776" y="-785"/>
                      <a:pt x="187907" y="3074"/>
                    </a:cubicBezTo>
                    <a:cubicBezTo>
                      <a:pt x="191738" y="3666"/>
                      <a:pt x="195654" y="3328"/>
                      <a:pt x="199514" y="3328"/>
                    </a:cubicBezTo>
                    <a:cubicBezTo>
                      <a:pt x="249295" y="3328"/>
                      <a:pt x="299077" y="2483"/>
                      <a:pt x="348859" y="3553"/>
                    </a:cubicBezTo>
                    <a:cubicBezTo>
                      <a:pt x="414642" y="4962"/>
                      <a:pt x="480398" y="8286"/>
                      <a:pt x="546238" y="6991"/>
                    </a:cubicBezTo>
                    <a:cubicBezTo>
                      <a:pt x="549224" y="6934"/>
                      <a:pt x="552183" y="7244"/>
                      <a:pt x="555028" y="8343"/>
                    </a:cubicBezTo>
                    <a:cubicBezTo>
                      <a:pt x="559113" y="11188"/>
                      <a:pt x="563762" y="11526"/>
                      <a:pt x="568579" y="11526"/>
                    </a:cubicBezTo>
                    <a:cubicBezTo>
                      <a:pt x="586948" y="11442"/>
                      <a:pt x="605317" y="11442"/>
                      <a:pt x="623685" y="11526"/>
                    </a:cubicBezTo>
                    <a:cubicBezTo>
                      <a:pt x="627460" y="11555"/>
                      <a:pt x="632024" y="21669"/>
                      <a:pt x="628446" y="23246"/>
                    </a:cubicBezTo>
                    <a:cubicBezTo>
                      <a:pt x="613825" y="29642"/>
                      <a:pt x="599316" y="36234"/>
                      <a:pt x="584469" y="42066"/>
                    </a:cubicBezTo>
                    <a:cubicBezTo>
                      <a:pt x="580665" y="43559"/>
                      <a:pt x="576524" y="44630"/>
                      <a:pt x="573988" y="48320"/>
                    </a:cubicBezTo>
                    <a:cubicBezTo>
                      <a:pt x="571904" y="51898"/>
                      <a:pt x="572213" y="55814"/>
                      <a:pt x="572213" y="59674"/>
                    </a:cubicBezTo>
                    <a:cubicBezTo>
                      <a:pt x="572213" y="83508"/>
                      <a:pt x="572270" y="107314"/>
                      <a:pt x="572185" y="131149"/>
                    </a:cubicBezTo>
                    <a:cubicBezTo>
                      <a:pt x="572072" y="135093"/>
                      <a:pt x="573002" y="139516"/>
                      <a:pt x="569171" y="142671"/>
                    </a:cubicBezTo>
                    <a:close/>
                  </a:path>
                </a:pathLst>
              </a:cu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AB9AA312-2A14-494A-A2B7-A6F953AD6F83}"/>
                  </a:ext>
                </a:extLst>
              </p:cNvPr>
              <p:cNvSpPr/>
              <p:nvPr/>
            </p:nvSpPr>
            <p:spPr>
              <a:xfrm>
                <a:off x="10569416" y="3133761"/>
                <a:ext cx="262834" cy="2516787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solidFill>
                <a:srgbClr val="ED1F32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7D1B9009-86DF-4839-ACCC-9360217F4950}"/>
                  </a:ext>
                </a:extLst>
              </p:cNvPr>
              <p:cNvSpPr/>
              <p:nvPr/>
            </p:nvSpPr>
            <p:spPr>
              <a:xfrm>
                <a:off x="11845289" y="2787165"/>
                <a:ext cx="152437" cy="3134607"/>
              </a:xfrm>
              <a:custGeom>
                <a:avLst/>
                <a:gdLst>
                  <a:gd name="connsiteX0" fmla="*/ 733 w 80972"/>
                  <a:gd name="connsiteY0" fmla="*/ 30742 h 1665052"/>
                  <a:gd name="connsiteX1" fmla="*/ 66291 w 80972"/>
                  <a:gd name="connsiteY1" fmla="*/ 2119 h 1665052"/>
                  <a:gd name="connsiteX2" fmla="*/ 73616 w 80972"/>
                  <a:gd name="connsiteY2" fmla="*/ 5556 h 1665052"/>
                  <a:gd name="connsiteX3" fmla="*/ 78574 w 80972"/>
                  <a:gd name="connsiteY3" fmla="*/ 1357574 h 1665052"/>
                  <a:gd name="connsiteX4" fmla="*/ 80969 w 80972"/>
                  <a:gd name="connsiteY4" fmla="*/ 1655277 h 1665052"/>
                  <a:gd name="connsiteX5" fmla="*/ 70629 w 80972"/>
                  <a:gd name="connsiteY5" fmla="*/ 1664630 h 1665052"/>
                  <a:gd name="connsiteX6" fmla="*/ 20960 w 80972"/>
                  <a:gd name="connsiteY6" fmla="*/ 1658883 h 1665052"/>
                  <a:gd name="connsiteX7" fmla="*/ 13185 w 80972"/>
                  <a:gd name="connsiteY7" fmla="*/ 1649388 h 1665052"/>
                  <a:gd name="connsiteX8" fmla="*/ 12762 w 80972"/>
                  <a:gd name="connsiteY8" fmla="*/ 1613637 h 1665052"/>
                  <a:gd name="connsiteX9" fmla="*/ 12565 w 80972"/>
                  <a:gd name="connsiteY9" fmla="*/ 1513595 h 1665052"/>
                  <a:gd name="connsiteX10" fmla="*/ 0 w 80972"/>
                  <a:gd name="connsiteY10" fmla="*/ 34179 h 1665052"/>
                  <a:gd name="connsiteX11" fmla="*/ 733 w 80972"/>
                  <a:gd name="connsiteY11" fmla="*/ 30742 h 1665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972" h="1665052">
                    <a:moveTo>
                      <a:pt x="733" y="30742"/>
                    </a:moveTo>
                    <a:cubicBezTo>
                      <a:pt x="22595" y="21192"/>
                      <a:pt x="44457" y="11669"/>
                      <a:pt x="66291" y="2119"/>
                    </a:cubicBezTo>
                    <a:cubicBezTo>
                      <a:pt x="71559" y="-2784"/>
                      <a:pt x="72883" y="1865"/>
                      <a:pt x="73616" y="5556"/>
                    </a:cubicBezTo>
                    <a:cubicBezTo>
                      <a:pt x="75081" y="12852"/>
                      <a:pt x="77306" y="1145685"/>
                      <a:pt x="78574" y="1357574"/>
                    </a:cubicBezTo>
                    <a:cubicBezTo>
                      <a:pt x="79166" y="1456798"/>
                      <a:pt x="80039" y="1556052"/>
                      <a:pt x="80969" y="1655277"/>
                    </a:cubicBezTo>
                    <a:cubicBezTo>
                      <a:pt x="81054" y="1663165"/>
                      <a:pt x="79870" y="1666264"/>
                      <a:pt x="70629" y="1664630"/>
                    </a:cubicBezTo>
                    <a:cubicBezTo>
                      <a:pt x="54261" y="1661700"/>
                      <a:pt x="37583" y="1660122"/>
                      <a:pt x="20960" y="1658883"/>
                    </a:cubicBezTo>
                    <a:cubicBezTo>
                      <a:pt x="13861" y="1658347"/>
                      <a:pt x="13016" y="1655502"/>
                      <a:pt x="13185" y="1649388"/>
                    </a:cubicBezTo>
                    <a:cubicBezTo>
                      <a:pt x="13551" y="1637500"/>
                      <a:pt x="12959" y="1625554"/>
                      <a:pt x="12762" y="1613637"/>
                    </a:cubicBezTo>
                    <a:cubicBezTo>
                      <a:pt x="12847" y="1580280"/>
                      <a:pt x="14932" y="1546783"/>
                      <a:pt x="12565" y="1513595"/>
                    </a:cubicBezTo>
                    <a:cubicBezTo>
                      <a:pt x="8114" y="1451164"/>
                      <a:pt x="0" y="64409"/>
                      <a:pt x="0" y="34179"/>
                    </a:cubicBezTo>
                    <a:cubicBezTo>
                      <a:pt x="28" y="32968"/>
                      <a:pt x="197" y="31841"/>
                      <a:pt x="733" y="30742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674C6EC6-8E95-4333-851A-70A5BBC3D4BD}"/>
                  </a:ext>
                </a:extLst>
              </p:cNvPr>
              <p:cNvSpPr/>
              <p:nvPr/>
            </p:nvSpPr>
            <p:spPr>
              <a:xfrm>
                <a:off x="10118423" y="2782080"/>
                <a:ext cx="674644" cy="1199881"/>
              </a:xfrm>
              <a:custGeom>
                <a:avLst/>
                <a:gdLst>
                  <a:gd name="connsiteX0" fmla="*/ 354304 w 358360"/>
                  <a:gd name="connsiteY0" fmla="*/ 192310 h 637357"/>
                  <a:gd name="connsiteX1" fmla="*/ 319792 w 358360"/>
                  <a:gd name="connsiteY1" fmla="*/ 190084 h 637357"/>
                  <a:gd name="connsiteX2" fmla="*/ 306184 w 358360"/>
                  <a:gd name="connsiteY2" fmla="*/ 192789 h 637357"/>
                  <a:gd name="connsiteX3" fmla="*/ 247979 w 358360"/>
                  <a:gd name="connsiteY3" fmla="*/ 210510 h 637357"/>
                  <a:gd name="connsiteX4" fmla="*/ 243387 w 358360"/>
                  <a:gd name="connsiteY4" fmla="*/ 216003 h 637357"/>
                  <a:gd name="connsiteX5" fmla="*/ 243331 w 358360"/>
                  <a:gd name="connsiteY5" fmla="*/ 224033 h 637357"/>
                  <a:gd name="connsiteX6" fmla="*/ 244711 w 358360"/>
                  <a:gd name="connsiteY6" fmla="*/ 501029 h 637357"/>
                  <a:gd name="connsiteX7" fmla="*/ 246852 w 358360"/>
                  <a:gd name="connsiteY7" fmla="*/ 627553 h 637357"/>
                  <a:gd name="connsiteX8" fmla="*/ 246514 w 358360"/>
                  <a:gd name="connsiteY8" fmla="*/ 637357 h 637357"/>
                  <a:gd name="connsiteX9" fmla="*/ 245500 w 358360"/>
                  <a:gd name="connsiteY9" fmla="*/ 583068 h 637357"/>
                  <a:gd name="connsiteX10" fmla="*/ 236034 w 358360"/>
                  <a:gd name="connsiteY10" fmla="*/ 541710 h 637357"/>
                  <a:gd name="connsiteX11" fmla="*/ 160756 w 358360"/>
                  <a:gd name="connsiteY11" fmla="*/ 327371 h 637357"/>
                  <a:gd name="connsiteX12" fmla="*/ 147177 w 358360"/>
                  <a:gd name="connsiteY12" fmla="*/ 320694 h 637357"/>
                  <a:gd name="connsiteX13" fmla="*/ 12792 w 358360"/>
                  <a:gd name="connsiteY13" fmla="*/ 368306 h 637357"/>
                  <a:gd name="connsiteX14" fmla="*/ 7608 w 358360"/>
                  <a:gd name="connsiteY14" fmla="*/ 369377 h 637357"/>
                  <a:gd name="connsiteX15" fmla="*/ 3636 w 358360"/>
                  <a:gd name="connsiteY15" fmla="*/ 355488 h 637357"/>
                  <a:gd name="connsiteX16" fmla="*/ 2988 w 358360"/>
                  <a:gd name="connsiteY16" fmla="*/ 241472 h 637357"/>
                  <a:gd name="connsiteX17" fmla="*/ 1 w 358360"/>
                  <a:gd name="connsiteY17" fmla="*/ 151854 h 637357"/>
                  <a:gd name="connsiteX18" fmla="*/ 3438 w 358360"/>
                  <a:gd name="connsiteY18" fmla="*/ 138443 h 637357"/>
                  <a:gd name="connsiteX19" fmla="*/ 2171 w 358360"/>
                  <a:gd name="connsiteY19" fmla="*/ 26794 h 637357"/>
                  <a:gd name="connsiteX20" fmla="*/ 19469 w 358360"/>
                  <a:gd name="connsiteY20" fmla="*/ 14004 h 637357"/>
                  <a:gd name="connsiteX21" fmla="*/ 85252 w 358360"/>
                  <a:gd name="connsiteY21" fmla="*/ 5552 h 637357"/>
                  <a:gd name="connsiteX22" fmla="*/ 134752 w 358360"/>
                  <a:gd name="connsiteY22" fmla="*/ 565 h 637357"/>
                  <a:gd name="connsiteX23" fmla="*/ 179125 w 358360"/>
                  <a:gd name="connsiteY23" fmla="*/ 2594 h 637357"/>
                  <a:gd name="connsiteX24" fmla="*/ 349092 w 358360"/>
                  <a:gd name="connsiteY24" fmla="*/ 3101 h 637357"/>
                  <a:gd name="connsiteX25" fmla="*/ 358361 w 358360"/>
                  <a:gd name="connsiteY25" fmla="*/ 6200 h 637357"/>
                  <a:gd name="connsiteX26" fmla="*/ 351205 w 358360"/>
                  <a:gd name="connsiteY26" fmla="*/ 19667 h 637357"/>
                  <a:gd name="connsiteX27" fmla="*/ 354445 w 358360"/>
                  <a:gd name="connsiteY27" fmla="*/ 183379 h 637357"/>
                  <a:gd name="connsiteX28" fmla="*/ 354304 w 358360"/>
                  <a:gd name="connsiteY28" fmla="*/ 192310 h 63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58360" h="637357">
                    <a:moveTo>
                      <a:pt x="354304" y="192310"/>
                    </a:moveTo>
                    <a:cubicBezTo>
                      <a:pt x="342866" y="191240"/>
                      <a:pt x="331287" y="193493"/>
                      <a:pt x="319792" y="190084"/>
                    </a:cubicBezTo>
                    <a:cubicBezTo>
                      <a:pt x="315848" y="188929"/>
                      <a:pt x="310608" y="191352"/>
                      <a:pt x="306184" y="192789"/>
                    </a:cubicBezTo>
                    <a:cubicBezTo>
                      <a:pt x="286886" y="199100"/>
                      <a:pt x="267672" y="205608"/>
                      <a:pt x="247979" y="210510"/>
                    </a:cubicBezTo>
                    <a:cubicBezTo>
                      <a:pt x="244711" y="211327"/>
                      <a:pt x="243472" y="213017"/>
                      <a:pt x="243387" y="216003"/>
                    </a:cubicBezTo>
                    <a:cubicBezTo>
                      <a:pt x="243303" y="218680"/>
                      <a:pt x="243331" y="221356"/>
                      <a:pt x="243331" y="224033"/>
                    </a:cubicBezTo>
                    <a:cubicBezTo>
                      <a:pt x="243584" y="316384"/>
                      <a:pt x="242485" y="408734"/>
                      <a:pt x="244711" y="501029"/>
                    </a:cubicBezTo>
                    <a:cubicBezTo>
                      <a:pt x="245725" y="543204"/>
                      <a:pt x="245754" y="585378"/>
                      <a:pt x="246852" y="627553"/>
                    </a:cubicBezTo>
                    <a:cubicBezTo>
                      <a:pt x="246937" y="630821"/>
                      <a:pt x="246655" y="634089"/>
                      <a:pt x="246514" y="637357"/>
                    </a:cubicBezTo>
                    <a:cubicBezTo>
                      <a:pt x="244260" y="619299"/>
                      <a:pt x="244937" y="601127"/>
                      <a:pt x="245500" y="583068"/>
                    </a:cubicBezTo>
                    <a:cubicBezTo>
                      <a:pt x="245951" y="568165"/>
                      <a:pt x="240711" y="555093"/>
                      <a:pt x="236034" y="541710"/>
                    </a:cubicBezTo>
                    <a:cubicBezTo>
                      <a:pt x="210988" y="470236"/>
                      <a:pt x="185633" y="398902"/>
                      <a:pt x="160756" y="327371"/>
                    </a:cubicBezTo>
                    <a:cubicBezTo>
                      <a:pt x="158051" y="319567"/>
                      <a:pt x="155600" y="317595"/>
                      <a:pt x="147177" y="320694"/>
                    </a:cubicBezTo>
                    <a:cubicBezTo>
                      <a:pt x="102551" y="337006"/>
                      <a:pt x="57643" y="352529"/>
                      <a:pt x="12792" y="368306"/>
                    </a:cubicBezTo>
                    <a:cubicBezTo>
                      <a:pt x="11158" y="368898"/>
                      <a:pt x="9355" y="369039"/>
                      <a:pt x="7608" y="369377"/>
                    </a:cubicBezTo>
                    <a:cubicBezTo>
                      <a:pt x="2650" y="365799"/>
                      <a:pt x="3664" y="360418"/>
                      <a:pt x="3636" y="355488"/>
                    </a:cubicBezTo>
                    <a:cubicBezTo>
                      <a:pt x="3523" y="317454"/>
                      <a:pt x="5411" y="279336"/>
                      <a:pt x="2988" y="241472"/>
                    </a:cubicBezTo>
                    <a:cubicBezTo>
                      <a:pt x="1100" y="211580"/>
                      <a:pt x="58" y="181773"/>
                      <a:pt x="1" y="151854"/>
                    </a:cubicBezTo>
                    <a:cubicBezTo>
                      <a:pt x="1" y="147093"/>
                      <a:pt x="-168" y="142275"/>
                      <a:pt x="3438" y="138443"/>
                    </a:cubicBezTo>
                    <a:cubicBezTo>
                      <a:pt x="3213" y="101227"/>
                      <a:pt x="4791" y="63982"/>
                      <a:pt x="2171" y="26794"/>
                    </a:cubicBezTo>
                    <a:cubicBezTo>
                      <a:pt x="1635" y="19075"/>
                      <a:pt x="6735" y="14314"/>
                      <a:pt x="19469" y="14004"/>
                    </a:cubicBezTo>
                    <a:cubicBezTo>
                      <a:pt x="41725" y="13440"/>
                      <a:pt x="63531" y="9045"/>
                      <a:pt x="85252" y="5552"/>
                    </a:cubicBezTo>
                    <a:cubicBezTo>
                      <a:pt x="101734" y="2904"/>
                      <a:pt x="118327" y="2875"/>
                      <a:pt x="134752" y="565"/>
                    </a:cubicBezTo>
                    <a:cubicBezTo>
                      <a:pt x="149261" y="-1463"/>
                      <a:pt x="164221" y="2622"/>
                      <a:pt x="179125" y="2594"/>
                    </a:cubicBezTo>
                    <a:cubicBezTo>
                      <a:pt x="235780" y="2509"/>
                      <a:pt x="292436" y="2847"/>
                      <a:pt x="349092" y="3101"/>
                    </a:cubicBezTo>
                    <a:cubicBezTo>
                      <a:pt x="352388" y="3129"/>
                      <a:pt x="356501" y="1495"/>
                      <a:pt x="358361" y="6200"/>
                    </a:cubicBezTo>
                    <a:cubicBezTo>
                      <a:pt x="351796" y="8482"/>
                      <a:pt x="350782" y="13497"/>
                      <a:pt x="351205" y="19667"/>
                    </a:cubicBezTo>
                    <a:cubicBezTo>
                      <a:pt x="355121" y="74181"/>
                      <a:pt x="354276" y="128780"/>
                      <a:pt x="354445" y="183379"/>
                    </a:cubicBezTo>
                    <a:cubicBezTo>
                      <a:pt x="354557" y="186366"/>
                      <a:pt x="354388" y="189324"/>
                      <a:pt x="354304" y="192310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B8A9EA29-24A3-469A-B241-109602301EB2}"/>
                  </a:ext>
                </a:extLst>
              </p:cNvPr>
              <p:cNvSpPr/>
              <p:nvPr/>
            </p:nvSpPr>
            <p:spPr>
              <a:xfrm>
                <a:off x="10063796" y="3042687"/>
                <a:ext cx="68950" cy="458431"/>
              </a:xfrm>
              <a:custGeom>
                <a:avLst/>
                <a:gdLst>
                  <a:gd name="connsiteX0" fmla="*/ 32484 w 36625"/>
                  <a:gd name="connsiteY0" fmla="*/ 14 h 243511"/>
                  <a:gd name="connsiteX1" fmla="*/ 33329 w 36625"/>
                  <a:gd name="connsiteY1" fmla="*/ 69713 h 243511"/>
                  <a:gd name="connsiteX2" fmla="*/ 36625 w 36625"/>
                  <a:gd name="connsiteY2" fmla="*/ 230975 h 243511"/>
                  <a:gd name="connsiteX3" fmla="*/ 564 w 36625"/>
                  <a:gd name="connsiteY3" fmla="*/ 243512 h 243511"/>
                  <a:gd name="connsiteX4" fmla="*/ 0 w 36625"/>
                  <a:gd name="connsiteY4" fmla="*/ 18185 h 243511"/>
                  <a:gd name="connsiteX5" fmla="*/ 8509 w 36625"/>
                  <a:gd name="connsiteY5" fmla="*/ 5310 h 243511"/>
                  <a:gd name="connsiteX6" fmla="*/ 32484 w 36625"/>
                  <a:gd name="connsiteY6" fmla="*/ 14 h 243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25" h="243511">
                    <a:moveTo>
                      <a:pt x="32484" y="14"/>
                    </a:moveTo>
                    <a:cubicBezTo>
                      <a:pt x="32653" y="23256"/>
                      <a:pt x="31131" y="46668"/>
                      <a:pt x="33329" y="69713"/>
                    </a:cubicBezTo>
                    <a:cubicBezTo>
                      <a:pt x="38485" y="123439"/>
                      <a:pt x="34512" y="177249"/>
                      <a:pt x="36625" y="230975"/>
                    </a:cubicBezTo>
                    <a:cubicBezTo>
                      <a:pt x="24933" y="236102"/>
                      <a:pt x="13044" y="240695"/>
                      <a:pt x="564" y="243512"/>
                    </a:cubicBezTo>
                    <a:cubicBezTo>
                      <a:pt x="451" y="168403"/>
                      <a:pt x="451" y="93294"/>
                      <a:pt x="0" y="18185"/>
                    </a:cubicBezTo>
                    <a:cubicBezTo>
                      <a:pt x="-28" y="11085"/>
                      <a:pt x="2001" y="6437"/>
                      <a:pt x="8509" y="5310"/>
                    </a:cubicBezTo>
                    <a:cubicBezTo>
                      <a:pt x="16622" y="3930"/>
                      <a:pt x="24088" y="-268"/>
                      <a:pt x="32484" y="14"/>
                    </a:cubicBezTo>
                    <a:close/>
                  </a:path>
                </a:pathLst>
              </a:custGeom>
              <a:solidFill>
                <a:srgbClr val="506B3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3C7814E8-AB48-4CD1-9FBC-B442C7FF9B1E}"/>
                  </a:ext>
                </a:extLst>
              </p:cNvPr>
              <p:cNvSpPr/>
              <p:nvPr/>
            </p:nvSpPr>
            <p:spPr>
              <a:xfrm>
                <a:off x="11182581" y="3089578"/>
                <a:ext cx="209105" cy="2657539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E7B75404-C5FE-47EC-9767-60C09BB94694}"/>
                  </a:ext>
                </a:extLst>
              </p:cNvPr>
              <p:cNvSpPr/>
              <p:nvPr/>
            </p:nvSpPr>
            <p:spPr>
              <a:xfrm>
                <a:off x="11843115" y="2845039"/>
                <a:ext cx="4296" cy="184996"/>
              </a:xfrm>
              <a:custGeom>
                <a:avLst/>
                <a:gdLst>
                  <a:gd name="connsiteX0" fmla="*/ 1888 w 2282"/>
                  <a:gd name="connsiteY0" fmla="*/ 0 h 98267"/>
                  <a:gd name="connsiteX1" fmla="*/ 2282 w 2282"/>
                  <a:gd name="connsiteY1" fmla="*/ 98267 h 98267"/>
                  <a:gd name="connsiteX2" fmla="*/ 0 w 2282"/>
                  <a:gd name="connsiteY2" fmla="*/ 97929 h 98267"/>
                  <a:gd name="connsiteX3" fmla="*/ 338 w 2282"/>
                  <a:gd name="connsiteY3" fmla="*/ 2000 h 98267"/>
                  <a:gd name="connsiteX4" fmla="*/ 648 w 2282"/>
                  <a:gd name="connsiteY4" fmla="*/ 282 h 98267"/>
                  <a:gd name="connsiteX5" fmla="*/ 1888 w 2282"/>
                  <a:gd name="connsiteY5" fmla="*/ 0 h 9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2" h="98267">
                    <a:moveTo>
                      <a:pt x="1888" y="0"/>
                    </a:moveTo>
                    <a:cubicBezTo>
                      <a:pt x="2028" y="32765"/>
                      <a:pt x="2141" y="65502"/>
                      <a:pt x="2282" y="98267"/>
                    </a:cubicBezTo>
                    <a:cubicBezTo>
                      <a:pt x="1521" y="98154"/>
                      <a:pt x="761" y="98042"/>
                      <a:pt x="0" y="97929"/>
                    </a:cubicBezTo>
                    <a:cubicBezTo>
                      <a:pt x="113" y="65953"/>
                      <a:pt x="226" y="33977"/>
                      <a:pt x="338" y="2000"/>
                    </a:cubicBezTo>
                    <a:cubicBezTo>
                      <a:pt x="338" y="1409"/>
                      <a:pt x="394" y="789"/>
                      <a:pt x="648" y="282"/>
                    </a:cubicBezTo>
                    <a:cubicBezTo>
                      <a:pt x="789" y="28"/>
                      <a:pt x="1465" y="85"/>
                      <a:pt x="1888" y="0"/>
                    </a:cubicBezTo>
                    <a:close/>
                  </a:path>
                </a:pathLst>
              </a:custGeom>
              <a:solidFill>
                <a:srgbClr val="752A67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E8ACCFC7-81F7-49E6-AE91-BD092F3825BA}"/>
                  </a:ext>
                </a:extLst>
              </p:cNvPr>
              <p:cNvSpPr/>
              <p:nvPr/>
            </p:nvSpPr>
            <p:spPr>
              <a:xfrm>
                <a:off x="10808981" y="2787602"/>
                <a:ext cx="43597" cy="6634"/>
              </a:xfrm>
              <a:custGeom>
                <a:avLst/>
                <a:gdLst>
                  <a:gd name="connsiteX0" fmla="*/ 0 w 23158"/>
                  <a:gd name="connsiteY0" fmla="*/ 3154 h 3524"/>
                  <a:gd name="connsiteX1" fmla="*/ 23158 w 23158"/>
                  <a:gd name="connsiteY1" fmla="*/ 365 h 3524"/>
                  <a:gd name="connsiteX2" fmla="*/ 0 w 23158"/>
                  <a:gd name="connsiteY2" fmla="*/ 3154 h 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58" h="3524">
                    <a:moveTo>
                      <a:pt x="0" y="3154"/>
                    </a:moveTo>
                    <a:cubicBezTo>
                      <a:pt x="7494" y="336"/>
                      <a:pt x="15213" y="-593"/>
                      <a:pt x="23158" y="365"/>
                    </a:cubicBezTo>
                    <a:cubicBezTo>
                      <a:pt x="15918" y="5379"/>
                      <a:pt x="7776" y="2844"/>
                      <a:pt x="0" y="3154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="" xmlns:a16="http://schemas.microsoft.com/office/drawing/2014/main" id="{8E9A66E3-8D36-4C29-8669-719011688236}"/>
                  </a:ext>
                </a:extLst>
              </p:cNvPr>
              <p:cNvSpPr/>
              <p:nvPr/>
            </p:nvSpPr>
            <p:spPr>
              <a:xfrm>
                <a:off x="11734447" y="0"/>
                <a:ext cx="247531" cy="2416804"/>
              </a:xfrm>
              <a:prstGeom prst="rect">
                <a:avLst/>
              </a:pr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="" xmlns:a16="http://schemas.microsoft.com/office/drawing/2014/main" id="{FD3377C9-0BED-4390-B9E2-6A62E7CB40C1}"/>
                  </a:ext>
                </a:extLst>
              </p:cNvPr>
              <p:cNvSpPr/>
              <p:nvPr/>
            </p:nvSpPr>
            <p:spPr>
              <a:xfrm>
                <a:off x="10192910" y="169933"/>
                <a:ext cx="659668" cy="2227073"/>
              </a:xfrm>
              <a:prstGeom prst="rect">
                <a:avLst/>
              </a:pr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51FF8813-1D9E-4A6B-B9B7-0677B9A43F96}"/>
                  </a:ext>
                </a:extLst>
              </p:cNvPr>
              <p:cNvSpPr/>
              <p:nvPr/>
            </p:nvSpPr>
            <p:spPr>
              <a:xfrm>
                <a:off x="11210233" y="15629"/>
                <a:ext cx="512661" cy="2416805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57E5B91E-306E-48C6-9909-686C8F396882}"/>
                  </a:ext>
                </a:extLst>
              </p:cNvPr>
              <p:cNvSpPr/>
              <p:nvPr/>
            </p:nvSpPr>
            <p:spPr>
              <a:xfrm>
                <a:off x="11023513" y="72828"/>
                <a:ext cx="209105" cy="2359607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B0EB6A64-D1C2-478C-8850-D796BFEFED8F}"/>
                  </a:ext>
                </a:extLst>
              </p:cNvPr>
              <p:cNvSpPr/>
              <p:nvPr/>
            </p:nvSpPr>
            <p:spPr>
              <a:xfrm>
                <a:off x="10826889" y="169933"/>
                <a:ext cx="262834" cy="2263743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="" xmlns:a16="http://schemas.microsoft.com/office/drawing/2014/main" id="{035291A3-7368-4784-98CC-71DF3C36AFA3}"/>
                  </a:ext>
                </a:extLst>
              </p:cNvPr>
              <p:cNvSpPr/>
              <p:nvPr/>
            </p:nvSpPr>
            <p:spPr>
              <a:xfrm>
                <a:off x="10498641" y="255332"/>
                <a:ext cx="363177" cy="2141674"/>
              </a:xfrm>
              <a:prstGeom prst="rect">
                <a:avLst/>
              </a:pr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8C2F34BB-645F-4EAA-BF33-0EE83A188CD7}"/>
                </a:ext>
              </a:extLst>
            </p:cNvPr>
            <p:cNvGrpSpPr/>
            <p:nvPr/>
          </p:nvGrpSpPr>
          <p:grpSpPr>
            <a:xfrm>
              <a:off x="9083213" y="3377138"/>
              <a:ext cx="1514606" cy="2377731"/>
              <a:chOff x="9083213" y="3377138"/>
              <a:chExt cx="1514606" cy="237773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B8375877-9342-4EDF-834C-396A27E08F6D}"/>
                  </a:ext>
                </a:extLst>
              </p:cNvPr>
              <p:cNvSpPr/>
              <p:nvPr/>
            </p:nvSpPr>
            <p:spPr>
              <a:xfrm>
                <a:off x="9083213" y="3377138"/>
                <a:ext cx="1514606" cy="2377731"/>
              </a:xfrm>
              <a:custGeom>
                <a:avLst/>
                <a:gdLst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14180 w 804534"/>
                  <a:gd name="connsiteY18" fmla="*/ 170886 h 1263012"/>
                  <a:gd name="connsiteX19" fmla="*/ 254552 w 804534"/>
                  <a:gd name="connsiteY19" fmla="*/ 156433 h 1263012"/>
                  <a:gd name="connsiteX20" fmla="*/ 303432 w 804534"/>
                  <a:gd name="connsiteY20" fmla="*/ 139868 h 1263012"/>
                  <a:gd name="connsiteX21" fmla="*/ 520786 w 804534"/>
                  <a:gd name="connsiteY21" fmla="*/ 63688 h 1263012"/>
                  <a:gd name="connsiteX22" fmla="*/ 557326 w 804534"/>
                  <a:gd name="connsiteY22" fmla="*/ 50954 h 1263012"/>
                  <a:gd name="connsiteX23" fmla="*/ 676948 w 804534"/>
                  <a:gd name="connsiteY23" fmla="*/ 8610 h 1263012"/>
                  <a:gd name="connsiteX24" fmla="*/ 695430 w 804534"/>
                  <a:gd name="connsiteY24" fmla="*/ 1933 h 1263012"/>
                  <a:gd name="connsiteX25" fmla="*/ 713629 w 804534"/>
                  <a:gd name="connsiteY25" fmla="*/ 10498 h 1263012"/>
                  <a:gd name="connsiteX26" fmla="*/ 745183 w 804534"/>
                  <a:gd name="connsiteY26" fmla="*/ 99806 h 1263012"/>
                  <a:gd name="connsiteX27" fmla="*/ 789443 w 804534"/>
                  <a:gd name="connsiteY27" fmla="*/ 225372 h 1263012"/>
                  <a:gd name="connsiteX28" fmla="*/ 798176 w 804534"/>
                  <a:gd name="connsiteY28" fmla="*/ 273238 h 1263012"/>
                  <a:gd name="connsiteX29" fmla="*/ 800148 w 804534"/>
                  <a:gd name="connsiteY29" fmla="*/ 323921 h 1263012"/>
                  <a:gd name="connsiteX30" fmla="*/ 800543 w 804534"/>
                  <a:gd name="connsiteY30" fmla="*/ 458954 h 1263012"/>
                  <a:gd name="connsiteX31" fmla="*/ 799416 w 804534"/>
                  <a:gd name="connsiteY31" fmla="*/ 464138 h 1263012"/>
                  <a:gd name="connsiteX32" fmla="*/ 792682 w 804534"/>
                  <a:gd name="connsiteY32" fmla="*/ 464588 h 1263012"/>
                  <a:gd name="connsiteX33" fmla="*/ 788203 w 804534"/>
                  <a:gd name="connsiteY33" fmla="*/ 454897 h 1263012"/>
                  <a:gd name="connsiteX34" fmla="*/ 675906 w 804534"/>
                  <a:gd name="connsiteY34" fmla="*/ 155053 h 1263012"/>
                  <a:gd name="connsiteX35" fmla="*/ 659199 w 804534"/>
                  <a:gd name="connsiteY35" fmla="*/ 147390 h 1263012"/>
                  <a:gd name="connsiteX36" fmla="*/ 148058 w 804534"/>
                  <a:gd name="connsiteY36" fmla="*/ 338712 h 1263012"/>
                  <a:gd name="connsiteX37" fmla="*/ 125379 w 804534"/>
                  <a:gd name="connsiteY37" fmla="*/ 347023 h 1263012"/>
                  <a:gd name="connsiteX38" fmla="*/ 118674 w 804534"/>
                  <a:gd name="connsiteY38" fmla="*/ 361335 h 1263012"/>
                  <a:gd name="connsiteX39" fmla="*/ 156848 w 804534"/>
                  <a:gd name="connsiteY39" fmla="*/ 463574 h 1263012"/>
                  <a:gd name="connsiteX40" fmla="*/ 284866 w 804534"/>
                  <a:gd name="connsiteY40" fmla="*/ 805312 h 1263012"/>
                  <a:gd name="connsiteX41" fmla="*/ 388345 w 804534"/>
                  <a:gd name="connsiteY41" fmla="*/ 1081716 h 1263012"/>
                  <a:gd name="connsiteX42" fmla="*/ 406206 w 804534"/>
                  <a:gd name="connsiteY42" fmla="*/ 1089886 h 1263012"/>
                  <a:gd name="connsiteX43" fmla="*/ 669257 w 804534"/>
                  <a:gd name="connsiteY43" fmla="*/ 991225 h 1263012"/>
                  <a:gd name="connsiteX44" fmla="*/ 788344 w 804534"/>
                  <a:gd name="connsiteY44" fmla="*/ 946937 h 1263012"/>
                  <a:gd name="connsiteX45" fmla="*/ 802796 w 804534"/>
                  <a:gd name="connsiteY45" fmla="*/ 947867 h 1263012"/>
                  <a:gd name="connsiteX46" fmla="*/ 803839 w 804534"/>
                  <a:gd name="connsiteY46" fmla="*/ 990971 h 1263012"/>
                  <a:gd name="connsiteX47" fmla="*/ 801022 w 804534"/>
                  <a:gd name="connsiteY47" fmla="*/ 996296 h 1263012"/>
                  <a:gd name="connsiteX48" fmla="*/ 801529 w 804534"/>
                  <a:gd name="connsiteY48" fmla="*/ 1099493 h 1263012"/>
                  <a:gd name="connsiteX49" fmla="*/ 800655 w 804534"/>
                  <a:gd name="connsiteY49" fmla="*/ 1108987 h 1263012"/>
                  <a:gd name="connsiteX50" fmla="*/ 792344 w 804534"/>
                  <a:gd name="connsiteY50" fmla="*/ 1115326 h 1263012"/>
                  <a:gd name="connsiteX51" fmla="*/ 684386 w 804534"/>
                  <a:gd name="connsiteY51" fmla="*/ 1153501 h 1263012"/>
                  <a:gd name="connsiteX52" fmla="*/ 666834 w 804534"/>
                  <a:gd name="connsiteY52" fmla="*/ 1156628 h 1263012"/>
                  <a:gd name="connsiteX53" fmla="*/ 601952 w 804534"/>
                  <a:gd name="connsiteY53" fmla="*/ 1178912 h 1263012"/>
                  <a:gd name="connsiteX54" fmla="*/ 469962 w 804534"/>
                  <a:gd name="connsiteY54" fmla="*/ 1225370 h 1263012"/>
                  <a:gd name="connsiteX55" fmla="*/ 466046 w 804534"/>
                  <a:gd name="connsiteY55" fmla="*/ 1227455 h 1263012"/>
                  <a:gd name="connsiteX56" fmla="*/ 375273 w 804534"/>
                  <a:gd name="connsiteY56" fmla="*/ 1259064 h 1263012"/>
                  <a:gd name="connsiteX57" fmla="*/ 352960 w 804534"/>
                  <a:gd name="connsiteY57" fmla="*/ 1248725 h 1263012"/>
                  <a:gd name="connsiteX58" fmla="*/ 331886 w 804534"/>
                  <a:gd name="connsiteY58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54552 w 804534"/>
                  <a:gd name="connsiteY18" fmla="*/ 156433 h 1263012"/>
                  <a:gd name="connsiteX19" fmla="*/ 303432 w 804534"/>
                  <a:gd name="connsiteY19" fmla="*/ 139868 h 1263012"/>
                  <a:gd name="connsiteX20" fmla="*/ 520786 w 804534"/>
                  <a:gd name="connsiteY20" fmla="*/ 63688 h 1263012"/>
                  <a:gd name="connsiteX21" fmla="*/ 557326 w 804534"/>
                  <a:gd name="connsiteY21" fmla="*/ 50954 h 1263012"/>
                  <a:gd name="connsiteX22" fmla="*/ 676948 w 804534"/>
                  <a:gd name="connsiteY22" fmla="*/ 8610 h 1263012"/>
                  <a:gd name="connsiteX23" fmla="*/ 695430 w 804534"/>
                  <a:gd name="connsiteY23" fmla="*/ 1933 h 1263012"/>
                  <a:gd name="connsiteX24" fmla="*/ 713629 w 804534"/>
                  <a:gd name="connsiteY24" fmla="*/ 10498 h 1263012"/>
                  <a:gd name="connsiteX25" fmla="*/ 745183 w 804534"/>
                  <a:gd name="connsiteY25" fmla="*/ 99806 h 1263012"/>
                  <a:gd name="connsiteX26" fmla="*/ 789443 w 804534"/>
                  <a:gd name="connsiteY26" fmla="*/ 225372 h 1263012"/>
                  <a:gd name="connsiteX27" fmla="*/ 798176 w 804534"/>
                  <a:gd name="connsiteY27" fmla="*/ 273238 h 1263012"/>
                  <a:gd name="connsiteX28" fmla="*/ 800148 w 804534"/>
                  <a:gd name="connsiteY28" fmla="*/ 323921 h 1263012"/>
                  <a:gd name="connsiteX29" fmla="*/ 800543 w 804534"/>
                  <a:gd name="connsiteY29" fmla="*/ 458954 h 1263012"/>
                  <a:gd name="connsiteX30" fmla="*/ 799416 w 804534"/>
                  <a:gd name="connsiteY30" fmla="*/ 464138 h 1263012"/>
                  <a:gd name="connsiteX31" fmla="*/ 792682 w 804534"/>
                  <a:gd name="connsiteY31" fmla="*/ 464588 h 1263012"/>
                  <a:gd name="connsiteX32" fmla="*/ 788203 w 804534"/>
                  <a:gd name="connsiteY32" fmla="*/ 454897 h 1263012"/>
                  <a:gd name="connsiteX33" fmla="*/ 675906 w 804534"/>
                  <a:gd name="connsiteY33" fmla="*/ 155053 h 1263012"/>
                  <a:gd name="connsiteX34" fmla="*/ 659199 w 804534"/>
                  <a:gd name="connsiteY34" fmla="*/ 147390 h 1263012"/>
                  <a:gd name="connsiteX35" fmla="*/ 148058 w 804534"/>
                  <a:gd name="connsiteY35" fmla="*/ 338712 h 1263012"/>
                  <a:gd name="connsiteX36" fmla="*/ 125379 w 804534"/>
                  <a:gd name="connsiteY36" fmla="*/ 347023 h 1263012"/>
                  <a:gd name="connsiteX37" fmla="*/ 118674 w 804534"/>
                  <a:gd name="connsiteY37" fmla="*/ 361335 h 1263012"/>
                  <a:gd name="connsiteX38" fmla="*/ 156848 w 804534"/>
                  <a:gd name="connsiteY38" fmla="*/ 463574 h 1263012"/>
                  <a:gd name="connsiteX39" fmla="*/ 284866 w 804534"/>
                  <a:gd name="connsiteY39" fmla="*/ 805312 h 1263012"/>
                  <a:gd name="connsiteX40" fmla="*/ 388345 w 804534"/>
                  <a:gd name="connsiteY40" fmla="*/ 1081716 h 1263012"/>
                  <a:gd name="connsiteX41" fmla="*/ 406206 w 804534"/>
                  <a:gd name="connsiteY41" fmla="*/ 1089886 h 1263012"/>
                  <a:gd name="connsiteX42" fmla="*/ 669257 w 804534"/>
                  <a:gd name="connsiteY42" fmla="*/ 991225 h 1263012"/>
                  <a:gd name="connsiteX43" fmla="*/ 788344 w 804534"/>
                  <a:gd name="connsiteY43" fmla="*/ 946937 h 1263012"/>
                  <a:gd name="connsiteX44" fmla="*/ 802796 w 804534"/>
                  <a:gd name="connsiteY44" fmla="*/ 947867 h 1263012"/>
                  <a:gd name="connsiteX45" fmla="*/ 803839 w 804534"/>
                  <a:gd name="connsiteY45" fmla="*/ 990971 h 1263012"/>
                  <a:gd name="connsiteX46" fmla="*/ 801022 w 804534"/>
                  <a:gd name="connsiteY46" fmla="*/ 996296 h 1263012"/>
                  <a:gd name="connsiteX47" fmla="*/ 801529 w 804534"/>
                  <a:gd name="connsiteY47" fmla="*/ 1099493 h 1263012"/>
                  <a:gd name="connsiteX48" fmla="*/ 800655 w 804534"/>
                  <a:gd name="connsiteY48" fmla="*/ 1108987 h 1263012"/>
                  <a:gd name="connsiteX49" fmla="*/ 792344 w 804534"/>
                  <a:gd name="connsiteY49" fmla="*/ 1115326 h 1263012"/>
                  <a:gd name="connsiteX50" fmla="*/ 684386 w 804534"/>
                  <a:gd name="connsiteY50" fmla="*/ 1153501 h 1263012"/>
                  <a:gd name="connsiteX51" fmla="*/ 666834 w 804534"/>
                  <a:gd name="connsiteY51" fmla="*/ 1156628 h 1263012"/>
                  <a:gd name="connsiteX52" fmla="*/ 601952 w 804534"/>
                  <a:gd name="connsiteY52" fmla="*/ 1178912 h 1263012"/>
                  <a:gd name="connsiteX53" fmla="*/ 469962 w 804534"/>
                  <a:gd name="connsiteY53" fmla="*/ 1225370 h 1263012"/>
                  <a:gd name="connsiteX54" fmla="*/ 466046 w 804534"/>
                  <a:gd name="connsiteY54" fmla="*/ 1227455 h 1263012"/>
                  <a:gd name="connsiteX55" fmla="*/ 375273 w 804534"/>
                  <a:gd name="connsiteY55" fmla="*/ 1259064 h 1263012"/>
                  <a:gd name="connsiteX56" fmla="*/ 352960 w 804534"/>
                  <a:gd name="connsiteY56" fmla="*/ 1248725 h 1263012"/>
                  <a:gd name="connsiteX57" fmla="*/ 331886 w 804534"/>
                  <a:gd name="connsiteY57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54552 w 804534"/>
                  <a:gd name="connsiteY17" fmla="*/ 156433 h 1263012"/>
                  <a:gd name="connsiteX18" fmla="*/ 303432 w 804534"/>
                  <a:gd name="connsiteY18" fmla="*/ 139868 h 1263012"/>
                  <a:gd name="connsiteX19" fmla="*/ 520786 w 804534"/>
                  <a:gd name="connsiteY19" fmla="*/ 63688 h 1263012"/>
                  <a:gd name="connsiteX20" fmla="*/ 557326 w 804534"/>
                  <a:gd name="connsiteY20" fmla="*/ 50954 h 1263012"/>
                  <a:gd name="connsiteX21" fmla="*/ 676948 w 804534"/>
                  <a:gd name="connsiteY21" fmla="*/ 8610 h 1263012"/>
                  <a:gd name="connsiteX22" fmla="*/ 695430 w 804534"/>
                  <a:gd name="connsiteY22" fmla="*/ 1933 h 1263012"/>
                  <a:gd name="connsiteX23" fmla="*/ 713629 w 804534"/>
                  <a:gd name="connsiteY23" fmla="*/ 10498 h 1263012"/>
                  <a:gd name="connsiteX24" fmla="*/ 745183 w 804534"/>
                  <a:gd name="connsiteY24" fmla="*/ 99806 h 1263012"/>
                  <a:gd name="connsiteX25" fmla="*/ 789443 w 804534"/>
                  <a:gd name="connsiteY25" fmla="*/ 225372 h 1263012"/>
                  <a:gd name="connsiteX26" fmla="*/ 798176 w 804534"/>
                  <a:gd name="connsiteY26" fmla="*/ 273238 h 1263012"/>
                  <a:gd name="connsiteX27" fmla="*/ 800148 w 804534"/>
                  <a:gd name="connsiteY27" fmla="*/ 323921 h 1263012"/>
                  <a:gd name="connsiteX28" fmla="*/ 800543 w 804534"/>
                  <a:gd name="connsiteY28" fmla="*/ 458954 h 1263012"/>
                  <a:gd name="connsiteX29" fmla="*/ 799416 w 804534"/>
                  <a:gd name="connsiteY29" fmla="*/ 464138 h 1263012"/>
                  <a:gd name="connsiteX30" fmla="*/ 792682 w 804534"/>
                  <a:gd name="connsiteY30" fmla="*/ 464588 h 1263012"/>
                  <a:gd name="connsiteX31" fmla="*/ 788203 w 804534"/>
                  <a:gd name="connsiteY31" fmla="*/ 454897 h 1263012"/>
                  <a:gd name="connsiteX32" fmla="*/ 675906 w 804534"/>
                  <a:gd name="connsiteY32" fmla="*/ 155053 h 1263012"/>
                  <a:gd name="connsiteX33" fmla="*/ 659199 w 804534"/>
                  <a:gd name="connsiteY33" fmla="*/ 147390 h 1263012"/>
                  <a:gd name="connsiteX34" fmla="*/ 148058 w 804534"/>
                  <a:gd name="connsiteY34" fmla="*/ 338712 h 1263012"/>
                  <a:gd name="connsiteX35" fmla="*/ 125379 w 804534"/>
                  <a:gd name="connsiteY35" fmla="*/ 347023 h 1263012"/>
                  <a:gd name="connsiteX36" fmla="*/ 118674 w 804534"/>
                  <a:gd name="connsiteY36" fmla="*/ 361335 h 1263012"/>
                  <a:gd name="connsiteX37" fmla="*/ 156848 w 804534"/>
                  <a:gd name="connsiteY37" fmla="*/ 463574 h 1263012"/>
                  <a:gd name="connsiteX38" fmla="*/ 284866 w 804534"/>
                  <a:gd name="connsiteY38" fmla="*/ 805312 h 1263012"/>
                  <a:gd name="connsiteX39" fmla="*/ 388345 w 804534"/>
                  <a:gd name="connsiteY39" fmla="*/ 1081716 h 1263012"/>
                  <a:gd name="connsiteX40" fmla="*/ 406206 w 804534"/>
                  <a:gd name="connsiteY40" fmla="*/ 1089886 h 1263012"/>
                  <a:gd name="connsiteX41" fmla="*/ 669257 w 804534"/>
                  <a:gd name="connsiteY41" fmla="*/ 991225 h 1263012"/>
                  <a:gd name="connsiteX42" fmla="*/ 788344 w 804534"/>
                  <a:gd name="connsiteY42" fmla="*/ 946937 h 1263012"/>
                  <a:gd name="connsiteX43" fmla="*/ 802796 w 804534"/>
                  <a:gd name="connsiteY43" fmla="*/ 947867 h 1263012"/>
                  <a:gd name="connsiteX44" fmla="*/ 803839 w 804534"/>
                  <a:gd name="connsiteY44" fmla="*/ 990971 h 1263012"/>
                  <a:gd name="connsiteX45" fmla="*/ 801022 w 804534"/>
                  <a:gd name="connsiteY45" fmla="*/ 996296 h 1263012"/>
                  <a:gd name="connsiteX46" fmla="*/ 801529 w 804534"/>
                  <a:gd name="connsiteY46" fmla="*/ 1099493 h 1263012"/>
                  <a:gd name="connsiteX47" fmla="*/ 800655 w 804534"/>
                  <a:gd name="connsiteY47" fmla="*/ 1108987 h 1263012"/>
                  <a:gd name="connsiteX48" fmla="*/ 792344 w 804534"/>
                  <a:gd name="connsiteY48" fmla="*/ 1115326 h 1263012"/>
                  <a:gd name="connsiteX49" fmla="*/ 684386 w 804534"/>
                  <a:gd name="connsiteY49" fmla="*/ 1153501 h 1263012"/>
                  <a:gd name="connsiteX50" fmla="*/ 666834 w 804534"/>
                  <a:gd name="connsiteY50" fmla="*/ 1156628 h 1263012"/>
                  <a:gd name="connsiteX51" fmla="*/ 601952 w 804534"/>
                  <a:gd name="connsiteY51" fmla="*/ 1178912 h 1263012"/>
                  <a:gd name="connsiteX52" fmla="*/ 469962 w 804534"/>
                  <a:gd name="connsiteY52" fmla="*/ 1225370 h 1263012"/>
                  <a:gd name="connsiteX53" fmla="*/ 466046 w 804534"/>
                  <a:gd name="connsiteY53" fmla="*/ 1227455 h 1263012"/>
                  <a:gd name="connsiteX54" fmla="*/ 375273 w 804534"/>
                  <a:gd name="connsiteY54" fmla="*/ 1259064 h 1263012"/>
                  <a:gd name="connsiteX55" fmla="*/ 352960 w 804534"/>
                  <a:gd name="connsiteY55" fmla="*/ 1248725 h 1263012"/>
                  <a:gd name="connsiteX56" fmla="*/ 331886 w 804534"/>
                  <a:gd name="connsiteY56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254552 w 804534"/>
                  <a:gd name="connsiteY16" fmla="*/ 156433 h 1263012"/>
                  <a:gd name="connsiteX17" fmla="*/ 303432 w 804534"/>
                  <a:gd name="connsiteY17" fmla="*/ 139868 h 1263012"/>
                  <a:gd name="connsiteX18" fmla="*/ 520786 w 804534"/>
                  <a:gd name="connsiteY18" fmla="*/ 63688 h 1263012"/>
                  <a:gd name="connsiteX19" fmla="*/ 557326 w 804534"/>
                  <a:gd name="connsiteY19" fmla="*/ 50954 h 1263012"/>
                  <a:gd name="connsiteX20" fmla="*/ 676948 w 804534"/>
                  <a:gd name="connsiteY20" fmla="*/ 8610 h 1263012"/>
                  <a:gd name="connsiteX21" fmla="*/ 695430 w 804534"/>
                  <a:gd name="connsiteY21" fmla="*/ 1933 h 1263012"/>
                  <a:gd name="connsiteX22" fmla="*/ 713629 w 804534"/>
                  <a:gd name="connsiteY22" fmla="*/ 10498 h 1263012"/>
                  <a:gd name="connsiteX23" fmla="*/ 745183 w 804534"/>
                  <a:gd name="connsiteY23" fmla="*/ 99806 h 1263012"/>
                  <a:gd name="connsiteX24" fmla="*/ 789443 w 804534"/>
                  <a:gd name="connsiteY24" fmla="*/ 225372 h 1263012"/>
                  <a:gd name="connsiteX25" fmla="*/ 798176 w 804534"/>
                  <a:gd name="connsiteY25" fmla="*/ 273238 h 1263012"/>
                  <a:gd name="connsiteX26" fmla="*/ 800148 w 804534"/>
                  <a:gd name="connsiteY26" fmla="*/ 323921 h 1263012"/>
                  <a:gd name="connsiteX27" fmla="*/ 800543 w 804534"/>
                  <a:gd name="connsiteY27" fmla="*/ 458954 h 1263012"/>
                  <a:gd name="connsiteX28" fmla="*/ 799416 w 804534"/>
                  <a:gd name="connsiteY28" fmla="*/ 464138 h 1263012"/>
                  <a:gd name="connsiteX29" fmla="*/ 792682 w 804534"/>
                  <a:gd name="connsiteY29" fmla="*/ 464588 h 1263012"/>
                  <a:gd name="connsiteX30" fmla="*/ 788203 w 804534"/>
                  <a:gd name="connsiteY30" fmla="*/ 454897 h 1263012"/>
                  <a:gd name="connsiteX31" fmla="*/ 675906 w 804534"/>
                  <a:gd name="connsiteY31" fmla="*/ 155053 h 1263012"/>
                  <a:gd name="connsiteX32" fmla="*/ 659199 w 804534"/>
                  <a:gd name="connsiteY32" fmla="*/ 147390 h 1263012"/>
                  <a:gd name="connsiteX33" fmla="*/ 148058 w 804534"/>
                  <a:gd name="connsiteY33" fmla="*/ 338712 h 1263012"/>
                  <a:gd name="connsiteX34" fmla="*/ 125379 w 804534"/>
                  <a:gd name="connsiteY34" fmla="*/ 347023 h 1263012"/>
                  <a:gd name="connsiteX35" fmla="*/ 118674 w 804534"/>
                  <a:gd name="connsiteY35" fmla="*/ 361335 h 1263012"/>
                  <a:gd name="connsiteX36" fmla="*/ 156848 w 804534"/>
                  <a:gd name="connsiteY36" fmla="*/ 463574 h 1263012"/>
                  <a:gd name="connsiteX37" fmla="*/ 284866 w 804534"/>
                  <a:gd name="connsiteY37" fmla="*/ 805312 h 1263012"/>
                  <a:gd name="connsiteX38" fmla="*/ 388345 w 804534"/>
                  <a:gd name="connsiteY38" fmla="*/ 1081716 h 1263012"/>
                  <a:gd name="connsiteX39" fmla="*/ 406206 w 804534"/>
                  <a:gd name="connsiteY39" fmla="*/ 1089886 h 1263012"/>
                  <a:gd name="connsiteX40" fmla="*/ 669257 w 804534"/>
                  <a:gd name="connsiteY40" fmla="*/ 991225 h 1263012"/>
                  <a:gd name="connsiteX41" fmla="*/ 788344 w 804534"/>
                  <a:gd name="connsiteY41" fmla="*/ 946937 h 1263012"/>
                  <a:gd name="connsiteX42" fmla="*/ 802796 w 804534"/>
                  <a:gd name="connsiteY42" fmla="*/ 947867 h 1263012"/>
                  <a:gd name="connsiteX43" fmla="*/ 803839 w 804534"/>
                  <a:gd name="connsiteY43" fmla="*/ 990971 h 1263012"/>
                  <a:gd name="connsiteX44" fmla="*/ 801022 w 804534"/>
                  <a:gd name="connsiteY44" fmla="*/ 996296 h 1263012"/>
                  <a:gd name="connsiteX45" fmla="*/ 801529 w 804534"/>
                  <a:gd name="connsiteY45" fmla="*/ 1099493 h 1263012"/>
                  <a:gd name="connsiteX46" fmla="*/ 800655 w 804534"/>
                  <a:gd name="connsiteY46" fmla="*/ 1108987 h 1263012"/>
                  <a:gd name="connsiteX47" fmla="*/ 792344 w 804534"/>
                  <a:gd name="connsiteY47" fmla="*/ 1115326 h 1263012"/>
                  <a:gd name="connsiteX48" fmla="*/ 684386 w 804534"/>
                  <a:gd name="connsiteY48" fmla="*/ 1153501 h 1263012"/>
                  <a:gd name="connsiteX49" fmla="*/ 666834 w 804534"/>
                  <a:gd name="connsiteY49" fmla="*/ 1156628 h 1263012"/>
                  <a:gd name="connsiteX50" fmla="*/ 601952 w 804534"/>
                  <a:gd name="connsiteY50" fmla="*/ 1178912 h 1263012"/>
                  <a:gd name="connsiteX51" fmla="*/ 469962 w 804534"/>
                  <a:gd name="connsiteY51" fmla="*/ 1225370 h 1263012"/>
                  <a:gd name="connsiteX52" fmla="*/ 466046 w 804534"/>
                  <a:gd name="connsiteY52" fmla="*/ 1227455 h 1263012"/>
                  <a:gd name="connsiteX53" fmla="*/ 375273 w 804534"/>
                  <a:gd name="connsiteY53" fmla="*/ 1259064 h 1263012"/>
                  <a:gd name="connsiteX54" fmla="*/ 352960 w 804534"/>
                  <a:gd name="connsiteY54" fmla="*/ 1248725 h 1263012"/>
                  <a:gd name="connsiteX55" fmla="*/ 331886 w 804534"/>
                  <a:gd name="connsiteY55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254552 w 804534"/>
                  <a:gd name="connsiteY15" fmla="*/ 156433 h 1263012"/>
                  <a:gd name="connsiteX16" fmla="*/ 303432 w 804534"/>
                  <a:gd name="connsiteY16" fmla="*/ 139868 h 1263012"/>
                  <a:gd name="connsiteX17" fmla="*/ 520786 w 804534"/>
                  <a:gd name="connsiteY17" fmla="*/ 63688 h 1263012"/>
                  <a:gd name="connsiteX18" fmla="*/ 557326 w 804534"/>
                  <a:gd name="connsiteY18" fmla="*/ 50954 h 1263012"/>
                  <a:gd name="connsiteX19" fmla="*/ 676948 w 804534"/>
                  <a:gd name="connsiteY19" fmla="*/ 8610 h 1263012"/>
                  <a:gd name="connsiteX20" fmla="*/ 695430 w 804534"/>
                  <a:gd name="connsiteY20" fmla="*/ 1933 h 1263012"/>
                  <a:gd name="connsiteX21" fmla="*/ 713629 w 804534"/>
                  <a:gd name="connsiteY21" fmla="*/ 10498 h 1263012"/>
                  <a:gd name="connsiteX22" fmla="*/ 745183 w 804534"/>
                  <a:gd name="connsiteY22" fmla="*/ 99806 h 1263012"/>
                  <a:gd name="connsiteX23" fmla="*/ 789443 w 804534"/>
                  <a:gd name="connsiteY23" fmla="*/ 225372 h 1263012"/>
                  <a:gd name="connsiteX24" fmla="*/ 798176 w 804534"/>
                  <a:gd name="connsiteY24" fmla="*/ 273238 h 1263012"/>
                  <a:gd name="connsiteX25" fmla="*/ 800148 w 804534"/>
                  <a:gd name="connsiteY25" fmla="*/ 323921 h 1263012"/>
                  <a:gd name="connsiteX26" fmla="*/ 800543 w 804534"/>
                  <a:gd name="connsiteY26" fmla="*/ 458954 h 1263012"/>
                  <a:gd name="connsiteX27" fmla="*/ 799416 w 804534"/>
                  <a:gd name="connsiteY27" fmla="*/ 464138 h 1263012"/>
                  <a:gd name="connsiteX28" fmla="*/ 792682 w 804534"/>
                  <a:gd name="connsiteY28" fmla="*/ 464588 h 1263012"/>
                  <a:gd name="connsiteX29" fmla="*/ 788203 w 804534"/>
                  <a:gd name="connsiteY29" fmla="*/ 454897 h 1263012"/>
                  <a:gd name="connsiteX30" fmla="*/ 675906 w 804534"/>
                  <a:gd name="connsiteY30" fmla="*/ 155053 h 1263012"/>
                  <a:gd name="connsiteX31" fmla="*/ 659199 w 804534"/>
                  <a:gd name="connsiteY31" fmla="*/ 147390 h 1263012"/>
                  <a:gd name="connsiteX32" fmla="*/ 148058 w 804534"/>
                  <a:gd name="connsiteY32" fmla="*/ 338712 h 1263012"/>
                  <a:gd name="connsiteX33" fmla="*/ 125379 w 804534"/>
                  <a:gd name="connsiteY33" fmla="*/ 347023 h 1263012"/>
                  <a:gd name="connsiteX34" fmla="*/ 118674 w 804534"/>
                  <a:gd name="connsiteY34" fmla="*/ 361335 h 1263012"/>
                  <a:gd name="connsiteX35" fmla="*/ 156848 w 804534"/>
                  <a:gd name="connsiteY35" fmla="*/ 463574 h 1263012"/>
                  <a:gd name="connsiteX36" fmla="*/ 284866 w 804534"/>
                  <a:gd name="connsiteY36" fmla="*/ 805312 h 1263012"/>
                  <a:gd name="connsiteX37" fmla="*/ 388345 w 804534"/>
                  <a:gd name="connsiteY37" fmla="*/ 1081716 h 1263012"/>
                  <a:gd name="connsiteX38" fmla="*/ 406206 w 804534"/>
                  <a:gd name="connsiteY38" fmla="*/ 1089886 h 1263012"/>
                  <a:gd name="connsiteX39" fmla="*/ 669257 w 804534"/>
                  <a:gd name="connsiteY39" fmla="*/ 991225 h 1263012"/>
                  <a:gd name="connsiteX40" fmla="*/ 788344 w 804534"/>
                  <a:gd name="connsiteY40" fmla="*/ 946937 h 1263012"/>
                  <a:gd name="connsiteX41" fmla="*/ 802796 w 804534"/>
                  <a:gd name="connsiteY41" fmla="*/ 947867 h 1263012"/>
                  <a:gd name="connsiteX42" fmla="*/ 803839 w 804534"/>
                  <a:gd name="connsiteY42" fmla="*/ 990971 h 1263012"/>
                  <a:gd name="connsiteX43" fmla="*/ 801022 w 804534"/>
                  <a:gd name="connsiteY43" fmla="*/ 996296 h 1263012"/>
                  <a:gd name="connsiteX44" fmla="*/ 801529 w 804534"/>
                  <a:gd name="connsiteY44" fmla="*/ 1099493 h 1263012"/>
                  <a:gd name="connsiteX45" fmla="*/ 800655 w 804534"/>
                  <a:gd name="connsiteY45" fmla="*/ 1108987 h 1263012"/>
                  <a:gd name="connsiteX46" fmla="*/ 792344 w 804534"/>
                  <a:gd name="connsiteY46" fmla="*/ 1115326 h 1263012"/>
                  <a:gd name="connsiteX47" fmla="*/ 684386 w 804534"/>
                  <a:gd name="connsiteY47" fmla="*/ 1153501 h 1263012"/>
                  <a:gd name="connsiteX48" fmla="*/ 666834 w 804534"/>
                  <a:gd name="connsiteY48" fmla="*/ 1156628 h 1263012"/>
                  <a:gd name="connsiteX49" fmla="*/ 601952 w 804534"/>
                  <a:gd name="connsiteY49" fmla="*/ 1178912 h 1263012"/>
                  <a:gd name="connsiteX50" fmla="*/ 469962 w 804534"/>
                  <a:gd name="connsiteY50" fmla="*/ 1225370 h 1263012"/>
                  <a:gd name="connsiteX51" fmla="*/ 466046 w 804534"/>
                  <a:gd name="connsiteY51" fmla="*/ 1227455 h 1263012"/>
                  <a:gd name="connsiteX52" fmla="*/ 375273 w 804534"/>
                  <a:gd name="connsiteY52" fmla="*/ 1259064 h 1263012"/>
                  <a:gd name="connsiteX53" fmla="*/ 352960 w 804534"/>
                  <a:gd name="connsiteY53" fmla="*/ 1248725 h 1263012"/>
                  <a:gd name="connsiteX54" fmla="*/ 331886 w 804534"/>
                  <a:gd name="connsiteY54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56102 w 804534"/>
                  <a:gd name="connsiteY11" fmla="*/ 415061 h 1263012"/>
                  <a:gd name="connsiteX12" fmla="*/ 2122 w 804534"/>
                  <a:gd name="connsiteY12" fmla="*/ 262504 h 1263012"/>
                  <a:gd name="connsiteX13" fmla="*/ 10236 w 804534"/>
                  <a:gd name="connsiteY13" fmla="*/ 243065 h 1263012"/>
                  <a:gd name="connsiteX14" fmla="*/ 254552 w 804534"/>
                  <a:gd name="connsiteY14" fmla="*/ 156433 h 1263012"/>
                  <a:gd name="connsiteX15" fmla="*/ 303432 w 804534"/>
                  <a:gd name="connsiteY15" fmla="*/ 139868 h 1263012"/>
                  <a:gd name="connsiteX16" fmla="*/ 520786 w 804534"/>
                  <a:gd name="connsiteY16" fmla="*/ 63688 h 1263012"/>
                  <a:gd name="connsiteX17" fmla="*/ 557326 w 804534"/>
                  <a:gd name="connsiteY17" fmla="*/ 50954 h 1263012"/>
                  <a:gd name="connsiteX18" fmla="*/ 676948 w 804534"/>
                  <a:gd name="connsiteY18" fmla="*/ 8610 h 1263012"/>
                  <a:gd name="connsiteX19" fmla="*/ 695430 w 804534"/>
                  <a:gd name="connsiteY19" fmla="*/ 1933 h 1263012"/>
                  <a:gd name="connsiteX20" fmla="*/ 713629 w 804534"/>
                  <a:gd name="connsiteY20" fmla="*/ 10498 h 1263012"/>
                  <a:gd name="connsiteX21" fmla="*/ 745183 w 804534"/>
                  <a:gd name="connsiteY21" fmla="*/ 99806 h 1263012"/>
                  <a:gd name="connsiteX22" fmla="*/ 789443 w 804534"/>
                  <a:gd name="connsiteY22" fmla="*/ 225372 h 1263012"/>
                  <a:gd name="connsiteX23" fmla="*/ 798176 w 804534"/>
                  <a:gd name="connsiteY23" fmla="*/ 273238 h 1263012"/>
                  <a:gd name="connsiteX24" fmla="*/ 800148 w 804534"/>
                  <a:gd name="connsiteY24" fmla="*/ 323921 h 1263012"/>
                  <a:gd name="connsiteX25" fmla="*/ 800543 w 804534"/>
                  <a:gd name="connsiteY25" fmla="*/ 458954 h 1263012"/>
                  <a:gd name="connsiteX26" fmla="*/ 799416 w 804534"/>
                  <a:gd name="connsiteY26" fmla="*/ 464138 h 1263012"/>
                  <a:gd name="connsiteX27" fmla="*/ 792682 w 804534"/>
                  <a:gd name="connsiteY27" fmla="*/ 464588 h 1263012"/>
                  <a:gd name="connsiteX28" fmla="*/ 788203 w 804534"/>
                  <a:gd name="connsiteY28" fmla="*/ 454897 h 1263012"/>
                  <a:gd name="connsiteX29" fmla="*/ 675906 w 804534"/>
                  <a:gd name="connsiteY29" fmla="*/ 155053 h 1263012"/>
                  <a:gd name="connsiteX30" fmla="*/ 659199 w 804534"/>
                  <a:gd name="connsiteY30" fmla="*/ 147390 h 1263012"/>
                  <a:gd name="connsiteX31" fmla="*/ 148058 w 804534"/>
                  <a:gd name="connsiteY31" fmla="*/ 338712 h 1263012"/>
                  <a:gd name="connsiteX32" fmla="*/ 125379 w 804534"/>
                  <a:gd name="connsiteY32" fmla="*/ 347023 h 1263012"/>
                  <a:gd name="connsiteX33" fmla="*/ 118674 w 804534"/>
                  <a:gd name="connsiteY33" fmla="*/ 361335 h 1263012"/>
                  <a:gd name="connsiteX34" fmla="*/ 156848 w 804534"/>
                  <a:gd name="connsiteY34" fmla="*/ 463574 h 1263012"/>
                  <a:gd name="connsiteX35" fmla="*/ 284866 w 804534"/>
                  <a:gd name="connsiteY35" fmla="*/ 805312 h 1263012"/>
                  <a:gd name="connsiteX36" fmla="*/ 388345 w 804534"/>
                  <a:gd name="connsiteY36" fmla="*/ 1081716 h 1263012"/>
                  <a:gd name="connsiteX37" fmla="*/ 406206 w 804534"/>
                  <a:gd name="connsiteY37" fmla="*/ 1089886 h 1263012"/>
                  <a:gd name="connsiteX38" fmla="*/ 669257 w 804534"/>
                  <a:gd name="connsiteY38" fmla="*/ 991225 h 1263012"/>
                  <a:gd name="connsiteX39" fmla="*/ 788344 w 804534"/>
                  <a:gd name="connsiteY39" fmla="*/ 946937 h 1263012"/>
                  <a:gd name="connsiteX40" fmla="*/ 802796 w 804534"/>
                  <a:gd name="connsiteY40" fmla="*/ 947867 h 1263012"/>
                  <a:gd name="connsiteX41" fmla="*/ 803839 w 804534"/>
                  <a:gd name="connsiteY41" fmla="*/ 990971 h 1263012"/>
                  <a:gd name="connsiteX42" fmla="*/ 801022 w 804534"/>
                  <a:gd name="connsiteY42" fmla="*/ 996296 h 1263012"/>
                  <a:gd name="connsiteX43" fmla="*/ 801529 w 804534"/>
                  <a:gd name="connsiteY43" fmla="*/ 1099493 h 1263012"/>
                  <a:gd name="connsiteX44" fmla="*/ 800655 w 804534"/>
                  <a:gd name="connsiteY44" fmla="*/ 1108987 h 1263012"/>
                  <a:gd name="connsiteX45" fmla="*/ 792344 w 804534"/>
                  <a:gd name="connsiteY45" fmla="*/ 1115326 h 1263012"/>
                  <a:gd name="connsiteX46" fmla="*/ 684386 w 804534"/>
                  <a:gd name="connsiteY46" fmla="*/ 1153501 h 1263012"/>
                  <a:gd name="connsiteX47" fmla="*/ 666834 w 804534"/>
                  <a:gd name="connsiteY47" fmla="*/ 1156628 h 1263012"/>
                  <a:gd name="connsiteX48" fmla="*/ 601952 w 804534"/>
                  <a:gd name="connsiteY48" fmla="*/ 1178912 h 1263012"/>
                  <a:gd name="connsiteX49" fmla="*/ 469962 w 804534"/>
                  <a:gd name="connsiteY49" fmla="*/ 1225370 h 1263012"/>
                  <a:gd name="connsiteX50" fmla="*/ 466046 w 804534"/>
                  <a:gd name="connsiteY50" fmla="*/ 1227455 h 1263012"/>
                  <a:gd name="connsiteX51" fmla="*/ 375273 w 804534"/>
                  <a:gd name="connsiteY51" fmla="*/ 1259064 h 1263012"/>
                  <a:gd name="connsiteX52" fmla="*/ 352960 w 804534"/>
                  <a:gd name="connsiteY52" fmla="*/ 1248725 h 1263012"/>
                  <a:gd name="connsiteX53" fmla="*/ 331886 w 804534"/>
                  <a:gd name="connsiteY53" fmla="*/ 119108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52" fmla="*/ 133550 w 804534"/>
                  <a:gd name="connsiteY52" fmla="*/ 527781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1185 w 804534"/>
                  <a:gd name="connsiteY48" fmla="*/ 686647 h 126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04534" h="1263012">
                    <a:moveTo>
                      <a:pt x="56102" y="415061"/>
                    </a:moveTo>
                    <a:cubicBezTo>
                      <a:pt x="37000" y="364603"/>
                      <a:pt x="20125" y="313356"/>
                      <a:pt x="2122" y="262504"/>
                    </a:cubicBezTo>
                    <a:cubicBezTo>
                      <a:pt x="-2019" y="250812"/>
                      <a:pt x="-498" y="246925"/>
                      <a:pt x="10236" y="243065"/>
                    </a:cubicBezTo>
                    <a:lnTo>
                      <a:pt x="254552" y="156433"/>
                    </a:lnTo>
                    <a:cubicBezTo>
                      <a:pt x="271202" y="151982"/>
                      <a:pt x="287204" y="145530"/>
                      <a:pt x="303432" y="139868"/>
                    </a:cubicBezTo>
                    <a:lnTo>
                      <a:pt x="520786" y="63688"/>
                    </a:lnTo>
                    <a:cubicBezTo>
                      <a:pt x="533069" y="59744"/>
                      <a:pt x="544958" y="54701"/>
                      <a:pt x="557326" y="50954"/>
                    </a:cubicBezTo>
                    <a:cubicBezTo>
                      <a:pt x="596937" y="36079"/>
                      <a:pt x="637112" y="22809"/>
                      <a:pt x="676948" y="8610"/>
                    </a:cubicBezTo>
                    <a:lnTo>
                      <a:pt x="695430" y="1933"/>
                    </a:lnTo>
                    <a:cubicBezTo>
                      <a:pt x="706530" y="-1927"/>
                      <a:pt x="709741" y="-462"/>
                      <a:pt x="713629" y="10498"/>
                    </a:cubicBezTo>
                    <a:cubicBezTo>
                      <a:pt x="724194" y="40248"/>
                      <a:pt x="734731" y="69999"/>
                      <a:pt x="745183" y="99806"/>
                    </a:cubicBezTo>
                    <a:cubicBezTo>
                      <a:pt x="759861" y="141671"/>
                      <a:pt x="774426" y="183592"/>
                      <a:pt x="789443" y="225372"/>
                    </a:cubicBezTo>
                    <a:cubicBezTo>
                      <a:pt x="794993" y="240839"/>
                      <a:pt x="798599" y="256447"/>
                      <a:pt x="798176" y="273238"/>
                    </a:cubicBezTo>
                    <a:cubicBezTo>
                      <a:pt x="797754" y="290086"/>
                      <a:pt x="795725" y="307186"/>
                      <a:pt x="800148" y="323921"/>
                    </a:cubicBezTo>
                    <a:cubicBezTo>
                      <a:pt x="801247" y="368941"/>
                      <a:pt x="800543" y="413962"/>
                      <a:pt x="800543" y="458954"/>
                    </a:cubicBezTo>
                    <a:cubicBezTo>
                      <a:pt x="800543" y="460757"/>
                      <a:pt x="800120" y="462504"/>
                      <a:pt x="799416" y="464138"/>
                    </a:cubicBezTo>
                    <a:cubicBezTo>
                      <a:pt x="797444" y="468082"/>
                      <a:pt x="795077" y="467575"/>
                      <a:pt x="792682" y="464588"/>
                    </a:cubicBezTo>
                    <a:cubicBezTo>
                      <a:pt x="790372" y="461743"/>
                      <a:pt x="789443" y="458250"/>
                      <a:pt x="788203" y="454897"/>
                    </a:cubicBezTo>
                    <a:cubicBezTo>
                      <a:pt x="750902" y="354883"/>
                      <a:pt x="713460" y="254954"/>
                      <a:pt x="675906" y="155053"/>
                    </a:cubicBezTo>
                    <a:cubicBezTo>
                      <a:pt x="671398" y="143079"/>
                      <a:pt x="671032" y="142938"/>
                      <a:pt x="659199" y="147390"/>
                    </a:cubicBezTo>
                    <a:lnTo>
                      <a:pt x="148058" y="338712"/>
                    </a:lnTo>
                    <a:lnTo>
                      <a:pt x="125379" y="347023"/>
                    </a:lnTo>
                    <a:cubicBezTo>
                      <a:pt x="115518" y="350798"/>
                      <a:pt x="115096" y="351671"/>
                      <a:pt x="118674" y="361335"/>
                    </a:cubicBezTo>
                    <a:cubicBezTo>
                      <a:pt x="131295" y="395452"/>
                      <a:pt x="144114" y="429485"/>
                      <a:pt x="156848" y="463574"/>
                    </a:cubicBezTo>
                    <a:cubicBezTo>
                      <a:pt x="199361" y="577534"/>
                      <a:pt x="242381" y="691324"/>
                      <a:pt x="284866" y="805312"/>
                    </a:cubicBezTo>
                    <a:cubicBezTo>
                      <a:pt x="319237" y="897493"/>
                      <a:pt x="354058" y="989506"/>
                      <a:pt x="388345" y="1081716"/>
                    </a:cubicBezTo>
                    <a:cubicBezTo>
                      <a:pt x="393162" y="1094676"/>
                      <a:pt x="393247" y="1094760"/>
                      <a:pt x="406206" y="1089886"/>
                    </a:cubicBezTo>
                    <a:lnTo>
                      <a:pt x="669257" y="991225"/>
                    </a:lnTo>
                    <a:lnTo>
                      <a:pt x="788344" y="946937"/>
                    </a:lnTo>
                    <a:cubicBezTo>
                      <a:pt x="793077" y="945162"/>
                      <a:pt x="798345" y="941669"/>
                      <a:pt x="802796" y="947867"/>
                    </a:cubicBezTo>
                    <a:cubicBezTo>
                      <a:pt x="805783" y="962178"/>
                      <a:pt x="804064" y="976603"/>
                      <a:pt x="803839" y="990971"/>
                    </a:cubicBezTo>
                    <a:cubicBezTo>
                      <a:pt x="803811" y="993056"/>
                      <a:pt x="802684" y="994915"/>
                      <a:pt x="801022" y="996296"/>
                    </a:cubicBezTo>
                    <a:cubicBezTo>
                      <a:pt x="800233" y="1030695"/>
                      <a:pt x="800712" y="1065094"/>
                      <a:pt x="801529" y="1099493"/>
                    </a:cubicBezTo>
                    <a:cubicBezTo>
                      <a:pt x="801613" y="1102705"/>
                      <a:pt x="802740" y="1105973"/>
                      <a:pt x="800655" y="1108987"/>
                    </a:cubicBezTo>
                    <a:cubicBezTo>
                      <a:pt x="798880" y="1112425"/>
                      <a:pt x="795810" y="1114059"/>
                      <a:pt x="792344" y="1115326"/>
                    </a:cubicBezTo>
                    <a:cubicBezTo>
                      <a:pt x="756508" y="1128483"/>
                      <a:pt x="720278" y="1140485"/>
                      <a:pt x="684386" y="1153501"/>
                    </a:cubicBezTo>
                    <a:cubicBezTo>
                      <a:pt x="678807" y="1155529"/>
                      <a:pt x="672694" y="1155642"/>
                      <a:pt x="666834" y="1156628"/>
                    </a:cubicBezTo>
                    <a:lnTo>
                      <a:pt x="601952" y="1178912"/>
                    </a:lnTo>
                    <a:lnTo>
                      <a:pt x="469962" y="1225370"/>
                    </a:lnTo>
                    <a:cubicBezTo>
                      <a:pt x="468581" y="1225849"/>
                      <a:pt x="467342" y="1226750"/>
                      <a:pt x="466046" y="1227455"/>
                    </a:cubicBezTo>
                    <a:lnTo>
                      <a:pt x="375273" y="1259064"/>
                    </a:lnTo>
                    <a:cubicBezTo>
                      <a:pt x="358115" y="1265291"/>
                      <a:pt x="358707" y="1265713"/>
                      <a:pt x="352960" y="1248725"/>
                    </a:cubicBezTo>
                    <a:cubicBezTo>
                      <a:pt x="346255" y="1229342"/>
                      <a:pt x="338901" y="1210269"/>
                      <a:pt x="331886" y="1191083"/>
                    </a:cubicBezTo>
                    <a:cubicBezTo>
                      <a:pt x="318194" y="1150289"/>
                      <a:pt x="304333" y="1109551"/>
                      <a:pt x="288697" y="1069433"/>
                    </a:cubicBezTo>
                    <a:cubicBezTo>
                      <a:pt x="284077" y="1065601"/>
                      <a:pt x="282584" y="1060079"/>
                      <a:pt x="280753" y="1054726"/>
                    </a:cubicBezTo>
                    <a:cubicBezTo>
                      <a:pt x="263398" y="1004381"/>
                      <a:pt x="245170" y="954318"/>
                      <a:pt x="227816" y="903973"/>
                    </a:cubicBezTo>
                    <a:cubicBezTo>
                      <a:pt x="225280" y="896620"/>
                      <a:pt x="224153" y="889070"/>
                      <a:pt x="222660" y="881547"/>
                    </a:cubicBezTo>
                    <a:cubicBezTo>
                      <a:pt x="209616" y="839908"/>
                      <a:pt x="191666" y="790408"/>
                      <a:pt x="179753" y="757925"/>
                    </a:cubicBezTo>
                    <a:cubicBezTo>
                      <a:pt x="167841" y="725442"/>
                      <a:pt x="157137" y="701497"/>
                      <a:pt x="151185" y="686647"/>
                    </a:cubicBezTo>
                  </a:path>
                </a:pathLst>
              </a:custGeom>
              <a:solidFill>
                <a:srgbClr val="01010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24A535D1-329E-45C4-AC2C-36209A027E72}"/>
                  </a:ext>
                </a:extLst>
              </p:cNvPr>
              <p:cNvSpPr/>
              <p:nvPr/>
            </p:nvSpPr>
            <p:spPr>
              <a:xfrm>
                <a:off x="9294736" y="3641180"/>
                <a:ext cx="1294985" cy="1801739"/>
              </a:xfrm>
              <a:custGeom>
                <a:avLst/>
                <a:gdLst>
                  <a:gd name="connsiteX0" fmla="*/ 685959 w 687875"/>
                  <a:gd name="connsiteY0" fmla="*/ 526953 h 957054"/>
                  <a:gd name="connsiteX1" fmla="*/ 686044 w 687875"/>
                  <a:gd name="connsiteY1" fmla="*/ 555154 h 957054"/>
                  <a:gd name="connsiteX2" fmla="*/ 671619 w 687875"/>
                  <a:gd name="connsiteY2" fmla="*/ 563550 h 957054"/>
                  <a:gd name="connsiteX3" fmla="*/ 486101 w 687875"/>
                  <a:gd name="connsiteY3" fmla="*/ 634066 h 957054"/>
                  <a:gd name="connsiteX4" fmla="*/ 247870 w 687875"/>
                  <a:gd name="connsiteY4" fmla="*/ 724417 h 957054"/>
                  <a:gd name="connsiteX5" fmla="*/ 242067 w 687875"/>
                  <a:gd name="connsiteY5" fmla="*/ 726727 h 957054"/>
                  <a:gd name="connsiteX6" fmla="*/ 237193 w 687875"/>
                  <a:gd name="connsiteY6" fmla="*/ 736841 h 957054"/>
                  <a:gd name="connsiteX7" fmla="*/ 248519 w 687875"/>
                  <a:gd name="connsiteY7" fmla="*/ 742560 h 957054"/>
                  <a:gd name="connsiteX8" fmla="*/ 349631 w 687875"/>
                  <a:gd name="connsiteY8" fmla="*/ 704132 h 957054"/>
                  <a:gd name="connsiteX9" fmla="*/ 647954 w 687875"/>
                  <a:gd name="connsiteY9" fmla="*/ 590765 h 957054"/>
                  <a:gd name="connsiteX10" fmla="*/ 675535 w 687875"/>
                  <a:gd name="connsiteY10" fmla="*/ 580313 h 957054"/>
                  <a:gd name="connsiteX11" fmla="*/ 686185 w 687875"/>
                  <a:gd name="connsiteY11" fmla="*/ 580791 h 957054"/>
                  <a:gd name="connsiteX12" fmla="*/ 686297 w 687875"/>
                  <a:gd name="connsiteY12" fmla="*/ 608542 h 957054"/>
                  <a:gd name="connsiteX13" fmla="*/ 678437 w 687875"/>
                  <a:gd name="connsiteY13" fmla="*/ 614064 h 957054"/>
                  <a:gd name="connsiteX14" fmla="*/ 481987 w 687875"/>
                  <a:gd name="connsiteY14" fmla="*/ 688665 h 957054"/>
                  <a:gd name="connsiteX15" fmla="*/ 326586 w 687875"/>
                  <a:gd name="connsiteY15" fmla="*/ 747941 h 957054"/>
                  <a:gd name="connsiteX16" fmla="*/ 262182 w 687875"/>
                  <a:gd name="connsiteY16" fmla="*/ 772283 h 957054"/>
                  <a:gd name="connsiteX17" fmla="*/ 256604 w 687875"/>
                  <a:gd name="connsiteY17" fmla="*/ 784341 h 957054"/>
                  <a:gd name="connsiteX18" fmla="*/ 266437 w 687875"/>
                  <a:gd name="connsiteY18" fmla="*/ 788792 h 957054"/>
                  <a:gd name="connsiteX19" fmla="*/ 293173 w 687875"/>
                  <a:gd name="connsiteY19" fmla="*/ 778565 h 957054"/>
                  <a:gd name="connsiteX20" fmla="*/ 587410 w 687875"/>
                  <a:gd name="connsiteY20" fmla="*/ 666719 h 957054"/>
                  <a:gd name="connsiteX21" fmla="*/ 671056 w 687875"/>
                  <a:gd name="connsiteY21" fmla="*/ 635137 h 957054"/>
                  <a:gd name="connsiteX22" fmla="*/ 686410 w 687875"/>
                  <a:gd name="connsiteY22" fmla="*/ 632207 h 957054"/>
                  <a:gd name="connsiteX23" fmla="*/ 686410 w 687875"/>
                  <a:gd name="connsiteY23" fmla="*/ 632292 h 957054"/>
                  <a:gd name="connsiteX24" fmla="*/ 687227 w 687875"/>
                  <a:gd name="connsiteY24" fmla="*/ 658859 h 957054"/>
                  <a:gd name="connsiteX25" fmla="*/ 678071 w 687875"/>
                  <a:gd name="connsiteY25" fmla="*/ 667339 h 957054"/>
                  <a:gd name="connsiteX26" fmla="*/ 560280 w 687875"/>
                  <a:gd name="connsiteY26" fmla="*/ 712331 h 957054"/>
                  <a:gd name="connsiteX27" fmla="*/ 363774 w 687875"/>
                  <a:gd name="connsiteY27" fmla="*/ 786820 h 957054"/>
                  <a:gd name="connsiteX28" fmla="*/ 282692 w 687875"/>
                  <a:gd name="connsiteY28" fmla="*/ 817613 h 957054"/>
                  <a:gd name="connsiteX29" fmla="*/ 274607 w 687875"/>
                  <a:gd name="connsiteY29" fmla="*/ 827868 h 957054"/>
                  <a:gd name="connsiteX30" fmla="*/ 286721 w 687875"/>
                  <a:gd name="connsiteY30" fmla="*/ 834179 h 957054"/>
                  <a:gd name="connsiteX31" fmla="*/ 420514 w 687875"/>
                  <a:gd name="connsiteY31" fmla="*/ 783439 h 957054"/>
                  <a:gd name="connsiteX32" fmla="*/ 673845 w 687875"/>
                  <a:gd name="connsiteY32" fmla="*/ 687285 h 957054"/>
                  <a:gd name="connsiteX33" fmla="*/ 686692 w 687875"/>
                  <a:gd name="connsiteY33" fmla="*/ 685707 h 957054"/>
                  <a:gd name="connsiteX34" fmla="*/ 687283 w 687875"/>
                  <a:gd name="connsiteY34" fmla="*/ 710669 h 957054"/>
                  <a:gd name="connsiteX35" fmla="*/ 679310 w 687875"/>
                  <a:gd name="connsiteY35" fmla="*/ 720050 h 957054"/>
                  <a:gd name="connsiteX36" fmla="*/ 637530 w 687875"/>
                  <a:gd name="connsiteY36" fmla="*/ 736024 h 957054"/>
                  <a:gd name="connsiteX37" fmla="*/ 343884 w 687875"/>
                  <a:gd name="connsiteY37" fmla="*/ 847279 h 957054"/>
                  <a:gd name="connsiteX38" fmla="*/ 297934 w 687875"/>
                  <a:gd name="connsiteY38" fmla="*/ 864859 h 957054"/>
                  <a:gd name="connsiteX39" fmla="*/ 291849 w 687875"/>
                  <a:gd name="connsiteY39" fmla="*/ 876748 h 957054"/>
                  <a:gd name="connsiteX40" fmla="*/ 303906 w 687875"/>
                  <a:gd name="connsiteY40" fmla="*/ 881002 h 957054"/>
                  <a:gd name="connsiteX41" fmla="*/ 604849 w 687875"/>
                  <a:gd name="connsiteY41" fmla="*/ 766395 h 957054"/>
                  <a:gd name="connsiteX42" fmla="*/ 674324 w 687875"/>
                  <a:gd name="connsiteY42" fmla="*/ 740166 h 957054"/>
                  <a:gd name="connsiteX43" fmla="*/ 687819 w 687875"/>
                  <a:gd name="connsiteY43" fmla="*/ 739574 h 957054"/>
                  <a:gd name="connsiteX44" fmla="*/ 687875 w 687875"/>
                  <a:gd name="connsiteY44" fmla="*/ 805780 h 957054"/>
                  <a:gd name="connsiteX45" fmla="*/ 531825 w 687875"/>
                  <a:gd name="connsiteY45" fmla="*/ 863760 h 957054"/>
                  <a:gd name="connsiteX46" fmla="*/ 286411 w 687875"/>
                  <a:gd name="connsiteY46" fmla="*/ 955998 h 957054"/>
                  <a:gd name="connsiteX47" fmla="*/ 276072 w 687875"/>
                  <a:gd name="connsiteY47" fmla="*/ 950927 h 957054"/>
                  <a:gd name="connsiteX48" fmla="*/ 95906 w 687875"/>
                  <a:gd name="connsiteY48" fmla="*/ 469987 h 957054"/>
                  <a:gd name="connsiteX49" fmla="*/ 1217 w 687875"/>
                  <a:gd name="connsiteY49" fmla="*/ 217784 h 957054"/>
                  <a:gd name="connsiteX50" fmla="*/ 7189 w 687875"/>
                  <a:gd name="connsiteY50" fmla="*/ 205472 h 957054"/>
                  <a:gd name="connsiteX51" fmla="*/ 553378 w 687875"/>
                  <a:gd name="connsiteY51" fmla="*/ 1021 h 957054"/>
                  <a:gd name="connsiteX52" fmla="*/ 563745 w 687875"/>
                  <a:gd name="connsiteY52" fmla="*/ 6261 h 957054"/>
                  <a:gd name="connsiteX53" fmla="*/ 682776 w 687875"/>
                  <a:gd name="connsiteY53" fmla="*/ 324052 h 957054"/>
                  <a:gd name="connsiteX54" fmla="*/ 684382 w 687875"/>
                  <a:gd name="connsiteY54" fmla="*/ 327038 h 957054"/>
                  <a:gd name="connsiteX55" fmla="*/ 684663 w 687875"/>
                  <a:gd name="connsiteY55" fmla="*/ 410683 h 957054"/>
                  <a:gd name="connsiteX56" fmla="*/ 683790 w 687875"/>
                  <a:gd name="connsiteY56" fmla="*/ 410796 h 957054"/>
                  <a:gd name="connsiteX57" fmla="*/ 660632 w 687875"/>
                  <a:gd name="connsiteY57" fmla="*/ 408317 h 957054"/>
                  <a:gd name="connsiteX58" fmla="*/ 351209 w 687875"/>
                  <a:gd name="connsiteY58" fmla="*/ 525995 h 957054"/>
                  <a:gd name="connsiteX59" fmla="*/ 198962 w 687875"/>
                  <a:gd name="connsiteY59" fmla="*/ 583750 h 957054"/>
                  <a:gd name="connsiteX60" fmla="*/ 192285 w 687875"/>
                  <a:gd name="connsiteY60" fmla="*/ 586313 h 957054"/>
                  <a:gd name="connsiteX61" fmla="*/ 186876 w 687875"/>
                  <a:gd name="connsiteY61" fmla="*/ 596822 h 957054"/>
                  <a:gd name="connsiteX62" fmla="*/ 198427 w 687875"/>
                  <a:gd name="connsiteY62" fmla="*/ 602231 h 957054"/>
                  <a:gd name="connsiteX63" fmla="*/ 290383 w 687875"/>
                  <a:gd name="connsiteY63" fmla="*/ 567212 h 957054"/>
                  <a:gd name="connsiteX64" fmla="*/ 594764 w 687875"/>
                  <a:gd name="connsiteY64" fmla="*/ 451478 h 957054"/>
                  <a:gd name="connsiteX65" fmla="*/ 670887 w 687875"/>
                  <a:gd name="connsiteY65" fmla="*/ 422629 h 957054"/>
                  <a:gd name="connsiteX66" fmla="*/ 684635 w 687875"/>
                  <a:gd name="connsiteY66" fmla="*/ 420995 h 957054"/>
                  <a:gd name="connsiteX67" fmla="*/ 684776 w 687875"/>
                  <a:gd name="connsiteY67" fmla="*/ 450126 h 957054"/>
                  <a:gd name="connsiteX68" fmla="*/ 675000 w 687875"/>
                  <a:gd name="connsiteY68" fmla="*/ 456126 h 957054"/>
                  <a:gd name="connsiteX69" fmla="*/ 438291 w 687875"/>
                  <a:gd name="connsiteY69" fmla="*/ 545885 h 957054"/>
                  <a:gd name="connsiteX70" fmla="*/ 211725 w 687875"/>
                  <a:gd name="connsiteY70" fmla="*/ 632094 h 957054"/>
                  <a:gd name="connsiteX71" fmla="*/ 203893 w 687875"/>
                  <a:gd name="connsiteY71" fmla="*/ 641645 h 957054"/>
                  <a:gd name="connsiteX72" fmla="*/ 217359 w 687875"/>
                  <a:gd name="connsiteY72" fmla="*/ 648237 h 957054"/>
                  <a:gd name="connsiteX73" fmla="*/ 295962 w 687875"/>
                  <a:gd name="connsiteY73" fmla="*/ 618374 h 957054"/>
                  <a:gd name="connsiteX74" fmla="*/ 556815 w 687875"/>
                  <a:gd name="connsiteY74" fmla="*/ 519121 h 957054"/>
                  <a:gd name="connsiteX75" fmla="*/ 672239 w 687875"/>
                  <a:gd name="connsiteY75" fmla="*/ 475340 h 957054"/>
                  <a:gd name="connsiteX76" fmla="*/ 678099 w 687875"/>
                  <a:gd name="connsiteY76" fmla="*/ 473115 h 957054"/>
                  <a:gd name="connsiteX77" fmla="*/ 685537 w 687875"/>
                  <a:gd name="connsiteY77" fmla="*/ 478721 h 957054"/>
                  <a:gd name="connsiteX78" fmla="*/ 685565 w 687875"/>
                  <a:gd name="connsiteY78" fmla="*/ 496583 h 957054"/>
                  <a:gd name="connsiteX79" fmla="*/ 677395 w 687875"/>
                  <a:gd name="connsiteY79" fmla="*/ 508387 h 957054"/>
                  <a:gd name="connsiteX80" fmla="*/ 533487 w 687875"/>
                  <a:gd name="connsiteY80" fmla="*/ 562873 h 957054"/>
                  <a:gd name="connsiteX81" fmla="*/ 231643 w 687875"/>
                  <a:gd name="connsiteY81" fmla="*/ 677622 h 957054"/>
                  <a:gd name="connsiteX82" fmla="*/ 224994 w 687875"/>
                  <a:gd name="connsiteY82" fmla="*/ 680270 h 957054"/>
                  <a:gd name="connsiteX83" fmla="*/ 219895 w 687875"/>
                  <a:gd name="connsiteY83" fmla="*/ 691934 h 957054"/>
                  <a:gd name="connsiteX84" fmla="*/ 230995 w 687875"/>
                  <a:gd name="connsiteY84" fmla="*/ 695906 h 957054"/>
                  <a:gd name="connsiteX85" fmla="*/ 375691 w 687875"/>
                  <a:gd name="connsiteY85" fmla="*/ 641025 h 957054"/>
                  <a:gd name="connsiteX86" fmla="*/ 573099 w 687875"/>
                  <a:gd name="connsiteY86" fmla="*/ 566170 h 957054"/>
                  <a:gd name="connsiteX87" fmla="*/ 673366 w 687875"/>
                  <a:gd name="connsiteY87" fmla="*/ 527855 h 957054"/>
                  <a:gd name="connsiteX88" fmla="*/ 685959 w 687875"/>
                  <a:gd name="connsiteY88" fmla="*/ 526953 h 95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87875" h="957054">
                    <a:moveTo>
                      <a:pt x="685959" y="526953"/>
                    </a:moveTo>
                    <a:cubicBezTo>
                      <a:pt x="685987" y="536363"/>
                      <a:pt x="686016" y="545744"/>
                      <a:pt x="686044" y="555154"/>
                    </a:cubicBezTo>
                    <a:cubicBezTo>
                      <a:pt x="682579" y="560253"/>
                      <a:pt x="676859" y="561578"/>
                      <a:pt x="671619" y="563550"/>
                    </a:cubicBezTo>
                    <a:cubicBezTo>
                      <a:pt x="609752" y="586933"/>
                      <a:pt x="547997" y="610655"/>
                      <a:pt x="486101" y="634066"/>
                    </a:cubicBezTo>
                    <a:cubicBezTo>
                      <a:pt x="406653" y="664099"/>
                      <a:pt x="327262" y="694244"/>
                      <a:pt x="247870" y="724417"/>
                    </a:cubicBezTo>
                    <a:cubicBezTo>
                      <a:pt x="245927" y="725149"/>
                      <a:pt x="244011" y="726051"/>
                      <a:pt x="242067" y="726727"/>
                    </a:cubicBezTo>
                    <a:cubicBezTo>
                      <a:pt x="237052" y="728502"/>
                      <a:pt x="234855" y="731178"/>
                      <a:pt x="237193" y="736841"/>
                    </a:cubicBezTo>
                    <a:cubicBezTo>
                      <a:pt x="239475" y="742391"/>
                      <a:pt x="241982" y="745068"/>
                      <a:pt x="248519" y="742560"/>
                    </a:cubicBezTo>
                    <a:cubicBezTo>
                      <a:pt x="282157" y="729601"/>
                      <a:pt x="315880" y="716838"/>
                      <a:pt x="349631" y="704132"/>
                    </a:cubicBezTo>
                    <a:cubicBezTo>
                      <a:pt x="449194" y="666691"/>
                      <a:pt x="548447" y="628404"/>
                      <a:pt x="647954" y="590765"/>
                    </a:cubicBezTo>
                    <a:cubicBezTo>
                      <a:pt x="657167" y="587299"/>
                      <a:pt x="666182" y="583327"/>
                      <a:pt x="675535" y="580313"/>
                    </a:cubicBezTo>
                    <a:cubicBezTo>
                      <a:pt x="679057" y="579186"/>
                      <a:pt x="682832" y="576819"/>
                      <a:pt x="686185" y="580791"/>
                    </a:cubicBezTo>
                    <a:cubicBezTo>
                      <a:pt x="686213" y="590032"/>
                      <a:pt x="686269" y="599273"/>
                      <a:pt x="686297" y="608542"/>
                    </a:cubicBezTo>
                    <a:cubicBezTo>
                      <a:pt x="684523" y="611584"/>
                      <a:pt x="681564" y="612880"/>
                      <a:pt x="678437" y="614064"/>
                    </a:cubicBezTo>
                    <a:cubicBezTo>
                      <a:pt x="612963" y="638997"/>
                      <a:pt x="547405" y="663648"/>
                      <a:pt x="481987" y="688665"/>
                    </a:cubicBezTo>
                    <a:cubicBezTo>
                      <a:pt x="430206" y="708471"/>
                      <a:pt x="378255" y="727882"/>
                      <a:pt x="326586" y="747941"/>
                    </a:cubicBezTo>
                    <a:cubicBezTo>
                      <a:pt x="305202" y="756252"/>
                      <a:pt x="283650" y="764169"/>
                      <a:pt x="262182" y="772283"/>
                    </a:cubicBezTo>
                    <a:cubicBezTo>
                      <a:pt x="255928" y="774649"/>
                      <a:pt x="253590" y="777748"/>
                      <a:pt x="256604" y="784341"/>
                    </a:cubicBezTo>
                    <a:cubicBezTo>
                      <a:pt x="258774" y="789074"/>
                      <a:pt x="261591" y="790567"/>
                      <a:pt x="266437" y="788792"/>
                    </a:cubicBezTo>
                    <a:cubicBezTo>
                      <a:pt x="275395" y="785496"/>
                      <a:pt x="284242" y="781946"/>
                      <a:pt x="293173" y="778565"/>
                    </a:cubicBezTo>
                    <a:cubicBezTo>
                      <a:pt x="391355" y="741518"/>
                      <a:pt x="489284" y="703907"/>
                      <a:pt x="587410" y="666719"/>
                    </a:cubicBezTo>
                    <a:cubicBezTo>
                      <a:pt x="615273" y="656154"/>
                      <a:pt x="643024" y="645195"/>
                      <a:pt x="671056" y="635137"/>
                    </a:cubicBezTo>
                    <a:cubicBezTo>
                      <a:pt x="675958" y="633390"/>
                      <a:pt x="680691" y="629981"/>
                      <a:pt x="686410" y="632207"/>
                    </a:cubicBezTo>
                    <a:lnTo>
                      <a:pt x="686410" y="632292"/>
                    </a:lnTo>
                    <a:cubicBezTo>
                      <a:pt x="688241" y="641110"/>
                      <a:pt x="686748" y="650012"/>
                      <a:pt x="687227" y="658859"/>
                    </a:cubicBezTo>
                    <a:cubicBezTo>
                      <a:pt x="686805" y="664521"/>
                      <a:pt x="682184" y="665733"/>
                      <a:pt x="678071" y="667339"/>
                    </a:cubicBezTo>
                    <a:cubicBezTo>
                      <a:pt x="638911" y="682637"/>
                      <a:pt x="599581" y="697455"/>
                      <a:pt x="560280" y="712331"/>
                    </a:cubicBezTo>
                    <a:cubicBezTo>
                      <a:pt x="494778" y="737123"/>
                      <a:pt x="429248" y="761915"/>
                      <a:pt x="363774" y="786820"/>
                    </a:cubicBezTo>
                    <a:cubicBezTo>
                      <a:pt x="336756" y="797103"/>
                      <a:pt x="309710" y="807330"/>
                      <a:pt x="282692" y="817613"/>
                    </a:cubicBezTo>
                    <a:cubicBezTo>
                      <a:pt x="278128" y="819360"/>
                      <a:pt x="272437" y="820374"/>
                      <a:pt x="274607" y="827868"/>
                    </a:cubicBezTo>
                    <a:cubicBezTo>
                      <a:pt x="276832" y="835559"/>
                      <a:pt x="279086" y="837024"/>
                      <a:pt x="286721" y="834179"/>
                    </a:cubicBezTo>
                    <a:cubicBezTo>
                      <a:pt x="331431" y="817585"/>
                      <a:pt x="375973" y="800484"/>
                      <a:pt x="420514" y="783439"/>
                    </a:cubicBezTo>
                    <a:cubicBezTo>
                      <a:pt x="504864" y="751153"/>
                      <a:pt x="589467" y="719571"/>
                      <a:pt x="673845" y="687285"/>
                    </a:cubicBezTo>
                    <a:cubicBezTo>
                      <a:pt x="677902" y="685736"/>
                      <a:pt x="682071" y="683369"/>
                      <a:pt x="686692" y="685707"/>
                    </a:cubicBezTo>
                    <a:cubicBezTo>
                      <a:pt x="687903" y="693990"/>
                      <a:pt x="686861" y="702358"/>
                      <a:pt x="687283" y="710669"/>
                    </a:cubicBezTo>
                    <a:cubicBezTo>
                      <a:pt x="687565" y="716416"/>
                      <a:pt x="683536" y="718332"/>
                      <a:pt x="679310" y="720050"/>
                    </a:cubicBezTo>
                    <a:cubicBezTo>
                      <a:pt x="665478" y="725628"/>
                      <a:pt x="651476" y="730756"/>
                      <a:pt x="637530" y="736024"/>
                    </a:cubicBezTo>
                    <a:cubicBezTo>
                      <a:pt x="539629" y="773043"/>
                      <a:pt x="441897" y="810485"/>
                      <a:pt x="343884" y="847279"/>
                    </a:cubicBezTo>
                    <a:cubicBezTo>
                      <a:pt x="328530" y="853054"/>
                      <a:pt x="313344" y="859252"/>
                      <a:pt x="297934" y="864859"/>
                    </a:cubicBezTo>
                    <a:cubicBezTo>
                      <a:pt x="291877" y="867056"/>
                      <a:pt x="289059" y="869874"/>
                      <a:pt x="291849" y="876748"/>
                    </a:cubicBezTo>
                    <a:cubicBezTo>
                      <a:pt x="294497" y="883256"/>
                      <a:pt x="298356" y="883143"/>
                      <a:pt x="303906" y="881002"/>
                    </a:cubicBezTo>
                    <a:cubicBezTo>
                      <a:pt x="404117" y="842546"/>
                      <a:pt x="504751" y="805132"/>
                      <a:pt x="604849" y="766395"/>
                    </a:cubicBezTo>
                    <a:cubicBezTo>
                      <a:pt x="627923" y="757464"/>
                      <a:pt x="651222" y="749068"/>
                      <a:pt x="674324" y="740166"/>
                    </a:cubicBezTo>
                    <a:cubicBezTo>
                      <a:pt x="678606" y="738503"/>
                      <a:pt x="683170" y="735883"/>
                      <a:pt x="687819" y="739574"/>
                    </a:cubicBezTo>
                    <a:cubicBezTo>
                      <a:pt x="687847" y="761633"/>
                      <a:pt x="687847" y="783721"/>
                      <a:pt x="687875" y="805780"/>
                    </a:cubicBezTo>
                    <a:cubicBezTo>
                      <a:pt x="635840" y="825107"/>
                      <a:pt x="583804" y="844321"/>
                      <a:pt x="531825" y="863760"/>
                    </a:cubicBezTo>
                    <a:cubicBezTo>
                      <a:pt x="449983" y="894384"/>
                      <a:pt x="368141" y="925092"/>
                      <a:pt x="286411" y="955998"/>
                    </a:cubicBezTo>
                    <a:cubicBezTo>
                      <a:pt x="280157" y="958365"/>
                      <a:pt x="278269" y="956787"/>
                      <a:pt x="276072" y="950927"/>
                    </a:cubicBezTo>
                    <a:cubicBezTo>
                      <a:pt x="216148" y="790567"/>
                      <a:pt x="155999" y="630291"/>
                      <a:pt x="95906" y="469987"/>
                    </a:cubicBezTo>
                    <a:cubicBezTo>
                      <a:pt x="64380" y="385891"/>
                      <a:pt x="32968" y="301767"/>
                      <a:pt x="1217" y="217784"/>
                    </a:cubicBezTo>
                    <a:cubicBezTo>
                      <a:pt x="-1544" y="210459"/>
                      <a:pt x="372" y="208008"/>
                      <a:pt x="7189" y="205472"/>
                    </a:cubicBezTo>
                    <a:cubicBezTo>
                      <a:pt x="189299" y="137491"/>
                      <a:pt x="371381" y="69312"/>
                      <a:pt x="553378" y="1021"/>
                    </a:cubicBezTo>
                    <a:cubicBezTo>
                      <a:pt x="559716" y="-1345"/>
                      <a:pt x="561548" y="401"/>
                      <a:pt x="563745" y="6261"/>
                    </a:cubicBezTo>
                    <a:cubicBezTo>
                      <a:pt x="603272" y="112248"/>
                      <a:pt x="643052" y="218150"/>
                      <a:pt x="682776" y="324052"/>
                    </a:cubicBezTo>
                    <a:cubicBezTo>
                      <a:pt x="683170" y="325094"/>
                      <a:pt x="683846" y="326052"/>
                      <a:pt x="684382" y="327038"/>
                    </a:cubicBezTo>
                    <a:cubicBezTo>
                      <a:pt x="684466" y="354929"/>
                      <a:pt x="684551" y="382792"/>
                      <a:pt x="684663" y="410683"/>
                    </a:cubicBezTo>
                    <a:cubicBezTo>
                      <a:pt x="684382" y="410712"/>
                      <a:pt x="683874" y="410881"/>
                      <a:pt x="683790" y="410796"/>
                    </a:cubicBezTo>
                    <a:cubicBezTo>
                      <a:pt x="677028" y="400823"/>
                      <a:pt x="668999" y="405133"/>
                      <a:pt x="660632" y="408317"/>
                    </a:cubicBezTo>
                    <a:cubicBezTo>
                      <a:pt x="557547" y="447703"/>
                      <a:pt x="454434" y="486947"/>
                      <a:pt x="351209" y="525995"/>
                    </a:cubicBezTo>
                    <a:cubicBezTo>
                      <a:pt x="300441" y="545209"/>
                      <a:pt x="249730" y="564536"/>
                      <a:pt x="198962" y="583750"/>
                    </a:cubicBezTo>
                    <a:cubicBezTo>
                      <a:pt x="196737" y="584595"/>
                      <a:pt x="194567" y="585609"/>
                      <a:pt x="192285" y="586313"/>
                    </a:cubicBezTo>
                    <a:cubicBezTo>
                      <a:pt x="186876" y="588032"/>
                      <a:pt x="184369" y="590624"/>
                      <a:pt x="186876" y="596822"/>
                    </a:cubicBezTo>
                    <a:cubicBezTo>
                      <a:pt x="189271" y="602710"/>
                      <a:pt x="192229" y="604598"/>
                      <a:pt x="198427" y="602231"/>
                    </a:cubicBezTo>
                    <a:cubicBezTo>
                      <a:pt x="229051" y="590511"/>
                      <a:pt x="259731" y="578876"/>
                      <a:pt x="290383" y="567212"/>
                    </a:cubicBezTo>
                    <a:cubicBezTo>
                      <a:pt x="391834" y="528615"/>
                      <a:pt x="493426" y="490328"/>
                      <a:pt x="594764" y="451478"/>
                    </a:cubicBezTo>
                    <a:cubicBezTo>
                      <a:pt x="620091" y="441758"/>
                      <a:pt x="645390" y="431898"/>
                      <a:pt x="670887" y="422629"/>
                    </a:cubicBezTo>
                    <a:cubicBezTo>
                      <a:pt x="675310" y="421023"/>
                      <a:pt x="679705" y="418628"/>
                      <a:pt x="684635" y="420995"/>
                    </a:cubicBezTo>
                    <a:cubicBezTo>
                      <a:pt x="685537" y="430686"/>
                      <a:pt x="685790" y="440406"/>
                      <a:pt x="684776" y="450126"/>
                    </a:cubicBezTo>
                    <a:cubicBezTo>
                      <a:pt x="682128" y="453112"/>
                      <a:pt x="678691" y="454718"/>
                      <a:pt x="675000" y="456126"/>
                    </a:cubicBezTo>
                    <a:cubicBezTo>
                      <a:pt x="596031" y="485877"/>
                      <a:pt x="517147" y="515825"/>
                      <a:pt x="438291" y="545885"/>
                    </a:cubicBezTo>
                    <a:cubicBezTo>
                      <a:pt x="362788" y="574678"/>
                      <a:pt x="287172" y="603217"/>
                      <a:pt x="211725" y="632094"/>
                    </a:cubicBezTo>
                    <a:cubicBezTo>
                      <a:pt x="207527" y="633700"/>
                      <a:pt x="202033" y="634489"/>
                      <a:pt x="203893" y="641645"/>
                    </a:cubicBezTo>
                    <a:cubicBezTo>
                      <a:pt x="206118" y="650238"/>
                      <a:pt x="208457" y="651815"/>
                      <a:pt x="217359" y="648237"/>
                    </a:cubicBezTo>
                    <a:cubicBezTo>
                      <a:pt x="243363" y="637729"/>
                      <a:pt x="269789" y="628375"/>
                      <a:pt x="295962" y="618374"/>
                    </a:cubicBezTo>
                    <a:cubicBezTo>
                      <a:pt x="382903" y="585271"/>
                      <a:pt x="469760" y="551942"/>
                      <a:pt x="556815" y="519121"/>
                    </a:cubicBezTo>
                    <a:cubicBezTo>
                      <a:pt x="595327" y="504612"/>
                      <a:pt x="633839" y="490159"/>
                      <a:pt x="672239" y="475340"/>
                    </a:cubicBezTo>
                    <a:cubicBezTo>
                      <a:pt x="674183" y="474580"/>
                      <a:pt x="676127" y="473791"/>
                      <a:pt x="678099" y="473115"/>
                    </a:cubicBezTo>
                    <a:cubicBezTo>
                      <a:pt x="683396" y="471283"/>
                      <a:pt x="685931" y="472579"/>
                      <a:pt x="685537" y="478721"/>
                    </a:cubicBezTo>
                    <a:cubicBezTo>
                      <a:pt x="685142" y="484665"/>
                      <a:pt x="685001" y="490694"/>
                      <a:pt x="685565" y="496583"/>
                    </a:cubicBezTo>
                    <a:cubicBezTo>
                      <a:pt x="686185" y="503175"/>
                      <a:pt x="683227" y="506218"/>
                      <a:pt x="677395" y="508387"/>
                    </a:cubicBezTo>
                    <a:cubicBezTo>
                      <a:pt x="629332" y="526277"/>
                      <a:pt x="581438" y="544646"/>
                      <a:pt x="533487" y="562873"/>
                    </a:cubicBezTo>
                    <a:cubicBezTo>
                      <a:pt x="432882" y="601160"/>
                      <a:pt x="332164" y="639166"/>
                      <a:pt x="231643" y="677622"/>
                    </a:cubicBezTo>
                    <a:cubicBezTo>
                      <a:pt x="229417" y="678467"/>
                      <a:pt x="227248" y="679566"/>
                      <a:pt x="224994" y="680270"/>
                    </a:cubicBezTo>
                    <a:cubicBezTo>
                      <a:pt x="218740" y="682242"/>
                      <a:pt x="217726" y="685905"/>
                      <a:pt x="219895" y="691934"/>
                    </a:cubicBezTo>
                    <a:cubicBezTo>
                      <a:pt x="222233" y="698441"/>
                      <a:pt x="225811" y="697822"/>
                      <a:pt x="230995" y="695906"/>
                    </a:cubicBezTo>
                    <a:cubicBezTo>
                      <a:pt x="279368" y="677988"/>
                      <a:pt x="327487" y="659394"/>
                      <a:pt x="375691" y="641025"/>
                    </a:cubicBezTo>
                    <a:cubicBezTo>
                      <a:pt x="441447" y="615979"/>
                      <a:pt x="507315" y="591159"/>
                      <a:pt x="573099" y="566170"/>
                    </a:cubicBezTo>
                    <a:cubicBezTo>
                      <a:pt x="606540" y="553464"/>
                      <a:pt x="639868" y="540420"/>
                      <a:pt x="673366" y="527855"/>
                    </a:cubicBezTo>
                    <a:cubicBezTo>
                      <a:pt x="677395" y="526361"/>
                      <a:pt x="681508" y="523291"/>
                      <a:pt x="685959" y="526953"/>
                    </a:cubicBezTo>
                    <a:close/>
                  </a:path>
                </a:pathLst>
              </a:custGeom>
              <a:solidFill>
                <a:srgbClr val="FEFEFE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43385173-148E-4D0A-B197-931A2C7CBB32}"/>
                  </a:ext>
                </a:extLst>
              </p:cNvPr>
              <p:cNvSpPr/>
              <p:nvPr/>
            </p:nvSpPr>
            <p:spPr>
              <a:xfrm>
                <a:off x="9669048" y="4488580"/>
                <a:ext cx="917741" cy="474263"/>
              </a:xfrm>
              <a:custGeom>
                <a:avLst/>
                <a:gdLst>
                  <a:gd name="connsiteX0" fmla="*/ 487131 w 487489"/>
                  <a:gd name="connsiteY0" fmla="*/ 76827 h 251921"/>
                  <a:gd name="connsiteX1" fmla="*/ 402697 w 487489"/>
                  <a:gd name="connsiteY1" fmla="*/ 108437 h 251921"/>
                  <a:gd name="connsiteX2" fmla="*/ 213234 w 487489"/>
                  <a:gd name="connsiteY2" fmla="*/ 180307 h 251921"/>
                  <a:gd name="connsiteX3" fmla="*/ 27969 w 487489"/>
                  <a:gd name="connsiteY3" fmla="*/ 250964 h 251921"/>
                  <a:gd name="connsiteX4" fmla="*/ 19743 w 487489"/>
                  <a:gd name="connsiteY4" fmla="*/ 247217 h 251921"/>
                  <a:gd name="connsiteX5" fmla="*/ 29124 w 487489"/>
                  <a:gd name="connsiteY5" fmla="*/ 225524 h 251921"/>
                  <a:gd name="connsiteX6" fmla="*/ 201148 w 487489"/>
                  <a:gd name="connsiteY6" fmla="*/ 160360 h 251921"/>
                  <a:gd name="connsiteX7" fmla="*/ 479947 w 487489"/>
                  <a:gd name="connsiteY7" fmla="*/ 54430 h 251921"/>
                  <a:gd name="connsiteX8" fmla="*/ 485892 w 487489"/>
                  <a:gd name="connsiteY8" fmla="*/ 46035 h 251921"/>
                  <a:gd name="connsiteX9" fmla="*/ 485807 w 487489"/>
                  <a:gd name="connsiteY9" fmla="*/ 23919 h 251921"/>
                  <a:gd name="connsiteX10" fmla="*/ 419742 w 487489"/>
                  <a:gd name="connsiteY10" fmla="*/ 48852 h 251921"/>
                  <a:gd name="connsiteX11" fmla="*/ 226926 w 487489"/>
                  <a:gd name="connsiteY11" fmla="*/ 122045 h 251921"/>
                  <a:gd name="connsiteX12" fmla="*/ 23321 w 487489"/>
                  <a:gd name="connsiteY12" fmla="*/ 199633 h 251921"/>
                  <a:gd name="connsiteX13" fmla="*/ 810 w 487489"/>
                  <a:gd name="connsiteY13" fmla="*/ 189885 h 251921"/>
                  <a:gd name="connsiteX14" fmla="*/ 4952 w 487489"/>
                  <a:gd name="connsiteY14" fmla="*/ 181603 h 251921"/>
                  <a:gd name="connsiteX15" fmla="*/ 79244 w 487489"/>
                  <a:gd name="connsiteY15" fmla="*/ 153401 h 251921"/>
                  <a:gd name="connsiteX16" fmla="*/ 291245 w 487489"/>
                  <a:gd name="connsiteY16" fmla="*/ 72799 h 251921"/>
                  <a:gd name="connsiteX17" fmla="*/ 474003 w 487489"/>
                  <a:gd name="connsiteY17" fmla="*/ 3353 h 251921"/>
                  <a:gd name="connsiteX18" fmla="*/ 485948 w 487489"/>
                  <a:gd name="connsiteY18" fmla="*/ 0 h 251921"/>
                  <a:gd name="connsiteX19" fmla="*/ 487131 w 487489"/>
                  <a:gd name="connsiteY19" fmla="*/ 76827 h 2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7489" h="251921">
                    <a:moveTo>
                      <a:pt x="487131" y="76827"/>
                    </a:moveTo>
                    <a:cubicBezTo>
                      <a:pt x="458986" y="87364"/>
                      <a:pt x="430813" y="97816"/>
                      <a:pt x="402697" y="108437"/>
                    </a:cubicBezTo>
                    <a:cubicBezTo>
                      <a:pt x="339533" y="132356"/>
                      <a:pt x="276370" y="156331"/>
                      <a:pt x="213234" y="180307"/>
                    </a:cubicBezTo>
                    <a:cubicBezTo>
                      <a:pt x="151451" y="203775"/>
                      <a:pt x="89668" y="227243"/>
                      <a:pt x="27969" y="250964"/>
                    </a:cubicBezTo>
                    <a:cubicBezTo>
                      <a:pt x="22954" y="252880"/>
                      <a:pt x="21433" y="252063"/>
                      <a:pt x="19743" y="247217"/>
                    </a:cubicBezTo>
                    <a:cubicBezTo>
                      <a:pt x="13263" y="228623"/>
                      <a:pt x="11460" y="232314"/>
                      <a:pt x="29124" y="225524"/>
                    </a:cubicBezTo>
                    <a:cubicBezTo>
                      <a:pt x="86343" y="203493"/>
                      <a:pt x="143816" y="182138"/>
                      <a:pt x="201148" y="160360"/>
                    </a:cubicBezTo>
                    <a:cubicBezTo>
                      <a:pt x="294090" y="125088"/>
                      <a:pt x="386976" y="89646"/>
                      <a:pt x="479947" y="54430"/>
                    </a:cubicBezTo>
                    <a:cubicBezTo>
                      <a:pt x="484258" y="52796"/>
                      <a:pt x="486117" y="50711"/>
                      <a:pt x="485892" y="46035"/>
                    </a:cubicBezTo>
                    <a:cubicBezTo>
                      <a:pt x="485553" y="38963"/>
                      <a:pt x="485807" y="31892"/>
                      <a:pt x="485807" y="23919"/>
                    </a:cubicBezTo>
                    <a:cubicBezTo>
                      <a:pt x="463015" y="32511"/>
                      <a:pt x="441378" y="40653"/>
                      <a:pt x="419742" y="48852"/>
                    </a:cubicBezTo>
                    <a:cubicBezTo>
                      <a:pt x="355451" y="73221"/>
                      <a:pt x="291189" y="97619"/>
                      <a:pt x="226926" y="122045"/>
                    </a:cubicBezTo>
                    <a:cubicBezTo>
                      <a:pt x="159029" y="147851"/>
                      <a:pt x="91161" y="173658"/>
                      <a:pt x="23321" y="199633"/>
                    </a:cubicBezTo>
                    <a:cubicBezTo>
                      <a:pt x="6614" y="206028"/>
                      <a:pt x="6924" y="206254"/>
                      <a:pt x="810" y="189885"/>
                    </a:cubicBezTo>
                    <a:cubicBezTo>
                      <a:pt x="-1049" y="184871"/>
                      <a:pt x="275" y="183321"/>
                      <a:pt x="4952" y="181603"/>
                    </a:cubicBezTo>
                    <a:cubicBezTo>
                      <a:pt x="29800" y="172418"/>
                      <a:pt x="54480" y="162811"/>
                      <a:pt x="79244" y="153401"/>
                    </a:cubicBezTo>
                    <a:cubicBezTo>
                      <a:pt x="149901" y="126525"/>
                      <a:pt x="220587" y="99676"/>
                      <a:pt x="291245" y="72799"/>
                    </a:cubicBezTo>
                    <a:cubicBezTo>
                      <a:pt x="352155" y="49641"/>
                      <a:pt x="413065" y="26454"/>
                      <a:pt x="474003" y="3353"/>
                    </a:cubicBezTo>
                    <a:cubicBezTo>
                      <a:pt x="477862" y="1888"/>
                      <a:pt x="481976" y="1099"/>
                      <a:pt x="485948" y="0"/>
                    </a:cubicBezTo>
                    <a:cubicBezTo>
                      <a:pt x="487920" y="25553"/>
                      <a:pt x="487610" y="51190"/>
                      <a:pt x="487131" y="76827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8B808F28-FD2E-4820-AB6E-C95677A10553}"/>
                  </a:ext>
                </a:extLst>
              </p:cNvPr>
              <p:cNvSpPr/>
              <p:nvPr/>
            </p:nvSpPr>
            <p:spPr>
              <a:xfrm>
                <a:off x="9635931" y="4393654"/>
                <a:ext cx="947796" cy="390161"/>
              </a:xfrm>
              <a:custGeom>
                <a:avLst/>
                <a:gdLst>
                  <a:gd name="connsiteX0" fmla="*/ 503454 w 503454"/>
                  <a:gd name="connsiteY0" fmla="*/ 21265 h 207247"/>
                  <a:gd name="connsiteX1" fmla="*/ 266351 w 503454"/>
                  <a:gd name="connsiteY1" fmla="*/ 110967 h 207247"/>
                  <a:gd name="connsiteX2" fmla="*/ 21951 w 503454"/>
                  <a:gd name="connsiteY2" fmla="*/ 204022 h 207247"/>
                  <a:gd name="connsiteX3" fmla="*/ 174 w 503454"/>
                  <a:gd name="connsiteY3" fmla="*/ 191513 h 207247"/>
                  <a:gd name="connsiteX4" fmla="*/ 4709 w 503454"/>
                  <a:gd name="connsiteY4" fmla="*/ 185597 h 207247"/>
                  <a:gd name="connsiteX5" fmla="*/ 130727 w 503454"/>
                  <a:gd name="connsiteY5" fmla="*/ 137647 h 207247"/>
                  <a:gd name="connsiteX6" fmla="*/ 318527 w 503454"/>
                  <a:gd name="connsiteY6" fmla="*/ 66398 h 207247"/>
                  <a:gd name="connsiteX7" fmla="*/ 488664 w 503454"/>
                  <a:gd name="connsiteY7" fmla="*/ 1346 h 207247"/>
                  <a:gd name="connsiteX8" fmla="*/ 503454 w 503454"/>
                  <a:gd name="connsiteY8" fmla="*/ 10925 h 207247"/>
                  <a:gd name="connsiteX9" fmla="*/ 503454 w 503454"/>
                  <a:gd name="connsiteY9" fmla="*/ 21265 h 2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3454" h="207247">
                    <a:moveTo>
                      <a:pt x="503454" y="21265"/>
                    </a:moveTo>
                    <a:cubicBezTo>
                      <a:pt x="424401" y="51156"/>
                      <a:pt x="345348" y="80991"/>
                      <a:pt x="266351" y="110967"/>
                    </a:cubicBezTo>
                    <a:cubicBezTo>
                      <a:pt x="184847" y="141901"/>
                      <a:pt x="103399" y="172919"/>
                      <a:pt x="21951" y="204022"/>
                    </a:cubicBezTo>
                    <a:cubicBezTo>
                      <a:pt x="6118" y="210051"/>
                      <a:pt x="3442" y="208558"/>
                      <a:pt x="174" y="191513"/>
                    </a:cubicBezTo>
                    <a:cubicBezTo>
                      <a:pt x="-700" y="186978"/>
                      <a:pt x="1864" y="186696"/>
                      <a:pt x="4709" y="185597"/>
                    </a:cubicBezTo>
                    <a:cubicBezTo>
                      <a:pt x="46715" y="169651"/>
                      <a:pt x="88721" y="153593"/>
                      <a:pt x="130727" y="137647"/>
                    </a:cubicBezTo>
                    <a:cubicBezTo>
                      <a:pt x="193327" y="113869"/>
                      <a:pt x="255927" y="90147"/>
                      <a:pt x="318527" y="66398"/>
                    </a:cubicBezTo>
                    <a:cubicBezTo>
                      <a:pt x="375296" y="44845"/>
                      <a:pt x="432205" y="23631"/>
                      <a:pt x="488664" y="1346"/>
                    </a:cubicBezTo>
                    <a:cubicBezTo>
                      <a:pt x="500750" y="-3443"/>
                      <a:pt x="499905" y="5685"/>
                      <a:pt x="503454" y="10925"/>
                    </a:cubicBezTo>
                    <a:cubicBezTo>
                      <a:pt x="503426" y="14362"/>
                      <a:pt x="503426" y="17799"/>
                      <a:pt x="503454" y="21265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AA610569-CE7D-4C30-A36F-2016906126F2}"/>
                  </a:ext>
                </a:extLst>
              </p:cNvPr>
              <p:cNvSpPr/>
              <p:nvPr/>
            </p:nvSpPr>
            <p:spPr>
              <a:xfrm>
                <a:off x="9732468" y="4686307"/>
                <a:ext cx="855043" cy="363259"/>
              </a:xfrm>
              <a:custGeom>
                <a:avLst/>
                <a:gdLst>
                  <a:gd name="connsiteX0" fmla="*/ 453725 w 454185"/>
                  <a:gd name="connsiteY0" fmla="*/ 25637 h 192957"/>
                  <a:gd name="connsiteX1" fmla="*/ 410198 w 454185"/>
                  <a:gd name="connsiteY1" fmla="*/ 41076 h 192957"/>
                  <a:gd name="connsiteX2" fmla="*/ 272376 w 454185"/>
                  <a:gd name="connsiteY2" fmla="*/ 93224 h 192957"/>
                  <a:gd name="connsiteX3" fmla="*/ 146471 w 454185"/>
                  <a:gd name="connsiteY3" fmla="*/ 141343 h 192957"/>
                  <a:gd name="connsiteX4" fmla="*/ 12932 w 454185"/>
                  <a:gd name="connsiteY4" fmla="*/ 191998 h 192957"/>
                  <a:gd name="connsiteX5" fmla="*/ 3606 w 454185"/>
                  <a:gd name="connsiteY5" fmla="*/ 187941 h 192957"/>
                  <a:gd name="connsiteX6" fmla="*/ 12734 w 454185"/>
                  <a:gd name="connsiteY6" fmla="*/ 167009 h 192957"/>
                  <a:gd name="connsiteX7" fmla="*/ 201324 w 454185"/>
                  <a:gd name="connsiteY7" fmla="*/ 95309 h 192957"/>
                  <a:gd name="connsiteX8" fmla="*/ 385828 w 454185"/>
                  <a:gd name="connsiteY8" fmla="*/ 25271 h 192957"/>
                  <a:gd name="connsiteX9" fmla="*/ 453528 w 454185"/>
                  <a:gd name="connsiteY9" fmla="*/ 0 h 192957"/>
                  <a:gd name="connsiteX10" fmla="*/ 453725 w 454185"/>
                  <a:gd name="connsiteY10" fmla="*/ 25637 h 19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4185" h="192957">
                    <a:moveTo>
                      <a:pt x="453725" y="25637"/>
                    </a:moveTo>
                    <a:cubicBezTo>
                      <a:pt x="438427" y="28511"/>
                      <a:pt x="424622" y="35723"/>
                      <a:pt x="410198" y="41076"/>
                    </a:cubicBezTo>
                    <a:cubicBezTo>
                      <a:pt x="364163" y="58177"/>
                      <a:pt x="318270" y="75757"/>
                      <a:pt x="272376" y="93224"/>
                    </a:cubicBezTo>
                    <a:cubicBezTo>
                      <a:pt x="230398" y="109198"/>
                      <a:pt x="188477" y="125369"/>
                      <a:pt x="146471" y="141343"/>
                    </a:cubicBezTo>
                    <a:cubicBezTo>
                      <a:pt x="101986" y="158275"/>
                      <a:pt x="57417" y="174982"/>
                      <a:pt x="12932" y="191998"/>
                    </a:cubicBezTo>
                    <a:cubicBezTo>
                      <a:pt x="7861" y="193942"/>
                      <a:pt x="5579" y="193097"/>
                      <a:pt x="3606" y="187941"/>
                    </a:cubicBezTo>
                    <a:cubicBezTo>
                      <a:pt x="-2084" y="173010"/>
                      <a:pt x="-2394" y="172784"/>
                      <a:pt x="12734" y="167009"/>
                    </a:cubicBezTo>
                    <a:cubicBezTo>
                      <a:pt x="75560" y="143006"/>
                      <a:pt x="138470" y="119200"/>
                      <a:pt x="201324" y="95309"/>
                    </a:cubicBezTo>
                    <a:cubicBezTo>
                      <a:pt x="262825" y="71954"/>
                      <a:pt x="324327" y="48570"/>
                      <a:pt x="385828" y="25271"/>
                    </a:cubicBezTo>
                    <a:cubicBezTo>
                      <a:pt x="408367" y="16735"/>
                      <a:pt x="430961" y="8424"/>
                      <a:pt x="453528" y="0"/>
                    </a:cubicBezTo>
                    <a:cubicBezTo>
                      <a:pt x="454260" y="8536"/>
                      <a:pt x="454458" y="17073"/>
                      <a:pt x="453725" y="25637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ECD2C3EF-A595-449A-A7BF-6C7B1D162263}"/>
                  </a:ext>
                </a:extLst>
              </p:cNvPr>
              <p:cNvSpPr/>
              <p:nvPr/>
            </p:nvSpPr>
            <p:spPr>
              <a:xfrm>
                <a:off x="9766457" y="4786760"/>
                <a:ext cx="821949" cy="348936"/>
              </a:xfrm>
              <a:custGeom>
                <a:avLst/>
                <a:gdLst>
                  <a:gd name="connsiteX0" fmla="*/ 435897 w 436606"/>
                  <a:gd name="connsiteY0" fmla="*/ 23665 h 185349"/>
                  <a:gd name="connsiteX1" fmla="*/ 351800 w 436606"/>
                  <a:gd name="connsiteY1" fmla="*/ 56120 h 185349"/>
                  <a:gd name="connsiteX2" fmla="*/ 178171 w 436606"/>
                  <a:gd name="connsiteY2" fmla="*/ 122073 h 185349"/>
                  <a:gd name="connsiteX3" fmla="*/ 15444 w 436606"/>
                  <a:gd name="connsiteY3" fmla="*/ 183913 h 185349"/>
                  <a:gd name="connsiteX4" fmla="*/ 3949 w 436606"/>
                  <a:gd name="connsiteY4" fmla="*/ 178842 h 185349"/>
                  <a:gd name="connsiteX5" fmla="*/ 991 w 436606"/>
                  <a:gd name="connsiteY5" fmla="*/ 171376 h 185349"/>
                  <a:gd name="connsiteX6" fmla="*/ 4823 w 436606"/>
                  <a:gd name="connsiteY6" fmla="*/ 162811 h 185349"/>
                  <a:gd name="connsiteX7" fmla="*/ 119994 w 436606"/>
                  <a:gd name="connsiteY7" fmla="*/ 119087 h 185349"/>
                  <a:gd name="connsiteX8" fmla="*/ 313682 w 436606"/>
                  <a:gd name="connsiteY8" fmla="*/ 45499 h 185349"/>
                  <a:gd name="connsiteX9" fmla="*/ 435784 w 436606"/>
                  <a:gd name="connsiteY9" fmla="*/ 0 h 185349"/>
                  <a:gd name="connsiteX10" fmla="*/ 435897 w 436606"/>
                  <a:gd name="connsiteY10" fmla="*/ 23665 h 18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6606" h="185349">
                    <a:moveTo>
                      <a:pt x="435897" y="23665"/>
                    </a:moveTo>
                    <a:cubicBezTo>
                      <a:pt x="407864" y="34484"/>
                      <a:pt x="379889" y="45415"/>
                      <a:pt x="351800" y="56120"/>
                    </a:cubicBezTo>
                    <a:cubicBezTo>
                      <a:pt x="293933" y="78180"/>
                      <a:pt x="236038" y="100098"/>
                      <a:pt x="178171" y="122073"/>
                    </a:cubicBezTo>
                    <a:cubicBezTo>
                      <a:pt x="123910" y="142668"/>
                      <a:pt x="69621" y="163177"/>
                      <a:pt x="15444" y="183913"/>
                    </a:cubicBezTo>
                    <a:cubicBezTo>
                      <a:pt x="9359" y="186251"/>
                      <a:pt x="5330" y="186476"/>
                      <a:pt x="3949" y="178842"/>
                    </a:cubicBezTo>
                    <a:cubicBezTo>
                      <a:pt x="3470" y="176250"/>
                      <a:pt x="2062" y="173827"/>
                      <a:pt x="991" y="171376"/>
                    </a:cubicBezTo>
                    <a:cubicBezTo>
                      <a:pt x="-925" y="167037"/>
                      <a:pt x="-276" y="164727"/>
                      <a:pt x="4823" y="162811"/>
                    </a:cubicBezTo>
                    <a:cubicBezTo>
                      <a:pt x="43279" y="148443"/>
                      <a:pt x="81622" y="133680"/>
                      <a:pt x="119994" y="119087"/>
                    </a:cubicBezTo>
                    <a:cubicBezTo>
                      <a:pt x="184538" y="94520"/>
                      <a:pt x="249082" y="69897"/>
                      <a:pt x="313682" y="45499"/>
                    </a:cubicBezTo>
                    <a:cubicBezTo>
                      <a:pt x="354308" y="30145"/>
                      <a:pt x="395074" y="15157"/>
                      <a:pt x="435784" y="0"/>
                    </a:cubicBezTo>
                    <a:cubicBezTo>
                      <a:pt x="436742" y="7888"/>
                      <a:pt x="436967" y="15777"/>
                      <a:pt x="435897" y="23665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BA6108BA-9462-4CC0-A2EF-B12D0784EE73}"/>
                  </a:ext>
                </a:extLst>
              </p:cNvPr>
              <p:cNvSpPr/>
              <p:nvPr/>
            </p:nvSpPr>
            <p:spPr>
              <a:xfrm>
                <a:off x="9833737" y="4831471"/>
                <a:ext cx="755931" cy="478607"/>
              </a:xfrm>
              <a:custGeom>
                <a:avLst/>
                <a:gdLst>
                  <a:gd name="connsiteX0" fmla="*/ 401539 w 401538"/>
                  <a:gd name="connsiteY0" fmla="*/ 107282 h 254228"/>
                  <a:gd name="connsiteX1" fmla="*/ 347052 w 401538"/>
                  <a:gd name="connsiteY1" fmla="*/ 126919 h 254228"/>
                  <a:gd name="connsiteX2" fmla="*/ 124317 w 401538"/>
                  <a:gd name="connsiteY2" fmla="*/ 211381 h 254228"/>
                  <a:gd name="connsiteX3" fmla="*/ 16838 w 401538"/>
                  <a:gd name="connsiteY3" fmla="*/ 252598 h 254228"/>
                  <a:gd name="connsiteX4" fmla="*/ 2695 w 401538"/>
                  <a:gd name="connsiteY4" fmla="*/ 246400 h 254228"/>
                  <a:gd name="connsiteX5" fmla="*/ 8019 w 401538"/>
                  <a:gd name="connsiteY5" fmla="*/ 230539 h 254228"/>
                  <a:gd name="connsiteX6" fmla="*/ 272422 w 401538"/>
                  <a:gd name="connsiteY6" fmla="*/ 130102 h 254228"/>
                  <a:gd name="connsiteX7" fmla="*/ 391819 w 401538"/>
                  <a:gd name="connsiteY7" fmla="*/ 84969 h 254228"/>
                  <a:gd name="connsiteX8" fmla="*/ 400214 w 401538"/>
                  <a:gd name="connsiteY8" fmla="*/ 72714 h 254228"/>
                  <a:gd name="connsiteX9" fmla="*/ 399848 w 401538"/>
                  <a:gd name="connsiteY9" fmla="*/ 53951 h 254228"/>
                  <a:gd name="connsiteX10" fmla="*/ 399735 w 401538"/>
                  <a:gd name="connsiteY10" fmla="*/ 28342 h 254228"/>
                  <a:gd name="connsiteX11" fmla="*/ 400130 w 401538"/>
                  <a:gd name="connsiteY11" fmla="*/ 0 h 254228"/>
                  <a:gd name="connsiteX12" fmla="*/ 401229 w 401538"/>
                  <a:gd name="connsiteY12" fmla="*/ 10368 h 254228"/>
                  <a:gd name="connsiteX13" fmla="*/ 401539 w 401538"/>
                  <a:gd name="connsiteY13" fmla="*/ 107282 h 25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1538" h="254228">
                    <a:moveTo>
                      <a:pt x="401539" y="107282"/>
                    </a:moveTo>
                    <a:cubicBezTo>
                      <a:pt x="382663" y="111818"/>
                      <a:pt x="365111" y="120129"/>
                      <a:pt x="347052" y="126919"/>
                    </a:cubicBezTo>
                    <a:cubicBezTo>
                      <a:pt x="272732" y="154838"/>
                      <a:pt x="198553" y="183180"/>
                      <a:pt x="124317" y="211381"/>
                    </a:cubicBezTo>
                    <a:cubicBezTo>
                      <a:pt x="88453" y="225017"/>
                      <a:pt x="52504" y="238427"/>
                      <a:pt x="16838" y="252598"/>
                    </a:cubicBezTo>
                    <a:cubicBezTo>
                      <a:pt x="8724" y="255810"/>
                      <a:pt x="5371" y="254542"/>
                      <a:pt x="2695" y="246400"/>
                    </a:cubicBezTo>
                    <a:cubicBezTo>
                      <a:pt x="-1362" y="233976"/>
                      <a:pt x="-1757" y="234258"/>
                      <a:pt x="8019" y="230539"/>
                    </a:cubicBezTo>
                    <a:cubicBezTo>
                      <a:pt x="96172" y="197098"/>
                      <a:pt x="184297" y="163572"/>
                      <a:pt x="272422" y="130102"/>
                    </a:cubicBezTo>
                    <a:cubicBezTo>
                      <a:pt x="312202" y="115002"/>
                      <a:pt x="351926" y="99732"/>
                      <a:pt x="391819" y="84969"/>
                    </a:cubicBezTo>
                    <a:cubicBezTo>
                      <a:pt x="398242" y="82603"/>
                      <a:pt x="400890" y="79504"/>
                      <a:pt x="400214" y="72714"/>
                    </a:cubicBezTo>
                    <a:cubicBezTo>
                      <a:pt x="399623" y="66516"/>
                      <a:pt x="399933" y="60205"/>
                      <a:pt x="399848" y="53951"/>
                    </a:cubicBezTo>
                    <a:cubicBezTo>
                      <a:pt x="393875" y="45443"/>
                      <a:pt x="395848" y="36878"/>
                      <a:pt x="399735" y="28342"/>
                    </a:cubicBezTo>
                    <a:cubicBezTo>
                      <a:pt x="399876" y="18904"/>
                      <a:pt x="399989" y="9466"/>
                      <a:pt x="400130" y="0"/>
                    </a:cubicBezTo>
                    <a:cubicBezTo>
                      <a:pt x="402271" y="3268"/>
                      <a:pt x="401229" y="6931"/>
                      <a:pt x="401229" y="10368"/>
                    </a:cubicBezTo>
                    <a:cubicBezTo>
                      <a:pt x="401454" y="42682"/>
                      <a:pt x="401482" y="74968"/>
                      <a:pt x="401539" y="107282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60FB61E9-F8AF-49BA-91BD-B3DC235A8309}"/>
                  </a:ext>
                </a:extLst>
              </p:cNvPr>
              <p:cNvSpPr/>
              <p:nvPr/>
            </p:nvSpPr>
            <p:spPr>
              <a:xfrm>
                <a:off x="9513787" y="3740897"/>
                <a:ext cx="718955" cy="376152"/>
              </a:xfrm>
              <a:custGeom>
                <a:avLst/>
                <a:gdLst>
                  <a:gd name="connsiteX0" fmla="*/ 354757 w 381897"/>
                  <a:gd name="connsiteY0" fmla="*/ 116 h 199806"/>
                  <a:gd name="connsiteX1" fmla="*/ 360307 w 381897"/>
                  <a:gd name="connsiteY1" fmla="*/ 4680 h 199806"/>
                  <a:gd name="connsiteX2" fmla="*/ 381155 w 381897"/>
                  <a:gd name="connsiteY2" fmla="*/ 58744 h 199806"/>
                  <a:gd name="connsiteX3" fmla="*/ 375943 w 381897"/>
                  <a:gd name="connsiteY3" fmla="*/ 67759 h 199806"/>
                  <a:gd name="connsiteX4" fmla="*/ 222457 w 381897"/>
                  <a:gd name="connsiteY4" fmla="*/ 126021 h 199806"/>
                  <a:gd name="connsiteX5" fmla="*/ 36459 w 381897"/>
                  <a:gd name="connsiteY5" fmla="*/ 196679 h 199806"/>
                  <a:gd name="connsiteX6" fmla="*/ 18907 w 381897"/>
                  <a:gd name="connsiteY6" fmla="*/ 188959 h 199806"/>
                  <a:gd name="connsiteX7" fmla="*/ 1243 w 381897"/>
                  <a:gd name="connsiteY7" fmla="*/ 143178 h 199806"/>
                  <a:gd name="connsiteX8" fmla="*/ 6061 w 381897"/>
                  <a:gd name="connsiteY8" fmla="*/ 132191 h 199806"/>
                  <a:gd name="connsiteX9" fmla="*/ 161265 w 381897"/>
                  <a:gd name="connsiteY9" fmla="*/ 73422 h 199806"/>
                  <a:gd name="connsiteX10" fmla="*/ 347995 w 381897"/>
                  <a:gd name="connsiteY10" fmla="*/ 2483 h 199806"/>
                  <a:gd name="connsiteX11" fmla="*/ 354757 w 381897"/>
                  <a:gd name="connsiteY11" fmla="*/ 116 h 19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1897" h="199806">
                    <a:moveTo>
                      <a:pt x="354757" y="116"/>
                    </a:moveTo>
                    <a:cubicBezTo>
                      <a:pt x="358476" y="-616"/>
                      <a:pt x="359349" y="2257"/>
                      <a:pt x="360307" y="4680"/>
                    </a:cubicBezTo>
                    <a:cubicBezTo>
                      <a:pt x="367294" y="22683"/>
                      <a:pt x="374111" y="40770"/>
                      <a:pt x="381155" y="58744"/>
                    </a:cubicBezTo>
                    <a:cubicBezTo>
                      <a:pt x="383352" y="64322"/>
                      <a:pt x="380394" y="66069"/>
                      <a:pt x="375943" y="67759"/>
                    </a:cubicBezTo>
                    <a:cubicBezTo>
                      <a:pt x="324752" y="87114"/>
                      <a:pt x="273619" y="106582"/>
                      <a:pt x="222457" y="126021"/>
                    </a:cubicBezTo>
                    <a:cubicBezTo>
                      <a:pt x="160448" y="149574"/>
                      <a:pt x="98411" y="173042"/>
                      <a:pt x="36459" y="196679"/>
                    </a:cubicBezTo>
                    <a:cubicBezTo>
                      <a:pt x="23471" y="201637"/>
                      <a:pt x="23697" y="201806"/>
                      <a:pt x="18907" y="188959"/>
                    </a:cubicBezTo>
                    <a:cubicBezTo>
                      <a:pt x="13188" y="173633"/>
                      <a:pt x="7385" y="158335"/>
                      <a:pt x="1243" y="143178"/>
                    </a:cubicBezTo>
                    <a:cubicBezTo>
                      <a:pt x="-1095" y="137375"/>
                      <a:pt x="-476" y="134642"/>
                      <a:pt x="6061" y="132191"/>
                    </a:cubicBezTo>
                    <a:cubicBezTo>
                      <a:pt x="57899" y="112864"/>
                      <a:pt x="109568" y="93059"/>
                      <a:pt x="161265" y="73422"/>
                    </a:cubicBezTo>
                    <a:cubicBezTo>
                      <a:pt x="223499" y="49785"/>
                      <a:pt x="285761" y="26120"/>
                      <a:pt x="347995" y="2483"/>
                    </a:cubicBezTo>
                    <a:cubicBezTo>
                      <a:pt x="350249" y="1638"/>
                      <a:pt x="352503" y="905"/>
                      <a:pt x="354757" y="116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B2B6AAE8-7688-4A3B-BD1A-C0D2DD92A289}"/>
                  </a:ext>
                </a:extLst>
              </p:cNvPr>
              <p:cNvSpPr/>
              <p:nvPr/>
            </p:nvSpPr>
            <p:spPr>
              <a:xfrm>
                <a:off x="9504470" y="4042815"/>
                <a:ext cx="950327" cy="392749"/>
              </a:xfrm>
              <a:custGeom>
                <a:avLst/>
                <a:gdLst>
                  <a:gd name="connsiteX0" fmla="*/ 504796 w 504798"/>
                  <a:gd name="connsiteY0" fmla="*/ 18274 h 208622"/>
                  <a:gd name="connsiteX1" fmla="*/ 499809 w 504798"/>
                  <a:gd name="connsiteY1" fmla="*/ 22612 h 208622"/>
                  <a:gd name="connsiteX2" fmla="*/ 397992 w 504798"/>
                  <a:gd name="connsiteY2" fmla="*/ 61378 h 208622"/>
                  <a:gd name="connsiteX3" fmla="*/ 208614 w 504798"/>
                  <a:gd name="connsiteY3" fmla="*/ 133332 h 208622"/>
                  <a:gd name="connsiteX4" fmla="*/ 13320 w 504798"/>
                  <a:gd name="connsiteY4" fmla="*/ 207624 h 208622"/>
                  <a:gd name="connsiteX5" fmla="*/ 3121 w 504798"/>
                  <a:gd name="connsiteY5" fmla="*/ 202496 h 208622"/>
                  <a:gd name="connsiteX6" fmla="*/ 10474 w 504798"/>
                  <a:gd name="connsiteY6" fmla="*/ 183423 h 208622"/>
                  <a:gd name="connsiteX7" fmla="*/ 169003 w 504798"/>
                  <a:gd name="connsiteY7" fmla="*/ 122964 h 208622"/>
                  <a:gd name="connsiteX8" fmla="*/ 398556 w 504798"/>
                  <a:gd name="connsiteY8" fmla="*/ 36163 h 208622"/>
                  <a:gd name="connsiteX9" fmla="*/ 490343 w 504798"/>
                  <a:gd name="connsiteY9" fmla="*/ 1173 h 208622"/>
                  <a:gd name="connsiteX10" fmla="*/ 500288 w 504798"/>
                  <a:gd name="connsiteY10" fmla="*/ 5962 h 208622"/>
                  <a:gd name="connsiteX11" fmla="*/ 504796 w 504798"/>
                  <a:gd name="connsiteY11" fmla="*/ 18274 h 20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4798" h="208622">
                    <a:moveTo>
                      <a:pt x="504796" y="18274"/>
                    </a:moveTo>
                    <a:cubicBezTo>
                      <a:pt x="504909" y="22021"/>
                      <a:pt x="501838" y="21852"/>
                      <a:pt x="499809" y="22612"/>
                    </a:cubicBezTo>
                    <a:cubicBezTo>
                      <a:pt x="465889" y="35572"/>
                      <a:pt x="431941" y="48475"/>
                      <a:pt x="397992" y="61378"/>
                    </a:cubicBezTo>
                    <a:cubicBezTo>
                      <a:pt x="334857" y="85381"/>
                      <a:pt x="271750" y="109357"/>
                      <a:pt x="208614" y="133332"/>
                    </a:cubicBezTo>
                    <a:cubicBezTo>
                      <a:pt x="143506" y="158068"/>
                      <a:pt x="78371" y="182719"/>
                      <a:pt x="13320" y="207624"/>
                    </a:cubicBezTo>
                    <a:cubicBezTo>
                      <a:pt x="7262" y="209934"/>
                      <a:pt x="5065" y="208244"/>
                      <a:pt x="3121" y="202496"/>
                    </a:cubicBezTo>
                    <a:cubicBezTo>
                      <a:pt x="-1753" y="188156"/>
                      <a:pt x="-2035" y="188213"/>
                      <a:pt x="10474" y="183423"/>
                    </a:cubicBezTo>
                    <a:cubicBezTo>
                      <a:pt x="63298" y="163251"/>
                      <a:pt x="116123" y="143023"/>
                      <a:pt x="169003" y="122964"/>
                    </a:cubicBezTo>
                    <a:cubicBezTo>
                      <a:pt x="245492" y="93946"/>
                      <a:pt x="322038" y="65097"/>
                      <a:pt x="398556" y="36163"/>
                    </a:cubicBezTo>
                    <a:cubicBezTo>
                      <a:pt x="429180" y="24584"/>
                      <a:pt x="459888" y="13174"/>
                      <a:pt x="490343" y="1173"/>
                    </a:cubicBezTo>
                    <a:cubicBezTo>
                      <a:pt x="496569" y="-1278"/>
                      <a:pt x="498767" y="18"/>
                      <a:pt x="500288" y="5962"/>
                    </a:cubicBezTo>
                    <a:cubicBezTo>
                      <a:pt x="501331" y="10272"/>
                      <a:pt x="503303" y="14358"/>
                      <a:pt x="504796" y="18274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5C234E40-745F-4BD3-80E9-C5C2AADFF6CC}"/>
                  </a:ext>
                </a:extLst>
              </p:cNvPr>
              <p:cNvSpPr/>
              <p:nvPr/>
            </p:nvSpPr>
            <p:spPr>
              <a:xfrm>
                <a:off x="9537024" y="4130506"/>
                <a:ext cx="950867" cy="393873"/>
              </a:xfrm>
              <a:custGeom>
                <a:avLst/>
                <a:gdLst>
                  <a:gd name="connsiteX0" fmla="*/ 7860 w 505085"/>
                  <a:gd name="connsiteY0" fmla="*/ 209219 h 209219"/>
                  <a:gd name="connsiteX1" fmla="*/ 6029 w 505085"/>
                  <a:gd name="connsiteY1" fmla="*/ 206853 h 209219"/>
                  <a:gd name="connsiteX2" fmla="*/ 3662 w 505085"/>
                  <a:gd name="connsiteY2" fmla="*/ 202035 h 209219"/>
                  <a:gd name="connsiteX3" fmla="*/ 12030 w 505085"/>
                  <a:gd name="connsiteY3" fmla="*/ 182906 h 209219"/>
                  <a:gd name="connsiteX4" fmla="*/ 182222 w 505085"/>
                  <a:gd name="connsiteY4" fmla="*/ 118221 h 209219"/>
                  <a:gd name="connsiteX5" fmla="*/ 339202 w 505085"/>
                  <a:gd name="connsiteY5" fmla="*/ 59001 h 209219"/>
                  <a:gd name="connsiteX6" fmla="*/ 490969 w 505085"/>
                  <a:gd name="connsiteY6" fmla="*/ 1022 h 209219"/>
                  <a:gd name="connsiteX7" fmla="*/ 500407 w 505085"/>
                  <a:gd name="connsiteY7" fmla="*/ 5388 h 209219"/>
                  <a:gd name="connsiteX8" fmla="*/ 491843 w 505085"/>
                  <a:gd name="connsiteY8" fmla="*/ 25363 h 209219"/>
                  <a:gd name="connsiteX9" fmla="*/ 274066 w 505085"/>
                  <a:gd name="connsiteY9" fmla="*/ 108248 h 209219"/>
                  <a:gd name="connsiteX10" fmla="*/ 14706 w 505085"/>
                  <a:gd name="connsiteY10" fmla="*/ 207106 h 209219"/>
                  <a:gd name="connsiteX11" fmla="*/ 7860 w 505085"/>
                  <a:gd name="connsiteY11" fmla="*/ 209219 h 20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5085" h="209219">
                    <a:moveTo>
                      <a:pt x="7860" y="209219"/>
                    </a:moveTo>
                    <a:cubicBezTo>
                      <a:pt x="7860" y="209219"/>
                      <a:pt x="6790" y="208290"/>
                      <a:pt x="6029" y="206853"/>
                    </a:cubicBezTo>
                    <a:cubicBezTo>
                      <a:pt x="5184" y="205275"/>
                      <a:pt x="4367" y="203697"/>
                      <a:pt x="3662" y="202035"/>
                    </a:cubicBezTo>
                    <a:cubicBezTo>
                      <a:pt x="-2198" y="188090"/>
                      <a:pt x="-2113" y="188259"/>
                      <a:pt x="12030" y="182906"/>
                    </a:cubicBezTo>
                    <a:cubicBezTo>
                      <a:pt x="68798" y="161410"/>
                      <a:pt x="125482" y="139717"/>
                      <a:pt x="182222" y="118221"/>
                    </a:cubicBezTo>
                    <a:cubicBezTo>
                      <a:pt x="234511" y="98415"/>
                      <a:pt x="286913" y="78807"/>
                      <a:pt x="339202" y="59001"/>
                    </a:cubicBezTo>
                    <a:cubicBezTo>
                      <a:pt x="389857" y="39816"/>
                      <a:pt x="440483" y="20602"/>
                      <a:pt x="490969" y="1022"/>
                    </a:cubicBezTo>
                    <a:cubicBezTo>
                      <a:pt x="496885" y="-1260"/>
                      <a:pt x="498604" y="317"/>
                      <a:pt x="500407" y="5388"/>
                    </a:cubicBezTo>
                    <a:cubicBezTo>
                      <a:pt x="506943" y="23757"/>
                      <a:pt x="508690" y="18883"/>
                      <a:pt x="491843" y="25363"/>
                    </a:cubicBezTo>
                    <a:cubicBezTo>
                      <a:pt x="419326" y="53198"/>
                      <a:pt x="346667" y="80610"/>
                      <a:pt x="274066" y="108248"/>
                    </a:cubicBezTo>
                    <a:cubicBezTo>
                      <a:pt x="187603" y="141154"/>
                      <a:pt x="101169" y="174144"/>
                      <a:pt x="14706" y="207106"/>
                    </a:cubicBezTo>
                    <a:cubicBezTo>
                      <a:pt x="13072" y="207726"/>
                      <a:pt x="11325" y="208149"/>
                      <a:pt x="7860" y="209219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C4DEE15F-B131-46D8-B0B8-1B040D2CD4AA}"/>
                  </a:ext>
                </a:extLst>
              </p:cNvPr>
              <p:cNvSpPr/>
              <p:nvPr/>
            </p:nvSpPr>
            <p:spPr>
              <a:xfrm>
                <a:off x="9437203" y="3867855"/>
                <a:ext cx="950210" cy="392687"/>
              </a:xfrm>
              <a:custGeom>
                <a:avLst/>
                <a:gdLst>
                  <a:gd name="connsiteX0" fmla="*/ 504579 w 504736"/>
                  <a:gd name="connsiteY0" fmla="*/ 16831 h 208589"/>
                  <a:gd name="connsiteX1" fmla="*/ 499085 w 504736"/>
                  <a:gd name="connsiteY1" fmla="*/ 22944 h 208589"/>
                  <a:gd name="connsiteX2" fmla="*/ 418257 w 504736"/>
                  <a:gd name="connsiteY2" fmla="*/ 53935 h 208589"/>
                  <a:gd name="connsiteX3" fmla="*/ 262263 w 504736"/>
                  <a:gd name="connsiteY3" fmla="*/ 113436 h 208589"/>
                  <a:gd name="connsiteX4" fmla="*/ 22765 w 504736"/>
                  <a:gd name="connsiteY4" fmla="*/ 204209 h 208589"/>
                  <a:gd name="connsiteX5" fmla="*/ 20230 w 504736"/>
                  <a:gd name="connsiteY5" fmla="*/ 205082 h 208589"/>
                  <a:gd name="connsiteX6" fmla="*/ 1129 w 504736"/>
                  <a:gd name="connsiteY6" fmla="*/ 196602 h 208589"/>
                  <a:gd name="connsiteX7" fmla="*/ 6003 w 504736"/>
                  <a:gd name="connsiteY7" fmla="*/ 185361 h 208589"/>
                  <a:gd name="connsiteX8" fmla="*/ 199691 w 504736"/>
                  <a:gd name="connsiteY8" fmla="*/ 112337 h 208589"/>
                  <a:gd name="connsiteX9" fmla="*/ 356389 w 504736"/>
                  <a:gd name="connsiteY9" fmla="*/ 52301 h 208589"/>
                  <a:gd name="connsiteX10" fmla="*/ 491535 w 504736"/>
                  <a:gd name="connsiteY10" fmla="*/ 829 h 208589"/>
                  <a:gd name="connsiteX11" fmla="*/ 500015 w 504736"/>
                  <a:gd name="connsiteY11" fmla="*/ 4998 h 208589"/>
                  <a:gd name="connsiteX12" fmla="*/ 504579 w 504736"/>
                  <a:gd name="connsiteY12" fmla="*/ 16831 h 20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4736" h="208589">
                    <a:moveTo>
                      <a:pt x="504579" y="16831"/>
                    </a:moveTo>
                    <a:cubicBezTo>
                      <a:pt x="505593" y="22155"/>
                      <a:pt x="501479" y="22015"/>
                      <a:pt x="499085" y="22944"/>
                    </a:cubicBezTo>
                    <a:cubicBezTo>
                      <a:pt x="472180" y="33368"/>
                      <a:pt x="445218" y="43651"/>
                      <a:pt x="418257" y="53935"/>
                    </a:cubicBezTo>
                    <a:cubicBezTo>
                      <a:pt x="366278" y="73768"/>
                      <a:pt x="314299" y="93658"/>
                      <a:pt x="262263" y="113436"/>
                    </a:cubicBezTo>
                    <a:cubicBezTo>
                      <a:pt x="182450" y="143750"/>
                      <a:pt x="102579" y="173951"/>
                      <a:pt x="22765" y="204209"/>
                    </a:cubicBezTo>
                    <a:cubicBezTo>
                      <a:pt x="21920" y="204519"/>
                      <a:pt x="21047" y="204744"/>
                      <a:pt x="20230" y="205082"/>
                    </a:cubicBezTo>
                    <a:cubicBezTo>
                      <a:pt x="6003" y="210745"/>
                      <a:pt x="6313" y="210632"/>
                      <a:pt x="1129" y="196602"/>
                    </a:cubicBezTo>
                    <a:cubicBezTo>
                      <a:pt x="-1097" y="190573"/>
                      <a:pt x="-308" y="187728"/>
                      <a:pt x="6003" y="185361"/>
                    </a:cubicBezTo>
                    <a:cubicBezTo>
                      <a:pt x="70631" y="161189"/>
                      <a:pt x="135204" y="136847"/>
                      <a:pt x="199691" y="112337"/>
                    </a:cubicBezTo>
                    <a:cubicBezTo>
                      <a:pt x="251980" y="92475"/>
                      <a:pt x="304128" y="72247"/>
                      <a:pt x="356389" y="52301"/>
                    </a:cubicBezTo>
                    <a:cubicBezTo>
                      <a:pt x="401409" y="35087"/>
                      <a:pt x="446514" y="18014"/>
                      <a:pt x="491535" y="829"/>
                    </a:cubicBezTo>
                    <a:cubicBezTo>
                      <a:pt x="496070" y="-918"/>
                      <a:pt x="498690" y="-73"/>
                      <a:pt x="500015" y="4998"/>
                    </a:cubicBezTo>
                    <a:cubicBezTo>
                      <a:pt x="501141" y="9280"/>
                      <a:pt x="503170" y="13337"/>
                      <a:pt x="504579" y="16831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7CEF53AE-2EBC-4F86-8AA4-E87979512ABF}"/>
                  </a:ext>
                </a:extLst>
              </p:cNvPr>
              <p:cNvSpPr/>
              <p:nvPr/>
            </p:nvSpPr>
            <p:spPr>
              <a:xfrm>
                <a:off x="9602782" y="4305214"/>
                <a:ext cx="948747" cy="392808"/>
              </a:xfrm>
              <a:custGeom>
                <a:avLst/>
                <a:gdLst>
                  <a:gd name="connsiteX0" fmla="*/ 11950 w 503959"/>
                  <a:gd name="connsiteY0" fmla="*/ 208008 h 208653"/>
                  <a:gd name="connsiteX1" fmla="*/ 5188 w 503959"/>
                  <a:gd name="connsiteY1" fmla="*/ 205642 h 208653"/>
                  <a:gd name="connsiteX2" fmla="*/ 14344 w 503959"/>
                  <a:gd name="connsiteY2" fmla="*/ 182624 h 208653"/>
                  <a:gd name="connsiteX3" fmla="*/ 259505 w 503959"/>
                  <a:gd name="connsiteY3" fmla="*/ 89231 h 208653"/>
                  <a:gd name="connsiteX4" fmla="*/ 491368 w 503959"/>
                  <a:gd name="connsiteY4" fmla="*/ 1050 h 208653"/>
                  <a:gd name="connsiteX5" fmla="*/ 500693 w 503959"/>
                  <a:gd name="connsiteY5" fmla="*/ 5501 h 208653"/>
                  <a:gd name="connsiteX6" fmla="*/ 490917 w 503959"/>
                  <a:gd name="connsiteY6" fmla="*/ 26406 h 208653"/>
                  <a:gd name="connsiteX7" fmla="*/ 270774 w 503959"/>
                  <a:gd name="connsiteY7" fmla="*/ 110220 h 208653"/>
                  <a:gd name="connsiteX8" fmla="*/ 65450 w 503959"/>
                  <a:gd name="connsiteY8" fmla="*/ 187893 h 208653"/>
                  <a:gd name="connsiteX9" fmla="*/ 20373 w 503959"/>
                  <a:gd name="connsiteY9" fmla="*/ 204994 h 208653"/>
                  <a:gd name="connsiteX10" fmla="*/ 11950 w 503959"/>
                  <a:gd name="connsiteY10" fmla="*/ 208008 h 20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3959" h="208653">
                    <a:moveTo>
                      <a:pt x="11950" y="208008"/>
                    </a:moveTo>
                    <a:cubicBezTo>
                      <a:pt x="6512" y="209755"/>
                      <a:pt x="6118" y="207614"/>
                      <a:pt x="5188" y="205642"/>
                    </a:cubicBezTo>
                    <a:cubicBezTo>
                      <a:pt x="-2841" y="188907"/>
                      <a:pt x="-2813" y="189132"/>
                      <a:pt x="14344" y="182624"/>
                    </a:cubicBezTo>
                    <a:cubicBezTo>
                      <a:pt x="96102" y="151550"/>
                      <a:pt x="177775" y="120334"/>
                      <a:pt x="259505" y="89231"/>
                    </a:cubicBezTo>
                    <a:cubicBezTo>
                      <a:pt x="336783" y="59819"/>
                      <a:pt x="414118" y="30491"/>
                      <a:pt x="491368" y="1050"/>
                    </a:cubicBezTo>
                    <a:cubicBezTo>
                      <a:pt x="496439" y="-894"/>
                      <a:pt x="498665" y="-528"/>
                      <a:pt x="500693" y="5501"/>
                    </a:cubicBezTo>
                    <a:cubicBezTo>
                      <a:pt x="505933" y="21024"/>
                      <a:pt x="506300" y="20546"/>
                      <a:pt x="490917" y="26406"/>
                    </a:cubicBezTo>
                    <a:cubicBezTo>
                      <a:pt x="417499" y="54240"/>
                      <a:pt x="344164" y="82329"/>
                      <a:pt x="270774" y="110220"/>
                    </a:cubicBezTo>
                    <a:cubicBezTo>
                      <a:pt x="202370" y="136195"/>
                      <a:pt x="133882" y="162002"/>
                      <a:pt x="65450" y="187893"/>
                    </a:cubicBezTo>
                    <a:cubicBezTo>
                      <a:pt x="50434" y="193584"/>
                      <a:pt x="35418" y="199331"/>
                      <a:pt x="20373" y="204994"/>
                    </a:cubicBezTo>
                    <a:cubicBezTo>
                      <a:pt x="16767" y="206346"/>
                      <a:pt x="13105" y="207614"/>
                      <a:pt x="11950" y="208008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80D7FC85-99F9-4FAD-9DD6-1A1E53535795}"/>
                  </a:ext>
                </a:extLst>
              </p:cNvPr>
              <p:cNvSpPr/>
              <p:nvPr/>
            </p:nvSpPr>
            <p:spPr>
              <a:xfrm>
                <a:off x="9470269" y="3955778"/>
                <a:ext cx="947962" cy="392328"/>
              </a:xfrm>
              <a:custGeom>
                <a:avLst/>
                <a:gdLst>
                  <a:gd name="connsiteX0" fmla="*/ 11512 w 503542"/>
                  <a:gd name="connsiteY0" fmla="*/ 208020 h 208398"/>
                  <a:gd name="connsiteX1" fmla="*/ 5060 w 503542"/>
                  <a:gd name="connsiteY1" fmla="*/ 205259 h 208398"/>
                  <a:gd name="connsiteX2" fmla="*/ 12808 w 503542"/>
                  <a:gd name="connsiteY2" fmla="*/ 182777 h 208398"/>
                  <a:gd name="connsiteX3" fmla="*/ 215625 w 503542"/>
                  <a:gd name="connsiteY3" fmla="*/ 105752 h 208398"/>
                  <a:gd name="connsiteX4" fmla="*/ 385902 w 503542"/>
                  <a:gd name="connsiteY4" fmla="*/ 41011 h 208398"/>
                  <a:gd name="connsiteX5" fmla="*/ 490141 w 503542"/>
                  <a:gd name="connsiteY5" fmla="*/ 1203 h 208398"/>
                  <a:gd name="connsiteX6" fmla="*/ 500903 w 503542"/>
                  <a:gd name="connsiteY6" fmla="*/ 6274 h 208398"/>
                  <a:gd name="connsiteX7" fmla="*/ 492761 w 503542"/>
                  <a:gd name="connsiteY7" fmla="*/ 25065 h 208398"/>
                  <a:gd name="connsiteX8" fmla="*/ 371843 w 503542"/>
                  <a:gd name="connsiteY8" fmla="*/ 71184 h 208398"/>
                  <a:gd name="connsiteX9" fmla="*/ 205003 w 503542"/>
                  <a:gd name="connsiteY9" fmla="*/ 134799 h 208398"/>
                  <a:gd name="connsiteX10" fmla="*/ 37121 w 503542"/>
                  <a:gd name="connsiteY10" fmla="*/ 198244 h 208398"/>
                  <a:gd name="connsiteX11" fmla="*/ 11512 w 503542"/>
                  <a:gd name="connsiteY11" fmla="*/ 208020 h 20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542" h="208398">
                    <a:moveTo>
                      <a:pt x="11512" y="208020"/>
                    </a:moveTo>
                    <a:cubicBezTo>
                      <a:pt x="6666" y="209316"/>
                      <a:pt x="6018" y="207006"/>
                      <a:pt x="5060" y="205259"/>
                    </a:cubicBezTo>
                    <a:cubicBezTo>
                      <a:pt x="-2856" y="190637"/>
                      <a:pt x="-2349" y="188552"/>
                      <a:pt x="12808" y="182777"/>
                    </a:cubicBezTo>
                    <a:cubicBezTo>
                      <a:pt x="80366" y="156999"/>
                      <a:pt x="148010" y="131446"/>
                      <a:pt x="215625" y="105752"/>
                    </a:cubicBezTo>
                    <a:cubicBezTo>
                      <a:pt x="272393" y="84200"/>
                      <a:pt x="329133" y="62620"/>
                      <a:pt x="385902" y="41011"/>
                    </a:cubicBezTo>
                    <a:cubicBezTo>
                      <a:pt x="420667" y="27798"/>
                      <a:pt x="455461" y="14669"/>
                      <a:pt x="490141" y="1203"/>
                    </a:cubicBezTo>
                    <a:cubicBezTo>
                      <a:pt x="496255" y="-1164"/>
                      <a:pt x="498875" y="-319"/>
                      <a:pt x="500903" y="6274"/>
                    </a:cubicBezTo>
                    <a:cubicBezTo>
                      <a:pt x="505045" y="19712"/>
                      <a:pt x="505637" y="20078"/>
                      <a:pt x="492761" y="25065"/>
                    </a:cubicBezTo>
                    <a:cubicBezTo>
                      <a:pt x="452531" y="40645"/>
                      <a:pt x="412159" y="55830"/>
                      <a:pt x="371843" y="71184"/>
                    </a:cubicBezTo>
                    <a:cubicBezTo>
                      <a:pt x="316230" y="92370"/>
                      <a:pt x="260645" y="113669"/>
                      <a:pt x="205003" y="134799"/>
                    </a:cubicBezTo>
                    <a:cubicBezTo>
                      <a:pt x="149080" y="156041"/>
                      <a:pt x="93101" y="177114"/>
                      <a:pt x="37121" y="198244"/>
                    </a:cubicBezTo>
                    <a:cubicBezTo>
                      <a:pt x="27965" y="201766"/>
                      <a:pt x="18809" y="205259"/>
                      <a:pt x="11512" y="20802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7212271C-C238-43DC-8063-57AD653A54C4}"/>
                  </a:ext>
                </a:extLst>
              </p:cNvPr>
              <p:cNvSpPr/>
              <p:nvPr/>
            </p:nvSpPr>
            <p:spPr>
              <a:xfrm>
                <a:off x="9570007" y="4217811"/>
                <a:ext cx="950826" cy="393647"/>
              </a:xfrm>
              <a:custGeom>
                <a:avLst/>
                <a:gdLst>
                  <a:gd name="connsiteX0" fmla="*/ 505059 w 505063"/>
                  <a:gd name="connsiteY0" fmla="*/ 17698 h 209099"/>
                  <a:gd name="connsiteX1" fmla="*/ 499650 w 505063"/>
                  <a:gd name="connsiteY1" fmla="*/ 23051 h 209099"/>
                  <a:gd name="connsiteX2" fmla="*/ 401946 w 505063"/>
                  <a:gd name="connsiteY2" fmla="*/ 59873 h 209099"/>
                  <a:gd name="connsiteX3" fmla="*/ 195890 w 505063"/>
                  <a:gd name="connsiteY3" fmla="*/ 138391 h 209099"/>
                  <a:gd name="connsiteX4" fmla="*/ 27219 w 505063"/>
                  <a:gd name="connsiteY4" fmla="*/ 202202 h 209099"/>
                  <a:gd name="connsiteX5" fmla="*/ 19696 w 505063"/>
                  <a:gd name="connsiteY5" fmla="*/ 205020 h 209099"/>
                  <a:gd name="connsiteX6" fmla="*/ 7441 w 505063"/>
                  <a:gd name="connsiteY6" fmla="*/ 208288 h 209099"/>
                  <a:gd name="connsiteX7" fmla="*/ 144 w 505063"/>
                  <a:gd name="connsiteY7" fmla="*/ 191497 h 209099"/>
                  <a:gd name="connsiteX8" fmla="*/ 6342 w 505063"/>
                  <a:gd name="connsiteY8" fmla="*/ 185186 h 209099"/>
                  <a:gd name="connsiteX9" fmla="*/ 83959 w 505063"/>
                  <a:gd name="connsiteY9" fmla="*/ 155802 h 209099"/>
                  <a:gd name="connsiteX10" fmla="*/ 285141 w 505063"/>
                  <a:gd name="connsiteY10" fmla="*/ 79509 h 209099"/>
                  <a:gd name="connsiteX11" fmla="*/ 492100 w 505063"/>
                  <a:gd name="connsiteY11" fmla="*/ 907 h 209099"/>
                  <a:gd name="connsiteX12" fmla="*/ 500242 w 505063"/>
                  <a:gd name="connsiteY12" fmla="*/ 4767 h 209099"/>
                  <a:gd name="connsiteX13" fmla="*/ 505059 w 505063"/>
                  <a:gd name="connsiteY13" fmla="*/ 17698 h 20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5063" h="209099">
                    <a:moveTo>
                      <a:pt x="505059" y="17698"/>
                    </a:moveTo>
                    <a:cubicBezTo>
                      <a:pt x="505200" y="21952"/>
                      <a:pt x="501904" y="22206"/>
                      <a:pt x="499650" y="23051"/>
                    </a:cubicBezTo>
                    <a:cubicBezTo>
                      <a:pt x="467110" y="35391"/>
                      <a:pt x="434486" y="47505"/>
                      <a:pt x="401946" y="59873"/>
                    </a:cubicBezTo>
                    <a:cubicBezTo>
                      <a:pt x="333233" y="85989"/>
                      <a:pt x="264603" y="112275"/>
                      <a:pt x="195890" y="138391"/>
                    </a:cubicBezTo>
                    <a:cubicBezTo>
                      <a:pt x="139685" y="159746"/>
                      <a:pt x="83452" y="180932"/>
                      <a:pt x="27219" y="202202"/>
                    </a:cubicBezTo>
                    <a:cubicBezTo>
                      <a:pt x="24711" y="203160"/>
                      <a:pt x="22288" y="204372"/>
                      <a:pt x="19696" y="205020"/>
                    </a:cubicBezTo>
                    <a:cubicBezTo>
                      <a:pt x="15470" y="206062"/>
                      <a:pt x="10766" y="211021"/>
                      <a:pt x="7441" y="208288"/>
                    </a:cubicBezTo>
                    <a:cubicBezTo>
                      <a:pt x="2764" y="204456"/>
                      <a:pt x="1497" y="197526"/>
                      <a:pt x="144" y="191497"/>
                    </a:cubicBezTo>
                    <a:cubicBezTo>
                      <a:pt x="-842" y="187130"/>
                      <a:pt x="3441" y="186313"/>
                      <a:pt x="6342" y="185186"/>
                    </a:cubicBezTo>
                    <a:cubicBezTo>
                      <a:pt x="32177" y="175325"/>
                      <a:pt x="58096" y="165606"/>
                      <a:pt x="83959" y="155802"/>
                    </a:cubicBezTo>
                    <a:cubicBezTo>
                      <a:pt x="151038" y="130390"/>
                      <a:pt x="218090" y="104921"/>
                      <a:pt x="285141" y="79509"/>
                    </a:cubicBezTo>
                    <a:cubicBezTo>
                      <a:pt x="354137" y="53337"/>
                      <a:pt x="423161" y="27249"/>
                      <a:pt x="492100" y="907"/>
                    </a:cubicBezTo>
                    <a:cubicBezTo>
                      <a:pt x="497086" y="-1009"/>
                      <a:pt x="498889" y="34"/>
                      <a:pt x="500242" y="4767"/>
                    </a:cubicBezTo>
                    <a:cubicBezTo>
                      <a:pt x="501538" y="9274"/>
                      <a:pt x="503510" y="13641"/>
                      <a:pt x="505059" y="17698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28EBAF65-0978-4CE0-A4E4-3593D5F983B7}"/>
                  </a:ext>
                </a:extLst>
              </p:cNvPr>
              <p:cNvSpPr/>
              <p:nvPr/>
            </p:nvSpPr>
            <p:spPr>
              <a:xfrm>
                <a:off x="9802495" y="4884827"/>
                <a:ext cx="784043" cy="338623"/>
              </a:xfrm>
              <a:custGeom>
                <a:avLst/>
                <a:gdLst>
                  <a:gd name="connsiteX0" fmla="*/ 416359 w 416471"/>
                  <a:gd name="connsiteY0" fmla="*/ 0 h 179871"/>
                  <a:gd name="connsiteX1" fmla="*/ 416472 w 416471"/>
                  <a:gd name="connsiteY1" fmla="*/ 25609 h 179871"/>
                  <a:gd name="connsiteX2" fmla="*/ 252139 w 416471"/>
                  <a:gd name="connsiteY2" fmla="*/ 87871 h 179871"/>
                  <a:gd name="connsiteX3" fmla="*/ 38532 w 416471"/>
                  <a:gd name="connsiteY3" fmla="*/ 168784 h 179871"/>
                  <a:gd name="connsiteX4" fmla="*/ 12811 w 416471"/>
                  <a:gd name="connsiteY4" fmla="*/ 178926 h 179871"/>
                  <a:gd name="connsiteX5" fmla="*/ 4697 w 416471"/>
                  <a:gd name="connsiteY5" fmla="*/ 175686 h 179871"/>
                  <a:gd name="connsiteX6" fmla="*/ 13656 w 416471"/>
                  <a:gd name="connsiteY6" fmla="*/ 153232 h 179871"/>
                  <a:gd name="connsiteX7" fmla="*/ 167085 w 416471"/>
                  <a:gd name="connsiteY7" fmla="*/ 94746 h 179871"/>
                  <a:gd name="connsiteX8" fmla="*/ 364859 w 416471"/>
                  <a:gd name="connsiteY8" fmla="*/ 20059 h 179871"/>
                  <a:gd name="connsiteX9" fmla="*/ 416359 w 416471"/>
                  <a:gd name="connsiteY9" fmla="*/ 0 h 17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6471" h="179871">
                    <a:moveTo>
                      <a:pt x="416359" y="0"/>
                    </a:moveTo>
                    <a:cubicBezTo>
                      <a:pt x="416387" y="8536"/>
                      <a:pt x="416444" y="17073"/>
                      <a:pt x="416472" y="25609"/>
                    </a:cubicBezTo>
                    <a:cubicBezTo>
                      <a:pt x="361704" y="46373"/>
                      <a:pt x="306907" y="67136"/>
                      <a:pt x="252139" y="87871"/>
                    </a:cubicBezTo>
                    <a:cubicBezTo>
                      <a:pt x="180946" y="114833"/>
                      <a:pt x="109725" y="141794"/>
                      <a:pt x="38532" y="168784"/>
                    </a:cubicBezTo>
                    <a:cubicBezTo>
                      <a:pt x="29911" y="172052"/>
                      <a:pt x="21291" y="175320"/>
                      <a:pt x="12811" y="178926"/>
                    </a:cubicBezTo>
                    <a:cubicBezTo>
                      <a:pt x="8669" y="180701"/>
                      <a:pt x="6697" y="180166"/>
                      <a:pt x="4697" y="175686"/>
                    </a:cubicBezTo>
                    <a:cubicBezTo>
                      <a:pt x="-2600" y="159233"/>
                      <a:pt x="-2656" y="159430"/>
                      <a:pt x="13656" y="153232"/>
                    </a:cubicBezTo>
                    <a:cubicBezTo>
                      <a:pt x="64846" y="133850"/>
                      <a:pt x="115895" y="114128"/>
                      <a:pt x="167085" y="94746"/>
                    </a:cubicBezTo>
                    <a:cubicBezTo>
                      <a:pt x="232982" y="69756"/>
                      <a:pt x="298963" y="44992"/>
                      <a:pt x="364859" y="20059"/>
                    </a:cubicBezTo>
                    <a:cubicBezTo>
                      <a:pt x="382129" y="13579"/>
                      <a:pt x="399202" y="6705"/>
                      <a:pt x="416359" y="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0CEB65E4-789B-4272-81CB-DE4B486EFD66}"/>
                </a:ext>
              </a:extLst>
            </p:cNvPr>
            <p:cNvGrpSpPr/>
            <p:nvPr/>
          </p:nvGrpSpPr>
          <p:grpSpPr>
            <a:xfrm>
              <a:off x="6641219" y="3108114"/>
              <a:ext cx="3003188" cy="4143369"/>
              <a:chOff x="6641219" y="3108114"/>
              <a:chExt cx="3003188" cy="414336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="" xmlns:a16="http://schemas.microsoft.com/office/drawing/2014/main" id="{9C6436F2-71C0-4B16-8A44-0D662BB706B6}"/>
                  </a:ext>
                </a:extLst>
              </p:cNvPr>
              <p:cNvGrpSpPr/>
              <p:nvPr/>
            </p:nvGrpSpPr>
            <p:grpSpPr>
              <a:xfrm>
                <a:off x="7395329" y="3108114"/>
                <a:ext cx="2249078" cy="1302234"/>
                <a:chOff x="7395329" y="3108114"/>
                <a:chExt cx="2249078" cy="1302234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="" xmlns:a16="http://schemas.microsoft.com/office/drawing/2014/main" id="{AB24E770-E3EA-4909-81AD-D996D1C7F383}"/>
                    </a:ext>
                  </a:extLst>
                </p:cNvPr>
                <p:cNvSpPr/>
                <p:nvPr/>
              </p:nvSpPr>
              <p:spPr>
                <a:xfrm>
                  <a:off x="7395329" y="3834747"/>
                  <a:ext cx="759023" cy="575601"/>
                </a:xfrm>
                <a:custGeom>
                  <a:avLst/>
                  <a:gdLst>
                    <a:gd name="connsiteX0" fmla="*/ 320749 w 322229"/>
                    <a:gd name="connsiteY0" fmla="*/ 252976 h 294023"/>
                    <a:gd name="connsiteX1" fmla="*/ 319396 w 322229"/>
                    <a:gd name="connsiteY1" fmla="*/ 261794 h 294023"/>
                    <a:gd name="connsiteX2" fmla="*/ 291618 w 322229"/>
                    <a:gd name="connsiteY2" fmla="*/ 294024 h 294023"/>
                    <a:gd name="connsiteX3" fmla="*/ 251049 w 322229"/>
                    <a:gd name="connsiteY3" fmla="*/ 259258 h 294023"/>
                    <a:gd name="connsiteX4" fmla="*/ 51669 w 322229"/>
                    <a:gd name="connsiteY4" fmla="*/ 83037 h 294023"/>
                    <a:gd name="connsiteX5" fmla="*/ 0 w 322229"/>
                    <a:gd name="connsiteY5" fmla="*/ 36551 h 294023"/>
                    <a:gd name="connsiteX6" fmla="*/ 30455 w 322229"/>
                    <a:gd name="connsiteY6" fmla="*/ 2688 h 294023"/>
                    <a:gd name="connsiteX7" fmla="*/ 38850 w 322229"/>
                    <a:gd name="connsiteY7" fmla="*/ 2237 h 294023"/>
                    <a:gd name="connsiteX8" fmla="*/ 80518 w 322229"/>
                    <a:gd name="connsiteY8" fmla="*/ 38467 h 294023"/>
                    <a:gd name="connsiteX9" fmla="*/ 90858 w 322229"/>
                    <a:gd name="connsiteY9" fmla="*/ 44862 h 294023"/>
                    <a:gd name="connsiteX10" fmla="*/ 208649 w 322229"/>
                    <a:gd name="connsiteY10" fmla="*/ 150173 h 294023"/>
                    <a:gd name="connsiteX11" fmla="*/ 315311 w 322229"/>
                    <a:gd name="connsiteY11" fmla="*/ 245115 h 294023"/>
                    <a:gd name="connsiteX12" fmla="*/ 320749 w 322229"/>
                    <a:gd name="connsiteY12" fmla="*/ 252976 h 294023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32621 w 403181"/>
                    <a:gd name="connsiteY4" fmla="*/ 94763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20167 w 403181"/>
                    <a:gd name="connsiteY4" fmla="*/ 262896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120167 w 403181"/>
                    <a:gd name="connsiteY3" fmla="*/ 262896 h 305750"/>
                    <a:gd name="connsiteX4" fmla="*/ 0 w 403181"/>
                    <a:gd name="connsiteY4" fmla="*/ 197727 h 305750"/>
                    <a:gd name="connsiteX5" fmla="*/ 111407 w 403181"/>
                    <a:gd name="connsiteY5" fmla="*/ 14414 h 305750"/>
                    <a:gd name="connsiteX6" fmla="*/ 119802 w 403181"/>
                    <a:gd name="connsiteY6" fmla="*/ 13963 h 305750"/>
                    <a:gd name="connsiteX7" fmla="*/ 161470 w 403181"/>
                    <a:gd name="connsiteY7" fmla="*/ 50193 h 305750"/>
                    <a:gd name="connsiteX8" fmla="*/ 171810 w 403181"/>
                    <a:gd name="connsiteY8" fmla="*/ 56588 h 305750"/>
                    <a:gd name="connsiteX9" fmla="*/ 289601 w 403181"/>
                    <a:gd name="connsiteY9" fmla="*/ 161899 h 305750"/>
                    <a:gd name="connsiteX10" fmla="*/ 396263 w 403181"/>
                    <a:gd name="connsiteY10" fmla="*/ 256841 h 305750"/>
                    <a:gd name="connsiteX11" fmla="*/ 401701 w 403181"/>
                    <a:gd name="connsiteY11" fmla="*/ 264702 h 30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3181" h="305750">
                      <a:moveTo>
                        <a:pt x="401701" y="264702"/>
                      </a:moveTo>
                      <a:cubicBezTo>
                        <a:pt x="404490" y="268139"/>
                        <a:pt x="402940" y="270646"/>
                        <a:pt x="400348" y="273520"/>
                      </a:cubicBezTo>
                      <a:cubicBezTo>
                        <a:pt x="390882" y="284056"/>
                        <a:pt x="380768" y="294114"/>
                        <a:pt x="372570" y="305750"/>
                      </a:cubicBezTo>
                      <a:cubicBezTo>
                        <a:pt x="325873" y="303979"/>
                        <a:pt x="182262" y="280900"/>
                        <a:pt x="120167" y="262896"/>
                      </a:cubicBezTo>
                      <a:cubicBezTo>
                        <a:pt x="58072" y="244892"/>
                        <a:pt x="17214" y="213222"/>
                        <a:pt x="0" y="197727"/>
                      </a:cubicBezTo>
                      <a:cubicBezTo>
                        <a:pt x="10199" y="186458"/>
                        <a:pt x="91440" y="45041"/>
                        <a:pt x="111407" y="14414"/>
                      </a:cubicBezTo>
                      <a:cubicBezTo>
                        <a:pt x="131374" y="-16213"/>
                        <a:pt x="116393" y="11033"/>
                        <a:pt x="119802" y="13963"/>
                      </a:cubicBezTo>
                      <a:cubicBezTo>
                        <a:pt x="133720" y="25993"/>
                        <a:pt x="146369" y="39487"/>
                        <a:pt x="161470" y="50193"/>
                      </a:cubicBezTo>
                      <a:cubicBezTo>
                        <a:pt x="166203" y="50250"/>
                        <a:pt x="168823" y="53856"/>
                        <a:pt x="171810" y="56588"/>
                      </a:cubicBezTo>
                      <a:cubicBezTo>
                        <a:pt x="210716" y="92114"/>
                        <a:pt x="250356" y="126795"/>
                        <a:pt x="289601" y="161899"/>
                      </a:cubicBezTo>
                      <a:cubicBezTo>
                        <a:pt x="325098" y="193621"/>
                        <a:pt x="360286" y="225682"/>
                        <a:pt x="396263" y="256841"/>
                      </a:cubicBezTo>
                      <a:cubicBezTo>
                        <a:pt x="398742" y="259011"/>
                        <a:pt x="401475" y="261011"/>
                        <a:pt x="401701" y="26470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="" xmlns:a16="http://schemas.microsoft.com/office/drawing/2014/main" id="{40A2D204-9235-4F87-BE9B-C23C2C88AF82}"/>
                    </a:ext>
                  </a:extLst>
                </p:cNvPr>
                <p:cNvSpPr/>
                <p:nvPr/>
              </p:nvSpPr>
              <p:spPr>
                <a:xfrm>
                  <a:off x="7699364" y="3108114"/>
                  <a:ext cx="1945043" cy="1235452"/>
                </a:xfrm>
                <a:custGeom>
                  <a:avLst/>
                  <a:gdLst>
                    <a:gd name="connsiteX0" fmla="*/ 168728 w 1033175"/>
                    <a:gd name="connsiteY0" fmla="*/ 340917 h 656252"/>
                    <a:gd name="connsiteX1" fmla="*/ 220650 w 1033175"/>
                    <a:gd name="connsiteY1" fmla="*/ 323675 h 656252"/>
                    <a:gd name="connsiteX2" fmla="*/ 308860 w 1033175"/>
                    <a:gd name="connsiteY2" fmla="*/ 279190 h 656252"/>
                    <a:gd name="connsiteX3" fmla="*/ 426481 w 1033175"/>
                    <a:gd name="connsiteY3" fmla="*/ 182641 h 656252"/>
                    <a:gd name="connsiteX4" fmla="*/ 562641 w 1033175"/>
                    <a:gd name="connsiteY4" fmla="*/ 35917 h 656252"/>
                    <a:gd name="connsiteX5" fmla="*/ 577770 w 1033175"/>
                    <a:gd name="connsiteY5" fmla="*/ 22140 h 656252"/>
                    <a:gd name="connsiteX6" fmla="*/ 594054 w 1033175"/>
                    <a:gd name="connsiteY6" fmla="*/ 19661 h 656252"/>
                    <a:gd name="connsiteX7" fmla="*/ 601773 w 1033175"/>
                    <a:gd name="connsiteY7" fmla="*/ 31973 h 656252"/>
                    <a:gd name="connsiteX8" fmla="*/ 578418 w 1033175"/>
                    <a:gd name="connsiteY8" fmla="*/ 84600 h 656252"/>
                    <a:gd name="connsiteX9" fmla="*/ 549541 w 1033175"/>
                    <a:gd name="connsiteY9" fmla="*/ 134635 h 656252"/>
                    <a:gd name="connsiteX10" fmla="*/ 546301 w 1033175"/>
                    <a:gd name="connsiteY10" fmla="*/ 145510 h 656252"/>
                    <a:gd name="connsiteX11" fmla="*/ 578841 w 1033175"/>
                    <a:gd name="connsiteY11" fmla="*/ 126267 h 656252"/>
                    <a:gd name="connsiteX12" fmla="*/ 723396 w 1033175"/>
                    <a:gd name="connsiteY12" fmla="*/ 15379 h 656252"/>
                    <a:gd name="connsiteX13" fmla="*/ 736553 w 1033175"/>
                    <a:gd name="connsiteY13" fmla="*/ 4673 h 656252"/>
                    <a:gd name="connsiteX14" fmla="*/ 761908 w 1033175"/>
                    <a:gd name="connsiteY14" fmla="*/ 2560 h 656252"/>
                    <a:gd name="connsiteX15" fmla="*/ 770304 w 1033175"/>
                    <a:gd name="connsiteY15" fmla="*/ 17802 h 656252"/>
                    <a:gd name="connsiteX16" fmla="*/ 760161 w 1033175"/>
                    <a:gd name="connsiteY16" fmla="*/ 46989 h 656252"/>
                    <a:gd name="connsiteX17" fmla="*/ 689645 w 1033175"/>
                    <a:gd name="connsiteY17" fmla="*/ 131987 h 656252"/>
                    <a:gd name="connsiteX18" fmla="*/ 684573 w 1033175"/>
                    <a:gd name="connsiteY18" fmla="*/ 139340 h 656252"/>
                    <a:gd name="connsiteX19" fmla="*/ 694321 w 1033175"/>
                    <a:gd name="connsiteY19" fmla="*/ 140748 h 656252"/>
                    <a:gd name="connsiteX20" fmla="*/ 740553 w 1033175"/>
                    <a:gd name="connsiteY20" fmla="*/ 119929 h 656252"/>
                    <a:gd name="connsiteX21" fmla="*/ 835101 w 1033175"/>
                    <a:gd name="connsiteY21" fmla="*/ 35917 h 656252"/>
                    <a:gd name="connsiteX22" fmla="*/ 851047 w 1033175"/>
                    <a:gd name="connsiteY22" fmla="*/ 14562 h 656252"/>
                    <a:gd name="connsiteX23" fmla="*/ 869162 w 1033175"/>
                    <a:gd name="connsiteY23" fmla="*/ 9772 h 656252"/>
                    <a:gd name="connsiteX24" fmla="*/ 889869 w 1033175"/>
                    <a:gd name="connsiteY24" fmla="*/ 26564 h 656252"/>
                    <a:gd name="connsiteX25" fmla="*/ 889869 w 1033175"/>
                    <a:gd name="connsiteY25" fmla="*/ 51356 h 656252"/>
                    <a:gd name="connsiteX26" fmla="*/ 884235 w 1033175"/>
                    <a:gd name="connsiteY26" fmla="*/ 76148 h 656252"/>
                    <a:gd name="connsiteX27" fmla="*/ 791997 w 1033175"/>
                    <a:gd name="connsiteY27" fmla="*/ 179683 h 656252"/>
                    <a:gd name="connsiteX28" fmla="*/ 724494 w 1033175"/>
                    <a:gd name="connsiteY28" fmla="*/ 223154 h 656252"/>
                    <a:gd name="connsiteX29" fmla="*/ 721226 w 1033175"/>
                    <a:gd name="connsiteY29" fmla="*/ 226732 h 656252"/>
                    <a:gd name="connsiteX30" fmla="*/ 731002 w 1033175"/>
                    <a:gd name="connsiteY30" fmla="*/ 228817 h 656252"/>
                    <a:gd name="connsiteX31" fmla="*/ 856147 w 1033175"/>
                    <a:gd name="connsiteY31" fmla="*/ 240480 h 656252"/>
                    <a:gd name="connsiteX32" fmla="*/ 880206 w 1033175"/>
                    <a:gd name="connsiteY32" fmla="*/ 241382 h 656252"/>
                    <a:gd name="connsiteX33" fmla="*/ 892997 w 1033175"/>
                    <a:gd name="connsiteY33" fmla="*/ 244396 h 656252"/>
                    <a:gd name="connsiteX34" fmla="*/ 955879 w 1033175"/>
                    <a:gd name="connsiteY34" fmla="*/ 233663 h 656252"/>
                    <a:gd name="connsiteX35" fmla="*/ 994025 w 1033175"/>
                    <a:gd name="connsiteY35" fmla="*/ 225859 h 656252"/>
                    <a:gd name="connsiteX36" fmla="*/ 1009971 w 1033175"/>
                    <a:gd name="connsiteY36" fmla="*/ 225042 h 656252"/>
                    <a:gd name="connsiteX37" fmla="*/ 1030396 w 1033175"/>
                    <a:gd name="connsiteY37" fmla="*/ 259131 h 656252"/>
                    <a:gd name="connsiteX38" fmla="*/ 1000899 w 1033175"/>
                    <a:gd name="connsiteY38" fmla="*/ 293079 h 656252"/>
                    <a:gd name="connsiteX39" fmla="*/ 989855 w 1033175"/>
                    <a:gd name="connsiteY39" fmla="*/ 301869 h 656252"/>
                    <a:gd name="connsiteX40" fmla="*/ 950272 w 1033175"/>
                    <a:gd name="connsiteY40" fmla="*/ 316237 h 656252"/>
                    <a:gd name="connsiteX41" fmla="*/ 890405 w 1033175"/>
                    <a:gd name="connsiteY41" fmla="*/ 327225 h 656252"/>
                    <a:gd name="connsiteX42" fmla="*/ 839778 w 1033175"/>
                    <a:gd name="connsiteY42" fmla="*/ 331845 h 656252"/>
                    <a:gd name="connsiteX43" fmla="*/ 688011 w 1033175"/>
                    <a:gd name="connsiteY43" fmla="*/ 348326 h 656252"/>
                    <a:gd name="connsiteX44" fmla="*/ 565825 w 1033175"/>
                    <a:gd name="connsiteY44" fmla="*/ 409969 h 656252"/>
                    <a:gd name="connsiteX45" fmla="*/ 503703 w 1033175"/>
                    <a:gd name="connsiteY45" fmla="*/ 471724 h 656252"/>
                    <a:gd name="connsiteX46" fmla="*/ 497590 w 1033175"/>
                    <a:gd name="connsiteY46" fmla="*/ 481894 h 656252"/>
                    <a:gd name="connsiteX47" fmla="*/ 508915 w 1033175"/>
                    <a:gd name="connsiteY47" fmla="*/ 484514 h 656252"/>
                    <a:gd name="connsiteX48" fmla="*/ 733594 w 1033175"/>
                    <a:gd name="connsiteY48" fmla="*/ 523505 h 656252"/>
                    <a:gd name="connsiteX49" fmla="*/ 775431 w 1033175"/>
                    <a:gd name="connsiteY49" fmla="*/ 541564 h 656252"/>
                    <a:gd name="connsiteX50" fmla="*/ 792983 w 1033175"/>
                    <a:gd name="connsiteY50" fmla="*/ 557313 h 656252"/>
                    <a:gd name="connsiteX51" fmla="*/ 825185 w 1033175"/>
                    <a:gd name="connsiteY51" fmla="*/ 611630 h 656252"/>
                    <a:gd name="connsiteX52" fmla="*/ 819691 w 1033175"/>
                    <a:gd name="connsiteY52" fmla="*/ 632929 h 656252"/>
                    <a:gd name="connsiteX53" fmla="*/ 790926 w 1033175"/>
                    <a:gd name="connsiteY53" fmla="*/ 642367 h 656252"/>
                    <a:gd name="connsiteX54" fmla="*/ 721649 w 1033175"/>
                    <a:gd name="connsiteY54" fmla="*/ 626365 h 656252"/>
                    <a:gd name="connsiteX55" fmla="*/ 589715 w 1033175"/>
                    <a:gd name="connsiteY55" fmla="*/ 606446 h 656252"/>
                    <a:gd name="connsiteX56" fmla="*/ 452175 w 1033175"/>
                    <a:gd name="connsiteY56" fmla="*/ 628365 h 656252"/>
                    <a:gd name="connsiteX57" fmla="*/ 356669 w 1033175"/>
                    <a:gd name="connsiteY57" fmla="*/ 653129 h 656252"/>
                    <a:gd name="connsiteX58" fmla="*/ 292547 w 1033175"/>
                    <a:gd name="connsiteY58" fmla="*/ 655495 h 656252"/>
                    <a:gd name="connsiteX59" fmla="*/ 240202 w 1033175"/>
                    <a:gd name="connsiteY59" fmla="*/ 650650 h 656252"/>
                    <a:gd name="connsiteX60" fmla="*/ 176419 w 1033175"/>
                    <a:gd name="connsiteY60" fmla="*/ 594896 h 656252"/>
                    <a:gd name="connsiteX61" fmla="*/ 43922 w 1033175"/>
                    <a:gd name="connsiteY61" fmla="*/ 476654 h 656252"/>
                    <a:gd name="connsiteX62" fmla="*/ 0 w 1033175"/>
                    <a:gd name="connsiteY62" fmla="*/ 436169 h 656252"/>
                    <a:gd name="connsiteX63" fmla="*/ 138639 w 1033175"/>
                    <a:gd name="connsiteY63" fmla="*/ 351961 h 656252"/>
                    <a:gd name="connsiteX64" fmla="*/ 168728 w 1033175"/>
                    <a:gd name="connsiteY64" fmla="*/ 340917 h 656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1033175" h="656252">
                      <a:moveTo>
                        <a:pt x="168728" y="340917"/>
                      </a:moveTo>
                      <a:cubicBezTo>
                        <a:pt x="186082" y="335282"/>
                        <a:pt x="203746" y="330634"/>
                        <a:pt x="220650" y="323675"/>
                      </a:cubicBezTo>
                      <a:cubicBezTo>
                        <a:pt x="251584" y="311842"/>
                        <a:pt x="279785" y="294713"/>
                        <a:pt x="308860" y="279190"/>
                      </a:cubicBezTo>
                      <a:cubicBezTo>
                        <a:pt x="354528" y="254764"/>
                        <a:pt x="390279" y="218449"/>
                        <a:pt x="426481" y="182641"/>
                      </a:cubicBezTo>
                      <a:cubicBezTo>
                        <a:pt x="473953" y="135677"/>
                        <a:pt x="520382" y="87727"/>
                        <a:pt x="562641" y="35917"/>
                      </a:cubicBezTo>
                      <a:cubicBezTo>
                        <a:pt x="566952" y="30620"/>
                        <a:pt x="571741" y="25690"/>
                        <a:pt x="577770" y="22140"/>
                      </a:cubicBezTo>
                      <a:cubicBezTo>
                        <a:pt x="582926" y="19098"/>
                        <a:pt x="588448" y="18027"/>
                        <a:pt x="594054" y="19661"/>
                      </a:cubicBezTo>
                      <a:cubicBezTo>
                        <a:pt x="599886" y="21380"/>
                        <a:pt x="603464" y="24253"/>
                        <a:pt x="601773" y="31973"/>
                      </a:cubicBezTo>
                      <a:cubicBezTo>
                        <a:pt x="597576" y="51187"/>
                        <a:pt x="587377" y="67640"/>
                        <a:pt x="578418" y="84600"/>
                      </a:cubicBezTo>
                      <a:cubicBezTo>
                        <a:pt x="569431" y="101616"/>
                        <a:pt x="559148" y="117928"/>
                        <a:pt x="549541" y="134635"/>
                      </a:cubicBezTo>
                      <a:cubicBezTo>
                        <a:pt x="547794" y="137649"/>
                        <a:pt x="545878" y="140748"/>
                        <a:pt x="546301" y="145510"/>
                      </a:cubicBezTo>
                      <a:cubicBezTo>
                        <a:pt x="558753" y="141255"/>
                        <a:pt x="568783" y="133592"/>
                        <a:pt x="578841" y="126267"/>
                      </a:cubicBezTo>
                      <a:cubicBezTo>
                        <a:pt x="627918" y="90488"/>
                        <a:pt x="676657" y="54229"/>
                        <a:pt x="723396" y="15379"/>
                      </a:cubicBezTo>
                      <a:cubicBezTo>
                        <a:pt x="727734" y="11773"/>
                        <a:pt x="732073" y="8110"/>
                        <a:pt x="736553" y="4673"/>
                      </a:cubicBezTo>
                      <a:cubicBezTo>
                        <a:pt x="744497" y="-1440"/>
                        <a:pt x="753175" y="-905"/>
                        <a:pt x="761908" y="2560"/>
                      </a:cubicBezTo>
                      <a:cubicBezTo>
                        <a:pt x="768754" y="5293"/>
                        <a:pt x="770585" y="11068"/>
                        <a:pt x="770304" y="17802"/>
                      </a:cubicBezTo>
                      <a:cubicBezTo>
                        <a:pt x="769853" y="28536"/>
                        <a:pt x="765373" y="38002"/>
                        <a:pt x="760161" y="46989"/>
                      </a:cubicBezTo>
                      <a:cubicBezTo>
                        <a:pt x="741455" y="79275"/>
                        <a:pt x="716155" y="106124"/>
                        <a:pt x="689645" y="131987"/>
                      </a:cubicBezTo>
                      <a:cubicBezTo>
                        <a:pt x="687475" y="134099"/>
                        <a:pt x="682799" y="135677"/>
                        <a:pt x="684573" y="139340"/>
                      </a:cubicBezTo>
                      <a:cubicBezTo>
                        <a:pt x="686433" y="143199"/>
                        <a:pt x="691166" y="141678"/>
                        <a:pt x="694321" y="140748"/>
                      </a:cubicBezTo>
                      <a:cubicBezTo>
                        <a:pt x="710662" y="135959"/>
                        <a:pt x="725396" y="127479"/>
                        <a:pt x="740553" y="119929"/>
                      </a:cubicBezTo>
                      <a:cubicBezTo>
                        <a:pt x="779685" y="100433"/>
                        <a:pt x="808619" y="69640"/>
                        <a:pt x="835101" y="35917"/>
                      </a:cubicBezTo>
                      <a:cubicBezTo>
                        <a:pt x="840595" y="28902"/>
                        <a:pt x="846258" y="22112"/>
                        <a:pt x="851047" y="14562"/>
                      </a:cubicBezTo>
                      <a:cubicBezTo>
                        <a:pt x="855442" y="7631"/>
                        <a:pt x="861866" y="7490"/>
                        <a:pt x="869162" y="9772"/>
                      </a:cubicBezTo>
                      <a:cubicBezTo>
                        <a:pt x="878403" y="12674"/>
                        <a:pt x="885897" y="17351"/>
                        <a:pt x="889869" y="26564"/>
                      </a:cubicBezTo>
                      <a:cubicBezTo>
                        <a:pt x="892405" y="34818"/>
                        <a:pt x="891475" y="43101"/>
                        <a:pt x="889869" y="51356"/>
                      </a:cubicBezTo>
                      <a:cubicBezTo>
                        <a:pt x="890377" y="60146"/>
                        <a:pt x="888179" y="68400"/>
                        <a:pt x="884235" y="76148"/>
                      </a:cubicBezTo>
                      <a:cubicBezTo>
                        <a:pt x="862598" y="118745"/>
                        <a:pt x="831270" y="152750"/>
                        <a:pt x="791997" y="179683"/>
                      </a:cubicBezTo>
                      <a:cubicBezTo>
                        <a:pt x="769909" y="194840"/>
                        <a:pt x="748441" y="210927"/>
                        <a:pt x="724494" y="223154"/>
                      </a:cubicBezTo>
                      <a:cubicBezTo>
                        <a:pt x="723170" y="223830"/>
                        <a:pt x="722015" y="224816"/>
                        <a:pt x="721226" y="226732"/>
                      </a:cubicBezTo>
                      <a:cubicBezTo>
                        <a:pt x="723903" y="229718"/>
                        <a:pt x="727706" y="228760"/>
                        <a:pt x="731002" y="228817"/>
                      </a:cubicBezTo>
                      <a:cubicBezTo>
                        <a:pt x="773008" y="229549"/>
                        <a:pt x="814789" y="232648"/>
                        <a:pt x="856147" y="240480"/>
                      </a:cubicBezTo>
                      <a:cubicBezTo>
                        <a:pt x="864119" y="242002"/>
                        <a:pt x="872177" y="241297"/>
                        <a:pt x="880206" y="241382"/>
                      </a:cubicBezTo>
                      <a:cubicBezTo>
                        <a:pt x="884742" y="241410"/>
                        <a:pt x="889137" y="241635"/>
                        <a:pt x="892997" y="244396"/>
                      </a:cubicBezTo>
                      <a:cubicBezTo>
                        <a:pt x="914521" y="244087"/>
                        <a:pt x="935341" y="239804"/>
                        <a:pt x="955879" y="233663"/>
                      </a:cubicBezTo>
                      <a:cubicBezTo>
                        <a:pt x="968585" y="231014"/>
                        <a:pt x="981262" y="228141"/>
                        <a:pt x="994025" y="225859"/>
                      </a:cubicBezTo>
                      <a:cubicBezTo>
                        <a:pt x="999237" y="224929"/>
                        <a:pt x="1004674" y="224704"/>
                        <a:pt x="1009971" y="225042"/>
                      </a:cubicBezTo>
                      <a:cubicBezTo>
                        <a:pt x="1028734" y="226253"/>
                        <a:pt x="1038284" y="242171"/>
                        <a:pt x="1030396" y="259131"/>
                      </a:cubicBezTo>
                      <a:cubicBezTo>
                        <a:pt x="1023832" y="273217"/>
                        <a:pt x="1012647" y="283444"/>
                        <a:pt x="1000899" y="293079"/>
                      </a:cubicBezTo>
                      <a:cubicBezTo>
                        <a:pt x="997265" y="296066"/>
                        <a:pt x="993546" y="298939"/>
                        <a:pt x="989855" y="301869"/>
                      </a:cubicBezTo>
                      <a:cubicBezTo>
                        <a:pt x="977290" y="308405"/>
                        <a:pt x="963344" y="311138"/>
                        <a:pt x="950272" y="316237"/>
                      </a:cubicBezTo>
                      <a:cubicBezTo>
                        <a:pt x="931002" y="323703"/>
                        <a:pt x="910548" y="324605"/>
                        <a:pt x="890405" y="327225"/>
                      </a:cubicBezTo>
                      <a:cubicBezTo>
                        <a:pt x="873501" y="328380"/>
                        <a:pt x="856682" y="330718"/>
                        <a:pt x="839778" y="331845"/>
                      </a:cubicBezTo>
                      <a:cubicBezTo>
                        <a:pt x="788954" y="335254"/>
                        <a:pt x="738243" y="339086"/>
                        <a:pt x="688011" y="348326"/>
                      </a:cubicBezTo>
                      <a:cubicBezTo>
                        <a:pt x="641046" y="356975"/>
                        <a:pt x="601097" y="379147"/>
                        <a:pt x="565825" y="409969"/>
                      </a:cubicBezTo>
                      <a:cubicBezTo>
                        <a:pt x="543878" y="429154"/>
                        <a:pt x="524072" y="450763"/>
                        <a:pt x="503703" y="471724"/>
                      </a:cubicBezTo>
                      <a:cubicBezTo>
                        <a:pt x="500886" y="474597"/>
                        <a:pt x="496153" y="477922"/>
                        <a:pt x="497590" y="481894"/>
                      </a:cubicBezTo>
                      <a:cubicBezTo>
                        <a:pt x="499224" y="486345"/>
                        <a:pt x="504943" y="484345"/>
                        <a:pt x="508915" y="484514"/>
                      </a:cubicBezTo>
                      <a:cubicBezTo>
                        <a:pt x="585546" y="487557"/>
                        <a:pt x="660626" y="499643"/>
                        <a:pt x="733594" y="523505"/>
                      </a:cubicBezTo>
                      <a:cubicBezTo>
                        <a:pt x="748047" y="528239"/>
                        <a:pt x="761739" y="534944"/>
                        <a:pt x="775431" y="541564"/>
                      </a:cubicBezTo>
                      <a:cubicBezTo>
                        <a:pt x="782925" y="545170"/>
                        <a:pt x="789179" y="549791"/>
                        <a:pt x="792983" y="557313"/>
                      </a:cubicBezTo>
                      <a:cubicBezTo>
                        <a:pt x="810704" y="571287"/>
                        <a:pt x="825466" y="586979"/>
                        <a:pt x="825185" y="611630"/>
                      </a:cubicBezTo>
                      <a:cubicBezTo>
                        <a:pt x="825100" y="619209"/>
                        <a:pt x="822311" y="626055"/>
                        <a:pt x="819691" y="632929"/>
                      </a:cubicBezTo>
                      <a:cubicBezTo>
                        <a:pt x="812563" y="643550"/>
                        <a:pt x="801716" y="643268"/>
                        <a:pt x="790926" y="642367"/>
                      </a:cubicBezTo>
                      <a:cubicBezTo>
                        <a:pt x="767092" y="640423"/>
                        <a:pt x="744582" y="632337"/>
                        <a:pt x="721649" y="626365"/>
                      </a:cubicBezTo>
                      <a:cubicBezTo>
                        <a:pt x="678319" y="615096"/>
                        <a:pt x="634426" y="607771"/>
                        <a:pt x="589715" y="606446"/>
                      </a:cubicBezTo>
                      <a:cubicBezTo>
                        <a:pt x="542582" y="605038"/>
                        <a:pt x="496970" y="614391"/>
                        <a:pt x="452175" y="628365"/>
                      </a:cubicBezTo>
                      <a:cubicBezTo>
                        <a:pt x="420762" y="638141"/>
                        <a:pt x="389265" y="647692"/>
                        <a:pt x="356669" y="653129"/>
                      </a:cubicBezTo>
                      <a:cubicBezTo>
                        <a:pt x="335342" y="656679"/>
                        <a:pt x="313959" y="656791"/>
                        <a:pt x="292547" y="655495"/>
                      </a:cubicBezTo>
                      <a:cubicBezTo>
                        <a:pt x="275052" y="654425"/>
                        <a:pt x="257472" y="654059"/>
                        <a:pt x="240202" y="650650"/>
                      </a:cubicBezTo>
                      <a:cubicBezTo>
                        <a:pt x="217579" y="633633"/>
                        <a:pt x="197661" y="613490"/>
                        <a:pt x="176419" y="594896"/>
                      </a:cubicBezTo>
                      <a:cubicBezTo>
                        <a:pt x="131906" y="555876"/>
                        <a:pt x="87956" y="516209"/>
                        <a:pt x="43922" y="476654"/>
                      </a:cubicBezTo>
                      <a:cubicBezTo>
                        <a:pt x="29103" y="463356"/>
                        <a:pt x="13748" y="450622"/>
                        <a:pt x="0" y="436169"/>
                      </a:cubicBezTo>
                      <a:cubicBezTo>
                        <a:pt x="38935" y="396136"/>
                        <a:pt x="85139" y="368104"/>
                        <a:pt x="138639" y="351961"/>
                      </a:cubicBezTo>
                      <a:cubicBezTo>
                        <a:pt x="148837" y="348890"/>
                        <a:pt x="158698" y="344636"/>
                        <a:pt x="168728" y="340917"/>
                      </a:cubicBezTo>
                      <a:close/>
                    </a:path>
                  </a:pathLst>
                </a:custGeom>
                <a:solidFill>
                  <a:srgbClr val="FCC6AA"/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7BD79DFA-00B7-4A92-9370-ED203D4FF1AB}"/>
                  </a:ext>
                </a:extLst>
              </p:cNvPr>
              <p:cNvSpPr/>
              <p:nvPr/>
            </p:nvSpPr>
            <p:spPr>
              <a:xfrm rot="1679083">
                <a:off x="6641219" y="4089524"/>
                <a:ext cx="889203" cy="3161959"/>
              </a:xfrm>
              <a:custGeom>
                <a:avLst/>
                <a:gdLst>
                  <a:gd name="connsiteX0" fmla="*/ 0 w 889203"/>
                  <a:gd name="connsiteY0" fmla="*/ 0 h 3161959"/>
                  <a:gd name="connsiteX1" fmla="*/ 889203 w 889203"/>
                  <a:gd name="connsiteY1" fmla="*/ 0 h 3161959"/>
                  <a:gd name="connsiteX2" fmla="*/ 889203 w 889203"/>
                  <a:gd name="connsiteY2" fmla="*/ 2689466 h 3161959"/>
                  <a:gd name="connsiteX3" fmla="*/ 0 w 889203"/>
                  <a:gd name="connsiteY3" fmla="*/ 3161959 h 31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203" h="3161959">
                    <a:moveTo>
                      <a:pt x="0" y="0"/>
                    </a:moveTo>
                    <a:lnTo>
                      <a:pt x="889203" y="0"/>
                    </a:lnTo>
                    <a:lnTo>
                      <a:pt x="889203" y="2689466"/>
                    </a:lnTo>
                    <a:lnTo>
                      <a:pt x="0" y="316195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="" xmlns:a16="http://schemas.microsoft.com/office/drawing/2014/main" id="{DFCB78A7-BD2E-4BE2-858B-2C8048C89CD5}"/>
              </a:ext>
            </a:extLst>
          </p:cNvPr>
          <p:cNvGrpSpPr/>
          <p:nvPr/>
        </p:nvGrpSpPr>
        <p:grpSpPr>
          <a:xfrm>
            <a:off x="3130791" y="5372853"/>
            <a:ext cx="5584849" cy="1193508"/>
            <a:chOff x="4346506" y="5111592"/>
            <a:chExt cx="7148506" cy="1527669"/>
          </a:xfrm>
        </p:grpSpPr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C3BA93CA-46AD-47CC-97A6-BA0DB6C825BE}"/>
                </a:ext>
              </a:extLst>
            </p:cNvPr>
            <p:cNvGrpSpPr/>
            <p:nvPr/>
          </p:nvGrpSpPr>
          <p:grpSpPr>
            <a:xfrm rot="581432">
              <a:off x="9673192" y="5111592"/>
              <a:ext cx="1821820" cy="1472914"/>
              <a:chOff x="8916355" y="3910167"/>
              <a:chExt cx="1821820" cy="1472914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B4B63DB9-B4FE-43BD-9F70-3D6D19259152}"/>
                  </a:ext>
                </a:extLst>
              </p:cNvPr>
              <p:cNvSpPr/>
              <p:nvPr/>
            </p:nvSpPr>
            <p:spPr>
              <a:xfrm>
                <a:off x="8916355" y="3910167"/>
                <a:ext cx="1811948" cy="1472914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2524F63F-0200-4335-8FD8-13D38B5D0064}"/>
                  </a:ext>
                </a:extLst>
              </p:cNvPr>
              <p:cNvSpPr/>
              <p:nvPr/>
            </p:nvSpPr>
            <p:spPr>
              <a:xfrm>
                <a:off x="8916355" y="4257869"/>
                <a:ext cx="890252" cy="890499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D159C8C3-700C-4A47-A58C-C0A940FAB5C1}"/>
                  </a:ext>
                </a:extLst>
              </p:cNvPr>
              <p:cNvSpPr/>
              <p:nvPr/>
            </p:nvSpPr>
            <p:spPr>
              <a:xfrm>
                <a:off x="9238002" y="4263686"/>
                <a:ext cx="1004423" cy="1009716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BB880C6C-4D22-4E56-BEDF-86C07854E778}"/>
                  </a:ext>
                </a:extLst>
              </p:cNvPr>
              <p:cNvSpPr/>
              <p:nvPr/>
            </p:nvSpPr>
            <p:spPr>
              <a:xfrm>
                <a:off x="9350257" y="4363513"/>
                <a:ext cx="385775" cy="500553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rgbClr val="29ABE2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36025015-C278-4562-B13F-15F2AE20496C}"/>
                  </a:ext>
                </a:extLst>
              </p:cNvPr>
              <p:cNvSpPr/>
              <p:nvPr/>
            </p:nvSpPr>
            <p:spPr>
              <a:xfrm>
                <a:off x="9362092" y="4366035"/>
                <a:ext cx="410623" cy="518970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rgbClr val="29ABE2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1923BBA0-E05C-4BA3-89E5-E464F78E3D86}"/>
                  </a:ext>
                </a:extLst>
              </p:cNvPr>
              <p:cNvSpPr/>
              <p:nvPr/>
            </p:nvSpPr>
            <p:spPr>
              <a:xfrm>
                <a:off x="9355737" y="3910167"/>
                <a:ext cx="1382438" cy="754552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B025E5D3-CBB3-443C-80A1-BE082E1B3D5B}"/>
                  </a:ext>
                </a:extLst>
              </p:cNvPr>
              <p:cNvSpPr/>
              <p:nvPr/>
            </p:nvSpPr>
            <p:spPr>
              <a:xfrm>
                <a:off x="9234992" y="5148034"/>
                <a:ext cx="3344" cy="1338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3C136978-9ED5-49F3-8E7C-6A5158891866}"/>
                  </a:ext>
                </a:extLst>
              </p:cNvPr>
              <p:cNvSpPr/>
              <p:nvPr/>
            </p:nvSpPr>
            <p:spPr>
              <a:xfrm>
                <a:off x="9339605" y="4447073"/>
                <a:ext cx="386617" cy="420651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rgbClr val="0071BC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8417BF70-4954-4D27-A134-B049F6A52DE8}"/>
                </a:ext>
              </a:extLst>
            </p:cNvPr>
            <p:cNvGrpSpPr/>
            <p:nvPr/>
          </p:nvGrpSpPr>
          <p:grpSpPr>
            <a:xfrm rot="512775">
              <a:off x="4346506" y="5575853"/>
              <a:ext cx="5584395" cy="1063408"/>
              <a:chOff x="4972632" y="4904203"/>
              <a:chExt cx="4297689" cy="1104430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1046EBBE-BD70-46F3-8181-C83D38C5321F}"/>
                  </a:ext>
                </a:extLst>
              </p:cNvPr>
              <p:cNvSpPr/>
              <p:nvPr/>
            </p:nvSpPr>
            <p:spPr>
              <a:xfrm>
                <a:off x="4972632" y="4904203"/>
                <a:ext cx="4293676" cy="1101085"/>
              </a:xfrm>
              <a:custGeom>
                <a:avLst/>
                <a:gdLst>
                  <a:gd name="connsiteX0" fmla="*/ 3610572 w 9078321"/>
                  <a:gd name="connsiteY0" fmla="*/ 2328078 h 2328077"/>
                  <a:gd name="connsiteX1" fmla="*/ 3544803 w 9078321"/>
                  <a:gd name="connsiteY1" fmla="*/ 2321713 h 2328077"/>
                  <a:gd name="connsiteX2" fmla="*/ 3189793 w 9078321"/>
                  <a:gd name="connsiteY2" fmla="*/ 1795562 h 2328077"/>
                  <a:gd name="connsiteX3" fmla="*/ 2843976 w 9078321"/>
                  <a:gd name="connsiteY3" fmla="*/ 1168282 h 2328077"/>
                  <a:gd name="connsiteX4" fmla="*/ 1514453 w 9078321"/>
                  <a:gd name="connsiteY4" fmla="*/ 1176061 h 2328077"/>
                  <a:gd name="connsiteX5" fmla="*/ 58344 w 9078321"/>
                  <a:gd name="connsiteY5" fmla="*/ 1524000 h 2328077"/>
                  <a:gd name="connsiteX6" fmla="*/ 1769 w 9078321"/>
                  <a:gd name="connsiteY6" fmla="*/ 1492176 h 2328077"/>
                  <a:gd name="connsiteX7" fmla="*/ 33592 w 9078321"/>
                  <a:gd name="connsiteY7" fmla="*/ 1435601 h 2328077"/>
                  <a:gd name="connsiteX8" fmla="*/ 1497481 w 9078321"/>
                  <a:gd name="connsiteY8" fmla="*/ 1085541 h 2328077"/>
                  <a:gd name="connsiteX9" fmla="*/ 2895601 w 9078321"/>
                  <a:gd name="connsiteY9" fmla="*/ 1091905 h 2328077"/>
                  <a:gd name="connsiteX10" fmla="*/ 3277485 w 9078321"/>
                  <a:gd name="connsiteY10" fmla="*/ 1768688 h 2328077"/>
                  <a:gd name="connsiteX11" fmla="*/ 3561776 w 9078321"/>
                  <a:gd name="connsiteY11" fmla="*/ 2231192 h 2328077"/>
                  <a:gd name="connsiteX12" fmla="*/ 4685505 w 9078321"/>
                  <a:gd name="connsiteY12" fmla="*/ 1395291 h 2328077"/>
                  <a:gd name="connsiteX13" fmla="*/ 4949995 w 9078321"/>
                  <a:gd name="connsiteY13" fmla="*/ 1115950 h 2328077"/>
                  <a:gd name="connsiteX14" fmla="*/ 5143766 w 9078321"/>
                  <a:gd name="connsiteY14" fmla="*/ 917936 h 2328077"/>
                  <a:gd name="connsiteX15" fmla="*/ 6571588 w 9078321"/>
                  <a:gd name="connsiteY15" fmla="*/ 0 h 2328077"/>
                  <a:gd name="connsiteX16" fmla="*/ 6590682 w 9078321"/>
                  <a:gd name="connsiteY16" fmla="*/ 0 h 2328077"/>
                  <a:gd name="connsiteX17" fmla="*/ 7109054 w 9078321"/>
                  <a:gd name="connsiteY17" fmla="*/ 313993 h 2328077"/>
                  <a:gd name="connsiteX18" fmla="*/ 7288681 w 9078321"/>
                  <a:gd name="connsiteY18" fmla="*/ 899549 h 2328077"/>
                  <a:gd name="connsiteX19" fmla="*/ 7502960 w 9078321"/>
                  <a:gd name="connsiteY19" fmla="*/ 1377611 h 2328077"/>
                  <a:gd name="connsiteX20" fmla="*/ 9000086 w 9078321"/>
                  <a:gd name="connsiteY20" fmla="*/ 607478 h 2328077"/>
                  <a:gd name="connsiteX21" fmla="*/ 9065149 w 9078321"/>
                  <a:gd name="connsiteY21" fmla="*/ 608186 h 2328077"/>
                  <a:gd name="connsiteX22" fmla="*/ 9064442 w 9078321"/>
                  <a:gd name="connsiteY22" fmla="*/ 673247 h 2328077"/>
                  <a:gd name="connsiteX23" fmla="*/ 8523439 w 9078321"/>
                  <a:gd name="connsiteY23" fmla="*/ 1110292 h 2328077"/>
                  <a:gd name="connsiteX24" fmla="*/ 7487403 w 9078321"/>
                  <a:gd name="connsiteY24" fmla="*/ 1468839 h 2328077"/>
                  <a:gd name="connsiteX25" fmla="*/ 7198868 w 9078321"/>
                  <a:gd name="connsiteY25" fmla="*/ 918643 h 2328077"/>
                  <a:gd name="connsiteX26" fmla="*/ 6589268 w 9078321"/>
                  <a:gd name="connsiteY26" fmla="*/ 92642 h 2328077"/>
                  <a:gd name="connsiteX27" fmla="*/ 6572295 w 9078321"/>
                  <a:gd name="connsiteY27" fmla="*/ 92642 h 2328077"/>
                  <a:gd name="connsiteX28" fmla="*/ 5210949 w 9078321"/>
                  <a:gd name="connsiteY28" fmla="*/ 981583 h 2328077"/>
                  <a:gd name="connsiteX29" fmla="*/ 5014350 w 9078321"/>
                  <a:gd name="connsiteY29" fmla="*/ 1183133 h 2328077"/>
                  <a:gd name="connsiteX30" fmla="*/ 4754103 w 9078321"/>
                  <a:gd name="connsiteY30" fmla="*/ 1457524 h 2328077"/>
                  <a:gd name="connsiteX31" fmla="*/ 4157939 w 9078321"/>
                  <a:gd name="connsiteY31" fmla="*/ 2055809 h 2328077"/>
                  <a:gd name="connsiteX32" fmla="*/ 3610572 w 9078321"/>
                  <a:gd name="connsiteY32" fmla="*/ 2328078 h 2328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078321" h="2328077">
                    <a:moveTo>
                      <a:pt x="3610572" y="2328078"/>
                    </a:moveTo>
                    <a:cubicBezTo>
                      <a:pt x="3587942" y="2328078"/>
                      <a:pt x="3566019" y="2325956"/>
                      <a:pt x="3544803" y="2321713"/>
                    </a:cubicBezTo>
                    <a:cubicBezTo>
                      <a:pt x="3337596" y="2280696"/>
                      <a:pt x="3266170" y="2045201"/>
                      <a:pt x="3189793" y="1795562"/>
                    </a:cubicBezTo>
                    <a:cubicBezTo>
                      <a:pt x="3119074" y="1564310"/>
                      <a:pt x="3039868" y="1302649"/>
                      <a:pt x="2843976" y="1168282"/>
                    </a:cubicBezTo>
                    <a:cubicBezTo>
                      <a:pt x="2720924" y="1083419"/>
                      <a:pt x="2389958" y="1016236"/>
                      <a:pt x="1514453" y="1176061"/>
                    </a:cubicBezTo>
                    <a:cubicBezTo>
                      <a:pt x="921119" y="1284261"/>
                      <a:pt x="316469" y="1452573"/>
                      <a:pt x="58344" y="1524000"/>
                    </a:cubicBezTo>
                    <a:cubicBezTo>
                      <a:pt x="33592" y="1531072"/>
                      <a:pt x="8840" y="1516221"/>
                      <a:pt x="1769" y="1492176"/>
                    </a:cubicBezTo>
                    <a:cubicBezTo>
                      <a:pt x="-5303" y="1467425"/>
                      <a:pt x="9548" y="1442673"/>
                      <a:pt x="33592" y="1435601"/>
                    </a:cubicBezTo>
                    <a:cubicBezTo>
                      <a:pt x="293132" y="1363467"/>
                      <a:pt x="899903" y="1195155"/>
                      <a:pt x="1497481" y="1085541"/>
                    </a:cubicBezTo>
                    <a:cubicBezTo>
                      <a:pt x="2235790" y="951174"/>
                      <a:pt x="2692636" y="953295"/>
                      <a:pt x="2895601" y="1091905"/>
                    </a:cubicBezTo>
                    <a:cubicBezTo>
                      <a:pt x="3117659" y="1244659"/>
                      <a:pt x="3202522" y="1522585"/>
                      <a:pt x="3277485" y="1768688"/>
                    </a:cubicBezTo>
                    <a:cubicBezTo>
                      <a:pt x="3348204" y="2000647"/>
                      <a:pt x="3409023" y="2200783"/>
                      <a:pt x="3561776" y="2231192"/>
                    </a:cubicBezTo>
                    <a:cubicBezTo>
                      <a:pt x="3865161" y="2291304"/>
                      <a:pt x="4358782" y="1751716"/>
                      <a:pt x="4685505" y="1395291"/>
                    </a:cubicBezTo>
                    <a:cubicBezTo>
                      <a:pt x="4788048" y="1282847"/>
                      <a:pt x="4876447" y="1186669"/>
                      <a:pt x="4949995" y="1115950"/>
                    </a:cubicBezTo>
                    <a:cubicBezTo>
                      <a:pt x="5005864" y="1062910"/>
                      <a:pt x="5069511" y="995727"/>
                      <a:pt x="5143766" y="917936"/>
                    </a:cubicBezTo>
                    <a:cubicBezTo>
                      <a:pt x="5491705" y="551610"/>
                      <a:pt x="6016442" y="0"/>
                      <a:pt x="6571588" y="0"/>
                    </a:cubicBezTo>
                    <a:cubicBezTo>
                      <a:pt x="6577953" y="0"/>
                      <a:pt x="6584317" y="0"/>
                      <a:pt x="6590682" y="0"/>
                    </a:cubicBezTo>
                    <a:cubicBezTo>
                      <a:pt x="6824056" y="5657"/>
                      <a:pt x="6993075" y="108200"/>
                      <a:pt x="7109054" y="313993"/>
                    </a:cubicBezTo>
                    <a:cubicBezTo>
                      <a:pt x="7205940" y="486548"/>
                      <a:pt x="7249785" y="705778"/>
                      <a:pt x="7288681" y="899549"/>
                    </a:cubicBezTo>
                    <a:cubicBezTo>
                      <a:pt x="7337477" y="1144237"/>
                      <a:pt x="7379909" y="1356395"/>
                      <a:pt x="7502960" y="1377611"/>
                    </a:cubicBezTo>
                    <a:cubicBezTo>
                      <a:pt x="8096295" y="1480154"/>
                      <a:pt x="8990894" y="615965"/>
                      <a:pt x="9000086" y="607478"/>
                    </a:cubicBezTo>
                    <a:cubicBezTo>
                      <a:pt x="9018474" y="589799"/>
                      <a:pt x="9047469" y="589799"/>
                      <a:pt x="9065149" y="608186"/>
                    </a:cubicBezTo>
                    <a:cubicBezTo>
                      <a:pt x="9082829" y="626572"/>
                      <a:pt x="9082829" y="655567"/>
                      <a:pt x="9064442" y="673247"/>
                    </a:cubicBezTo>
                    <a:cubicBezTo>
                      <a:pt x="9062320" y="675369"/>
                      <a:pt x="8829653" y="900963"/>
                      <a:pt x="8523439" y="1110292"/>
                    </a:cubicBezTo>
                    <a:cubicBezTo>
                      <a:pt x="8106903" y="1394584"/>
                      <a:pt x="7758257" y="1515514"/>
                      <a:pt x="7487403" y="1468839"/>
                    </a:cubicBezTo>
                    <a:cubicBezTo>
                      <a:pt x="7302118" y="1437015"/>
                      <a:pt x="7254029" y="1196570"/>
                      <a:pt x="7198868" y="918643"/>
                    </a:cubicBezTo>
                    <a:cubicBezTo>
                      <a:pt x="7122491" y="536759"/>
                      <a:pt x="7036213" y="103250"/>
                      <a:pt x="6589268" y="92642"/>
                    </a:cubicBezTo>
                    <a:cubicBezTo>
                      <a:pt x="6583610" y="92642"/>
                      <a:pt x="6577953" y="92642"/>
                      <a:pt x="6572295" y="92642"/>
                    </a:cubicBezTo>
                    <a:cubicBezTo>
                      <a:pt x="6056752" y="92642"/>
                      <a:pt x="5548987" y="627280"/>
                      <a:pt x="5210949" y="981583"/>
                    </a:cubicBezTo>
                    <a:cubicBezTo>
                      <a:pt x="5135987" y="1060082"/>
                      <a:pt x="5071632" y="1127972"/>
                      <a:pt x="5014350" y="1183133"/>
                    </a:cubicBezTo>
                    <a:cubicBezTo>
                      <a:pt x="4942923" y="1251024"/>
                      <a:pt x="4855939" y="1347202"/>
                      <a:pt x="4754103" y="1457524"/>
                    </a:cubicBezTo>
                    <a:cubicBezTo>
                      <a:pt x="4581548" y="1646344"/>
                      <a:pt x="4366561" y="1881132"/>
                      <a:pt x="4157939" y="2055809"/>
                    </a:cubicBezTo>
                    <a:cubicBezTo>
                      <a:pt x="3938710" y="2238264"/>
                      <a:pt x="3759083" y="2328078"/>
                      <a:pt x="3610572" y="2328078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967FD942-7737-4F7F-9DD6-DDBD0F1E13FA}"/>
                  </a:ext>
                </a:extLst>
              </p:cNvPr>
              <p:cNvSpPr/>
              <p:nvPr/>
            </p:nvSpPr>
            <p:spPr>
              <a:xfrm>
                <a:off x="4982429" y="4927616"/>
                <a:ext cx="4287892" cy="1081017"/>
              </a:xfrm>
              <a:custGeom>
                <a:avLst/>
                <a:gdLst>
                  <a:gd name="connsiteX0" fmla="*/ 3589857 w 9066093"/>
                  <a:gd name="connsiteY0" fmla="*/ 2285646 h 2285646"/>
                  <a:gd name="connsiteX1" fmla="*/ 3527624 w 9066093"/>
                  <a:gd name="connsiteY1" fmla="*/ 2279281 h 2285646"/>
                  <a:gd name="connsiteX2" fmla="*/ 3162713 w 9066093"/>
                  <a:gd name="connsiteY2" fmla="*/ 1741815 h 2285646"/>
                  <a:gd name="connsiteX3" fmla="*/ 2817603 w 9066093"/>
                  <a:gd name="connsiteY3" fmla="*/ 1121607 h 2285646"/>
                  <a:gd name="connsiteX4" fmla="*/ 1497982 w 9066093"/>
                  <a:gd name="connsiteY4" fmla="*/ 1127265 h 2285646"/>
                  <a:gd name="connsiteX5" fmla="*/ 49651 w 9066093"/>
                  <a:gd name="connsiteY5" fmla="*/ 1477325 h 2285646"/>
                  <a:gd name="connsiteX6" fmla="*/ 31264 w 9066093"/>
                  <a:gd name="connsiteY6" fmla="*/ 1482275 h 2285646"/>
                  <a:gd name="connsiteX7" fmla="*/ 855 w 9066093"/>
                  <a:gd name="connsiteY7" fmla="*/ 1465303 h 2285646"/>
                  <a:gd name="connsiteX8" fmla="*/ 17827 w 9066093"/>
                  <a:gd name="connsiteY8" fmla="*/ 1434894 h 2285646"/>
                  <a:gd name="connsiteX9" fmla="*/ 36214 w 9066093"/>
                  <a:gd name="connsiteY9" fmla="*/ 1429943 h 2285646"/>
                  <a:gd name="connsiteX10" fmla="*/ 1489495 w 9066093"/>
                  <a:gd name="connsiteY10" fmla="*/ 1079176 h 2285646"/>
                  <a:gd name="connsiteX11" fmla="*/ 2845891 w 9066093"/>
                  <a:gd name="connsiteY11" fmla="*/ 1081297 h 2285646"/>
                  <a:gd name="connsiteX12" fmla="*/ 3210095 w 9066093"/>
                  <a:gd name="connsiteY12" fmla="*/ 1727671 h 2285646"/>
                  <a:gd name="connsiteX13" fmla="*/ 3537525 w 9066093"/>
                  <a:gd name="connsiteY13" fmla="*/ 2231192 h 2285646"/>
                  <a:gd name="connsiteX14" fmla="*/ 4096207 w 9066093"/>
                  <a:gd name="connsiteY14" fmla="*/ 1978725 h 2285646"/>
                  <a:gd name="connsiteX15" fmla="*/ 4690956 w 9066093"/>
                  <a:gd name="connsiteY15" fmla="*/ 1383976 h 2285646"/>
                  <a:gd name="connsiteX16" fmla="*/ 4951203 w 9066093"/>
                  <a:gd name="connsiteY16" fmla="*/ 1110292 h 2285646"/>
                  <a:gd name="connsiteX17" fmla="*/ 5147095 w 9066093"/>
                  <a:gd name="connsiteY17" fmla="*/ 909449 h 2285646"/>
                  <a:gd name="connsiteX18" fmla="*/ 6557945 w 9066093"/>
                  <a:gd name="connsiteY18" fmla="*/ 0 h 2285646"/>
                  <a:gd name="connsiteX19" fmla="*/ 6569260 w 9066093"/>
                  <a:gd name="connsiteY19" fmla="*/ 0 h 2285646"/>
                  <a:gd name="connsiteX20" fmla="*/ 7044493 w 9066093"/>
                  <a:gd name="connsiteY20" fmla="*/ 287827 h 2285646"/>
                  <a:gd name="connsiteX21" fmla="*/ 7221291 w 9066093"/>
                  <a:gd name="connsiteY21" fmla="*/ 852167 h 2285646"/>
                  <a:gd name="connsiteX22" fmla="*/ 7480831 w 9066093"/>
                  <a:gd name="connsiteY22" fmla="*/ 1378318 h 2285646"/>
                  <a:gd name="connsiteX23" fmla="*/ 9024632 w 9066093"/>
                  <a:gd name="connsiteY23" fmla="*/ 576362 h 2285646"/>
                  <a:gd name="connsiteX24" fmla="*/ 9059284 w 9066093"/>
                  <a:gd name="connsiteY24" fmla="*/ 577069 h 2285646"/>
                  <a:gd name="connsiteX25" fmla="*/ 9058577 w 9066093"/>
                  <a:gd name="connsiteY25" fmla="*/ 611722 h 2285646"/>
                  <a:gd name="connsiteX26" fmla="*/ 8506260 w 9066093"/>
                  <a:gd name="connsiteY26" fmla="*/ 1060082 h 2285646"/>
                  <a:gd name="connsiteX27" fmla="*/ 7471637 w 9066093"/>
                  <a:gd name="connsiteY27" fmla="*/ 1426407 h 2285646"/>
                  <a:gd name="connsiteX28" fmla="*/ 7172495 w 9066093"/>
                  <a:gd name="connsiteY28" fmla="*/ 861360 h 2285646"/>
                  <a:gd name="connsiteX29" fmla="*/ 6568552 w 9066093"/>
                  <a:gd name="connsiteY29" fmla="*/ 48796 h 2285646"/>
                  <a:gd name="connsiteX30" fmla="*/ 6557945 w 9066093"/>
                  <a:gd name="connsiteY30" fmla="*/ 48796 h 2285646"/>
                  <a:gd name="connsiteX31" fmla="*/ 5182455 w 9066093"/>
                  <a:gd name="connsiteY31" fmla="*/ 942688 h 2285646"/>
                  <a:gd name="connsiteX32" fmla="*/ 4985148 w 9066093"/>
                  <a:gd name="connsiteY32" fmla="*/ 1144945 h 2285646"/>
                  <a:gd name="connsiteX33" fmla="*/ 4727023 w 9066093"/>
                  <a:gd name="connsiteY33" fmla="*/ 1416507 h 2285646"/>
                  <a:gd name="connsiteX34" fmla="*/ 3589857 w 9066093"/>
                  <a:gd name="connsiteY34" fmla="*/ 2285646 h 22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066093" h="2285646">
                    <a:moveTo>
                      <a:pt x="3589857" y="2285646"/>
                    </a:moveTo>
                    <a:cubicBezTo>
                      <a:pt x="3568641" y="2285646"/>
                      <a:pt x="3547426" y="2283524"/>
                      <a:pt x="3527624" y="2279281"/>
                    </a:cubicBezTo>
                    <a:cubicBezTo>
                      <a:pt x="3318295" y="2236850"/>
                      <a:pt x="3242626" y="1996404"/>
                      <a:pt x="3162713" y="1741815"/>
                    </a:cubicBezTo>
                    <a:cubicBezTo>
                      <a:pt x="3087043" y="1501370"/>
                      <a:pt x="3009252" y="1252438"/>
                      <a:pt x="2817603" y="1121607"/>
                    </a:cubicBezTo>
                    <a:cubicBezTo>
                      <a:pt x="2635147" y="997141"/>
                      <a:pt x="2191030" y="999263"/>
                      <a:pt x="1497982" y="1127265"/>
                    </a:cubicBezTo>
                    <a:cubicBezTo>
                      <a:pt x="931520" y="1232637"/>
                      <a:pt x="336064" y="1398120"/>
                      <a:pt x="49651" y="1477325"/>
                    </a:cubicBezTo>
                    <a:lnTo>
                      <a:pt x="31264" y="1482275"/>
                    </a:lnTo>
                    <a:cubicBezTo>
                      <a:pt x="17827" y="1485811"/>
                      <a:pt x="4391" y="1478032"/>
                      <a:pt x="855" y="1465303"/>
                    </a:cubicBezTo>
                    <a:cubicBezTo>
                      <a:pt x="-2681" y="1451866"/>
                      <a:pt x="5098" y="1438430"/>
                      <a:pt x="17827" y="1434894"/>
                    </a:cubicBezTo>
                    <a:lnTo>
                      <a:pt x="36214" y="1429943"/>
                    </a:lnTo>
                    <a:cubicBezTo>
                      <a:pt x="323335" y="1350031"/>
                      <a:pt x="920205" y="1184548"/>
                      <a:pt x="1489495" y="1079176"/>
                    </a:cubicBezTo>
                    <a:cubicBezTo>
                      <a:pt x="2195981" y="948345"/>
                      <a:pt x="2652120" y="949759"/>
                      <a:pt x="2845891" y="1081297"/>
                    </a:cubicBezTo>
                    <a:cubicBezTo>
                      <a:pt x="3051684" y="1221321"/>
                      <a:pt x="3135840" y="1490055"/>
                      <a:pt x="3210095" y="1727671"/>
                    </a:cubicBezTo>
                    <a:cubicBezTo>
                      <a:pt x="3288593" y="1978725"/>
                      <a:pt x="3356484" y="2195125"/>
                      <a:pt x="3537525" y="2231192"/>
                    </a:cubicBezTo>
                    <a:cubicBezTo>
                      <a:pt x="3676135" y="2258773"/>
                      <a:pt x="3858590" y="2176739"/>
                      <a:pt x="4096207" y="1978725"/>
                    </a:cubicBezTo>
                    <a:cubicBezTo>
                      <a:pt x="4303415" y="1806169"/>
                      <a:pt x="4518401" y="1572089"/>
                      <a:pt x="4690956" y="1383976"/>
                    </a:cubicBezTo>
                    <a:cubicBezTo>
                      <a:pt x="4792085" y="1274361"/>
                      <a:pt x="4879070" y="1178890"/>
                      <a:pt x="4951203" y="1110292"/>
                    </a:cubicBezTo>
                    <a:cubicBezTo>
                      <a:pt x="5007778" y="1056546"/>
                      <a:pt x="5072133" y="988655"/>
                      <a:pt x="5147095" y="909449"/>
                    </a:cubicBezTo>
                    <a:cubicBezTo>
                      <a:pt x="5491498" y="546660"/>
                      <a:pt x="6010578" y="0"/>
                      <a:pt x="6557945" y="0"/>
                    </a:cubicBezTo>
                    <a:cubicBezTo>
                      <a:pt x="6561480" y="0"/>
                      <a:pt x="6565724" y="0"/>
                      <a:pt x="6569260" y="0"/>
                    </a:cubicBezTo>
                    <a:cubicBezTo>
                      <a:pt x="6781418" y="2829"/>
                      <a:pt x="6936293" y="96885"/>
                      <a:pt x="7044493" y="287827"/>
                    </a:cubicBezTo>
                    <a:cubicBezTo>
                      <a:pt x="7136428" y="450482"/>
                      <a:pt x="7181688" y="664054"/>
                      <a:pt x="7221291" y="852167"/>
                    </a:cubicBezTo>
                    <a:cubicBezTo>
                      <a:pt x="7277866" y="1120193"/>
                      <a:pt x="7326663" y="1351445"/>
                      <a:pt x="7480831" y="1378318"/>
                    </a:cubicBezTo>
                    <a:cubicBezTo>
                      <a:pt x="8084066" y="1485811"/>
                      <a:pt x="9015439" y="585555"/>
                      <a:pt x="9024632" y="576362"/>
                    </a:cubicBezTo>
                    <a:cubicBezTo>
                      <a:pt x="9034533" y="567168"/>
                      <a:pt x="9050091" y="567168"/>
                      <a:pt x="9059284" y="577069"/>
                    </a:cubicBezTo>
                    <a:cubicBezTo>
                      <a:pt x="9068478" y="586970"/>
                      <a:pt x="9068478" y="602528"/>
                      <a:pt x="9058577" y="611722"/>
                    </a:cubicBezTo>
                    <a:cubicBezTo>
                      <a:pt x="9056456" y="613843"/>
                      <a:pt x="8818132" y="845802"/>
                      <a:pt x="8506260" y="1060082"/>
                    </a:cubicBezTo>
                    <a:cubicBezTo>
                      <a:pt x="8084773" y="1350738"/>
                      <a:pt x="7736835" y="1473789"/>
                      <a:pt x="7471637" y="1426407"/>
                    </a:cubicBezTo>
                    <a:cubicBezTo>
                      <a:pt x="7284231" y="1393169"/>
                      <a:pt x="7232606" y="1146359"/>
                      <a:pt x="7172495" y="861360"/>
                    </a:cubicBezTo>
                    <a:cubicBezTo>
                      <a:pt x="7092582" y="483012"/>
                      <a:pt x="7002769" y="54454"/>
                      <a:pt x="6568552" y="48796"/>
                    </a:cubicBezTo>
                    <a:cubicBezTo>
                      <a:pt x="6565016" y="48796"/>
                      <a:pt x="6561480" y="48796"/>
                      <a:pt x="6557945" y="48796"/>
                    </a:cubicBezTo>
                    <a:cubicBezTo>
                      <a:pt x="6031793" y="48796"/>
                      <a:pt x="5521200" y="586263"/>
                      <a:pt x="5182455" y="942688"/>
                    </a:cubicBezTo>
                    <a:cubicBezTo>
                      <a:pt x="5107493" y="1021893"/>
                      <a:pt x="5042431" y="1089784"/>
                      <a:pt x="4985148" y="1144945"/>
                    </a:cubicBezTo>
                    <a:cubicBezTo>
                      <a:pt x="4914429" y="1212128"/>
                      <a:pt x="4827444" y="1306892"/>
                      <a:pt x="4727023" y="1416507"/>
                    </a:cubicBezTo>
                    <a:cubicBezTo>
                      <a:pt x="4387571" y="1787783"/>
                      <a:pt x="3929309" y="2285646"/>
                      <a:pt x="3589857" y="2285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4E8BD80A-8162-4E77-8A2B-81FEFA5C7BBD}"/>
              </a:ext>
            </a:extLst>
          </p:cNvPr>
          <p:cNvGrpSpPr/>
          <p:nvPr/>
        </p:nvGrpSpPr>
        <p:grpSpPr>
          <a:xfrm>
            <a:off x="82131" y="2446736"/>
            <a:ext cx="4081488" cy="3923088"/>
            <a:chOff x="1198769" y="2422817"/>
            <a:chExt cx="3724936" cy="3580373"/>
          </a:xfrm>
        </p:grpSpPr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E3DFD178-C320-4C2D-92D5-963130BF49B4}"/>
                </a:ext>
              </a:extLst>
            </p:cNvPr>
            <p:cNvSpPr/>
            <p:nvPr/>
          </p:nvSpPr>
          <p:spPr>
            <a:xfrm>
              <a:off x="1198769" y="3486057"/>
              <a:ext cx="3724936" cy="632161"/>
            </a:xfrm>
            <a:custGeom>
              <a:avLst/>
              <a:gdLst>
                <a:gd name="connsiteX0" fmla="*/ 6779895 w 6779894"/>
                <a:gd name="connsiteY0" fmla="*/ 1150620 h 1150620"/>
                <a:gd name="connsiteX1" fmla="*/ 0 w 6779894"/>
                <a:gd name="connsiteY1" fmla="*/ 1150620 h 1150620"/>
                <a:gd name="connsiteX2" fmla="*/ 619125 w 6779894"/>
                <a:gd name="connsiteY2" fmla="*/ 0 h 1150620"/>
                <a:gd name="connsiteX3" fmla="*/ 6132195 w 6779894"/>
                <a:gd name="connsiteY3" fmla="*/ 0 h 115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894" h="1150620">
                  <a:moveTo>
                    <a:pt x="6779895" y="1150620"/>
                  </a:moveTo>
                  <a:lnTo>
                    <a:pt x="0" y="1150620"/>
                  </a:lnTo>
                  <a:lnTo>
                    <a:pt x="619125" y="0"/>
                  </a:lnTo>
                  <a:lnTo>
                    <a:pt x="6132195" y="0"/>
                  </a:lnTo>
                  <a:close/>
                </a:path>
              </a:pathLst>
            </a:custGeom>
            <a:solidFill>
              <a:srgbClr val="2181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3C066117-5D97-499E-8264-9518BC3429D8}"/>
                </a:ext>
              </a:extLst>
            </p:cNvPr>
            <p:cNvSpPr/>
            <p:nvPr/>
          </p:nvSpPr>
          <p:spPr>
            <a:xfrm>
              <a:off x="1435306" y="3566124"/>
              <a:ext cx="3251862" cy="472551"/>
            </a:xfrm>
            <a:custGeom>
              <a:avLst/>
              <a:gdLst>
                <a:gd name="connsiteX0" fmla="*/ 5918835 w 5918834"/>
                <a:gd name="connsiteY0" fmla="*/ 860107 h 860107"/>
                <a:gd name="connsiteX1" fmla="*/ 0 w 5918834"/>
                <a:gd name="connsiteY1" fmla="*/ 860107 h 860107"/>
                <a:gd name="connsiteX2" fmla="*/ 435293 w 5918834"/>
                <a:gd name="connsiteY2" fmla="*/ 0 h 860107"/>
                <a:gd name="connsiteX3" fmla="*/ 5486400 w 5918834"/>
                <a:gd name="connsiteY3" fmla="*/ 0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8834" h="860107">
                  <a:moveTo>
                    <a:pt x="5918835" y="860107"/>
                  </a:moveTo>
                  <a:lnTo>
                    <a:pt x="0" y="860107"/>
                  </a:lnTo>
                  <a:lnTo>
                    <a:pt x="435293" y="0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0148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="" xmlns:a16="http://schemas.microsoft.com/office/drawing/2014/main" id="{A2CAA490-0FAA-4993-ADA5-678FDE713F90}"/>
                </a:ext>
              </a:extLst>
            </p:cNvPr>
            <p:cNvSpPr/>
            <p:nvPr/>
          </p:nvSpPr>
          <p:spPr>
            <a:xfrm>
              <a:off x="1674460" y="3566124"/>
              <a:ext cx="2789777" cy="472551"/>
            </a:xfrm>
            <a:custGeom>
              <a:avLst/>
              <a:gdLst>
                <a:gd name="connsiteX0" fmla="*/ 0 w 5077777"/>
                <a:gd name="connsiteY0" fmla="*/ 0 h 860107"/>
                <a:gd name="connsiteX1" fmla="*/ 5077778 w 5077777"/>
                <a:gd name="connsiteY1" fmla="*/ 0 h 860107"/>
                <a:gd name="connsiteX2" fmla="*/ 5077778 w 5077777"/>
                <a:gd name="connsiteY2" fmla="*/ 860107 h 860107"/>
                <a:gd name="connsiteX3" fmla="*/ 0 w 5077777"/>
                <a:gd name="connsiteY3" fmla="*/ 860107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7777" h="860107">
                  <a:moveTo>
                    <a:pt x="0" y="0"/>
                  </a:moveTo>
                  <a:lnTo>
                    <a:pt x="5077778" y="0"/>
                  </a:lnTo>
                  <a:lnTo>
                    <a:pt x="5077778" y="860107"/>
                  </a:lnTo>
                  <a:lnTo>
                    <a:pt x="0" y="860107"/>
                  </a:lnTo>
                  <a:close/>
                </a:path>
              </a:pathLst>
            </a:custGeom>
            <a:solidFill>
              <a:srgbClr val="016E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="" xmlns:a16="http://schemas.microsoft.com/office/drawing/2014/main" id="{699E0299-3876-49C7-9B3D-54116669532A}"/>
                </a:ext>
              </a:extLst>
            </p:cNvPr>
            <p:cNvGrpSpPr/>
            <p:nvPr/>
          </p:nvGrpSpPr>
          <p:grpSpPr>
            <a:xfrm>
              <a:off x="1835406" y="2733627"/>
              <a:ext cx="2628831" cy="2990020"/>
              <a:chOff x="9963493" y="1397328"/>
              <a:chExt cx="2628831" cy="299002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="" xmlns:a16="http://schemas.microsoft.com/office/drawing/2014/main" id="{C66BEAFC-0FB4-460B-AFDE-6D6A49C2CF1D}"/>
                  </a:ext>
                </a:extLst>
              </p:cNvPr>
              <p:cNvGrpSpPr/>
              <p:nvPr/>
            </p:nvGrpSpPr>
            <p:grpSpPr>
              <a:xfrm rot="16200000">
                <a:off x="10748586" y="2543611"/>
                <a:ext cx="2886829" cy="800646"/>
                <a:chOff x="3622676" y="3492499"/>
                <a:chExt cx="2575763" cy="714375"/>
              </a:xfrm>
              <a:effectLst/>
            </p:grpSpPr>
            <p:sp>
              <p:nvSpPr>
                <p:cNvPr id="138" name="Freeform 15">
                  <a:extLst>
                    <a:ext uri="{FF2B5EF4-FFF2-40B4-BE49-F238E27FC236}">
                      <a16:creationId xmlns="" xmlns:a16="http://schemas.microsoft.com/office/drawing/2014/main" id="{EF968E12-8FFC-4934-B4D8-6DEAA88C7CA8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9" name="Rectangle 22">
                  <a:extLst>
                    <a:ext uri="{FF2B5EF4-FFF2-40B4-BE49-F238E27FC236}">
                      <a16:creationId xmlns="" xmlns:a16="http://schemas.microsoft.com/office/drawing/2014/main" id="{18AB6CFE-27EC-43E9-B610-E6B88331E39E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="" xmlns:a16="http://schemas.microsoft.com/office/drawing/2014/main" id="{F3C0E6BD-94A8-42CA-9CD1-476EC3049459}"/>
                  </a:ext>
                </a:extLst>
              </p:cNvPr>
              <p:cNvGrpSpPr/>
              <p:nvPr/>
            </p:nvGrpSpPr>
            <p:grpSpPr>
              <a:xfrm rot="16200000">
                <a:off x="10255929" y="2544833"/>
                <a:ext cx="2917736" cy="622725"/>
                <a:chOff x="3644106" y="3130550"/>
                <a:chExt cx="2603340" cy="555625"/>
              </a:xfrm>
              <a:effectLst/>
            </p:grpSpPr>
            <p:sp>
              <p:nvSpPr>
                <p:cNvPr id="136" name="Freeform 18">
                  <a:extLst>
                    <a:ext uri="{FF2B5EF4-FFF2-40B4-BE49-F238E27FC236}">
                      <a16:creationId xmlns="" xmlns:a16="http://schemas.microsoft.com/office/drawing/2014/main" id="{C1A0F8C6-CF31-4482-B785-4563BB047E6F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7" name="Freeform 19">
                  <a:extLst>
                    <a:ext uri="{FF2B5EF4-FFF2-40B4-BE49-F238E27FC236}">
                      <a16:creationId xmlns="" xmlns:a16="http://schemas.microsoft.com/office/drawing/2014/main" id="{4E7F7774-18EB-447E-93BF-39E751E692F5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="" xmlns:a16="http://schemas.microsoft.com/office/drawing/2014/main" id="{77579CB8-7C9D-43DE-BCB6-D552C3B4D5D1}"/>
                  </a:ext>
                </a:extLst>
              </p:cNvPr>
              <p:cNvGrpSpPr/>
              <p:nvPr/>
            </p:nvGrpSpPr>
            <p:grpSpPr>
              <a:xfrm rot="16200000" flipH="1">
                <a:off x="9987220" y="2568041"/>
                <a:ext cx="2470318" cy="685285"/>
                <a:chOff x="3622676" y="3492499"/>
                <a:chExt cx="2575177" cy="714375"/>
              </a:xfrm>
              <a:effectLst/>
            </p:grpSpPr>
            <p:sp>
              <p:nvSpPr>
                <p:cNvPr id="134" name="Freeform 21">
                  <a:extLst>
                    <a:ext uri="{FF2B5EF4-FFF2-40B4-BE49-F238E27FC236}">
                      <a16:creationId xmlns="" xmlns:a16="http://schemas.microsoft.com/office/drawing/2014/main" id="{73F01B0D-720E-4F54-B7C0-4AA7C538B813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5" name="Rectangle 22">
                  <a:extLst>
                    <a:ext uri="{FF2B5EF4-FFF2-40B4-BE49-F238E27FC236}">
                      <a16:creationId xmlns="" xmlns:a16="http://schemas.microsoft.com/office/drawing/2014/main" id="{4A8D80FA-390B-492A-A00B-48D4E04D427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="" xmlns:a16="http://schemas.microsoft.com/office/drawing/2014/main" id="{003ACB47-ADBC-488F-9F91-196D921401A0}"/>
                  </a:ext>
                </a:extLst>
              </p:cNvPr>
              <p:cNvGrpSpPr/>
              <p:nvPr/>
            </p:nvGrpSpPr>
            <p:grpSpPr>
              <a:xfrm rot="16200000">
                <a:off x="9485438" y="2565264"/>
                <a:ext cx="2368659" cy="656144"/>
                <a:chOff x="3622676" y="3492499"/>
                <a:chExt cx="2578868" cy="714375"/>
              </a:xfrm>
              <a:effectLst/>
            </p:grpSpPr>
            <p:sp>
              <p:nvSpPr>
                <p:cNvPr id="132" name="Freeform 24">
                  <a:extLst>
                    <a:ext uri="{FF2B5EF4-FFF2-40B4-BE49-F238E27FC236}">
                      <a16:creationId xmlns="" xmlns:a16="http://schemas.microsoft.com/office/drawing/2014/main" id="{24A183D3-ACF1-4D5D-B1D5-C56460E6A387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3" name="Rectangle 22">
                  <a:extLst>
                    <a:ext uri="{FF2B5EF4-FFF2-40B4-BE49-F238E27FC236}">
                      <a16:creationId xmlns="" xmlns:a16="http://schemas.microsoft.com/office/drawing/2014/main" id="{1D24E767-D611-40C5-B644-E6EB55DF7AA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="" xmlns:a16="http://schemas.microsoft.com/office/drawing/2014/main" id="{61E8DFFA-A801-4FE6-BAE8-C3B265A27F55}"/>
                  </a:ext>
                </a:extLst>
              </p:cNvPr>
              <p:cNvGrpSpPr/>
              <p:nvPr/>
            </p:nvGrpSpPr>
            <p:grpSpPr>
              <a:xfrm rot="16200000">
                <a:off x="8948200" y="2632612"/>
                <a:ext cx="2581564" cy="550977"/>
                <a:chOff x="3644106" y="3130550"/>
                <a:chExt cx="2603340" cy="555625"/>
              </a:xfrm>
              <a:effectLst/>
            </p:grpSpPr>
            <p:sp>
              <p:nvSpPr>
                <p:cNvPr id="130" name="Freeform 27">
                  <a:extLst>
                    <a:ext uri="{FF2B5EF4-FFF2-40B4-BE49-F238E27FC236}">
                      <a16:creationId xmlns="" xmlns:a16="http://schemas.microsoft.com/office/drawing/2014/main" id="{6EDD2001-D144-47CE-8573-EE4FCDC67E2B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1" name="Freeform 28">
                  <a:extLst>
                    <a:ext uri="{FF2B5EF4-FFF2-40B4-BE49-F238E27FC236}">
                      <a16:creationId xmlns="" xmlns:a16="http://schemas.microsoft.com/office/drawing/2014/main" id="{60F2AC0C-150C-4232-8AAB-ED889D137390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sp>
          <p:nvSpPr>
            <p:cNvPr id="115" name="Freeform: Shape 114">
              <a:extLst>
                <a:ext uri="{FF2B5EF4-FFF2-40B4-BE49-F238E27FC236}">
                  <a16:creationId xmlns="" xmlns:a16="http://schemas.microsoft.com/office/drawing/2014/main" id="{4BCB617E-B959-4246-A9D9-0BB37EBF3CA2}"/>
                </a:ext>
              </a:extLst>
            </p:cNvPr>
            <p:cNvSpPr/>
            <p:nvPr/>
          </p:nvSpPr>
          <p:spPr>
            <a:xfrm>
              <a:off x="1468798" y="4498667"/>
              <a:ext cx="3184355" cy="1504523"/>
            </a:xfrm>
            <a:custGeom>
              <a:avLst/>
              <a:gdLst>
                <a:gd name="connsiteX0" fmla="*/ 5233035 w 5795962"/>
                <a:gd name="connsiteY0" fmla="*/ 2738438 h 2738437"/>
                <a:gd name="connsiteX1" fmla="*/ 555308 w 5795962"/>
                <a:gd name="connsiteY1" fmla="*/ 2738438 h 2738437"/>
                <a:gd name="connsiteX2" fmla="*/ 357188 w 5795962"/>
                <a:gd name="connsiteY2" fmla="*/ 2566035 h 2738437"/>
                <a:gd name="connsiteX3" fmla="*/ 0 w 5795962"/>
                <a:gd name="connsiteY3" fmla="*/ 0 h 2738437"/>
                <a:gd name="connsiteX4" fmla="*/ 5795963 w 5795962"/>
                <a:gd name="connsiteY4" fmla="*/ 0 h 2738437"/>
                <a:gd name="connsiteX5" fmla="*/ 5430203 w 5795962"/>
                <a:gd name="connsiteY5" fmla="*/ 2566988 h 2738437"/>
                <a:gd name="connsiteX6" fmla="*/ 5233035 w 5795962"/>
                <a:gd name="connsiteY6" fmla="*/ 2738438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962" h="2738437">
                  <a:moveTo>
                    <a:pt x="5233035" y="2738438"/>
                  </a:moveTo>
                  <a:lnTo>
                    <a:pt x="555308" y="2738438"/>
                  </a:lnTo>
                  <a:cubicBezTo>
                    <a:pt x="455295" y="2738438"/>
                    <a:pt x="371475" y="2665095"/>
                    <a:pt x="357188" y="2566035"/>
                  </a:cubicBezTo>
                  <a:lnTo>
                    <a:pt x="0" y="0"/>
                  </a:lnTo>
                  <a:lnTo>
                    <a:pt x="5795963" y="0"/>
                  </a:lnTo>
                  <a:lnTo>
                    <a:pt x="5430203" y="2566988"/>
                  </a:lnTo>
                  <a:cubicBezTo>
                    <a:pt x="5415915" y="2665095"/>
                    <a:pt x="5332095" y="2738438"/>
                    <a:pt x="5233035" y="2738438"/>
                  </a:cubicBezTo>
                  <a:close/>
                </a:path>
              </a:pathLst>
            </a:custGeom>
            <a:solidFill>
              <a:srgbClr val="0148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="" xmlns:a16="http://schemas.microsoft.com/office/drawing/2014/main" id="{8D97B610-AF83-4058-9AA1-652370C1F87D}"/>
                </a:ext>
              </a:extLst>
            </p:cNvPr>
            <p:cNvSpPr/>
            <p:nvPr/>
          </p:nvSpPr>
          <p:spPr>
            <a:xfrm>
              <a:off x="1712138" y="5040818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="" xmlns:a16="http://schemas.microsoft.com/office/drawing/2014/main" id="{00DA69CE-A58D-4048-85A5-1BEB5F54D5C2}"/>
                </a:ext>
              </a:extLst>
            </p:cNvPr>
            <p:cNvSpPr/>
            <p:nvPr/>
          </p:nvSpPr>
          <p:spPr>
            <a:xfrm>
              <a:off x="1752956" y="5733160"/>
              <a:ext cx="2620224" cy="112512"/>
            </a:xfrm>
            <a:custGeom>
              <a:avLst/>
              <a:gdLst>
                <a:gd name="connsiteX0" fmla="*/ 0 w 4769167"/>
                <a:gd name="connsiteY0" fmla="*/ 0 h 204787"/>
                <a:gd name="connsiteX1" fmla="*/ 4769168 w 4769167"/>
                <a:gd name="connsiteY1" fmla="*/ 0 h 204787"/>
                <a:gd name="connsiteX2" fmla="*/ 4769168 w 4769167"/>
                <a:gd name="connsiteY2" fmla="*/ 204787 h 204787"/>
                <a:gd name="connsiteX3" fmla="*/ 0 w 476916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9167" h="204787">
                  <a:moveTo>
                    <a:pt x="0" y="0"/>
                  </a:moveTo>
                  <a:lnTo>
                    <a:pt x="4769168" y="0"/>
                  </a:lnTo>
                  <a:lnTo>
                    <a:pt x="476916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="" xmlns:a16="http://schemas.microsoft.com/office/drawing/2014/main" id="{2A200FC8-5649-4D79-8F5B-3585943AB838}"/>
                </a:ext>
              </a:extLst>
            </p:cNvPr>
            <p:cNvSpPr/>
            <p:nvPr/>
          </p:nvSpPr>
          <p:spPr>
            <a:xfrm>
              <a:off x="1714231" y="5308754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8 h 204787"/>
                <a:gd name="connsiteX3" fmla="*/ 0 w 4910137"/>
                <a:gd name="connsiteY3" fmla="*/ 204788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8"/>
                  </a:lnTo>
                  <a:lnTo>
                    <a:pt x="0" y="204788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1D0C61B0-480F-4072-B756-049123358B36}"/>
                </a:ext>
              </a:extLst>
            </p:cNvPr>
            <p:cNvSpPr/>
            <p:nvPr/>
          </p:nvSpPr>
          <p:spPr>
            <a:xfrm>
              <a:off x="1714231" y="4614319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9D0BFB56-79B5-4379-BC34-1166A6AD0ECD}"/>
                </a:ext>
              </a:extLst>
            </p:cNvPr>
            <p:cNvSpPr/>
            <p:nvPr/>
          </p:nvSpPr>
          <p:spPr>
            <a:xfrm>
              <a:off x="1201909" y="4118742"/>
              <a:ext cx="3718657" cy="398240"/>
            </a:xfrm>
            <a:custGeom>
              <a:avLst/>
              <a:gdLst>
                <a:gd name="connsiteX0" fmla="*/ 6575108 w 6768465"/>
                <a:gd name="connsiteY0" fmla="*/ 724853 h 724852"/>
                <a:gd name="connsiteX1" fmla="*/ 193358 w 6768465"/>
                <a:gd name="connsiteY1" fmla="*/ 724853 h 724852"/>
                <a:gd name="connsiteX2" fmla="*/ 0 w 6768465"/>
                <a:gd name="connsiteY2" fmla="*/ 531495 h 724852"/>
                <a:gd name="connsiteX3" fmla="*/ 0 w 6768465"/>
                <a:gd name="connsiteY3" fmla="*/ 0 h 724852"/>
                <a:gd name="connsiteX4" fmla="*/ 6768465 w 6768465"/>
                <a:gd name="connsiteY4" fmla="*/ 0 h 724852"/>
                <a:gd name="connsiteX5" fmla="*/ 6768465 w 6768465"/>
                <a:gd name="connsiteY5" fmla="*/ 531495 h 724852"/>
                <a:gd name="connsiteX6" fmla="*/ 6575108 w 6768465"/>
                <a:gd name="connsiteY6" fmla="*/ 724853 h 72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8465" h="724852">
                  <a:moveTo>
                    <a:pt x="6575108" y="724853"/>
                  </a:moveTo>
                  <a:lnTo>
                    <a:pt x="193358" y="724853"/>
                  </a:lnTo>
                  <a:cubicBezTo>
                    <a:pt x="86678" y="724853"/>
                    <a:pt x="0" y="638175"/>
                    <a:pt x="0" y="531495"/>
                  </a:cubicBezTo>
                  <a:lnTo>
                    <a:pt x="0" y="0"/>
                  </a:lnTo>
                  <a:lnTo>
                    <a:pt x="6768465" y="0"/>
                  </a:lnTo>
                  <a:lnTo>
                    <a:pt x="6768465" y="531495"/>
                  </a:lnTo>
                  <a:cubicBezTo>
                    <a:pt x="6768465" y="638175"/>
                    <a:pt x="6681788" y="724853"/>
                    <a:pt x="6575108" y="724853"/>
                  </a:cubicBezTo>
                  <a:close/>
                </a:path>
              </a:pathLst>
            </a:custGeom>
            <a:solidFill>
              <a:srgbClr val="0077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5CD6CB7C-3927-4689-829B-C92499AFA155}"/>
                </a:ext>
              </a:extLst>
            </p:cNvPr>
            <p:cNvSpPr/>
            <p:nvPr/>
          </p:nvSpPr>
          <p:spPr>
            <a:xfrm>
              <a:off x="1468798" y="4498667"/>
              <a:ext cx="3184878" cy="1504523"/>
            </a:xfrm>
            <a:custGeom>
              <a:avLst/>
              <a:gdLst>
                <a:gd name="connsiteX0" fmla="*/ 0 w 5796915"/>
                <a:gd name="connsiteY0" fmla="*/ 0 h 2738437"/>
                <a:gd name="connsiteX1" fmla="*/ 357188 w 5796915"/>
                <a:gd name="connsiteY1" fmla="*/ 2566035 h 2738437"/>
                <a:gd name="connsiteX2" fmla="*/ 555308 w 5796915"/>
                <a:gd name="connsiteY2" fmla="*/ 2738438 h 2738437"/>
                <a:gd name="connsiteX3" fmla="*/ 5233035 w 5796915"/>
                <a:gd name="connsiteY3" fmla="*/ 2738438 h 2738437"/>
                <a:gd name="connsiteX4" fmla="*/ 5431155 w 5796915"/>
                <a:gd name="connsiteY4" fmla="*/ 2566988 h 2738437"/>
                <a:gd name="connsiteX5" fmla="*/ 5796915 w 5796915"/>
                <a:gd name="connsiteY5" fmla="*/ 0 h 2738437"/>
                <a:gd name="connsiteX6" fmla="*/ 0 w 5796915"/>
                <a:gd name="connsiteY6" fmla="*/ 0 h 2738437"/>
                <a:gd name="connsiteX7" fmla="*/ 714375 w 5796915"/>
                <a:gd name="connsiteY7" fmla="*/ 2384108 h 2738437"/>
                <a:gd name="connsiteX8" fmla="*/ 645795 w 5796915"/>
                <a:gd name="connsiteY8" fmla="*/ 2452688 h 2738437"/>
                <a:gd name="connsiteX9" fmla="*/ 606743 w 5796915"/>
                <a:gd name="connsiteY9" fmla="*/ 2452688 h 2738437"/>
                <a:gd name="connsiteX10" fmla="*/ 538163 w 5796915"/>
                <a:gd name="connsiteY10" fmla="*/ 2384108 h 2738437"/>
                <a:gd name="connsiteX11" fmla="*/ 442913 w 5796915"/>
                <a:gd name="connsiteY11" fmla="*/ 1547813 h 2738437"/>
                <a:gd name="connsiteX12" fmla="*/ 511493 w 5796915"/>
                <a:gd name="connsiteY12" fmla="*/ 1479232 h 2738437"/>
                <a:gd name="connsiteX13" fmla="*/ 645795 w 5796915"/>
                <a:gd name="connsiteY13" fmla="*/ 1479232 h 2738437"/>
                <a:gd name="connsiteX14" fmla="*/ 714375 w 5796915"/>
                <a:gd name="connsiteY14" fmla="*/ 1547813 h 2738437"/>
                <a:gd name="connsiteX15" fmla="*/ 714375 w 5796915"/>
                <a:gd name="connsiteY15" fmla="*/ 2384108 h 2738437"/>
                <a:gd name="connsiteX16" fmla="*/ 714375 w 5796915"/>
                <a:gd name="connsiteY16" fmla="*/ 1116330 h 2738437"/>
                <a:gd name="connsiteX17" fmla="*/ 645795 w 5796915"/>
                <a:gd name="connsiteY17" fmla="*/ 1184910 h 2738437"/>
                <a:gd name="connsiteX18" fmla="*/ 511493 w 5796915"/>
                <a:gd name="connsiteY18" fmla="*/ 1184910 h 2738437"/>
                <a:gd name="connsiteX19" fmla="*/ 442913 w 5796915"/>
                <a:gd name="connsiteY19" fmla="*/ 1116330 h 2738437"/>
                <a:gd name="connsiteX20" fmla="*/ 442913 w 5796915"/>
                <a:gd name="connsiteY20" fmla="*/ 279082 h 2738437"/>
                <a:gd name="connsiteX21" fmla="*/ 511493 w 5796915"/>
                <a:gd name="connsiteY21" fmla="*/ 210502 h 2738437"/>
                <a:gd name="connsiteX22" fmla="*/ 645795 w 5796915"/>
                <a:gd name="connsiteY22" fmla="*/ 210502 h 2738437"/>
                <a:gd name="connsiteX23" fmla="*/ 714375 w 5796915"/>
                <a:gd name="connsiteY23" fmla="*/ 279082 h 2738437"/>
                <a:gd name="connsiteX24" fmla="*/ 714375 w 5796915"/>
                <a:gd name="connsiteY24" fmla="*/ 1116330 h 2738437"/>
                <a:gd name="connsiteX25" fmla="*/ 1294448 w 5796915"/>
                <a:gd name="connsiteY25" fmla="*/ 2384108 h 2738437"/>
                <a:gd name="connsiteX26" fmla="*/ 1225868 w 5796915"/>
                <a:gd name="connsiteY26" fmla="*/ 2452688 h 2738437"/>
                <a:gd name="connsiteX27" fmla="*/ 1091565 w 5796915"/>
                <a:gd name="connsiteY27" fmla="*/ 2452688 h 2738437"/>
                <a:gd name="connsiteX28" fmla="*/ 1022985 w 5796915"/>
                <a:gd name="connsiteY28" fmla="*/ 2384108 h 2738437"/>
                <a:gd name="connsiteX29" fmla="*/ 1022985 w 5796915"/>
                <a:gd name="connsiteY29" fmla="*/ 1547813 h 2738437"/>
                <a:gd name="connsiteX30" fmla="*/ 1091565 w 5796915"/>
                <a:gd name="connsiteY30" fmla="*/ 1479232 h 2738437"/>
                <a:gd name="connsiteX31" fmla="*/ 1225868 w 5796915"/>
                <a:gd name="connsiteY31" fmla="*/ 1479232 h 2738437"/>
                <a:gd name="connsiteX32" fmla="*/ 1294448 w 5796915"/>
                <a:gd name="connsiteY32" fmla="*/ 1547813 h 2738437"/>
                <a:gd name="connsiteX33" fmla="*/ 1294448 w 5796915"/>
                <a:gd name="connsiteY33" fmla="*/ 2384108 h 2738437"/>
                <a:gd name="connsiteX34" fmla="*/ 1294448 w 5796915"/>
                <a:gd name="connsiteY34" fmla="*/ 1116330 h 2738437"/>
                <a:gd name="connsiteX35" fmla="*/ 1225868 w 5796915"/>
                <a:gd name="connsiteY35" fmla="*/ 1184910 h 2738437"/>
                <a:gd name="connsiteX36" fmla="*/ 1091565 w 5796915"/>
                <a:gd name="connsiteY36" fmla="*/ 1184910 h 2738437"/>
                <a:gd name="connsiteX37" fmla="*/ 1022985 w 5796915"/>
                <a:gd name="connsiteY37" fmla="*/ 1116330 h 2738437"/>
                <a:gd name="connsiteX38" fmla="*/ 1022985 w 5796915"/>
                <a:gd name="connsiteY38" fmla="*/ 279082 h 2738437"/>
                <a:gd name="connsiteX39" fmla="*/ 1091565 w 5796915"/>
                <a:gd name="connsiteY39" fmla="*/ 210502 h 2738437"/>
                <a:gd name="connsiteX40" fmla="*/ 1225868 w 5796915"/>
                <a:gd name="connsiteY40" fmla="*/ 210502 h 2738437"/>
                <a:gd name="connsiteX41" fmla="*/ 1294448 w 5796915"/>
                <a:gd name="connsiteY41" fmla="*/ 279082 h 2738437"/>
                <a:gd name="connsiteX42" fmla="*/ 1294448 w 5796915"/>
                <a:gd name="connsiteY42" fmla="*/ 1116330 h 2738437"/>
                <a:gd name="connsiteX43" fmla="*/ 1874520 w 5796915"/>
                <a:gd name="connsiteY43" fmla="*/ 2384108 h 2738437"/>
                <a:gd name="connsiteX44" fmla="*/ 1805940 w 5796915"/>
                <a:gd name="connsiteY44" fmla="*/ 2452688 h 2738437"/>
                <a:gd name="connsiteX45" fmla="*/ 1671638 w 5796915"/>
                <a:gd name="connsiteY45" fmla="*/ 2452688 h 2738437"/>
                <a:gd name="connsiteX46" fmla="*/ 1603058 w 5796915"/>
                <a:gd name="connsiteY46" fmla="*/ 2384108 h 2738437"/>
                <a:gd name="connsiteX47" fmla="*/ 1603058 w 5796915"/>
                <a:gd name="connsiteY47" fmla="*/ 1547813 h 2738437"/>
                <a:gd name="connsiteX48" fmla="*/ 1671638 w 5796915"/>
                <a:gd name="connsiteY48" fmla="*/ 1479232 h 2738437"/>
                <a:gd name="connsiteX49" fmla="*/ 1805940 w 5796915"/>
                <a:gd name="connsiteY49" fmla="*/ 1479232 h 2738437"/>
                <a:gd name="connsiteX50" fmla="*/ 1874520 w 5796915"/>
                <a:gd name="connsiteY50" fmla="*/ 1547813 h 2738437"/>
                <a:gd name="connsiteX51" fmla="*/ 1874520 w 5796915"/>
                <a:gd name="connsiteY51" fmla="*/ 2384108 h 2738437"/>
                <a:gd name="connsiteX52" fmla="*/ 1874520 w 5796915"/>
                <a:gd name="connsiteY52" fmla="*/ 1116330 h 2738437"/>
                <a:gd name="connsiteX53" fmla="*/ 1805940 w 5796915"/>
                <a:gd name="connsiteY53" fmla="*/ 1184910 h 2738437"/>
                <a:gd name="connsiteX54" fmla="*/ 1671638 w 5796915"/>
                <a:gd name="connsiteY54" fmla="*/ 1184910 h 2738437"/>
                <a:gd name="connsiteX55" fmla="*/ 1603058 w 5796915"/>
                <a:gd name="connsiteY55" fmla="*/ 1116330 h 2738437"/>
                <a:gd name="connsiteX56" fmla="*/ 1603058 w 5796915"/>
                <a:gd name="connsiteY56" fmla="*/ 279082 h 2738437"/>
                <a:gd name="connsiteX57" fmla="*/ 1671638 w 5796915"/>
                <a:gd name="connsiteY57" fmla="*/ 210502 h 2738437"/>
                <a:gd name="connsiteX58" fmla="*/ 1805940 w 5796915"/>
                <a:gd name="connsiteY58" fmla="*/ 210502 h 2738437"/>
                <a:gd name="connsiteX59" fmla="*/ 1874520 w 5796915"/>
                <a:gd name="connsiteY59" fmla="*/ 279082 h 2738437"/>
                <a:gd name="connsiteX60" fmla="*/ 1874520 w 5796915"/>
                <a:gd name="connsiteY60" fmla="*/ 1116330 h 2738437"/>
                <a:gd name="connsiteX61" fmla="*/ 2454593 w 5796915"/>
                <a:gd name="connsiteY61" fmla="*/ 2384108 h 2738437"/>
                <a:gd name="connsiteX62" fmla="*/ 2386013 w 5796915"/>
                <a:gd name="connsiteY62" fmla="*/ 2452688 h 2738437"/>
                <a:gd name="connsiteX63" fmla="*/ 2251710 w 5796915"/>
                <a:gd name="connsiteY63" fmla="*/ 2452688 h 2738437"/>
                <a:gd name="connsiteX64" fmla="*/ 2183130 w 5796915"/>
                <a:gd name="connsiteY64" fmla="*/ 2384108 h 2738437"/>
                <a:gd name="connsiteX65" fmla="*/ 2183130 w 5796915"/>
                <a:gd name="connsiteY65" fmla="*/ 1547813 h 2738437"/>
                <a:gd name="connsiteX66" fmla="*/ 2251710 w 5796915"/>
                <a:gd name="connsiteY66" fmla="*/ 1479232 h 2738437"/>
                <a:gd name="connsiteX67" fmla="*/ 2386013 w 5796915"/>
                <a:gd name="connsiteY67" fmla="*/ 1479232 h 2738437"/>
                <a:gd name="connsiteX68" fmla="*/ 2454593 w 5796915"/>
                <a:gd name="connsiteY68" fmla="*/ 1547813 h 2738437"/>
                <a:gd name="connsiteX69" fmla="*/ 2454593 w 5796915"/>
                <a:gd name="connsiteY69" fmla="*/ 2384108 h 2738437"/>
                <a:gd name="connsiteX70" fmla="*/ 2454593 w 5796915"/>
                <a:gd name="connsiteY70" fmla="*/ 1116330 h 2738437"/>
                <a:gd name="connsiteX71" fmla="*/ 2386013 w 5796915"/>
                <a:gd name="connsiteY71" fmla="*/ 1184910 h 2738437"/>
                <a:gd name="connsiteX72" fmla="*/ 2251710 w 5796915"/>
                <a:gd name="connsiteY72" fmla="*/ 1184910 h 2738437"/>
                <a:gd name="connsiteX73" fmla="*/ 2183130 w 5796915"/>
                <a:gd name="connsiteY73" fmla="*/ 1116330 h 2738437"/>
                <a:gd name="connsiteX74" fmla="*/ 2183130 w 5796915"/>
                <a:gd name="connsiteY74" fmla="*/ 279082 h 2738437"/>
                <a:gd name="connsiteX75" fmla="*/ 2251710 w 5796915"/>
                <a:gd name="connsiteY75" fmla="*/ 210502 h 2738437"/>
                <a:gd name="connsiteX76" fmla="*/ 2386013 w 5796915"/>
                <a:gd name="connsiteY76" fmla="*/ 210502 h 2738437"/>
                <a:gd name="connsiteX77" fmla="*/ 2454593 w 5796915"/>
                <a:gd name="connsiteY77" fmla="*/ 279082 h 2738437"/>
                <a:gd name="connsiteX78" fmla="*/ 2454593 w 5796915"/>
                <a:gd name="connsiteY78" fmla="*/ 1116330 h 2738437"/>
                <a:gd name="connsiteX79" fmla="*/ 3034665 w 5796915"/>
                <a:gd name="connsiteY79" fmla="*/ 2384108 h 2738437"/>
                <a:gd name="connsiteX80" fmla="*/ 2966085 w 5796915"/>
                <a:gd name="connsiteY80" fmla="*/ 2452688 h 2738437"/>
                <a:gd name="connsiteX81" fmla="*/ 2831783 w 5796915"/>
                <a:gd name="connsiteY81" fmla="*/ 2452688 h 2738437"/>
                <a:gd name="connsiteX82" fmla="*/ 2763203 w 5796915"/>
                <a:gd name="connsiteY82" fmla="*/ 2384108 h 2738437"/>
                <a:gd name="connsiteX83" fmla="*/ 2763203 w 5796915"/>
                <a:gd name="connsiteY83" fmla="*/ 1547813 h 2738437"/>
                <a:gd name="connsiteX84" fmla="*/ 2831783 w 5796915"/>
                <a:gd name="connsiteY84" fmla="*/ 1479232 h 2738437"/>
                <a:gd name="connsiteX85" fmla="*/ 2966085 w 5796915"/>
                <a:gd name="connsiteY85" fmla="*/ 1479232 h 2738437"/>
                <a:gd name="connsiteX86" fmla="*/ 3034665 w 5796915"/>
                <a:gd name="connsiteY86" fmla="*/ 1547813 h 2738437"/>
                <a:gd name="connsiteX87" fmla="*/ 3034665 w 5796915"/>
                <a:gd name="connsiteY87" fmla="*/ 2384108 h 2738437"/>
                <a:gd name="connsiteX88" fmla="*/ 3034665 w 5796915"/>
                <a:gd name="connsiteY88" fmla="*/ 1116330 h 2738437"/>
                <a:gd name="connsiteX89" fmla="*/ 2966085 w 5796915"/>
                <a:gd name="connsiteY89" fmla="*/ 1184910 h 2738437"/>
                <a:gd name="connsiteX90" fmla="*/ 2831783 w 5796915"/>
                <a:gd name="connsiteY90" fmla="*/ 1184910 h 2738437"/>
                <a:gd name="connsiteX91" fmla="*/ 2763203 w 5796915"/>
                <a:gd name="connsiteY91" fmla="*/ 1116330 h 2738437"/>
                <a:gd name="connsiteX92" fmla="*/ 2763203 w 5796915"/>
                <a:gd name="connsiteY92" fmla="*/ 279082 h 2738437"/>
                <a:gd name="connsiteX93" fmla="*/ 2831783 w 5796915"/>
                <a:gd name="connsiteY93" fmla="*/ 210502 h 2738437"/>
                <a:gd name="connsiteX94" fmla="*/ 2966085 w 5796915"/>
                <a:gd name="connsiteY94" fmla="*/ 210502 h 2738437"/>
                <a:gd name="connsiteX95" fmla="*/ 3034665 w 5796915"/>
                <a:gd name="connsiteY95" fmla="*/ 279082 h 2738437"/>
                <a:gd name="connsiteX96" fmla="*/ 3034665 w 5796915"/>
                <a:gd name="connsiteY96" fmla="*/ 1116330 h 2738437"/>
                <a:gd name="connsiteX97" fmla="*/ 3613785 w 5796915"/>
                <a:gd name="connsiteY97" fmla="*/ 2384108 h 2738437"/>
                <a:gd name="connsiteX98" fmla="*/ 3545205 w 5796915"/>
                <a:gd name="connsiteY98" fmla="*/ 2452688 h 2738437"/>
                <a:gd name="connsiteX99" fmla="*/ 3410903 w 5796915"/>
                <a:gd name="connsiteY99" fmla="*/ 2452688 h 2738437"/>
                <a:gd name="connsiteX100" fmla="*/ 3342323 w 5796915"/>
                <a:gd name="connsiteY100" fmla="*/ 2384108 h 2738437"/>
                <a:gd name="connsiteX101" fmla="*/ 3342323 w 5796915"/>
                <a:gd name="connsiteY101" fmla="*/ 1547813 h 2738437"/>
                <a:gd name="connsiteX102" fmla="*/ 3410903 w 5796915"/>
                <a:gd name="connsiteY102" fmla="*/ 1479232 h 2738437"/>
                <a:gd name="connsiteX103" fmla="*/ 3545205 w 5796915"/>
                <a:gd name="connsiteY103" fmla="*/ 1479232 h 2738437"/>
                <a:gd name="connsiteX104" fmla="*/ 3613785 w 5796915"/>
                <a:gd name="connsiteY104" fmla="*/ 1547813 h 2738437"/>
                <a:gd name="connsiteX105" fmla="*/ 3613785 w 5796915"/>
                <a:gd name="connsiteY105" fmla="*/ 2384108 h 2738437"/>
                <a:gd name="connsiteX106" fmla="*/ 3613785 w 5796915"/>
                <a:gd name="connsiteY106" fmla="*/ 1116330 h 2738437"/>
                <a:gd name="connsiteX107" fmla="*/ 3545205 w 5796915"/>
                <a:gd name="connsiteY107" fmla="*/ 1184910 h 2738437"/>
                <a:gd name="connsiteX108" fmla="*/ 3410903 w 5796915"/>
                <a:gd name="connsiteY108" fmla="*/ 1184910 h 2738437"/>
                <a:gd name="connsiteX109" fmla="*/ 3342323 w 5796915"/>
                <a:gd name="connsiteY109" fmla="*/ 1116330 h 2738437"/>
                <a:gd name="connsiteX110" fmla="*/ 3342323 w 5796915"/>
                <a:gd name="connsiteY110" fmla="*/ 279082 h 2738437"/>
                <a:gd name="connsiteX111" fmla="*/ 3410903 w 5796915"/>
                <a:gd name="connsiteY111" fmla="*/ 210502 h 2738437"/>
                <a:gd name="connsiteX112" fmla="*/ 3545205 w 5796915"/>
                <a:gd name="connsiteY112" fmla="*/ 210502 h 2738437"/>
                <a:gd name="connsiteX113" fmla="*/ 3613785 w 5796915"/>
                <a:gd name="connsiteY113" fmla="*/ 279082 h 2738437"/>
                <a:gd name="connsiteX114" fmla="*/ 3613785 w 5796915"/>
                <a:gd name="connsiteY114" fmla="*/ 1116330 h 2738437"/>
                <a:gd name="connsiteX115" fmla="*/ 4193858 w 5796915"/>
                <a:gd name="connsiteY115" fmla="*/ 2384108 h 2738437"/>
                <a:gd name="connsiteX116" fmla="*/ 4125278 w 5796915"/>
                <a:gd name="connsiteY116" fmla="*/ 2452688 h 2738437"/>
                <a:gd name="connsiteX117" fmla="*/ 3990975 w 5796915"/>
                <a:gd name="connsiteY117" fmla="*/ 2452688 h 2738437"/>
                <a:gd name="connsiteX118" fmla="*/ 3922395 w 5796915"/>
                <a:gd name="connsiteY118" fmla="*/ 2384108 h 2738437"/>
                <a:gd name="connsiteX119" fmla="*/ 3922395 w 5796915"/>
                <a:gd name="connsiteY119" fmla="*/ 1547813 h 2738437"/>
                <a:gd name="connsiteX120" fmla="*/ 3990975 w 5796915"/>
                <a:gd name="connsiteY120" fmla="*/ 1479232 h 2738437"/>
                <a:gd name="connsiteX121" fmla="*/ 4125278 w 5796915"/>
                <a:gd name="connsiteY121" fmla="*/ 1479232 h 2738437"/>
                <a:gd name="connsiteX122" fmla="*/ 4193858 w 5796915"/>
                <a:gd name="connsiteY122" fmla="*/ 1547813 h 2738437"/>
                <a:gd name="connsiteX123" fmla="*/ 4193858 w 5796915"/>
                <a:gd name="connsiteY123" fmla="*/ 2384108 h 2738437"/>
                <a:gd name="connsiteX124" fmla="*/ 4193858 w 5796915"/>
                <a:gd name="connsiteY124" fmla="*/ 1116330 h 2738437"/>
                <a:gd name="connsiteX125" fmla="*/ 4125278 w 5796915"/>
                <a:gd name="connsiteY125" fmla="*/ 1184910 h 2738437"/>
                <a:gd name="connsiteX126" fmla="*/ 3990975 w 5796915"/>
                <a:gd name="connsiteY126" fmla="*/ 1184910 h 2738437"/>
                <a:gd name="connsiteX127" fmla="*/ 3922395 w 5796915"/>
                <a:gd name="connsiteY127" fmla="*/ 1116330 h 2738437"/>
                <a:gd name="connsiteX128" fmla="*/ 3922395 w 5796915"/>
                <a:gd name="connsiteY128" fmla="*/ 279082 h 2738437"/>
                <a:gd name="connsiteX129" fmla="*/ 3990975 w 5796915"/>
                <a:gd name="connsiteY129" fmla="*/ 210502 h 2738437"/>
                <a:gd name="connsiteX130" fmla="*/ 4125278 w 5796915"/>
                <a:gd name="connsiteY130" fmla="*/ 210502 h 2738437"/>
                <a:gd name="connsiteX131" fmla="*/ 4193858 w 5796915"/>
                <a:gd name="connsiteY131" fmla="*/ 279082 h 2738437"/>
                <a:gd name="connsiteX132" fmla="*/ 4193858 w 5796915"/>
                <a:gd name="connsiteY132" fmla="*/ 1116330 h 2738437"/>
                <a:gd name="connsiteX133" fmla="*/ 4773930 w 5796915"/>
                <a:gd name="connsiteY133" fmla="*/ 2384108 h 2738437"/>
                <a:gd name="connsiteX134" fmla="*/ 4705350 w 5796915"/>
                <a:gd name="connsiteY134" fmla="*/ 2452688 h 2738437"/>
                <a:gd name="connsiteX135" fmla="*/ 4571048 w 5796915"/>
                <a:gd name="connsiteY135" fmla="*/ 2452688 h 2738437"/>
                <a:gd name="connsiteX136" fmla="*/ 4502468 w 5796915"/>
                <a:gd name="connsiteY136" fmla="*/ 2384108 h 2738437"/>
                <a:gd name="connsiteX137" fmla="*/ 4502468 w 5796915"/>
                <a:gd name="connsiteY137" fmla="*/ 1547813 h 2738437"/>
                <a:gd name="connsiteX138" fmla="*/ 4571048 w 5796915"/>
                <a:gd name="connsiteY138" fmla="*/ 1479232 h 2738437"/>
                <a:gd name="connsiteX139" fmla="*/ 4705350 w 5796915"/>
                <a:gd name="connsiteY139" fmla="*/ 1479232 h 2738437"/>
                <a:gd name="connsiteX140" fmla="*/ 4773930 w 5796915"/>
                <a:gd name="connsiteY140" fmla="*/ 1547813 h 2738437"/>
                <a:gd name="connsiteX141" fmla="*/ 4773930 w 5796915"/>
                <a:gd name="connsiteY141" fmla="*/ 2384108 h 2738437"/>
                <a:gd name="connsiteX142" fmla="*/ 4773930 w 5796915"/>
                <a:gd name="connsiteY142" fmla="*/ 1116330 h 2738437"/>
                <a:gd name="connsiteX143" fmla="*/ 4705350 w 5796915"/>
                <a:gd name="connsiteY143" fmla="*/ 1184910 h 2738437"/>
                <a:gd name="connsiteX144" fmla="*/ 4571048 w 5796915"/>
                <a:gd name="connsiteY144" fmla="*/ 1184910 h 2738437"/>
                <a:gd name="connsiteX145" fmla="*/ 4502468 w 5796915"/>
                <a:gd name="connsiteY145" fmla="*/ 1116330 h 2738437"/>
                <a:gd name="connsiteX146" fmla="*/ 4502468 w 5796915"/>
                <a:gd name="connsiteY146" fmla="*/ 279082 h 2738437"/>
                <a:gd name="connsiteX147" fmla="*/ 4571048 w 5796915"/>
                <a:gd name="connsiteY147" fmla="*/ 210502 h 2738437"/>
                <a:gd name="connsiteX148" fmla="*/ 4705350 w 5796915"/>
                <a:gd name="connsiteY148" fmla="*/ 210502 h 2738437"/>
                <a:gd name="connsiteX149" fmla="*/ 4773930 w 5796915"/>
                <a:gd name="connsiteY149" fmla="*/ 279082 h 2738437"/>
                <a:gd name="connsiteX150" fmla="*/ 4773930 w 5796915"/>
                <a:gd name="connsiteY150" fmla="*/ 1116330 h 2738437"/>
                <a:gd name="connsiteX151" fmla="*/ 5258753 w 5796915"/>
                <a:gd name="connsiteY151" fmla="*/ 2384108 h 2738437"/>
                <a:gd name="connsiteX152" fmla="*/ 5190173 w 5796915"/>
                <a:gd name="connsiteY152" fmla="*/ 2452688 h 2738437"/>
                <a:gd name="connsiteX153" fmla="*/ 5151120 w 5796915"/>
                <a:gd name="connsiteY153" fmla="*/ 2452688 h 2738437"/>
                <a:gd name="connsiteX154" fmla="*/ 5082540 w 5796915"/>
                <a:gd name="connsiteY154" fmla="*/ 2384108 h 2738437"/>
                <a:gd name="connsiteX155" fmla="*/ 5082540 w 5796915"/>
                <a:gd name="connsiteY155" fmla="*/ 1547813 h 2738437"/>
                <a:gd name="connsiteX156" fmla="*/ 5151120 w 5796915"/>
                <a:gd name="connsiteY156" fmla="*/ 1479232 h 2738437"/>
                <a:gd name="connsiteX157" fmla="*/ 5285423 w 5796915"/>
                <a:gd name="connsiteY157" fmla="*/ 1479232 h 2738437"/>
                <a:gd name="connsiteX158" fmla="*/ 5354003 w 5796915"/>
                <a:gd name="connsiteY158" fmla="*/ 1547813 h 2738437"/>
                <a:gd name="connsiteX159" fmla="*/ 5258753 w 5796915"/>
                <a:gd name="connsiteY159" fmla="*/ 2384108 h 2738437"/>
                <a:gd name="connsiteX160" fmla="*/ 5354003 w 5796915"/>
                <a:gd name="connsiteY160" fmla="*/ 1116330 h 2738437"/>
                <a:gd name="connsiteX161" fmla="*/ 5285423 w 5796915"/>
                <a:gd name="connsiteY161" fmla="*/ 1184910 h 2738437"/>
                <a:gd name="connsiteX162" fmla="*/ 5151120 w 5796915"/>
                <a:gd name="connsiteY162" fmla="*/ 1184910 h 2738437"/>
                <a:gd name="connsiteX163" fmla="*/ 5082540 w 5796915"/>
                <a:gd name="connsiteY163" fmla="*/ 1116330 h 2738437"/>
                <a:gd name="connsiteX164" fmla="*/ 5082540 w 5796915"/>
                <a:gd name="connsiteY164" fmla="*/ 279082 h 2738437"/>
                <a:gd name="connsiteX165" fmla="*/ 5151120 w 5796915"/>
                <a:gd name="connsiteY165" fmla="*/ 210502 h 2738437"/>
                <a:gd name="connsiteX166" fmla="*/ 5285423 w 5796915"/>
                <a:gd name="connsiteY166" fmla="*/ 210502 h 2738437"/>
                <a:gd name="connsiteX167" fmla="*/ 5354003 w 5796915"/>
                <a:gd name="connsiteY167" fmla="*/ 279082 h 2738437"/>
                <a:gd name="connsiteX168" fmla="*/ 5354003 w 5796915"/>
                <a:gd name="connsiteY168" fmla="*/ 1116330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5796915" h="2738437">
                  <a:moveTo>
                    <a:pt x="0" y="0"/>
                  </a:moveTo>
                  <a:lnTo>
                    <a:pt x="357188" y="2566035"/>
                  </a:lnTo>
                  <a:cubicBezTo>
                    <a:pt x="370523" y="2665095"/>
                    <a:pt x="455295" y="2738438"/>
                    <a:pt x="555308" y="2738438"/>
                  </a:cubicBezTo>
                  <a:lnTo>
                    <a:pt x="5233035" y="2738438"/>
                  </a:lnTo>
                  <a:cubicBezTo>
                    <a:pt x="5332095" y="2738438"/>
                    <a:pt x="5416868" y="2665095"/>
                    <a:pt x="5431155" y="2566988"/>
                  </a:cubicBezTo>
                  <a:lnTo>
                    <a:pt x="5796915" y="0"/>
                  </a:lnTo>
                  <a:lnTo>
                    <a:pt x="0" y="0"/>
                  </a:lnTo>
                  <a:close/>
                  <a:moveTo>
                    <a:pt x="714375" y="2384108"/>
                  </a:moveTo>
                  <a:cubicBezTo>
                    <a:pt x="714375" y="2422208"/>
                    <a:pt x="683895" y="2452688"/>
                    <a:pt x="645795" y="2452688"/>
                  </a:cubicBezTo>
                  <a:lnTo>
                    <a:pt x="606743" y="2452688"/>
                  </a:lnTo>
                  <a:cubicBezTo>
                    <a:pt x="568643" y="2452688"/>
                    <a:pt x="538163" y="2422208"/>
                    <a:pt x="538163" y="2384108"/>
                  </a:cubicBezTo>
                  <a:lnTo>
                    <a:pt x="442913" y="1547813"/>
                  </a:lnTo>
                  <a:cubicBezTo>
                    <a:pt x="442913" y="1509713"/>
                    <a:pt x="473393" y="1479232"/>
                    <a:pt x="511493" y="1479232"/>
                  </a:cubicBezTo>
                  <a:lnTo>
                    <a:pt x="645795" y="1479232"/>
                  </a:lnTo>
                  <a:cubicBezTo>
                    <a:pt x="683895" y="1479232"/>
                    <a:pt x="714375" y="1509713"/>
                    <a:pt x="714375" y="1547813"/>
                  </a:cubicBezTo>
                  <a:lnTo>
                    <a:pt x="714375" y="2384108"/>
                  </a:lnTo>
                  <a:close/>
                  <a:moveTo>
                    <a:pt x="714375" y="1116330"/>
                  </a:moveTo>
                  <a:cubicBezTo>
                    <a:pt x="714375" y="1154430"/>
                    <a:pt x="683895" y="1184910"/>
                    <a:pt x="645795" y="1184910"/>
                  </a:cubicBezTo>
                  <a:lnTo>
                    <a:pt x="511493" y="1184910"/>
                  </a:lnTo>
                  <a:cubicBezTo>
                    <a:pt x="473393" y="1184910"/>
                    <a:pt x="442913" y="1154430"/>
                    <a:pt x="442913" y="1116330"/>
                  </a:cubicBezTo>
                  <a:lnTo>
                    <a:pt x="442913" y="279082"/>
                  </a:lnTo>
                  <a:cubicBezTo>
                    <a:pt x="442913" y="240982"/>
                    <a:pt x="473393" y="210502"/>
                    <a:pt x="511493" y="210502"/>
                  </a:cubicBezTo>
                  <a:lnTo>
                    <a:pt x="645795" y="210502"/>
                  </a:lnTo>
                  <a:cubicBezTo>
                    <a:pt x="683895" y="210502"/>
                    <a:pt x="714375" y="240982"/>
                    <a:pt x="714375" y="279082"/>
                  </a:cubicBezTo>
                  <a:lnTo>
                    <a:pt x="714375" y="1116330"/>
                  </a:lnTo>
                  <a:close/>
                  <a:moveTo>
                    <a:pt x="1294448" y="2384108"/>
                  </a:moveTo>
                  <a:cubicBezTo>
                    <a:pt x="1294448" y="2422208"/>
                    <a:pt x="1263968" y="2452688"/>
                    <a:pt x="1225868" y="2452688"/>
                  </a:cubicBezTo>
                  <a:lnTo>
                    <a:pt x="1091565" y="2452688"/>
                  </a:lnTo>
                  <a:cubicBezTo>
                    <a:pt x="1053465" y="2452688"/>
                    <a:pt x="1022985" y="2422208"/>
                    <a:pt x="1022985" y="2384108"/>
                  </a:cubicBezTo>
                  <a:lnTo>
                    <a:pt x="1022985" y="1547813"/>
                  </a:lnTo>
                  <a:cubicBezTo>
                    <a:pt x="1022985" y="1509713"/>
                    <a:pt x="1053465" y="1479232"/>
                    <a:pt x="1091565" y="1479232"/>
                  </a:cubicBezTo>
                  <a:lnTo>
                    <a:pt x="1225868" y="1479232"/>
                  </a:lnTo>
                  <a:cubicBezTo>
                    <a:pt x="1263968" y="1479232"/>
                    <a:pt x="1294448" y="1509713"/>
                    <a:pt x="1294448" y="1547813"/>
                  </a:cubicBezTo>
                  <a:lnTo>
                    <a:pt x="1294448" y="2384108"/>
                  </a:lnTo>
                  <a:close/>
                  <a:moveTo>
                    <a:pt x="1294448" y="1116330"/>
                  </a:moveTo>
                  <a:cubicBezTo>
                    <a:pt x="1294448" y="1154430"/>
                    <a:pt x="1263968" y="1184910"/>
                    <a:pt x="1225868" y="1184910"/>
                  </a:cubicBezTo>
                  <a:lnTo>
                    <a:pt x="1091565" y="1184910"/>
                  </a:lnTo>
                  <a:cubicBezTo>
                    <a:pt x="1053465" y="1184910"/>
                    <a:pt x="1022985" y="1154430"/>
                    <a:pt x="1022985" y="1116330"/>
                  </a:cubicBezTo>
                  <a:lnTo>
                    <a:pt x="1022985" y="279082"/>
                  </a:lnTo>
                  <a:cubicBezTo>
                    <a:pt x="1022985" y="240982"/>
                    <a:pt x="1053465" y="210502"/>
                    <a:pt x="1091565" y="210502"/>
                  </a:cubicBezTo>
                  <a:lnTo>
                    <a:pt x="1225868" y="210502"/>
                  </a:lnTo>
                  <a:cubicBezTo>
                    <a:pt x="1263968" y="210502"/>
                    <a:pt x="1294448" y="240982"/>
                    <a:pt x="1294448" y="279082"/>
                  </a:cubicBezTo>
                  <a:lnTo>
                    <a:pt x="1294448" y="1116330"/>
                  </a:lnTo>
                  <a:close/>
                  <a:moveTo>
                    <a:pt x="1874520" y="2384108"/>
                  </a:moveTo>
                  <a:cubicBezTo>
                    <a:pt x="1874520" y="2422208"/>
                    <a:pt x="1844040" y="2452688"/>
                    <a:pt x="1805940" y="2452688"/>
                  </a:cubicBezTo>
                  <a:lnTo>
                    <a:pt x="1671638" y="2452688"/>
                  </a:lnTo>
                  <a:cubicBezTo>
                    <a:pt x="1633538" y="2452688"/>
                    <a:pt x="1603058" y="2422208"/>
                    <a:pt x="1603058" y="2384108"/>
                  </a:cubicBezTo>
                  <a:lnTo>
                    <a:pt x="1603058" y="1547813"/>
                  </a:lnTo>
                  <a:cubicBezTo>
                    <a:pt x="1603058" y="1509713"/>
                    <a:pt x="1633538" y="1479232"/>
                    <a:pt x="1671638" y="1479232"/>
                  </a:cubicBezTo>
                  <a:lnTo>
                    <a:pt x="1805940" y="1479232"/>
                  </a:lnTo>
                  <a:cubicBezTo>
                    <a:pt x="1844040" y="1479232"/>
                    <a:pt x="1874520" y="1509713"/>
                    <a:pt x="1874520" y="1547813"/>
                  </a:cubicBezTo>
                  <a:lnTo>
                    <a:pt x="1874520" y="2384108"/>
                  </a:lnTo>
                  <a:close/>
                  <a:moveTo>
                    <a:pt x="1874520" y="1116330"/>
                  </a:moveTo>
                  <a:cubicBezTo>
                    <a:pt x="1874520" y="1154430"/>
                    <a:pt x="1844040" y="1184910"/>
                    <a:pt x="1805940" y="1184910"/>
                  </a:cubicBezTo>
                  <a:lnTo>
                    <a:pt x="1671638" y="1184910"/>
                  </a:lnTo>
                  <a:cubicBezTo>
                    <a:pt x="1633538" y="1184910"/>
                    <a:pt x="1603058" y="1154430"/>
                    <a:pt x="1603058" y="1116330"/>
                  </a:cubicBezTo>
                  <a:lnTo>
                    <a:pt x="1603058" y="279082"/>
                  </a:lnTo>
                  <a:cubicBezTo>
                    <a:pt x="1603058" y="240982"/>
                    <a:pt x="1633538" y="210502"/>
                    <a:pt x="1671638" y="210502"/>
                  </a:cubicBezTo>
                  <a:lnTo>
                    <a:pt x="1805940" y="210502"/>
                  </a:lnTo>
                  <a:cubicBezTo>
                    <a:pt x="1844040" y="210502"/>
                    <a:pt x="1874520" y="240982"/>
                    <a:pt x="1874520" y="279082"/>
                  </a:cubicBezTo>
                  <a:lnTo>
                    <a:pt x="1874520" y="1116330"/>
                  </a:lnTo>
                  <a:close/>
                  <a:moveTo>
                    <a:pt x="2454593" y="2384108"/>
                  </a:moveTo>
                  <a:cubicBezTo>
                    <a:pt x="2454593" y="2422208"/>
                    <a:pt x="2424113" y="2452688"/>
                    <a:pt x="2386013" y="2452688"/>
                  </a:cubicBezTo>
                  <a:lnTo>
                    <a:pt x="2251710" y="2452688"/>
                  </a:lnTo>
                  <a:cubicBezTo>
                    <a:pt x="2213610" y="2452688"/>
                    <a:pt x="2183130" y="2422208"/>
                    <a:pt x="2183130" y="2384108"/>
                  </a:cubicBezTo>
                  <a:lnTo>
                    <a:pt x="2183130" y="1547813"/>
                  </a:lnTo>
                  <a:cubicBezTo>
                    <a:pt x="2183130" y="1509713"/>
                    <a:pt x="2213610" y="1479232"/>
                    <a:pt x="2251710" y="1479232"/>
                  </a:cubicBezTo>
                  <a:lnTo>
                    <a:pt x="2386013" y="1479232"/>
                  </a:lnTo>
                  <a:cubicBezTo>
                    <a:pt x="2424113" y="1479232"/>
                    <a:pt x="2454593" y="1509713"/>
                    <a:pt x="2454593" y="1547813"/>
                  </a:cubicBezTo>
                  <a:lnTo>
                    <a:pt x="2454593" y="2384108"/>
                  </a:lnTo>
                  <a:close/>
                  <a:moveTo>
                    <a:pt x="2454593" y="1116330"/>
                  </a:moveTo>
                  <a:cubicBezTo>
                    <a:pt x="2454593" y="1154430"/>
                    <a:pt x="2424113" y="1184910"/>
                    <a:pt x="2386013" y="1184910"/>
                  </a:cubicBezTo>
                  <a:lnTo>
                    <a:pt x="2251710" y="1184910"/>
                  </a:lnTo>
                  <a:cubicBezTo>
                    <a:pt x="2213610" y="1184910"/>
                    <a:pt x="2183130" y="1154430"/>
                    <a:pt x="2183130" y="1116330"/>
                  </a:cubicBezTo>
                  <a:lnTo>
                    <a:pt x="2183130" y="279082"/>
                  </a:lnTo>
                  <a:cubicBezTo>
                    <a:pt x="2183130" y="240982"/>
                    <a:pt x="2213610" y="210502"/>
                    <a:pt x="2251710" y="210502"/>
                  </a:cubicBezTo>
                  <a:lnTo>
                    <a:pt x="2386013" y="210502"/>
                  </a:lnTo>
                  <a:cubicBezTo>
                    <a:pt x="2424113" y="210502"/>
                    <a:pt x="2454593" y="240982"/>
                    <a:pt x="2454593" y="279082"/>
                  </a:cubicBezTo>
                  <a:lnTo>
                    <a:pt x="2454593" y="1116330"/>
                  </a:lnTo>
                  <a:close/>
                  <a:moveTo>
                    <a:pt x="3034665" y="2384108"/>
                  </a:moveTo>
                  <a:cubicBezTo>
                    <a:pt x="3034665" y="2422208"/>
                    <a:pt x="3004185" y="2452688"/>
                    <a:pt x="2966085" y="2452688"/>
                  </a:cubicBezTo>
                  <a:lnTo>
                    <a:pt x="2831783" y="2452688"/>
                  </a:lnTo>
                  <a:cubicBezTo>
                    <a:pt x="2793683" y="2452688"/>
                    <a:pt x="2763203" y="2422208"/>
                    <a:pt x="2763203" y="2384108"/>
                  </a:cubicBezTo>
                  <a:lnTo>
                    <a:pt x="2763203" y="1547813"/>
                  </a:lnTo>
                  <a:cubicBezTo>
                    <a:pt x="2763203" y="1509713"/>
                    <a:pt x="2793683" y="1479232"/>
                    <a:pt x="2831783" y="1479232"/>
                  </a:cubicBezTo>
                  <a:lnTo>
                    <a:pt x="2966085" y="1479232"/>
                  </a:lnTo>
                  <a:cubicBezTo>
                    <a:pt x="3004185" y="1479232"/>
                    <a:pt x="3034665" y="1509713"/>
                    <a:pt x="3034665" y="1547813"/>
                  </a:cubicBezTo>
                  <a:lnTo>
                    <a:pt x="3034665" y="2384108"/>
                  </a:lnTo>
                  <a:close/>
                  <a:moveTo>
                    <a:pt x="3034665" y="1116330"/>
                  </a:moveTo>
                  <a:cubicBezTo>
                    <a:pt x="3034665" y="1154430"/>
                    <a:pt x="3004185" y="1184910"/>
                    <a:pt x="2966085" y="1184910"/>
                  </a:cubicBezTo>
                  <a:lnTo>
                    <a:pt x="2831783" y="1184910"/>
                  </a:lnTo>
                  <a:cubicBezTo>
                    <a:pt x="2793683" y="1184910"/>
                    <a:pt x="2763203" y="1154430"/>
                    <a:pt x="2763203" y="1116330"/>
                  </a:cubicBezTo>
                  <a:lnTo>
                    <a:pt x="2763203" y="279082"/>
                  </a:lnTo>
                  <a:cubicBezTo>
                    <a:pt x="2763203" y="240982"/>
                    <a:pt x="2793683" y="210502"/>
                    <a:pt x="2831783" y="210502"/>
                  </a:cubicBezTo>
                  <a:lnTo>
                    <a:pt x="2966085" y="210502"/>
                  </a:lnTo>
                  <a:cubicBezTo>
                    <a:pt x="3004185" y="210502"/>
                    <a:pt x="3034665" y="240982"/>
                    <a:pt x="3034665" y="279082"/>
                  </a:cubicBezTo>
                  <a:lnTo>
                    <a:pt x="3034665" y="1116330"/>
                  </a:lnTo>
                  <a:close/>
                  <a:moveTo>
                    <a:pt x="3613785" y="2384108"/>
                  </a:moveTo>
                  <a:cubicBezTo>
                    <a:pt x="3613785" y="2422208"/>
                    <a:pt x="3583305" y="2452688"/>
                    <a:pt x="3545205" y="2452688"/>
                  </a:cubicBezTo>
                  <a:lnTo>
                    <a:pt x="3410903" y="2452688"/>
                  </a:lnTo>
                  <a:cubicBezTo>
                    <a:pt x="3372803" y="2452688"/>
                    <a:pt x="3342323" y="2422208"/>
                    <a:pt x="3342323" y="2384108"/>
                  </a:cubicBezTo>
                  <a:lnTo>
                    <a:pt x="3342323" y="1547813"/>
                  </a:lnTo>
                  <a:cubicBezTo>
                    <a:pt x="3342323" y="1509713"/>
                    <a:pt x="3372803" y="1479232"/>
                    <a:pt x="3410903" y="1479232"/>
                  </a:cubicBezTo>
                  <a:lnTo>
                    <a:pt x="3545205" y="1479232"/>
                  </a:lnTo>
                  <a:cubicBezTo>
                    <a:pt x="3583305" y="1479232"/>
                    <a:pt x="3613785" y="1509713"/>
                    <a:pt x="3613785" y="1547813"/>
                  </a:cubicBezTo>
                  <a:lnTo>
                    <a:pt x="3613785" y="2384108"/>
                  </a:lnTo>
                  <a:close/>
                  <a:moveTo>
                    <a:pt x="3613785" y="1116330"/>
                  </a:moveTo>
                  <a:cubicBezTo>
                    <a:pt x="3613785" y="1154430"/>
                    <a:pt x="3583305" y="1184910"/>
                    <a:pt x="3545205" y="1184910"/>
                  </a:cubicBezTo>
                  <a:lnTo>
                    <a:pt x="3410903" y="1184910"/>
                  </a:lnTo>
                  <a:cubicBezTo>
                    <a:pt x="3372803" y="1184910"/>
                    <a:pt x="3342323" y="1154430"/>
                    <a:pt x="3342323" y="1116330"/>
                  </a:cubicBezTo>
                  <a:lnTo>
                    <a:pt x="3342323" y="279082"/>
                  </a:lnTo>
                  <a:cubicBezTo>
                    <a:pt x="3342323" y="240982"/>
                    <a:pt x="3372803" y="210502"/>
                    <a:pt x="3410903" y="210502"/>
                  </a:cubicBezTo>
                  <a:lnTo>
                    <a:pt x="3545205" y="210502"/>
                  </a:lnTo>
                  <a:cubicBezTo>
                    <a:pt x="3583305" y="210502"/>
                    <a:pt x="3613785" y="240982"/>
                    <a:pt x="3613785" y="279082"/>
                  </a:cubicBezTo>
                  <a:lnTo>
                    <a:pt x="3613785" y="1116330"/>
                  </a:lnTo>
                  <a:close/>
                  <a:moveTo>
                    <a:pt x="4193858" y="2384108"/>
                  </a:moveTo>
                  <a:cubicBezTo>
                    <a:pt x="4193858" y="2422208"/>
                    <a:pt x="4163378" y="2452688"/>
                    <a:pt x="4125278" y="2452688"/>
                  </a:cubicBezTo>
                  <a:lnTo>
                    <a:pt x="3990975" y="2452688"/>
                  </a:lnTo>
                  <a:cubicBezTo>
                    <a:pt x="3952875" y="2452688"/>
                    <a:pt x="3922395" y="2422208"/>
                    <a:pt x="3922395" y="2384108"/>
                  </a:cubicBezTo>
                  <a:lnTo>
                    <a:pt x="3922395" y="1547813"/>
                  </a:lnTo>
                  <a:cubicBezTo>
                    <a:pt x="3922395" y="1509713"/>
                    <a:pt x="3952875" y="1479232"/>
                    <a:pt x="3990975" y="1479232"/>
                  </a:cubicBezTo>
                  <a:lnTo>
                    <a:pt x="4125278" y="1479232"/>
                  </a:lnTo>
                  <a:cubicBezTo>
                    <a:pt x="4163378" y="1479232"/>
                    <a:pt x="4193858" y="1509713"/>
                    <a:pt x="4193858" y="1547813"/>
                  </a:cubicBezTo>
                  <a:lnTo>
                    <a:pt x="4193858" y="2384108"/>
                  </a:lnTo>
                  <a:close/>
                  <a:moveTo>
                    <a:pt x="4193858" y="1116330"/>
                  </a:moveTo>
                  <a:cubicBezTo>
                    <a:pt x="4193858" y="1154430"/>
                    <a:pt x="4163378" y="1184910"/>
                    <a:pt x="4125278" y="1184910"/>
                  </a:cubicBezTo>
                  <a:lnTo>
                    <a:pt x="3990975" y="1184910"/>
                  </a:lnTo>
                  <a:cubicBezTo>
                    <a:pt x="3952875" y="1184910"/>
                    <a:pt x="3922395" y="1154430"/>
                    <a:pt x="3922395" y="1116330"/>
                  </a:cubicBezTo>
                  <a:lnTo>
                    <a:pt x="3922395" y="279082"/>
                  </a:lnTo>
                  <a:cubicBezTo>
                    <a:pt x="3922395" y="240982"/>
                    <a:pt x="3952875" y="210502"/>
                    <a:pt x="3990975" y="210502"/>
                  </a:cubicBezTo>
                  <a:lnTo>
                    <a:pt x="4125278" y="210502"/>
                  </a:lnTo>
                  <a:cubicBezTo>
                    <a:pt x="4163378" y="210502"/>
                    <a:pt x="4193858" y="240982"/>
                    <a:pt x="4193858" y="279082"/>
                  </a:cubicBezTo>
                  <a:lnTo>
                    <a:pt x="4193858" y="1116330"/>
                  </a:lnTo>
                  <a:close/>
                  <a:moveTo>
                    <a:pt x="4773930" y="2384108"/>
                  </a:moveTo>
                  <a:cubicBezTo>
                    <a:pt x="4773930" y="2422208"/>
                    <a:pt x="4743450" y="2452688"/>
                    <a:pt x="4705350" y="2452688"/>
                  </a:cubicBezTo>
                  <a:lnTo>
                    <a:pt x="4571048" y="2452688"/>
                  </a:lnTo>
                  <a:cubicBezTo>
                    <a:pt x="4532948" y="2452688"/>
                    <a:pt x="4502468" y="2422208"/>
                    <a:pt x="4502468" y="2384108"/>
                  </a:cubicBezTo>
                  <a:lnTo>
                    <a:pt x="4502468" y="1547813"/>
                  </a:lnTo>
                  <a:cubicBezTo>
                    <a:pt x="4502468" y="1509713"/>
                    <a:pt x="4532948" y="1479232"/>
                    <a:pt x="4571048" y="1479232"/>
                  </a:cubicBezTo>
                  <a:lnTo>
                    <a:pt x="4705350" y="1479232"/>
                  </a:lnTo>
                  <a:cubicBezTo>
                    <a:pt x="4743450" y="1479232"/>
                    <a:pt x="4773930" y="1509713"/>
                    <a:pt x="4773930" y="1547813"/>
                  </a:cubicBezTo>
                  <a:lnTo>
                    <a:pt x="4773930" y="2384108"/>
                  </a:lnTo>
                  <a:close/>
                  <a:moveTo>
                    <a:pt x="4773930" y="1116330"/>
                  </a:moveTo>
                  <a:cubicBezTo>
                    <a:pt x="4773930" y="1154430"/>
                    <a:pt x="4743450" y="1184910"/>
                    <a:pt x="4705350" y="1184910"/>
                  </a:cubicBezTo>
                  <a:lnTo>
                    <a:pt x="4571048" y="1184910"/>
                  </a:lnTo>
                  <a:cubicBezTo>
                    <a:pt x="4532948" y="1184910"/>
                    <a:pt x="4502468" y="1154430"/>
                    <a:pt x="4502468" y="1116330"/>
                  </a:cubicBezTo>
                  <a:lnTo>
                    <a:pt x="4502468" y="279082"/>
                  </a:lnTo>
                  <a:cubicBezTo>
                    <a:pt x="4502468" y="240982"/>
                    <a:pt x="4532948" y="210502"/>
                    <a:pt x="4571048" y="210502"/>
                  </a:cubicBezTo>
                  <a:lnTo>
                    <a:pt x="4705350" y="210502"/>
                  </a:lnTo>
                  <a:cubicBezTo>
                    <a:pt x="4743450" y="210502"/>
                    <a:pt x="4773930" y="240982"/>
                    <a:pt x="4773930" y="279082"/>
                  </a:cubicBezTo>
                  <a:lnTo>
                    <a:pt x="4773930" y="1116330"/>
                  </a:lnTo>
                  <a:close/>
                  <a:moveTo>
                    <a:pt x="5258753" y="2384108"/>
                  </a:moveTo>
                  <a:cubicBezTo>
                    <a:pt x="5258753" y="2422208"/>
                    <a:pt x="5228273" y="2452688"/>
                    <a:pt x="5190173" y="2452688"/>
                  </a:cubicBezTo>
                  <a:lnTo>
                    <a:pt x="5151120" y="2452688"/>
                  </a:lnTo>
                  <a:cubicBezTo>
                    <a:pt x="5113020" y="2452688"/>
                    <a:pt x="5082540" y="2422208"/>
                    <a:pt x="5082540" y="2384108"/>
                  </a:cubicBezTo>
                  <a:lnTo>
                    <a:pt x="5082540" y="1547813"/>
                  </a:lnTo>
                  <a:cubicBezTo>
                    <a:pt x="5082540" y="1509713"/>
                    <a:pt x="5113020" y="1479232"/>
                    <a:pt x="5151120" y="1479232"/>
                  </a:cubicBezTo>
                  <a:lnTo>
                    <a:pt x="5285423" y="1479232"/>
                  </a:lnTo>
                  <a:cubicBezTo>
                    <a:pt x="5323523" y="1479232"/>
                    <a:pt x="5354003" y="1509713"/>
                    <a:pt x="5354003" y="1547813"/>
                  </a:cubicBezTo>
                  <a:lnTo>
                    <a:pt x="5258753" y="2384108"/>
                  </a:lnTo>
                  <a:close/>
                  <a:moveTo>
                    <a:pt x="5354003" y="1116330"/>
                  </a:moveTo>
                  <a:cubicBezTo>
                    <a:pt x="5354003" y="1154430"/>
                    <a:pt x="5323523" y="1184910"/>
                    <a:pt x="5285423" y="1184910"/>
                  </a:cubicBezTo>
                  <a:lnTo>
                    <a:pt x="5151120" y="1184910"/>
                  </a:lnTo>
                  <a:cubicBezTo>
                    <a:pt x="5113020" y="1184910"/>
                    <a:pt x="5082540" y="1154430"/>
                    <a:pt x="5082540" y="1116330"/>
                  </a:cubicBezTo>
                  <a:lnTo>
                    <a:pt x="5082540" y="279082"/>
                  </a:lnTo>
                  <a:cubicBezTo>
                    <a:pt x="5082540" y="240982"/>
                    <a:pt x="5113020" y="210502"/>
                    <a:pt x="5151120" y="210502"/>
                  </a:cubicBezTo>
                  <a:lnTo>
                    <a:pt x="5285423" y="210502"/>
                  </a:lnTo>
                  <a:cubicBezTo>
                    <a:pt x="5323523" y="210502"/>
                    <a:pt x="5354003" y="240982"/>
                    <a:pt x="5354003" y="279082"/>
                  </a:cubicBezTo>
                  <a:lnTo>
                    <a:pt x="5354003" y="1116330"/>
                  </a:lnTo>
                  <a:close/>
                </a:path>
              </a:pathLst>
            </a:custGeom>
            <a:solidFill>
              <a:srgbClr val="0068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5C53554B-F166-4AF2-A54D-58A262F2E1E1}"/>
                </a:ext>
              </a:extLst>
            </p:cNvPr>
            <p:cNvSpPr/>
            <p:nvPr/>
          </p:nvSpPr>
          <p:spPr>
            <a:xfrm>
              <a:off x="2959191" y="4228637"/>
              <a:ext cx="206184" cy="206184"/>
            </a:xfrm>
            <a:custGeom>
              <a:avLst/>
              <a:gdLst>
                <a:gd name="connsiteX0" fmla="*/ 375285 w 375284"/>
                <a:gd name="connsiteY0" fmla="*/ 187642 h 375284"/>
                <a:gd name="connsiteX1" fmla="*/ 187642 w 375284"/>
                <a:gd name="connsiteY1" fmla="*/ 375285 h 375284"/>
                <a:gd name="connsiteX2" fmla="*/ 0 w 375284"/>
                <a:gd name="connsiteY2" fmla="*/ 187642 h 375284"/>
                <a:gd name="connsiteX3" fmla="*/ 187642 w 375284"/>
                <a:gd name="connsiteY3" fmla="*/ 0 h 375284"/>
                <a:gd name="connsiteX4" fmla="*/ 375285 w 375284"/>
                <a:gd name="connsiteY4" fmla="*/ 187642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284" h="375284">
                  <a:moveTo>
                    <a:pt x="375285" y="187642"/>
                  </a:moveTo>
                  <a:cubicBezTo>
                    <a:pt x="375285" y="291274"/>
                    <a:pt x="291275" y="375285"/>
                    <a:pt x="187642" y="375285"/>
                  </a:cubicBezTo>
                  <a:cubicBezTo>
                    <a:pt x="84010" y="375285"/>
                    <a:pt x="0" y="291275"/>
                    <a:pt x="0" y="187642"/>
                  </a:cubicBezTo>
                  <a:cubicBezTo>
                    <a:pt x="0" y="84010"/>
                    <a:pt x="84010" y="0"/>
                    <a:pt x="187642" y="0"/>
                  </a:cubicBezTo>
                  <a:cubicBezTo>
                    <a:pt x="291274" y="0"/>
                    <a:pt x="375285" y="84010"/>
                    <a:pt x="375285" y="187642"/>
                  </a:cubicBezTo>
                  <a:close/>
                </a:path>
              </a:pathLst>
            </a:custGeom>
            <a:solidFill>
              <a:srgbClr val="4949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54396725-2C34-41DE-BE91-716EDA045ED9}"/>
                </a:ext>
              </a:extLst>
            </p:cNvPr>
            <p:cNvSpPr/>
            <p:nvPr/>
          </p:nvSpPr>
          <p:spPr>
            <a:xfrm>
              <a:off x="1435306" y="4038675"/>
              <a:ext cx="3149757" cy="78568"/>
            </a:xfrm>
            <a:prstGeom prst="rect">
              <a:avLst/>
            </a:prstGeom>
            <a:solidFill>
              <a:srgbClr val="2181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A59D30DD-F160-4797-A211-33B24274EB52}"/>
                </a:ext>
              </a:extLst>
            </p:cNvPr>
            <p:cNvSpPr/>
            <p:nvPr/>
          </p:nvSpPr>
          <p:spPr>
            <a:xfrm>
              <a:off x="2978395" y="2422817"/>
              <a:ext cx="1299083" cy="1964532"/>
            </a:xfrm>
            <a:custGeom>
              <a:avLst/>
              <a:gdLst>
                <a:gd name="connsiteX0" fmla="*/ 32143 w 1299083"/>
                <a:gd name="connsiteY0" fmla="*/ 819809 h 1964532"/>
                <a:gd name="connsiteX1" fmla="*/ 32143 w 1299083"/>
                <a:gd name="connsiteY1" fmla="*/ 1024142 h 1964532"/>
                <a:gd name="connsiteX2" fmla="*/ 30206 w 1299083"/>
                <a:gd name="connsiteY2" fmla="*/ 1026591 h 1964532"/>
                <a:gd name="connsiteX3" fmla="*/ 29678 w 1299083"/>
                <a:gd name="connsiteY3" fmla="*/ 822929 h 1964532"/>
                <a:gd name="connsiteX4" fmla="*/ 707768 w 1299083"/>
                <a:gd name="connsiteY4" fmla="*/ 1 h 1964532"/>
                <a:gd name="connsiteX5" fmla="*/ 735937 w 1299083"/>
                <a:gd name="connsiteY5" fmla="*/ 6673 h 1964532"/>
                <a:gd name="connsiteX6" fmla="*/ 1266052 w 1299083"/>
                <a:gd name="connsiteY6" fmla="*/ 420613 h 1964532"/>
                <a:gd name="connsiteX7" fmla="*/ 1295357 w 1299083"/>
                <a:gd name="connsiteY7" fmla="*/ 461431 h 1964532"/>
                <a:gd name="connsiteX8" fmla="*/ 1278088 w 1299083"/>
                <a:gd name="connsiteY8" fmla="*/ 531032 h 1964532"/>
                <a:gd name="connsiteX9" fmla="*/ 141454 w 1299083"/>
                <a:gd name="connsiteY9" fmla="*/ 1938742 h 1964532"/>
                <a:gd name="connsiteX10" fmla="*/ 8533 w 1299083"/>
                <a:gd name="connsiteY10" fmla="*/ 1927753 h 1964532"/>
                <a:gd name="connsiteX11" fmla="*/ 3300 w 1299083"/>
                <a:gd name="connsiteY11" fmla="*/ 1902110 h 1964532"/>
                <a:gd name="connsiteX12" fmla="*/ 945785 w 1299083"/>
                <a:gd name="connsiteY12" fmla="*/ 739834 h 1964532"/>
                <a:gd name="connsiteX13" fmla="*/ 1134178 w 1299083"/>
                <a:gd name="connsiteY13" fmla="*/ 505913 h 1964532"/>
                <a:gd name="connsiteX14" fmla="*/ 1134178 w 1299083"/>
                <a:gd name="connsiteY14" fmla="*/ 481840 h 1964532"/>
                <a:gd name="connsiteX15" fmla="*/ 721284 w 1299083"/>
                <a:gd name="connsiteY15" fmla="*/ 153724 h 1964532"/>
                <a:gd name="connsiteX16" fmla="*/ 688316 w 1299083"/>
                <a:gd name="connsiteY16" fmla="*/ 194542 h 1964532"/>
                <a:gd name="connsiteX17" fmla="*/ 615847 w 1299083"/>
                <a:gd name="connsiteY17" fmla="*/ 286742 h 1964532"/>
                <a:gd name="connsiteX18" fmla="*/ 593004 w 1299083"/>
                <a:gd name="connsiteY18" fmla="*/ 315805 h 1964532"/>
                <a:gd name="connsiteX19" fmla="*/ 566172 w 1299083"/>
                <a:gd name="connsiteY19" fmla="*/ 319972 h 1964532"/>
                <a:gd name="connsiteX20" fmla="*/ 457084 w 1299083"/>
                <a:gd name="connsiteY20" fmla="*/ 363118 h 1964532"/>
                <a:gd name="connsiteX21" fmla="*/ 433604 w 1299083"/>
                <a:gd name="connsiteY21" fmla="*/ 518606 h 1964532"/>
                <a:gd name="connsiteX22" fmla="*/ 415165 w 1299083"/>
                <a:gd name="connsiteY22" fmla="*/ 542065 h 1964532"/>
                <a:gd name="connsiteX23" fmla="*/ 377716 w 1299083"/>
                <a:gd name="connsiteY23" fmla="*/ 589711 h 1964532"/>
                <a:gd name="connsiteX24" fmla="*/ 367170 w 1299083"/>
                <a:gd name="connsiteY24" fmla="*/ 589008 h 1964532"/>
                <a:gd name="connsiteX25" fmla="*/ 297119 w 1299083"/>
                <a:gd name="connsiteY25" fmla="*/ 677334 h 1964532"/>
                <a:gd name="connsiteX26" fmla="*/ 306839 w 1299083"/>
                <a:gd name="connsiteY26" fmla="*/ 676686 h 1964532"/>
                <a:gd name="connsiteX27" fmla="*/ 300564 w 1299083"/>
                <a:gd name="connsiteY27" fmla="*/ 684619 h 1964532"/>
                <a:gd name="connsiteX28" fmla="*/ 299468 w 1299083"/>
                <a:gd name="connsiteY28" fmla="*/ 686005 h 1964532"/>
                <a:gd name="connsiteX29" fmla="*/ 254208 w 1299083"/>
                <a:gd name="connsiteY29" fmla="*/ 696981 h 1964532"/>
                <a:gd name="connsiteX30" fmla="*/ 182126 w 1299083"/>
                <a:gd name="connsiteY30" fmla="*/ 701824 h 1964532"/>
                <a:gd name="connsiteX31" fmla="*/ 129586 w 1299083"/>
                <a:gd name="connsiteY31" fmla="*/ 696480 h 1964532"/>
                <a:gd name="connsiteX32" fmla="*/ 263844 w 1299083"/>
                <a:gd name="connsiteY32" fmla="*/ 526584 h 1964532"/>
                <a:gd name="connsiteX33" fmla="*/ 647497 w 1299083"/>
                <a:gd name="connsiteY33" fmla="*/ 41211 h 1964532"/>
                <a:gd name="connsiteX34" fmla="*/ 707768 w 1299083"/>
                <a:gd name="connsiteY34" fmla="*/ 1 h 196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99083" h="1964532">
                  <a:moveTo>
                    <a:pt x="32143" y="819809"/>
                  </a:moveTo>
                  <a:lnTo>
                    <a:pt x="32143" y="1024142"/>
                  </a:lnTo>
                  <a:lnTo>
                    <a:pt x="30206" y="1026591"/>
                  </a:lnTo>
                  <a:lnTo>
                    <a:pt x="29678" y="822929"/>
                  </a:lnTo>
                  <a:close/>
                  <a:moveTo>
                    <a:pt x="707768" y="1"/>
                  </a:moveTo>
                  <a:cubicBezTo>
                    <a:pt x="716280" y="33"/>
                    <a:pt x="725601" y="2094"/>
                    <a:pt x="735937" y="6673"/>
                  </a:cubicBezTo>
                  <a:cubicBezTo>
                    <a:pt x="787745" y="40165"/>
                    <a:pt x="1138363" y="319613"/>
                    <a:pt x="1266052" y="420613"/>
                  </a:cubicBezTo>
                  <a:cubicBezTo>
                    <a:pt x="1279658" y="431079"/>
                    <a:pt x="1293787" y="442069"/>
                    <a:pt x="1295357" y="461431"/>
                  </a:cubicBezTo>
                  <a:cubicBezTo>
                    <a:pt x="1304777" y="488644"/>
                    <a:pt x="1295357" y="510099"/>
                    <a:pt x="1278088" y="531032"/>
                  </a:cubicBezTo>
                  <a:cubicBezTo>
                    <a:pt x="1127897" y="715238"/>
                    <a:pt x="143024" y="1935079"/>
                    <a:pt x="141454" y="1938742"/>
                  </a:cubicBezTo>
                  <a:cubicBezTo>
                    <a:pt x="96973" y="1976944"/>
                    <a:pt x="43594" y="1972234"/>
                    <a:pt x="8533" y="1927753"/>
                  </a:cubicBezTo>
                  <a:cubicBezTo>
                    <a:pt x="2253" y="1919903"/>
                    <a:pt x="-4027" y="1911007"/>
                    <a:pt x="3300" y="1902110"/>
                  </a:cubicBezTo>
                  <a:cubicBezTo>
                    <a:pt x="29988" y="1869142"/>
                    <a:pt x="851588" y="856532"/>
                    <a:pt x="945785" y="739834"/>
                  </a:cubicBezTo>
                  <a:cubicBezTo>
                    <a:pt x="1008583" y="661860"/>
                    <a:pt x="1071380" y="583886"/>
                    <a:pt x="1134178" y="505913"/>
                  </a:cubicBezTo>
                  <a:cubicBezTo>
                    <a:pt x="1140980" y="498063"/>
                    <a:pt x="1147784" y="492307"/>
                    <a:pt x="1134178" y="481840"/>
                  </a:cubicBezTo>
                  <a:cubicBezTo>
                    <a:pt x="997593" y="374038"/>
                    <a:pt x="722854" y="154247"/>
                    <a:pt x="721284" y="153724"/>
                  </a:cubicBezTo>
                  <a:cubicBezTo>
                    <a:pt x="710294" y="167330"/>
                    <a:pt x="699305" y="180936"/>
                    <a:pt x="688316" y="194542"/>
                  </a:cubicBezTo>
                  <a:cubicBezTo>
                    <a:pt x="688316" y="194542"/>
                    <a:pt x="658585" y="232368"/>
                    <a:pt x="615847" y="286742"/>
                  </a:cubicBezTo>
                  <a:lnTo>
                    <a:pt x="593004" y="315805"/>
                  </a:lnTo>
                  <a:lnTo>
                    <a:pt x="566172" y="319972"/>
                  </a:lnTo>
                  <a:cubicBezTo>
                    <a:pt x="530921" y="328127"/>
                    <a:pt x="494447" y="342064"/>
                    <a:pt x="457084" y="363118"/>
                  </a:cubicBezTo>
                  <a:lnTo>
                    <a:pt x="433604" y="518606"/>
                  </a:lnTo>
                  <a:lnTo>
                    <a:pt x="415165" y="542065"/>
                  </a:lnTo>
                  <a:lnTo>
                    <a:pt x="377716" y="589711"/>
                  </a:lnTo>
                  <a:lnTo>
                    <a:pt x="367170" y="589008"/>
                  </a:lnTo>
                  <a:lnTo>
                    <a:pt x="297119" y="677334"/>
                  </a:lnTo>
                  <a:lnTo>
                    <a:pt x="306839" y="676686"/>
                  </a:lnTo>
                  <a:lnTo>
                    <a:pt x="300564" y="684619"/>
                  </a:lnTo>
                  <a:lnTo>
                    <a:pt x="299468" y="686005"/>
                  </a:lnTo>
                  <a:lnTo>
                    <a:pt x="254208" y="696981"/>
                  </a:lnTo>
                  <a:cubicBezTo>
                    <a:pt x="231748" y="700381"/>
                    <a:pt x="207306" y="702154"/>
                    <a:pt x="182126" y="701824"/>
                  </a:cubicBezTo>
                  <a:lnTo>
                    <a:pt x="129586" y="696480"/>
                  </a:lnTo>
                  <a:lnTo>
                    <a:pt x="263844" y="526584"/>
                  </a:lnTo>
                  <a:cubicBezTo>
                    <a:pt x="458843" y="279842"/>
                    <a:pt x="646450" y="42520"/>
                    <a:pt x="647497" y="41211"/>
                  </a:cubicBezTo>
                  <a:cubicBezTo>
                    <a:pt x="663981" y="18055"/>
                    <a:pt x="682232" y="-98"/>
                    <a:pt x="707768" y="1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="" xmlns:a16="http://schemas.microsoft.com/office/drawing/2014/main" id="{688B3211-D3E7-4BAD-90C8-3CEAEF43C883}"/>
              </a:ext>
            </a:extLst>
          </p:cNvPr>
          <p:cNvGrpSpPr/>
          <p:nvPr/>
        </p:nvGrpSpPr>
        <p:grpSpPr>
          <a:xfrm>
            <a:off x="4358095" y="1350123"/>
            <a:ext cx="2936046" cy="1462060"/>
            <a:chOff x="729673" y="768282"/>
            <a:chExt cx="4001473" cy="1992610"/>
          </a:xfrm>
        </p:grpSpPr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D75DBC42-4224-4133-9AF7-D4C2F004EDB8}"/>
                </a:ext>
              </a:extLst>
            </p:cNvPr>
            <p:cNvGrpSpPr/>
            <p:nvPr/>
          </p:nvGrpSpPr>
          <p:grpSpPr>
            <a:xfrm>
              <a:off x="729673" y="768282"/>
              <a:ext cx="4001473" cy="724247"/>
              <a:chOff x="4383734" y="2238786"/>
              <a:chExt cx="4001473" cy="724247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="" xmlns:a16="http://schemas.microsoft.com/office/drawing/2014/main" id="{FD23E325-4FDF-46F6-A2EE-A64B7293AD69}"/>
                  </a:ext>
                </a:extLst>
              </p:cNvPr>
              <p:cNvSpPr/>
              <p:nvPr/>
            </p:nvSpPr>
            <p:spPr>
              <a:xfrm>
                <a:off x="4383734" y="2238786"/>
                <a:ext cx="4001473" cy="7242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="" xmlns:a16="http://schemas.microsoft.com/office/drawing/2014/main" id="{A49B4788-4AEE-4B2A-8B46-E976DB030919}"/>
                  </a:ext>
                </a:extLst>
              </p:cNvPr>
              <p:cNvSpPr/>
              <p:nvPr/>
            </p:nvSpPr>
            <p:spPr>
              <a:xfrm>
                <a:off x="4451812" y="2291754"/>
                <a:ext cx="3871883" cy="6183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="" xmlns:a16="http://schemas.microsoft.com/office/drawing/2014/main" id="{5F22AA06-C84C-439B-9269-D7A074657EFA}"/>
                  </a:ext>
                </a:extLst>
              </p:cNvPr>
              <p:cNvGrpSpPr/>
              <p:nvPr/>
            </p:nvGrpSpPr>
            <p:grpSpPr>
              <a:xfrm>
                <a:off x="7469071" y="2398129"/>
                <a:ext cx="367065" cy="378056"/>
                <a:chOff x="7437691" y="3918474"/>
                <a:chExt cx="791909" cy="815622"/>
              </a:xfrm>
              <a:solidFill>
                <a:schemeClr val="bg1"/>
              </a:solidFill>
            </p:grpSpPr>
            <p:grpSp>
              <p:nvGrpSpPr>
                <p:cNvPr id="106" name="Group 105">
                  <a:extLst>
                    <a:ext uri="{FF2B5EF4-FFF2-40B4-BE49-F238E27FC236}">
                      <a16:creationId xmlns="" xmlns:a16="http://schemas.microsoft.com/office/drawing/2014/main" id="{56556370-1D76-4902-A53A-99E58657CC35}"/>
                    </a:ext>
                  </a:extLst>
                </p:cNvPr>
                <p:cNvGrpSpPr/>
                <p:nvPr/>
              </p:nvGrpSpPr>
              <p:grpSpPr>
                <a:xfrm>
                  <a:off x="7437691" y="4404380"/>
                  <a:ext cx="791909" cy="329716"/>
                  <a:chOff x="7437691" y="4348463"/>
                  <a:chExt cx="926211" cy="385633"/>
                </a:xfrm>
                <a:grpFill/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="" xmlns:a16="http://schemas.microsoft.com/office/drawing/2014/main" id="{DF4E3071-047E-40FE-8052-56E920A1F589}"/>
                      </a:ext>
                    </a:extLst>
                  </p:cNvPr>
                  <p:cNvSpPr/>
                  <p:nvPr/>
                </p:nvSpPr>
                <p:spPr>
                  <a:xfrm>
                    <a:off x="8153695" y="4348463"/>
                    <a:ext cx="210207" cy="38563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="" xmlns:a16="http://schemas.microsoft.com/office/drawing/2014/main" id="{DC80E4E0-C4AB-4659-BFC4-957EAC4F7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95693" y="4165887"/>
                    <a:ext cx="210207" cy="9262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="" xmlns:a16="http://schemas.microsoft.com/office/drawing/2014/main" id="{6BDCC627-FF4C-401D-A909-D8D45B5527B7}"/>
                      </a:ext>
                    </a:extLst>
                  </p:cNvPr>
                  <p:cNvSpPr/>
                  <p:nvPr/>
                </p:nvSpPr>
                <p:spPr>
                  <a:xfrm>
                    <a:off x="7437691" y="4348463"/>
                    <a:ext cx="210207" cy="38563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7" name="Arrow: Down 106">
                  <a:extLst>
                    <a:ext uri="{FF2B5EF4-FFF2-40B4-BE49-F238E27FC236}">
                      <a16:creationId xmlns="" xmlns:a16="http://schemas.microsoft.com/office/drawing/2014/main" id="{32753309-175C-40F9-89D6-ECABBFB55AA8}"/>
                    </a:ext>
                  </a:extLst>
                </p:cNvPr>
                <p:cNvSpPr/>
                <p:nvPr/>
              </p:nvSpPr>
              <p:spPr>
                <a:xfrm>
                  <a:off x="7617418" y="3918474"/>
                  <a:ext cx="456307" cy="560900"/>
                </a:xfrm>
                <a:prstGeom prst="downArrow">
                  <a:avLst>
                    <a:gd name="adj1" fmla="val 55600"/>
                    <a:gd name="adj2" fmla="val 68554"/>
                  </a:avLst>
                </a:prstGeom>
                <a:grpFill/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C54F6553-2134-434A-9EB4-2B977AB39434}"/>
                  </a:ext>
                </a:extLst>
              </p:cNvPr>
              <p:cNvSpPr/>
              <p:nvPr/>
            </p:nvSpPr>
            <p:spPr>
              <a:xfrm>
                <a:off x="4908283" y="2468653"/>
                <a:ext cx="2282223" cy="253826"/>
              </a:xfrm>
              <a:custGeom>
                <a:avLst/>
                <a:gdLst/>
                <a:ahLst/>
                <a:cxnLst/>
                <a:rect l="l" t="t" r="r" b="b"/>
                <a:pathLst>
                  <a:path w="2282223" h="253826">
                    <a:moveTo>
                      <a:pt x="1896666" y="61447"/>
                    </a:moveTo>
                    <a:lnTo>
                      <a:pt x="1863514" y="152530"/>
                    </a:lnTo>
                    <a:lnTo>
                      <a:pt x="1930487" y="152530"/>
                    </a:lnTo>
                    <a:close/>
                    <a:moveTo>
                      <a:pt x="2126010" y="45708"/>
                    </a:moveTo>
                    <a:lnTo>
                      <a:pt x="2126010" y="208285"/>
                    </a:lnTo>
                    <a:lnTo>
                      <a:pt x="2163012" y="208285"/>
                    </a:lnTo>
                    <a:cubicBezTo>
                      <a:pt x="2176853" y="208285"/>
                      <a:pt x="2186843" y="207503"/>
                      <a:pt x="2192982" y="205940"/>
                    </a:cubicBezTo>
                    <a:cubicBezTo>
                      <a:pt x="2201019" y="203931"/>
                      <a:pt x="2207688" y="200527"/>
                      <a:pt x="2212990" y="195727"/>
                    </a:cubicBezTo>
                    <a:cubicBezTo>
                      <a:pt x="2218292" y="190927"/>
                      <a:pt x="2222618" y="183030"/>
                      <a:pt x="2225966" y="172036"/>
                    </a:cubicBezTo>
                    <a:cubicBezTo>
                      <a:pt x="2229315" y="161041"/>
                      <a:pt x="2230989" y="146056"/>
                      <a:pt x="2230989" y="127080"/>
                    </a:cubicBezTo>
                    <a:cubicBezTo>
                      <a:pt x="2230989" y="108105"/>
                      <a:pt x="2229315" y="93538"/>
                      <a:pt x="2225966" y="83381"/>
                    </a:cubicBezTo>
                    <a:cubicBezTo>
                      <a:pt x="2222618" y="73223"/>
                      <a:pt x="2217930" y="65298"/>
                      <a:pt x="2211902" y="59605"/>
                    </a:cubicBezTo>
                    <a:cubicBezTo>
                      <a:pt x="2205875" y="53913"/>
                      <a:pt x="2198229" y="50062"/>
                      <a:pt x="2188964" y="48052"/>
                    </a:cubicBezTo>
                    <a:cubicBezTo>
                      <a:pt x="2182044" y="46490"/>
                      <a:pt x="2168482" y="45708"/>
                      <a:pt x="2148278" y="45708"/>
                    </a:cubicBezTo>
                    <a:close/>
                    <a:moveTo>
                      <a:pt x="49560" y="45708"/>
                    </a:moveTo>
                    <a:lnTo>
                      <a:pt x="49560" y="208285"/>
                    </a:lnTo>
                    <a:lnTo>
                      <a:pt x="86562" y="208285"/>
                    </a:lnTo>
                    <a:cubicBezTo>
                      <a:pt x="100403" y="208285"/>
                      <a:pt x="110393" y="207503"/>
                      <a:pt x="116533" y="205940"/>
                    </a:cubicBezTo>
                    <a:cubicBezTo>
                      <a:pt x="124569" y="203931"/>
                      <a:pt x="131239" y="200527"/>
                      <a:pt x="136541" y="195727"/>
                    </a:cubicBezTo>
                    <a:cubicBezTo>
                      <a:pt x="141843" y="190927"/>
                      <a:pt x="146168" y="183030"/>
                      <a:pt x="149517" y="172036"/>
                    </a:cubicBezTo>
                    <a:cubicBezTo>
                      <a:pt x="152865" y="161041"/>
                      <a:pt x="154540" y="146056"/>
                      <a:pt x="154540" y="127080"/>
                    </a:cubicBezTo>
                    <a:cubicBezTo>
                      <a:pt x="154540" y="108105"/>
                      <a:pt x="152865" y="93538"/>
                      <a:pt x="149517" y="83381"/>
                    </a:cubicBezTo>
                    <a:cubicBezTo>
                      <a:pt x="146168" y="73223"/>
                      <a:pt x="141480" y="65298"/>
                      <a:pt x="135452" y="59605"/>
                    </a:cubicBezTo>
                    <a:cubicBezTo>
                      <a:pt x="129425" y="53913"/>
                      <a:pt x="121779" y="50062"/>
                      <a:pt x="112514" y="48052"/>
                    </a:cubicBezTo>
                    <a:cubicBezTo>
                      <a:pt x="105594" y="46490"/>
                      <a:pt x="92032" y="45708"/>
                      <a:pt x="71828" y="45708"/>
                    </a:cubicBezTo>
                    <a:close/>
                    <a:moveTo>
                      <a:pt x="1604758" y="42360"/>
                    </a:moveTo>
                    <a:cubicBezTo>
                      <a:pt x="1584331" y="42360"/>
                      <a:pt x="1567867" y="49364"/>
                      <a:pt x="1555366" y="63372"/>
                    </a:cubicBezTo>
                    <a:cubicBezTo>
                      <a:pt x="1542864" y="77381"/>
                      <a:pt x="1536613" y="98505"/>
                      <a:pt x="1536613" y="126745"/>
                    </a:cubicBezTo>
                    <a:cubicBezTo>
                      <a:pt x="1536613" y="154539"/>
                      <a:pt x="1543031" y="175607"/>
                      <a:pt x="1555868" y="189951"/>
                    </a:cubicBezTo>
                    <a:cubicBezTo>
                      <a:pt x="1568704" y="204294"/>
                      <a:pt x="1585001" y="211466"/>
                      <a:pt x="1604758" y="211466"/>
                    </a:cubicBezTo>
                    <a:cubicBezTo>
                      <a:pt x="1624515" y="211466"/>
                      <a:pt x="1640728" y="204350"/>
                      <a:pt x="1653397" y="190118"/>
                    </a:cubicBezTo>
                    <a:cubicBezTo>
                      <a:pt x="1666066" y="175886"/>
                      <a:pt x="1672400" y="154539"/>
                      <a:pt x="1672400" y="126076"/>
                    </a:cubicBezTo>
                    <a:cubicBezTo>
                      <a:pt x="1672400" y="97947"/>
                      <a:pt x="1666233" y="76962"/>
                      <a:pt x="1653899" y="63121"/>
                    </a:cubicBezTo>
                    <a:cubicBezTo>
                      <a:pt x="1641565" y="49280"/>
                      <a:pt x="1625185" y="42360"/>
                      <a:pt x="1604758" y="42360"/>
                    </a:cubicBezTo>
                    <a:close/>
                    <a:moveTo>
                      <a:pt x="395083" y="42360"/>
                    </a:moveTo>
                    <a:cubicBezTo>
                      <a:pt x="374656" y="42360"/>
                      <a:pt x="358192" y="49364"/>
                      <a:pt x="345691" y="63372"/>
                    </a:cubicBezTo>
                    <a:cubicBezTo>
                      <a:pt x="333189" y="77381"/>
                      <a:pt x="326938" y="98505"/>
                      <a:pt x="326938" y="126745"/>
                    </a:cubicBezTo>
                    <a:cubicBezTo>
                      <a:pt x="326938" y="154539"/>
                      <a:pt x="333357" y="175607"/>
                      <a:pt x="346193" y="189951"/>
                    </a:cubicBezTo>
                    <a:cubicBezTo>
                      <a:pt x="359029" y="204294"/>
                      <a:pt x="375326" y="211466"/>
                      <a:pt x="395083" y="211466"/>
                    </a:cubicBezTo>
                    <a:cubicBezTo>
                      <a:pt x="414840" y="211466"/>
                      <a:pt x="431053" y="204350"/>
                      <a:pt x="443722" y="190118"/>
                    </a:cubicBezTo>
                    <a:cubicBezTo>
                      <a:pt x="456391" y="175886"/>
                      <a:pt x="462725" y="154539"/>
                      <a:pt x="462725" y="126076"/>
                    </a:cubicBezTo>
                    <a:cubicBezTo>
                      <a:pt x="462725" y="97947"/>
                      <a:pt x="456558" y="76962"/>
                      <a:pt x="444224" y="63121"/>
                    </a:cubicBezTo>
                    <a:cubicBezTo>
                      <a:pt x="431890" y="49280"/>
                      <a:pt x="415510" y="42360"/>
                      <a:pt x="395083" y="42360"/>
                    </a:cubicBezTo>
                    <a:close/>
                    <a:moveTo>
                      <a:pt x="1249282" y="6195"/>
                    </a:moveTo>
                    <a:lnTo>
                      <a:pt x="1298842" y="6195"/>
                    </a:lnTo>
                    <a:lnTo>
                      <a:pt x="1298842" y="208285"/>
                    </a:lnTo>
                    <a:lnTo>
                      <a:pt x="1422071" y="208285"/>
                    </a:lnTo>
                    <a:lnTo>
                      <a:pt x="1422071" y="249640"/>
                    </a:lnTo>
                    <a:lnTo>
                      <a:pt x="1249282" y="249640"/>
                    </a:lnTo>
                    <a:close/>
                    <a:moveTo>
                      <a:pt x="2076450" y="4185"/>
                    </a:moveTo>
                    <a:lnTo>
                      <a:pt x="2167030" y="4185"/>
                    </a:lnTo>
                    <a:cubicBezTo>
                      <a:pt x="2187457" y="4185"/>
                      <a:pt x="2203028" y="5748"/>
                      <a:pt x="2213744" y="8873"/>
                    </a:cubicBezTo>
                    <a:cubicBezTo>
                      <a:pt x="2228143" y="13115"/>
                      <a:pt x="2240477" y="20649"/>
                      <a:pt x="2250746" y="31477"/>
                    </a:cubicBezTo>
                    <a:cubicBezTo>
                      <a:pt x="2261015" y="42304"/>
                      <a:pt x="2268829" y="55559"/>
                      <a:pt x="2274187" y="71242"/>
                    </a:cubicBezTo>
                    <a:cubicBezTo>
                      <a:pt x="2279545" y="86924"/>
                      <a:pt x="2282223" y="106263"/>
                      <a:pt x="2282223" y="129257"/>
                    </a:cubicBezTo>
                    <a:cubicBezTo>
                      <a:pt x="2282223" y="149460"/>
                      <a:pt x="2279712" y="166873"/>
                      <a:pt x="2274689" y="181495"/>
                    </a:cubicBezTo>
                    <a:cubicBezTo>
                      <a:pt x="2268550" y="199355"/>
                      <a:pt x="2259788" y="213810"/>
                      <a:pt x="2248402" y="224860"/>
                    </a:cubicBezTo>
                    <a:cubicBezTo>
                      <a:pt x="2239807" y="233232"/>
                      <a:pt x="2228199" y="239762"/>
                      <a:pt x="2213576" y="244450"/>
                    </a:cubicBezTo>
                    <a:cubicBezTo>
                      <a:pt x="2202638" y="247910"/>
                      <a:pt x="2188015" y="249640"/>
                      <a:pt x="2169709" y="249640"/>
                    </a:cubicBezTo>
                    <a:lnTo>
                      <a:pt x="2076450" y="249640"/>
                    </a:lnTo>
                    <a:close/>
                    <a:moveTo>
                      <a:pt x="1871049" y="4185"/>
                    </a:moveTo>
                    <a:lnTo>
                      <a:pt x="1923455" y="4185"/>
                    </a:lnTo>
                    <a:lnTo>
                      <a:pt x="2021737" y="249640"/>
                    </a:lnTo>
                    <a:lnTo>
                      <a:pt x="1967824" y="249640"/>
                    </a:lnTo>
                    <a:lnTo>
                      <a:pt x="1946393" y="193885"/>
                    </a:lnTo>
                    <a:lnTo>
                      <a:pt x="1848278" y="193885"/>
                    </a:lnTo>
                    <a:lnTo>
                      <a:pt x="1828019" y="249640"/>
                    </a:lnTo>
                    <a:lnTo>
                      <a:pt x="1775445" y="249640"/>
                    </a:lnTo>
                    <a:close/>
                    <a:moveTo>
                      <a:pt x="962695" y="4185"/>
                    </a:moveTo>
                    <a:lnTo>
                      <a:pt x="1010915" y="4185"/>
                    </a:lnTo>
                    <a:lnTo>
                      <a:pt x="1111374" y="168101"/>
                    </a:lnTo>
                    <a:lnTo>
                      <a:pt x="1111374" y="4185"/>
                    </a:lnTo>
                    <a:lnTo>
                      <a:pt x="1157418" y="4185"/>
                    </a:lnTo>
                    <a:lnTo>
                      <a:pt x="1157418" y="249640"/>
                    </a:lnTo>
                    <a:lnTo>
                      <a:pt x="1107691" y="249640"/>
                    </a:lnTo>
                    <a:lnTo>
                      <a:pt x="1008739" y="89575"/>
                    </a:lnTo>
                    <a:lnTo>
                      <a:pt x="1008739" y="249640"/>
                    </a:lnTo>
                    <a:lnTo>
                      <a:pt x="962695" y="249640"/>
                    </a:lnTo>
                    <a:close/>
                    <a:moveTo>
                      <a:pt x="566942" y="4185"/>
                    </a:moveTo>
                    <a:lnTo>
                      <a:pt x="617674" y="4185"/>
                    </a:lnTo>
                    <a:lnTo>
                      <a:pt x="654676" y="172789"/>
                    </a:lnTo>
                    <a:lnTo>
                      <a:pt x="699548" y="4185"/>
                    </a:lnTo>
                    <a:lnTo>
                      <a:pt x="758484" y="4185"/>
                    </a:lnTo>
                    <a:lnTo>
                      <a:pt x="801514" y="175635"/>
                    </a:lnTo>
                    <a:lnTo>
                      <a:pt x="839186" y="4185"/>
                    </a:lnTo>
                    <a:lnTo>
                      <a:pt x="889081" y="4185"/>
                    </a:lnTo>
                    <a:lnTo>
                      <a:pt x="829475" y="249640"/>
                    </a:lnTo>
                    <a:lnTo>
                      <a:pt x="776902" y="249640"/>
                    </a:lnTo>
                    <a:lnTo>
                      <a:pt x="728011" y="66135"/>
                    </a:lnTo>
                    <a:lnTo>
                      <a:pt x="679289" y="249640"/>
                    </a:lnTo>
                    <a:lnTo>
                      <a:pt x="625543" y="249640"/>
                    </a:lnTo>
                    <a:close/>
                    <a:moveTo>
                      <a:pt x="0" y="4185"/>
                    </a:moveTo>
                    <a:lnTo>
                      <a:pt x="90581" y="4185"/>
                    </a:lnTo>
                    <a:cubicBezTo>
                      <a:pt x="111007" y="4185"/>
                      <a:pt x="126578" y="5748"/>
                      <a:pt x="137294" y="8873"/>
                    </a:cubicBezTo>
                    <a:cubicBezTo>
                      <a:pt x="151693" y="13115"/>
                      <a:pt x="164027" y="20649"/>
                      <a:pt x="174296" y="31477"/>
                    </a:cubicBezTo>
                    <a:cubicBezTo>
                      <a:pt x="184566" y="42304"/>
                      <a:pt x="192379" y="55559"/>
                      <a:pt x="197737" y="71242"/>
                    </a:cubicBezTo>
                    <a:cubicBezTo>
                      <a:pt x="203095" y="86924"/>
                      <a:pt x="205774" y="106263"/>
                      <a:pt x="205774" y="129257"/>
                    </a:cubicBezTo>
                    <a:cubicBezTo>
                      <a:pt x="205774" y="149460"/>
                      <a:pt x="203262" y="166873"/>
                      <a:pt x="198239" y="181495"/>
                    </a:cubicBezTo>
                    <a:cubicBezTo>
                      <a:pt x="192100" y="199355"/>
                      <a:pt x="183338" y="213810"/>
                      <a:pt x="171952" y="224860"/>
                    </a:cubicBezTo>
                    <a:cubicBezTo>
                      <a:pt x="163358" y="233232"/>
                      <a:pt x="151749" y="239762"/>
                      <a:pt x="137127" y="244450"/>
                    </a:cubicBezTo>
                    <a:cubicBezTo>
                      <a:pt x="126188" y="247910"/>
                      <a:pt x="111565" y="249640"/>
                      <a:pt x="93260" y="249640"/>
                    </a:cubicBezTo>
                    <a:lnTo>
                      <a:pt x="0" y="249640"/>
                    </a:lnTo>
                    <a:close/>
                    <a:moveTo>
                      <a:pt x="1604256" y="0"/>
                    </a:moveTo>
                    <a:cubicBezTo>
                      <a:pt x="1640421" y="0"/>
                      <a:pt x="1669359" y="11217"/>
                      <a:pt x="1691069" y="33653"/>
                    </a:cubicBezTo>
                    <a:cubicBezTo>
                      <a:pt x="1712779" y="56089"/>
                      <a:pt x="1723634" y="87287"/>
                      <a:pt x="1723634" y="127248"/>
                    </a:cubicBezTo>
                    <a:cubicBezTo>
                      <a:pt x="1723634" y="166873"/>
                      <a:pt x="1712863" y="197876"/>
                      <a:pt x="1691320" y="220256"/>
                    </a:cubicBezTo>
                    <a:cubicBezTo>
                      <a:pt x="1669777" y="242636"/>
                      <a:pt x="1640979" y="253826"/>
                      <a:pt x="1604925" y="253826"/>
                    </a:cubicBezTo>
                    <a:cubicBezTo>
                      <a:pt x="1568425" y="253826"/>
                      <a:pt x="1539404" y="242692"/>
                      <a:pt x="1517861" y="220423"/>
                    </a:cubicBezTo>
                    <a:cubicBezTo>
                      <a:pt x="1496318" y="198155"/>
                      <a:pt x="1485547" y="167487"/>
                      <a:pt x="1485547" y="128420"/>
                    </a:cubicBezTo>
                    <a:cubicBezTo>
                      <a:pt x="1485547" y="103416"/>
                      <a:pt x="1489286" y="82432"/>
                      <a:pt x="1496764" y="65465"/>
                    </a:cubicBezTo>
                    <a:cubicBezTo>
                      <a:pt x="1502346" y="52964"/>
                      <a:pt x="1509964" y="41746"/>
                      <a:pt x="1519619" y="31812"/>
                    </a:cubicBezTo>
                    <a:cubicBezTo>
                      <a:pt x="1529274" y="21877"/>
                      <a:pt x="1539850" y="14510"/>
                      <a:pt x="1551347" y="9711"/>
                    </a:cubicBezTo>
                    <a:cubicBezTo>
                      <a:pt x="1566639" y="3237"/>
                      <a:pt x="1584275" y="0"/>
                      <a:pt x="1604256" y="0"/>
                    </a:cubicBezTo>
                    <a:close/>
                    <a:moveTo>
                      <a:pt x="394581" y="0"/>
                    </a:moveTo>
                    <a:cubicBezTo>
                      <a:pt x="430746" y="0"/>
                      <a:pt x="459684" y="11217"/>
                      <a:pt x="481394" y="33653"/>
                    </a:cubicBezTo>
                    <a:cubicBezTo>
                      <a:pt x="503104" y="56089"/>
                      <a:pt x="513959" y="87287"/>
                      <a:pt x="513959" y="127248"/>
                    </a:cubicBezTo>
                    <a:cubicBezTo>
                      <a:pt x="513959" y="166873"/>
                      <a:pt x="503188" y="197876"/>
                      <a:pt x="481645" y="220256"/>
                    </a:cubicBezTo>
                    <a:cubicBezTo>
                      <a:pt x="460102" y="242636"/>
                      <a:pt x="431304" y="253826"/>
                      <a:pt x="395250" y="253826"/>
                    </a:cubicBezTo>
                    <a:cubicBezTo>
                      <a:pt x="358750" y="253826"/>
                      <a:pt x="329729" y="242692"/>
                      <a:pt x="308186" y="220423"/>
                    </a:cubicBezTo>
                    <a:cubicBezTo>
                      <a:pt x="286643" y="198155"/>
                      <a:pt x="275872" y="167487"/>
                      <a:pt x="275872" y="128420"/>
                    </a:cubicBezTo>
                    <a:cubicBezTo>
                      <a:pt x="275872" y="103416"/>
                      <a:pt x="279611" y="82432"/>
                      <a:pt x="287090" y="65465"/>
                    </a:cubicBezTo>
                    <a:cubicBezTo>
                      <a:pt x="292671" y="52964"/>
                      <a:pt x="300289" y="41746"/>
                      <a:pt x="309944" y="31812"/>
                    </a:cubicBezTo>
                    <a:cubicBezTo>
                      <a:pt x="319599" y="21877"/>
                      <a:pt x="330175" y="14510"/>
                      <a:pt x="341672" y="9711"/>
                    </a:cubicBezTo>
                    <a:cubicBezTo>
                      <a:pt x="356964" y="3237"/>
                      <a:pt x="374601" y="0"/>
                      <a:pt x="3945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CCA8DA4F-B9FC-4E15-9E29-88DEC8831DA8}"/>
                </a:ext>
              </a:extLst>
            </p:cNvPr>
            <p:cNvGrpSpPr/>
            <p:nvPr/>
          </p:nvGrpSpPr>
          <p:grpSpPr>
            <a:xfrm>
              <a:off x="1708589" y="1141741"/>
              <a:ext cx="1226481" cy="1619151"/>
              <a:chOff x="4020203" y="419231"/>
              <a:chExt cx="4367084" cy="57652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0" name="Rectangle 36">
                <a:extLst>
                  <a:ext uri="{FF2B5EF4-FFF2-40B4-BE49-F238E27FC236}">
                    <a16:creationId xmlns="" xmlns:a16="http://schemas.microsoft.com/office/drawing/2014/main" id="{A7580D1D-5372-4612-8523-5623E9693A8F}"/>
                  </a:ext>
                </a:extLst>
              </p:cNvPr>
              <p:cNvSpPr/>
              <p:nvPr/>
            </p:nvSpPr>
            <p:spPr>
              <a:xfrm>
                <a:off x="4045205" y="619882"/>
                <a:ext cx="4294509" cy="5398073"/>
              </a:xfrm>
              <a:custGeom>
                <a:avLst/>
                <a:gdLst/>
                <a:ahLst/>
                <a:cxnLst/>
                <a:rect l="l" t="t" r="r" b="b"/>
                <a:pathLst>
                  <a:path w="4294511" h="5398073">
                    <a:moveTo>
                      <a:pt x="1162213" y="0"/>
                    </a:moveTo>
                    <a:lnTo>
                      <a:pt x="1680726" y="0"/>
                    </a:lnTo>
                    <a:lnTo>
                      <a:pt x="1680726" y="2407824"/>
                    </a:lnTo>
                    <a:lnTo>
                      <a:pt x="1881378" y="2407824"/>
                    </a:lnTo>
                    <a:lnTo>
                      <a:pt x="1881378" y="1306295"/>
                    </a:lnTo>
                    <a:lnTo>
                      <a:pt x="2508555" y="1306295"/>
                    </a:lnTo>
                    <a:lnTo>
                      <a:pt x="2508555" y="2407824"/>
                    </a:lnTo>
                    <a:lnTo>
                      <a:pt x="2683986" y="2407824"/>
                    </a:lnTo>
                    <a:lnTo>
                      <a:pt x="2683986" y="1456809"/>
                    </a:lnTo>
                    <a:lnTo>
                      <a:pt x="3311163" y="1456809"/>
                    </a:lnTo>
                    <a:lnTo>
                      <a:pt x="3311163" y="2407824"/>
                    </a:lnTo>
                    <a:lnTo>
                      <a:pt x="3320378" y="2407824"/>
                    </a:lnTo>
                    <a:lnTo>
                      <a:pt x="3320378" y="1649240"/>
                    </a:lnTo>
                    <a:lnTo>
                      <a:pt x="3940780" y="1649240"/>
                    </a:lnTo>
                    <a:lnTo>
                      <a:pt x="3940780" y="2107035"/>
                    </a:lnTo>
                    <a:lnTo>
                      <a:pt x="4294511" y="2107035"/>
                    </a:lnTo>
                    <a:lnTo>
                      <a:pt x="4294511" y="3912904"/>
                    </a:lnTo>
                    <a:lnTo>
                      <a:pt x="3940780" y="3912904"/>
                    </a:lnTo>
                    <a:lnTo>
                      <a:pt x="3940780" y="4715513"/>
                    </a:lnTo>
                    <a:lnTo>
                      <a:pt x="3847228" y="4715513"/>
                    </a:lnTo>
                    <a:lnTo>
                      <a:pt x="3847228" y="5398073"/>
                    </a:lnTo>
                    <a:lnTo>
                      <a:pt x="1083968" y="5398073"/>
                    </a:lnTo>
                    <a:lnTo>
                      <a:pt x="1083968" y="4814946"/>
                    </a:lnTo>
                    <a:lnTo>
                      <a:pt x="959432" y="4814946"/>
                    </a:lnTo>
                    <a:lnTo>
                      <a:pt x="959432" y="4325080"/>
                    </a:lnTo>
                    <a:lnTo>
                      <a:pt x="708694" y="4325080"/>
                    </a:lnTo>
                    <a:lnTo>
                      <a:pt x="708694" y="3823450"/>
                    </a:lnTo>
                    <a:lnTo>
                      <a:pt x="457956" y="3823450"/>
                    </a:lnTo>
                    <a:lnTo>
                      <a:pt x="457956" y="3319551"/>
                    </a:lnTo>
                    <a:lnTo>
                      <a:pt x="261425" y="3319551"/>
                    </a:lnTo>
                    <a:lnTo>
                      <a:pt x="261425" y="2935233"/>
                    </a:lnTo>
                    <a:lnTo>
                      <a:pt x="0" y="2935233"/>
                    </a:lnTo>
                    <a:lnTo>
                      <a:pt x="0" y="2441147"/>
                    </a:lnTo>
                    <a:lnTo>
                      <a:pt x="627177" y="2441147"/>
                    </a:lnTo>
                    <a:lnTo>
                      <a:pt x="627177" y="2470757"/>
                    </a:lnTo>
                    <a:lnTo>
                      <a:pt x="888602" y="2470757"/>
                    </a:lnTo>
                    <a:lnTo>
                      <a:pt x="888602" y="2510208"/>
                    </a:lnTo>
                    <a:lnTo>
                      <a:pt x="1083968" y="2510208"/>
                    </a:lnTo>
                    <a:lnTo>
                      <a:pt x="1083968" y="2407824"/>
                    </a:lnTo>
                    <a:lnTo>
                      <a:pt x="1162213" y="24078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="" xmlns:a16="http://schemas.microsoft.com/office/drawing/2014/main" id="{433ACA22-FA77-48A3-AF8A-AABDA8A0A04F}"/>
                  </a:ext>
                </a:extLst>
              </p:cNvPr>
              <p:cNvSpPr/>
              <p:nvPr/>
            </p:nvSpPr>
            <p:spPr>
              <a:xfrm>
                <a:off x="4020203" y="419231"/>
                <a:ext cx="4367084" cy="5765249"/>
              </a:xfrm>
              <a:custGeom>
                <a:avLst/>
                <a:gdLst/>
                <a:ahLst/>
                <a:cxnLst/>
                <a:rect l="l" t="t" r="r" b="b"/>
                <a:pathLst>
                  <a:path w="4367084" h="5765249">
                    <a:moveTo>
                      <a:pt x="3965780" y="4113557"/>
                    </a:moveTo>
                    <a:lnTo>
                      <a:pt x="4166432" y="4113557"/>
                    </a:lnTo>
                    <a:lnTo>
                      <a:pt x="4166432" y="4916165"/>
                    </a:lnTo>
                    <a:lnTo>
                      <a:pt x="3972555" y="4916165"/>
                    </a:lnTo>
                    <a:lnTo>
                      <a:pt x="3972555" y="5763466"/>
                    </a:lnTo>
                    <a:lnTo>
                      <a:pt x="3771903" y="5763466"/>
                    </a:lnTo>
                    <a:lnTo>
                      <a:pt x="3771903" y="5763465"/>
                    </a:lnTo>
                    <a:lnTo>
                      <a:pt x="1193520" y="5763465"/>
                    </a:lnTo>
                    <a:lnTo>
                      <a:pt x="1193520" y="5765249"/>
                    </a:lnTo>
                    <a:lnTo>
                      <a:pt x="992868" y="5765249"/>
                    </a:lnTo>
                    <a:lnTo>
                      <a:pt x="992868" y="5009248"/>
                    </a:lnTo>
                    <a:lnTo>
                      <a:pt x="1193520" y="5009248"/>
                    </a:lnTo>
                    <a:lnTo>
                      <a:pt x="1193520" y="5562813"/>
                    </a:lnTo>
                    <a:lnTo>
                      <a:pt x="3771903" y="5562813"/>
                    </a:lnTo>
                    <a:lnTo>
                      <a:pt x="3771903" y="4916165"/>
                    </a:lnTo>
                    <a:lnTo>
                      <a:pt x="3965780" y="4916165"/>
                    </a:lnTo>
                    <a:close/>
                    <a:moveTo>
                      <a:pt x="404924" y="3516123"/>
                    </a:moveTo>
                    <a:lnTo>
                      <a:pt x="605576" y="3516123"/>
                    </a:lnTo>
                    <a:lnTo>
                      <a:pt x="605576" y="4024102"/>
                    </a:lnTo>
                    <a:lnTo>
                      <a:pt x="794053" y="4024102"/>
                    </a:lnTo>
                    <a:lnTo>
                      <a:pt x="794053" y="4525732"/>
                    </a:lnTo>
                    <a:lnTo>
                      <a:pt x="991620" y="4525732"/>
                    </a:lnTo>
                    <a:lnTo>
                      <a:pt x="991620" y="5027362"/>
                    </a:lnTo>
                    <a:lnTo>
                      <a:pt x="790968" y="5027362"/>
                    </a:lnTo>
                    <a:lnTo>
                      <a:pt x="790968" y="4525732"/>
                    </a:lnTo>
                    <a:lnTo>
                      <a:pt x="593401" y="4525732"/>
                    </a:lnTo>
                    <a:lnTo>
                      <a:pt x="593401" y="4056122"/>
                    </a:lnTo>
                    <a:lnTo>
                      <a:pt x="404924" y="4056122"/>
                    </a:lnTo>
                    <a:close/>
                    <a:moveTo>
                      <a:pt x="4166432" y="2307688"/>
                    </a:moveTo>
                    <a:lnTo>
                      <a:pt x="4367084" y="2307688"/>
                    </a:lnTo>
                    <a:lnTo>
                      <a:pt x="4367084" y="4113556"/>
                    </a:lnTo>
                    <a:lnTo>
                      <a:pt x="4166432" y="4113556"/>
                    </a:lnTo>
                    <a:close/>
                    <a:moveTo>
                      <a:pt x="3965780" y="1906384"/>
                    </a:moveTo>
                    <a:lnTo>
                      <a:pt x="4166432" y="1906384"/>
                    </a:lnTo>
                    <a:lnTo>
                      <a:pt x="4166432" y="2307688"/>
                    </a:lnTo>
                    <a:lnTo>
                      <a:pt x="3965780" y="2307688"/>
                    </a:lnTo>
                    <a:close/>
                    <a:moveTo>
                      <a:pt x="2520856" y="1506947"/>
                    </a:moveTo>
                    <a:lnTo>
                      <a:pt x="2721508" y="1506947"/>
                    </a:lnTo>
                    <a:lnTo>
                      <a:pt x="3336164" y="1506947"/>
                    </a:lnTo>
                    <a:lnTo>
                      <a:pt x="3336164" y="1685040"/>
                    </a:lnTo>
                    <a:lnTo>
                      <a:pt x="3464150" y="1685040"/>
                    </a:lnTo>
                    <a:lnTo>
                      <a:pt x="3464150" y="1682197"/>
                    </a:lnTo>
                    <a:lnTo>
                      <a:pt x="3965780" y="1682197"/>
                    </a:lnTo>
                    <a:lnTo>
                      <a:pt x="3965780" y="1882849"/>
                    </a:lnTo>
                    <a:lnTo>
                      <a:pt x="3536816" y="1882849"/>
                    </a:lnTo>
                    <a:lnTo>
                      <a:pt x="3536816" y="2788626"/>
                    </a:lnTo>
                    <a:lnTo>
                      <a:pt x="3336164" y="2788626"/>
                    </a:lnTo>
                    <a:lnTo>
                      <a:pt x="3336164" y="1707599"/>
                    </a:lnTo>
                    <a:lnTo>
                      <a:pt x="2721508" y="1707599"/>
                    </a:lnTo>
                    <a:lnTo>
                      <a:pt x="2721508" y="2710859"/>
                    </a:lnTo>
                    <a:lnTo>
                      <a:pt x="2520856" y="2710859"/>
                    </a:lnTo>
                    <a:close/>
                    <a:moveTo>
                      <a:pt x="1705727" y="200652"/>
                    </a:moveTo>
                    <a:lnTo>
                      <a:pt x="1906379" y="200652"/>
                    </a:lnTo>
                    <a:lnTo>
                      <a:pt x="1906379" y="1306295"/>
                    </a:lnTo>
                    <a:lnTo>
                      <a:pt x="2508335" y="1306295"/>
                    </a:lnTo>
                    <a:lnTo>
                      <a:pt x="2508335" y="1506947"/>
                    </a:lnTo>
                    <a:lnTo>
                      <a:pt x="1906379" y="1506947"/>
                    </a:lnTo>
                    <a:lnTo>
                      <a:pt x="1906379" y="2608477"/>
                    </a:lnTo>
                    <a:lnTo>
                      <a:pt x="1705727" y="2608477"/>
                    </a:lnTo>
                    <a:close/>
                    <a:moveTo>
                      <a:pt x="986562" y="200652"/>
                    </a:moveTo>
                    <a:lnTo>
                      <a:pt x="1187214" y="200652"/>
                    </a:lnTo>
                    <a:lnTo>
                      <a:pt x="1187214" y="3612116"/>
                    </a:lnTo>
                    <a:lnTo>
                      <a:pt x="986562" y="3612116"/>
                    </a:lnTo>
                    <a:lnTo>
                      <a:pt x="986562" y="2838909"/>
                    </a:lnTo>
                    <a:lnTo>
                      <a:pt x="600014" y="2838909"/>
                    </a:lnTo>
                    <a:lnTo>
                      <a:pt x="600014" y="2641799"/>
                    </a:lnTo>
                    <a:lnTo>
                      <a:pt x="200652" y="2641799"/>
                    </a:lnTo>
                    <a:lnTo>
                      <a:pt x="200652" y="3118899"/>
                    </a:lnTo>
                    <a:lnTo>
                      <a:pt x="384605" y="3118899"/>
                    </a:lnTo>
                    <a:lnTo>
                      <a:pt x="384605" y="3520203"/>
                    </a:lnTo>
                    <a:lnTo>
                      <a:pt x="183953" y="3520203"/>
                    </a:lnTo>
                    <a:lnTo>
                      <a:pt x="183953" y="3141857"/>
                    </a:lnTo>
                    <a:lnTo>
                      <a:pt x="0" y="3141857"/>
                    </a:lnTo>
                    <a:lnTo>
                      <a:pt x="0" y="2439575"/>
                    </a:lnTo>
                    <a:lnTo>
                      <a:pt x="200652" y="2439575"/>
                    </a:lnTo>
                    <a:lnTo>
                      <a:pt x="200652" y="2441147"/>
                    </a:lnTo>
                    <a:lnTo>
                      <a:pt x="610687" y="2441147"/>
                    </a:lnTo>
                    <a:lnTo>
                      <a:pt x="610687" y="2638257"/>
                    </a:lnTo>
                    <a:lnTo>
                      <a:pt x="986562" y="2638257"/>
                    </a:lnTo>
                    <a:close/>
                    <a:moveTo>
                      <a:pt x="1187214" y="0"/>
                    </a:moveTo>
                    <a:lnTo>
                      <a:pt x="1688844" y="0"/>
                    </a:lnTo>
                    <a:lnTo>
                      <a:pt x="1688844" y="200652"/>
                    </a:lnTo>
                    <a:lnTo>
                      <a:pt x="1187214" y="2006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="" xmlns:a16="http://schemas.microsoft.com/office/drawing/2014/main" id="{34FBB522-7383-4149-860C-514F06E0EBD6}"/>
              </a:ext>
            </a:extLst>
          </p:cNvPr>
          <p:cNvGrpSpPr/>
          <p:nvPr/>
        </p:nvGrpSpPr>
        <p:grpSpPr>
          <a:xfrm>
            <a:off x="4466638" y="3051645"/>
            <a:ext cx="2603821" cy="2603821"/>
            <a:chOff x="3544388" y="1380450"/>
            <a:chExt cx="5477691" cy="5477691"/>
          </a:xfrm>
        </p:grpSpPr>
        <p:grpSp>
          <p:nvGrpSpPr>
            <p:cNvPr id="153" name="Group 152">
              <a:extLst>
                <a:ext uri="{FF2B5EF4-FFF2-40B4-BE49-F238E27FC236}">
                  <a16:creationId xmlns="" xmlns:a16="http://schemas.microsoft.com/office/drawing/2014/main" id="{5FF60CA3-D07F-4498-9CEC-A97A15304447}"/>
                </a:ext>
              </a:extLst>
            </p:cNvPr>
            <p:cNvGrpSpPr/>
            <p:nvPr/>
          </p:nvGrpSpPr>
          <p:grpSpPr>
            <a:xfrm flipH="1">
              <a:off x="4172545" y="2472415"/>
              <a:ext cx="4849534" cy="3982909"/>
              <a:chOff x="694037" y="1907584"/>
              <a:chExt cx="4600185" cy="3778119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="" xmlns:a16="http://schemas.microsoft.com/office/drawing/2014/main" id="{99BFFFFD-13BB-43E1-9486-0A60DCCC6058}"/>
                  </a:ext>
                </a:extLst>
              </p:cNvPr>
              <p:cNvGrpSpPr/>
              <p:nvPr/>
            </p:nvGrpSpPr>
            <p:grpSpPr>
              <a:xfrm>
                <a:off x="694037" y="1907584"/>
                <a:ext cx="4600185" cy="3778119"/>
                <a:chOff x="6317071" y="541239"/>
                <a:chExt cx="4600185" cy="3778119"/>
              </a:xfrm>
            </p:grpSpPr>
            <p:sp>
              <p:nvSpPr>
                <p:cNvPr id="157" name="Freeform: Shape 156">
                  <a:extLst>
                    <a:ext uri="{FF2B5EF4-FFF2-40B4-BE49-F238E27FC236}">
                      <a16:creationId xmlns="" xmlns:a16="http://schemas.microsoft.com/office/drawing/2014/main" id="{40C4644A-77F1-42BC-B854-A8AEEFA32E37}"/>
                    </a:ext>
                  </a:extLst>
                </p:cNvPr>
                <p:cNvSpPr/>
                <p:nvPr/>
              </p:nvSpPr>
              <p:spPr>
                <a:xfrm>
                  <a:off x="7792347" y="541239"/>
                  <a:ext cx="1769425" cy="2142119"/>
                </a:xfrm>
                <a:custGeom>
                  <a:avLst/>
                  <a:gdLst>
                    <a:gd name="connsiteX0" fmla="*/ 2660333 w 2715559"/>
                    <a:gd name="connsiteY0" fmla="*/ 1901649 h 3287536"/>
                    <a:gd name="connsiteX1" fmla="*/ 2655570 w 2715559"/>
                    <a:gd name="connsiteY1" fmla="*/ 1765441 h 3287536"/>
                    <a:gd name="connsiteX2" fmla="*/ 2713672 w 2715559"/>
                    <a:gd name="connsiteY2" fmla="*/ 1554939 h 3287536"/>
                    <a:gd name="connsiteX3" fmla="*/ 2673668 w 2715559"/>
                    <a:gd name="connsiteY3" fmla="*/ 1450164 h 3287536"/>
                    <a:gd name="connsiteX4" fmla="*/ 2648903 w 2715559"/>
                    <a:gd name="connsiteY4" fmla="*/ 1334911 h 3287536"/>
                    <a:gd name="connsiteX5" fmla="*/ 2655570 w 2715559"/>
                    <a:gd name="connsiteY5" fmla="*/ 1231089 h 3287536"/>
                    <a:gd name="connsiteX6" fmla="*/ 2480310 w 2715559"/>
                    <a:gd name="connsiteY6" fmla="*/ 1001536 h 3287536"/>
                    <a:gd name="connsiteX7" fmla="*/ 1182052 w 2715559"/>
                    <a:gd name="connsiteY7" fmla="*/ 964389 h 3287536"/>
                    <a:gd name="connsiteX8" fmla="*/ 886777 w 2715559"/>
                    <a:gd name="connsiteY8" fmla="*/ 993916 h 3287536"/>
                    <a:gd name="connsiteX9" fmla="*/ 865823 w 2715559"/>
                    <a:gd name="connsiteY9" fmla="*/ 979629 h 3287536"/>
                    <a:gd name="connsiteX10" fmla="*/ 901065 w 2715559"/>
                    <a:gd name="connsiteY10" fmla="*/ 824371 h 3287536"/>
                    <a:gd name="connsiteX11" fmla="*/ 973455 w 2715559"/>
                    <a:gd name="connsiteY11" fmla="*/ 680544 h 3287536"/>
                    <a:gd name="connsiteX12" fmla="*/ 973455 w 2715559"/>
                    <a:gd name="connsiteY12" fmla="*/ 680544 h 3287536"/>
                    <a:gd name="connsiteX13" fmla="*/ 985838 w 2715559"/>
                    <a:gd name="connsiteY13" fmla="*/ 133809 h 3287536"/>
                    <a:gd name="connsiteX14" fmla="*/ 1012508 w 2715559"/>
                    <a:gd name="connsiteY14" fmla="*/ 103329 h 3287536"/>
                    <a:gd name="connsiteX15" fmla="*/ 983933 w 2715559"/>
                    <a:gd name="connsiteY15" fmla="*/ 57609 h 3287536"/>
                    <a:gd name="connsiteX16" fmla="*/ 784860 w 2715559"/>
                    <a:gd name="connsiteY16" fmla="*/ 42369 h 3287536"/>
                    <a:gd name="connsiteX17" fmla="*/ 716280 w 2715559"/>
                    <a:gd name="connsiteY17" fmla="*/ 156669 h 3287536"/>
                    <a:gd name="connsiteX18" fmla="*/ 649605 w 2715559"/>
                    <a:gd name="connsiteY18" fmla="*/ 318594 h 3287536"/>
                    <a:gd name="connsiteX19" fmla="*/ 258127 w 2715559"/>
                    <a:gd name="connsiteY19" fmla="*/ 921526 h 3287536"/>
                    <a:gd name="connsiteX20" fmla="*/ 160020 w 2715559"/>
                    <a:gd name="connsiteY20" fmla="*/ 1078689 h 3287536"/>
                    <a:gd name="connsiteX21" fmla="*/ 40005 w 2715559"/>
                    <a:gd name="connsiteY21" fmla="*/ 1474929 h 3287536"/>
                    <a:gd name="connsiteX22" fmla="*/ 0 w 2715559"/>
                    <a:gd name="connsiteY22" fmla="*/ 1522554 h 3287536"/>
                    <a:gd name="connsiteX23" fmla="*/ 3810 w 2715559"/>
                    <a:gd name="connsiteY23" fmla="*/ 1534936 h 3287536"/>
                    <a:gd name="connsiteX24" fmla="*/ 303848 w 2715559"/>
                    <a:gd name="connsiteY24" fmla="*/ 2331226 h 3287536"/>
                    <a:gd name="connsiteX25" fmla="*/ 664845 w 2715559"/>
                    <a:gd name="connsiteY25" fmla="*/ 3287536 h 3287536"/>
                    <a:gd name="connsiteX26" fmla="*/ 701040 w 2715559"/>
                    <a:gd name="connsiteY26" fmla="*/ 3279916 h 3287536"/>
                    <a:gd name="connsiteX27" fmla="*/ 992505 w 2715559"/>
                    <a:gd name="connsiteY27" fmla="*/ 3169426 h 3287536"/>
                    <a:gd name="connsiteX28" fmla="*/ 1344930 w 2715559"/>
                    <a:gd name="connsiteY28" fmla="*/ 3009406 h 3287536"/>
                    <a:gd name="connsiteX29" fmla="*/ 2436495 w 2715559"/>
                    <a:gd name="connsiteY29" fmla="*/ 2568399 h 3287536"/>
                    <a:gd name="connsiteX30" fmla="*/ 2579370 w 2715559"/>
                    <a:gd name="connsiteY30" fmla="*/ 2518869 h 3287536"/>
                    <a:gd name="connsiteX31" fmla="*/ 2651760 w 2715559"/>
                    <a:gd name="connsiteY31" fmla="*/ 2436001 h 3287536"/>
                    <a:gd name="connsiteX32" fmla="*/ 2594610 w 2715559"/>
                    <a:gd name="connsiteY32" fmla="*/ 2215974 h 3287536"/>
                    <a:gd name="connsiteX33" fmla="*/ 2700338 w 2715559"/>
                    <a:gd name="connsiteY33" fmla="*/ 2056906 h 3287536"/>
                    <a:gd name="connsiteX34" fmla="*/ 2660333 w 2715559"/>
                    <a:gd name="connsiteY34" fmla="*/ 1901649 h 3287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715559" h="3287536">
                      <a:moveTo>
                        <a:pt x="2660333" y="1901649"/>
                      </a:moveTo>
                      <a:cubicBezTo>
                        <a:pt x="2630805" y="1854024"/>
                        <a:pt x="2619375" y="1812114"/>
                        <a:pt x="2655570" y="1765441"/>
                      </a:cubicBezTo>
                      <a:cubicBezTo>
                        <a:pt x="2695575" y="1700671"/>
                        <a:pt x="2723197" y="1633044"/>
                        <a:pt x="2713672" y="1554939"/>
                      </a:cubicBezTo>
                      <a:cubicBezTo>
                        <a:pt x="2707005" y="1506361"/>
                        <a:pt x="2686050" y="1459689"/>
                        <a:pt x="2673668" y="1450164"/>
                      </a:cubicBezTo>
                      <a:cubicBezTo>
                        <a:pt x="2630805" y="1418731"/>
                        <a:pt x="2627947" y="1379679"/>
                        <a:pt x="2648903" y="1334911"/>
                      </a:cubicBezTo>
                      <a:cubicBezTo>
                        <a:pt x="2663190" y="1310146"/>
                        <a:pt x="2662238" y="1257759"/>
                        <a:pt x="2655570" y="1231089"/>
                      </a:cubicBezTo>
                      <a:cubicBezTo>
                        <a:pt x="2627947" y="1131076"/>
                        <a:pt x="2575560" y="1050114"/>
                        <a:pt x="2480310" y="1001536"/>
                      </a:cubicBezTo>
                      <a:cubicBezTo>
                        <a:pt x="2211705" y="870091"/>
                        <a:pt x="1816418" y="870091"/>
                        <a:pt x="1182052" y="964389"/>
                      </a:cubicBezTo>
                      <a:cubicBezTo>
                        <a:pt x="1154430" y="977724"/>
                        <a:pt x="998220" y="981534"/>
                        <a:pt x="886777" y="993916"/>
                      </a:cubicBezTo>
                      <a:cubicBezTo>
                        <a:pt x="867727" y="995821"/>
                        <a:pt x="863918" y="996774"/>
                        <a:pt x="865823" y="979629"/>
                      </a:cubicBezTo>
                      <a:cubicBezTo>
                        <a:pt x="871538" y="927241"/>
                        <a:pt x="869633" y="873901"/>
                        <a:pt x="901065" y="824371"/>
                      </a:cubicBezTo>
                      <a:cubicBezTo>
                        <a:pt x="929640" y="779604"/>
                        <a:pt x="949643" y="729121"/>
                        <a:pt x="973455" y="680544"/>
                      </a:cubicBezTo>
                      <a:cubicBezTo>
                        <a:pt x="973455" y="680544"/>
                        <a:pt x="973455" y="680544"/>
                        <a:pt x="973455" y="680544"/>
                      </a:cubicBezTo>
                      <a:cubicBezTo>
                        <a:pt x="978218" y="498616"/>
                        <a:pt x="982027" y="315736"/>
                        <a:pt x="985838" y="133809"/>
                      </a:cubicBezTo>
                      <a:cubicBezTo>
                        <a:pt x="985838" y="112854"/>
                        <a:pt x="990600" y="101424"/>
                        <a:pt x="1012508" y="103329"/>
                      </a:cubicBezTo>
                      <a:cubicBezTo>
                        <a:pt x="1002983" y="88089"/>
                        <a:pt x="995363" y="71896"/>
                        <a:pt x="983933" y="57609"/>
                      </a:cubicBezTo>
                      <a:cubicBezTo>
                        <a:pt x="929640" y="-12876"/>
                        <a:pt x="848677" y="-19544"/>
                        <a:pt x="784860" y="42369"/>
                      </a:cubicBezTo>
                      <a:cubicBezTo>
                        <a:pt x="751523" y="74754"/>
                        <a:pt x="729615" y="112854"/>
                        <a:pt x="716280" y="156669"/>
                      </a:cubicBezTo>
                      <a:cubicBezTo>
                        <a:pt x="698183" y="211914"/>
                        <a:pt x="681990" y="269064"/>
                        <a:pt x="649605" y="318594"/>
                      </a:cubicBezTo>
                      <a:cubicBezTo>
                        <a:pt x="519113" y="519571"/>
                        <a:pt x="387667" y="719596"/>
                        <a:pt x="258127" y="921526"/>
                      </a:cubicBezTo>
                      <a:cubicBezTo>
                        <a:pt x="224790" y="972961"/>
                        <a:pt x="182880" y="1020586"/>
                        <a:pt x="160020" y="1078689"/>
                      </a:cubicBezTo>
                      <a:cubicBezTo>
                        <a:pt x="109538" y="1207276"/>
                        <a:pt x="78105" y="1342531"/>
                        <a:pt x="40005" y="1474929"/>
                      </a:cubicBezTo>
                      <a:cubicBezTo>
                        <a:pt x="33338" y="1497789"/>
                        <a:pt x="26670" y="1517791"/>
                        <a:pt x="0" y="1522554"/>
                      </a:cubicBezTo>
                      <a:cubicBezTo>
                        <a:pt x="953" y="1526364"/>
                        <a:pt x="1905" y="1531126"/>
                        <a:pt x="3810" y="1534936"/>
                      </a:cubicBezTo>
                      <a:cubicBezTo>
                        <a:pt x="103823" y="1800684"/>
                        <a:pt x="203835" y="2065479"/>
                        <a:pt x="303848" y="2331226"/>
                      </a:cubicBezTo>
                      <a:cubicBezTo>
                        <a:pt x="423863" y="2650314"/>
                        <a:pt x="544830" y="2968449"/>
                        <a:pt x="664845" y="3287536"/>
                      </a:cubicBezTo>
                      <a:cubicBezTo>
                        <a:pt x="677227" y="3284679"/>
                        <a:pt x="688658" y="3282774"/>
                        <a:pt x="701040" y="3279916"/>
                      </a:cubicBezTo>
                      <a:cubicBezTo>
                        <a:pt x="801052" y="3250389"/>
                        <a:pt x="896302" y="3208479"/>
                        <a:pt x="992505" y="3169426"/>
                      </a:cubicBezTo>
                      <a:cubicBezTo>
                        <a:pt x="1109663" y="3121801"/>
                        <a:pt x="1229677" y="3062746"/>
                        <a:pt x="1344930" y="3009406"/>
                      </a:cubicBezTo>
                      <a:cubicBezTo>
                        <a:pt x="1480185" y="2930349"/>
                        <a:pt x="2380298" y="2584591"/>
                        <a:pt x="2436495" y="2568399"/>
                      </a:cubicBezTo>
                      <a:cubicBezTo>
                        <a:pt x="2484120" y="2551254"/>
                        <a:pt x="2536508" y="2534109"/>
                        <a:pt x="2579370" y="2518869"/>
                      </a:cubicBezTo>
                      <a:cubicBezTo>
                        <a:pt x="2617470" y="2505534"/>
                        <a:pt x="2642235" y="2476959"/>
                        <a:pt x="2651760" y="2436001"/>
                      </a:cubicBezTo>
                      <a:cubicBezTo>
                        <a:pt x="2670810" y="2353134"/>
                        <a:pt x="2670810" y="2275029"/>
                        <a:pt x="2594610" y="2215974"/>
                      </a:cubicBezTo>
                      <a:cubicBezTo>
                        <a:pt x="2682240" y="2173111"/>
                        <a:pt x="2707958" y="2135964"/>
                        <a:pt x="2700338" y="2056906"/>
                      </a:cubicBezTo>
                      <a:cubicBezTo>
                        <a:pt x="2696528" y="2003566"/>
                        <a:pt x="2688908" y="1947369"/>
                        <a:pt x="2660333" y="1901649"/>
                      </a:cubicBezTo>
                      <a:close/>
                    </a:path>
                  </a:pathLst>
                </a:cu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="" xmlns:a16="http://schemas.microsoft.com/office/drawing/2014/main" id="{8DA936C5-CC0C-40BD-B1C6-07281261342C}"/>
                    </a:ext>
                  </a:extLst>
                </p:cNvPr>
                <p:cNvSpPr/>
                <p:nvPr/>
              </p:nvSpPr>
              <p:spPr>
                <a:xfrm>
                  <a:off x="8393113" y="600488"/>
                  <a:ext cx="1045795" cy="1919653"/>
                </a:xfrm>
                <a:custGeom>
                  <a:avLst/>
                  <a:gdLst>
                    <a:gd name="connsiteX0" fmla="*/ 1460199 w 1604995"/>
                    <a:gd name="connsiteY0" fmla="*/ 2946099 h 2946115"/>
                    <a:gd name="connsiteX1" fmla="*/ 92409 w 1604995"/>
                    <a:gd name="connsiteY1" fmla="*/ 2921334 h 2946115"/>
                    <a:gd name="connsiteX2" fmla="*/ 16 w 1604995"/>
                    <a:gd name="connsiteY2" fmla="*/ 2825131 h 2946115"/>
                    <a:gd name="connsiteX3" fmla="*/ 48594 w 1604995"/>
                    <a:gd name="connsiteY3" fmla="*/ 92409 h 2946115"/>
                    <a:gd name="connsiteX4" fmla="*/ 144796 w 1604995"/>
                    <a:gd name="connsiteY4" fmla="*/ 16 h 2946115"/>
                    <a:gd name="connsiteX5" fmla="*/ 1512586 w 1604995"/>
                    <a:gd name="connsiteY5" fmla="*/ 24781 h 2946115"/>
                    <a:gd name="connsiteX6" fmla="*/ 1604979 w 1604995"/>
                    <a:gd name="connsiteY6" fmla="*/ 120984 h 2946115"/>
                    <a:gd name="connsiteX7" fmla="*/ 1555449 w 1604995"/>
                    <a:gd name="connsiteY7" fmla="*/ 2853706 h 2946115"/>
                    <a:gd name="connsiteX8" fmla="*/ 1460199 w 1604995"/>
                    <a:gd name="connsiteY8" fmla="*/ 2946099 h 2946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4995" h="2946115">
                      <a:moveTo>
                        <a:pt x="1460199" y="2946099"/>
                      </a:moveTo>
                      <a:lnTo>
                        <a:pt x="92409" y="2921334"/>
                      </a:lnTo>
                      <a:cubicBezTo>
                        <a:pt x="40021" y="2920381"/>
                        <a:pt x="-936" y="2877519"/>
                        <a:pt x="16" y="2825131"/>
                      </a:cubicBezTo>
                      <a:lnTo>
                        <a:pt x="48594" y="92409"/>
                      </a:lnTo>
                      <a:cubicBezTo>
                        <a:pt x="49546" y="40021"/>
                        <a:pt x="92409" y="-936"/>
                        <a:pt x="144796" y="16"/>
                      </a:cubicBezTo>
                      <a:lnTo>
                        <a:pt x="1512586" y="24781"/>
                      </a:lnTo>
                      <a:cubicBezTo>
                        <a:pt x="1564974" y="25734"/>
                        <a:pt x="1605931" y="68596"/>
                        <a:pt x="1604979" y="120984"/>
                      </a:cubicBezTo>
                      <a:lnTo>
                        <a:pt x="1555449" y="2853706"/>
                      </a:lnTo>
                      <a:cubicBezTo>
                        <a:pt x="1554496" y="2906094"/>
                        <a:pt x="1511634" y="2947051"/>
                        <a:pt x="1460199" y="29460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="" xmlns:a16="http://schemas.microsoft.com/office/drawing/2014/main" id="{CBA233D5-02CC-4B63-B69B-A87570FAA93C}"/>
                    </a:ext>
                  </a:extLst>
                </p:cNvPr>
                <p:cNvSpPr/>
                <p:nvPr/>
              </p:nvSpPr>
              <p:spPr>
                <a:xfrm>
                  <a:off x="8458911" y="789793"/>
                  <a:ext cx="909854" cy="1477737"/>
                </a:xfrm>
                <a:custGeom>
                  <a:avLst/>
                  <a:gdLst>
                    <a:gd name="connsiteX0" fmla="*/ 1320165 w 1396365"/>
                    <a:gd name="connsiteY0" fmla="*/ 2267903 h 2267902"/>
                    <a:gd name="connsiteX1" fmla="*/ 36195 w 1396365"/>
                    <a:gd name="connsiteY1" fmla="*/ 2245043 h 2267902"/>
                    <a:gd name="connsiteX2" fmla="*/ 0 w 1396365"/>
                    <a:gd name="connsiteY2" fmla="*/ 2207895 h 2267902"/>
                    <a:gd name="connsiteX3" fmla="*/ 39053 w 1396365"/>
                    <a:gd name="connsiteY3" fmla="*/ 36195 h 2267902"/>
                    <a:gd name="connsiteX4" fmla="*/ 76200 w 1396365"/>
                    <a:gd name="connsiteY4" fmla="*/ 0 h 2267902"/>
                    <a:gd name="connsiteX5" fmla="*/ 1360170 w 1396365"/>
                    <a:gd name="connsiteY5" fmla="*/ 22860 h 2267902"/>
                    <a:gd name="connsiteX6" fmla="*/ 1396365 w 1396365"/>
                    <a:gd name="connsiteY6" fmla="*/ 60007 h 2267902"/>
                    <a:gd name="connsiteX7" fmla="*/ 1357313 w 1396365"/>
                    <a:gd name="connsiteY7" fmla="*/ 2231708 h 2267902"/>
                    <a:gd name="connsiteX8" fmla="*/ 1320165 w 1396365"/>
                    <a:gd name="connsiteY8" fmla="*/ 2267903 h 2267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96365" h="2267902">
                      <a:moveTo>
                        <a:pt x="1320165" y="2267903"/>
                      </a:moveTo>
                      <a:lnTo>
                        <a:pt x="36195" y="2245043"/>
                      </a:lnTo>
                      <a:cubicBezTo>
                        <a:pt x="16192" y="2245043"/>
                        <a:pt x="0" y="2227897"/>
                        <a:pt x="0" y="2207895"/>
                      </a:cubicBezTo>
                      <a:lnTo>
                        <a:pt x="39053" y="36195"/>
                      </a:lnTo>
                      <a:cubicBezTo>
                        <a:pt x="39053" y="16192"/>
                        <a:pt x="56197" y="0"/>
                        <a:pt x="76200" y="0"/>
                      </a:cubicBezTo>
                      <a:lnTo>
                        <a:pt x="1360170" y="22860"/>
                      </a:lnTo>
                      <a:cubicBezTo>
                        <a:pt x="1380173" y="22860"/>
                        <a:pt x="1396365" y="40005"/>
                        <a:pt x="1396365" y="60007"/>
                      </a:cubicBezTo>
                      <a:lnTo>
                        <a:pt x="1357313" y="2231708"/>
                      </a:lnTo>
                      <a:cubicBezTo>
                        <a:pt x="1356360" y="2251710"/>
                        <a:pt x="1340167" y="2267903"/>
                        <a:pt x="1320165" y="2267903"/>
                      </a:cubicBezTo>
                      <a:close/>
                    </a:path>
                  </a:pathLst>
                </a:custGeom>
                <a:solidFill>
                  <a:srgbClr val="CDFEF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="" xmlns:a16="http://schemas.microsoft.com/office/drawing/2014/main" id="{8521FF96-94E7-4550-B25D-F3E17A110FED}"/>
                    </a:ext>
                  </a:extLst>
                </p:cNvPr>
                <p:cNvSpPr/>
                <p:nvPr/>
              </p:nvSpPr>
              <p:spPr>
                <a:xfrm>
                  <a:off x="6317071" y="1517968"/>
                  <a:ext cx="1940714" cy="1844831"/>
                </a:xfrm>
                <a:custGeom>
                  <a:avLst/>
                  <a:gdLst>
                    <a:gd name="connsiteX0" fmla="*/ 2219357 w 2978438"/>
                    <a:gd name="connsiteY0" fmla="*/ 5459 h 2831285"/>
                    <a:gd name="connsiteX1" fmla="*/ 2265077 w 2978438"/>
                    <a:gd name="connsiteY1" fmla="*/ 24509 h 2831285"/>
                    <a:gd name="connsiteX2" fmla="*/ 2973737 w 2978438"/>
                    <a:gd name="connsiteY2" fmla="*/ 1905696 h 2831285"/>
                    <a:gd name="connsiteX3" fmla="*/ 2957544 w 2978438"/>
                    <a:gd name="connsiteY3" fmla="*/ 1943796 h 2831285"/>
                    <a:gd name="connsiteX4" fmla="*/ 627729 w 2978438"/>
                    <a:gd name="connsiteY4" fmla="*/ 2822954 h 2831285"/>
                    <a:gd name="connsiteX5" fmla="*/ 588677 w 2978438"/>
                    <a:gd name="connsiteY5" fmla="*/ 2828669 h 2831285"/>
                    <a:gd name="connsiteX6" fmla="*/ 361029 w 2978438"/>
                    <a:gd name="connsiteY6" fmla="*/ 2400996 h 2831285"/>
                    <a:gd name="connsiteX7" fmla="*/ 126714 w 2978438"/>
                    <a:gd name="connsiteY7" fmla="*/ 1732341 h 2831285"/>
                    <a:gd name="connsiteX8" fmla="*/ 36226 w 2978438"/>
                    <a:gd name="connsiteY8" fmla="*/ 1268474 h 2831285"/>
                    <a:gd name="connsiteX9" fmla="*/ 31 w 2978438"/>
                    <a:gd name="connsiteY9" fmla="*/ 826514 h 2831285"/>
                    <a:gd name="connsiteX10" fmla="*/ 7651 w 2978438"/>
                    <a:gd name="connsiteY10" fmla="*/ 794129 h 2831285"/>
                    <a:gd name="connsiteX11" fmla="*/ 40989 w 2978438"/>
                    <a:gd name="connsiteY11" fmla="*/ 773173 h 2831285"/>
                    <a:gd name="connsiteX12" fmla="*/ 2219357 w 2978438"/>
                    <a:gd name="connsiteY12" fmla="*/ 5459 h 283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78438" h="2831285">
                      <a:moveTo>
                        <a:pt x="2219357" y="5459"/>
                      </a:moveTo>
                      <a:cubicBezTo>
                        <a:pt x="2244122" y="-4066"/>
                        <a:pt x="2258409" y="-3114"/>
                        <a:pt x="2265077" y="24509"/>
                      </a:cubicBezTo>
                      <a:cubicBezTo>
                        <a:pt x="2275554" y="32129"/>
                        <a:pt x="2957544" y="1867596"/>
                        <a:pt x="2973737" y="1905696"/>
                      </a:cubicBezTo>
                      <a:cubicBezTo>
                        <a:pt x="2982309" y="1926651"/>
                        <a:pt x="2980404" y="1935224"/>
                        <a:pt x="2957544" y="1943796"/>
                      </a:cubicBezTo>
                      <a:cubicBezTo>
                        <a:pt x="2807049" y="1998089"/>
                        <a:pt x="850614" y="2742944"/>
                        <a:pt x="627729" y="2822954"/>
                      </a:cubicBezTo>
                      <a:cubicBezTo>
                        <a:pt x="615347" y="2827716"/>
                        <a:pt x="602964" y="2835336"/>
                        <a:pt x="588677" y="2828669"/>
                      </a:cubicBezTo>
                      <a:cubicBezTo>
                        <a:pt x="504857" y="2690556"/>
                        <a:pt x="427704" y="2548634"/>
                        <a:pt x="361029" y="2400996"/>
                      </a:cubicBezTo>
                      <a:cubicBezTo>
                        <a:pt x="263874" y="2184779"/>
                        <a:pt x="184816" y="1962846"/>
                        <a:pt x="126714" y="1732341"/>
                      </a:cubicBezTo>
                      <a:cubicBezTo>
                        <a:pt x="87661" y="1578989"/>
                        <a:pt x="57181" y="1423731"/>
                        <a:pt x="36226" y="1268474"/>
                      </a:cubicBezTo>
                      <a:cubicBezTo>
                        <a:pt x="20986" y="1158936"/>
                        <a:pt x="31" y="863661"/>
                        <a:pt x="31" y="826514"/>
                      </a:cubicBezTo>
                      <a:cubicBezTo>
                        <a:pt x="31" y="815084"/>
                        <a:pt x="-921" y="803654"/>
                        <a:pt x="7651" y="794129"/>
                      </a:cubicBezTo>
                      <a:cubicBezTo>
                        <a:pt x="14319" y="779841"/>
                        <a:pt x="28606" y="777936"/>
                        <a:pt x="40989" y="773173"/>
                      </a:cubicBezTo>
                      <a:cubicBezTo>
                        <a:pt x="314357" y="675066"/>
                        <a:pt x="2105057" y="48321"/>
                        <a:pt x="2219357" y="54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="" xmlns:a16="http://schemas.microsoft.com/office/drawing/2014/main" id="{7AAEFCA5-5CA2-4421-8B10-675905C61548}"/>
                    </a:ext>
                  </a:extLst>
                </p:cNvPr>
                <p:cNvSpPr/>
                <p:nvPr/>
              </p:nvSpPr>
              <p:spPr>
                <a:xfrm>
                  <a:off x="9780807" y="3331581"/>
                  <a:ext cx="1136449" cy="987777"/>
                </a:xfrm>
                <a:custGeom>
                  <a:avLst/>
                  <a:gdLst>
                    <a:gd name="connsiteX0" fmla="*/ 603980 w 1744122"/>
                    <a:gd name="connsiteY0" fmla="*/ 1515955 h 1515954"/>
                    <a:gd name="connsiteX1" fmla="*/ 18193 w 1744122"/>
                    <a:gd name="connsiteY1" fmla="*/ 836822 h 1515954"/>
                    <a:gd name="connsiteX2" fmla="*/ 24860 w 1744122"/>
                    <a:gd name="connsiteY2" fmla="*/ 774910 h 1515954"/>
                    <a:gd name="connsiteX3" fmla="*/ 1165003 w 1744122"/>
                    <a:gd name="connsiteY3" fmla="*/ 8147 h 1515954"/>
                    <a:gd name="connsiteX4" fmla="*/ 1203103 w 1744122"/>
                    <a:gd name="connsiteY4" fmla="*/ 11958 h 1515954"/>
                    <a:gd name="connsiteX5" fmla="*/ 1744123 w 1744122"/>
                    <a:gd name="connsiteY5" fmla="*/ 619652 h 1515954"/>
                    <a:gd name="connsiteX6" fmla="*/ 1651730 w 1744122"/>
                    <a:gd name="connsiteY6" fmla="*/ 733000 h 1515954"/>
                    <a:gd name="connsiteX7" fmla="*/ 684943 w 1744122"/>
                    <a:gd name="connsiteY7" fmla="*/ 1478808 h 1515954"/>
                    <a:gd name="connsiteX8" fmla="*/ 603980 w 1744122"/>
                    <a:gd name="connsiteY8" fmla="*/ 1515955 h 15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44122" h="1515954">
                      <a:moveTo>
                        <a:pt x="603980" y="1515955"/>
                      </a:moveTo>
                      <a:cubicBezTo>
                        <a:pt x="458248" y="1343552"/>
                        <a:pt x="53435" y="876827"/>
                        <a:pt x="18193" y="836822"/>
                      </a:cubicBezTo>
                      <a:cubicBezTo>
                        <a:pt x="-7525" y="807295"/>
                        <a:pt x="-6572" y="797770"/>
                        <a:pt x="24860" y="774910"/>
                      </a:cubicBezTo>
                      <a:cubicBezTo>
                        <a:pt x="86773" y="728238"/>
                        <a:pt x="1084993" y="63392"/>
                        <a:pt x="1165003" y="8147"/>
                      </a:cubicBezTo>
                      <a:cubicBezTo>
                        <a:pt x="1181195" y="-3283"/>
                        <a:pt x="1188816" y="-3283"/>
                        <a:pt x="1203103" y="11958"/>
                      </a:cubicBezTo>
                      <a:cubicBezTo>
                        <a:pt x="1383125" y="214840"/>
                        <a:pt x="1564100" y="416770"/>
                        <a:pt x="1744123" y="619652"/>
                      </a:cubicBezTo>
                      <a:cubicBezTo>
                        <a:pt x="1724120" y="666325"/>
                        <a:pt x="1685068" y="698710"/>
                        <a:pt x="1651730" y="733000"/>
                      </a:cubicBezTo>
                      <a:cubicBezTo>
                        <a:pt x="1365028" y="1027322"/>
                        <a:pt x="1044988" y="1278783"/>
                        <a:pt x="684943" y="1478808"/>
                      </a:cubicBezTo>
                      <a:cubicBezTo>
                        <a:pt x="659225" y="1492142"/>
                        <a:pt x="634460" y="1510240"/>
                        <a:pt x="603980" y="15159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="" xmlns:a16="http://schemas.microsoft.com/office/drawing/2014/main" id="{0638E38C-5DFB-469B-8B3A-64402007DC00}"/>
                    </a:ext>
                  </a:extLst>
                </p:cNvPr>
                <p:cNvSpPr/>
                <p:nvPr/>
              </p:nvSpPr>
              <p:spPr>
                <a:xfrm>
                  <a:off x="9074897" y="1948024"/>
                  <a:ext cx="1306749" cy="1894064"/>
                </a:xfrm>
                <a:custGeom>
                  <a:avLst/>
                  <a:gdLst>
                    <a:gd name="connsiteX0" fmla="*/ 2005485 w 2005484"/>
                    <a:gd name="connsiteY0" fmla="*/ 2294387 h 2906844"/>
                    <a:gd name="connsiteX1" fmla="*/ 1502564 w 2005484"/>
                    <a:gd name="connsiteY1" fmla="*/ 2638239 h 2906844"/>
                    <a:gd name="connsiteX2" fmla="*/ 1095847 w 2005484"/>
                    <a:gd name="connsiteY2" fmla="*/ 2906845 h 2906844"/>
                    <a:gd name="connsiteX3" fmla="*/ 725324 w 2005484"/>
                    <a:gd name="connsiteY3" fmla="*/ 2624904 h 2906844"/>
                    <a:gd name="connsiteX4" fmla="*/ 351944 w 2005484"/>
                    <a:gd name="connsiteY4" fmla="*/ 2177229 h 2906844"/>
                    <a:gd name="connsiteX5" fmla="*/ 249074 w 2005484"/>
                    <a:gd name="connsiteY5" fmla="*/ 2015304 h 2906844"/>
                    <a:gd name="connsiteX6" fmla="*/ 227167 w 2005484"/>
                    <a:gd name="connsiteY6" fmla="*/ 1910529 h 2906844"/>
                    <a:gd name="connsiteX7" fmla="*/ 220499 w 2005484"/>
                    <a:gd name="connsiteY7" fmla="*/ 1660974 h 2906844"/>
                    <a:gd name="connsiteX8" fmla="*/ 201449 w 2005484"/>
                    <a:gd name="connsiteY8" fmla="*/ 1409514 h 2906844"/>
                    <a:gd name="connsiteX9" fmla="*/ 320512 w 2005484"/>
                    <a:gd name="connsiteY9" fmla="*/ 1135194 h 2906844"/>
                    <a:gd name="connsiteX10" fmla="*/ 329084 w 2005484"/>
                    <a:gd name="connsiteY10" fmla="*/ 1108524 h 2906844"/>
                    <a:gd name="connsiteX11" fmla="*/ 238597 w 2005484"/>
                    <a:gd name="connsiteY11" fmla="*/ 865637 h 2906844"/>
                    <a:gd name="connsiteX12" fmla="*/ 210974 w 2005484"/>
                    <a:gd name="connsiteY12" fmla="*/ 813249 h 2906844"/>
                    <a:gd name="connsiteX13" fmla="*/ 88102 w 2005484"/>
                    <a:gd name="connsiteY13" fmla="*/ 479874 h 2906844"/>
                    <a:gd name="connsiteX14" fmla="*/ 12855 w 2005484"/>
                    <a:gd name="connsiteY14" fmla="*/ 237939 h 2906844"/>
                    <a:gd name="connsiteX15" fmla="*/ 472 w 2005484"/>
                    <a:gd name="connsiteY15" fmla="*/ 117924 h 2906844"/>
                    <a:gd name="connsiteX16" fmla="*/ 108105 w 2005484"/>
                    <a:gd name="connsiteY16" fmla="*/ 3624 h 2906844"/>
                    <a:gd name="connsiteX17" fmla="*/ 188114 w 2005484"/>
                    <a:gd name="connsiteY17" fmla="*/ 767 h 2906844"/>
                    <a:gd name="connsiteX18" fmla="*/ 284317 w 2005484"/>
                    <a:gd name="connsiteY18" fmla="*/ 69347 h 2906844"/>
                    <a:gd name="connsiteX19" fmla="*/ 410999 w 2005484"/>
                    <a:gd name="connsiteY19" fmla="*/ 318902 h 2906844"/>
                    <a:gd name="connsiteX20" fmla="*/ 474817 w 2005484"/>
                    <a:gd name="connsiteY20" fmla="*/ 467492 h 2906844"/>
                    <a:gd name="connsiteX21" fmla="*/ 664364 w 2005484"/>
                    <a:gd name="connsiteY21" fmla="*/ 835157 h 2906844"/>
                    <a:gd name="connsiteX22" fmla="*/ 689130 w 2005484"/>
                    <a:gd name="connsiteY22" fmla="*/ 841824 h 2906844"/>
                    <a:gd name="connsiteX23" fmla="*/ 758662 w 2005484"/>
                    <a:gd name="connsiteY23" fmla="*/ 815154 h 2906844"/>
                    <a:gd name="connsiteX24" fmla="*/ 940589 w 2005484"/>
                    <a:gd name="connsiteY24" fmla="*/ 830394 h 2906844"/>
                    <a:gd name="connsiteX25" fmla="*/ 987262 w 2005484"/>
                    <a:gd name="connsiteY25" fmla="*/ 857064 h 2906844"/>
                    <a:gd name="connsiteX26" fmla="*/ 1163474 w 2005484"/>
                    <a:gd name="connsiteY26" fmla="*/ 918024 h 2906844"/>
                    <a:gd name="connsiteX27" fmla="*/ 1332067 w 2005484"/>
                    <a:gd name="connsiteY27" fmla="*/ 979937 h 2906844"/>
                    <a:gd name="connsiteX28" fmla="*/ 1627342 w 2005484"/>
                    <a:gd name="connsiteY28" fmla="*/ 1078997 h 2906844"/>
                    <a:gd name="connsiteX29" fmla="*/ 1854037 w 2005484"/>
                    <a:gd name="connsiteY29" fmla="*/ 1292357 h 2906844"/>
                    <a:gd name="connsiteX30" fmla="*/ 1879755 w 2005484"/>
                    <a:gd name="connsiteY30" fmla="*/ 1525719 h 2906844"/>
                    <a:gd name="connsiteX31" fmla="*/ 1927380 w 2005484"/>
                    <a:gd name="connsiteY31" fmla="*/ 2072454 h 2906844"/>
                    <a:gd name="connsiteX32" fmla="*/ 2005485 w 2005484"/>
                    <a:gd name="connsiteY32" fmla="*/ 2294387 h 2906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005484" h="2906844">
                      <a:moveTo>
                        <a:pt x="2005485" y="2294387"/>
                      </a:moveTo>
                      <a:cubicBezTo>
                        <a:pt x="1837844" y="2408687"/>
                        <a:pt x="1670205" y="2523939"/>
                        <a:pt x="1502564" y="2638239"/>
                      </a:cubicBezTo>
                      <a:cubicBezTo>
                        <a:pt x="1371119" y="2727775"/>
                        <a:pt x="1229197" y="2818262"/>
                        <a:pt x="1095847" y="2906845"/>
                      </a:cubicBezTo>
                      <a:cubicBezTo>
                        <a:pt x="1025362" y="2854457"/>
                        <a:pt x="855817" y="2739204"/>
                        <a:pt x="725324" y="2624904"/>
                      </a:cubicBezTo>
                      <a:cubicBezTo>
                        <a:pt x="577687" y="2495364"/>
                        <a:pt x="465292" y="2336297"/>
                        <a:pt x="351944" y="2177229"/>
                      </a:cubicBezTo>
                      <a:cubicBezTo>
                        <a:pt x="314797" y="2124842"/>
                        <a:pt x="271934" y="2076264"/>
                        <a:pt x="249074" y="2015304"/>
                      </a:cubicBezTo>
                      <a:cubicBezTo>
                        <a:pt x="235739" y="1981014"/>
                        <a:pt x="229072" y="1945772"/>
                        <a:pt x="227167" y="1910529"/>
                      </a:cubicBezTo>
                      <a:cubicBezTo>
                        <a:pt x="223357" y="1827662"/>
                        <a:pt x="224309" y="1743842"/>
                        <a:pt x="220499" y="1660974"/>
                      </a:cubicBezTo>
                      <a:cubicBezTo>
                        <a:pt x="216689" y="1577154"/>
                        <a:pt x="209069" y="1493334"/>
                        <a:pt x="201449" y="1409514"/>
                      </a:cubicBezTo>
                      <a:cubicBezTo>
                        <a:pt x="191924" y="1296167"/>
                        <a:pt x="209069" y="1195202"/>
                        <a:pt x="320512" y="1135194"/>
                      </a:cubicBezTo>
                      <a:cubicBezTo>
                        <a:pt x="332894" y="1128527"/>
                        <a:pt x="334799" y="1121859"/>
                        <a:pt x="329084" y="1108524"/>
                      </a:cubicBezTo>
                      <a:cubicBezTo>
                        <a:pt x="298605" y="1027562"/>
                        <a:pt x="268124" y="946599"/>
                        <a:pt x="238597" y="865637"/>
                      </a:cubicBezTo>
                      <a:cubicBezTo>
                        <a:pt x="221452" y="852302"/>
                        <a:pt x="217642" y="831347"/>
                        <a:pt x="210974" y="813249"/>
                      </a:cubicBezTo>
                      <a:cubicBezTo>
                        <a:pt x="170017" y="701807"/>
                        <a:pt x="129059" y="591317"/>
                        <a:pt x="88102" y="479874"/>
                      </a:cubicBezTo>
                      <a:cubicBezTo>
                        <a:pt x="62384" y="399864"/>
                        <a:pt x="34762" y="319854"/>
                        <a:pt x="12855" y="237939"/>
                      </a:cubicBezTo>
                      <a:cubicBezTo>
                        <a:pt x="2377" y="198887"/>
                        <a:pt x="-1433" y="157929"/>
                        <a:pt x="472" y="117924"/>
                      </a:cubicBezTo>
                      <a:cubicBezTo>
                        <a:pt x="4282" y="55059"/>
                        <a:pt x="45239" y="10292"/>
                        <a:pt x="108105" y="3624"/>
                      </a:cubicBezTo>
                      <a:cubicBezTo>
                        <a:pt x="134774" y="767"/>
                        <a:pt x="161444" y="-1138"/>
                        <a:pt x="188114" y="767"/>
                      </a:cubicBezTo>
                      <a:cubicBezTo>
                        <a:pt x="236692" y="3624"/>
                        <a:pt x="263362" y="30294"/>
                        <a:pt x="284317" y="69347"/>
                      </a:cubicBezTo>
                      <a:cubicBezTo>
                        <a:pt x="329084" y="151262"/>
                        <a:pt x="370994" y="235082"/>
                        <a:pt x="410999" y="318902"/>
                      </a:cubicBezTo>
                      <a:cubicBezTo>
                        <a:pt x="428144" y="370337"/>
                        <a:pt x="463387" y="413199"/>
                        <a:pt x="474817" y="467492"/>
                      </a:cubicBezTo>
                      <a:cubicBezTo>
                        <a:pt x="527205" y="596079"/>
                        <a:pt x="601499" y="713237"/>
                        <a:pt x="664364" y="835157"/>
                      </a:cubicBezTo>
                      <a:cubicBezTo>
                        <a:pt x="671032" y="847539"/>
                        <a:pt x="677699" y="846587"/>
                        <a:pt x="689130" y="841824"/>
                      </a:cubicBezTo>
                      <a:cubicBezTo>
                        <a:pt x="711989" y="832299"/>
                        <a:pt x="734849" y="823727"/>
                        <a:pt x="758662" y="815154"/>
                      </a:cubicBezTo>
                      <a:cubicBezTo>
                        <a:pt x="821527" y="793247"/>
                        <a:pt x="882487" y="799914"/>
                        <a:pt x="940589" y="830394"/>
                      </a:cubicBezTo>
                      <a:cubicBezTo>
                        <a:pt x="956782" y="838967"/>
                        <a:pt x="973927" y="845634"/>
                        <a:pt x="987262" y="857064"/>
                      </a:cubicBezTo>
                      <a:cubicBezTo>
                        <a:pt x="1038697" y="898974"/>
                        <a:pt x="1096799" y="915167"/>
                        <a:pt x="1163474" y="918024"/>
                      </a:cubicBezTo>
                      <a:cubicBezTo>
                        <a:pt x="1225387" y="919929"/>
                        <a:pt x="1281585" y="947552"/>
                        <a:pt x="1332067" y="979937"/>
                      </a:cubicBezTo>
                      <a:cubicBezTo>
                        <a:pt x="1422555" y="1037087"/>
                        <a:pt x="1520662" y="1066614"/>
                        <a:pt x="1627342" y="1078997"/>
                      </a:cubicBezTo>
                      <a:cubicBezTo>
                        <a:pt x="1758787" y="1093284"/>
                        <a:pt x="1824510" y="1162817"/>
                        <a:pt x="1854037" y="1292357"/>
                      </a:cubicBezTo>
                      <a:cubicBezTo>
                        <a:pt x="1871182" y="1369509"/>
                        <a:pt x="1872135" y="1448567"/>
                        <a:pt x="1879755" y="1525719"/>
                      </a:cubicBezTo>
                      <a:cubicBezTo>
                        <a:pt x="1896899" y="1707647"/>
                        <a:pt x="1902614" y="1890527"/>
                        <a:pt x="1927380" y="2072454"/>
                      </a:cubicBezTo>
                      <a:cubicBezTo>
                        <a:pt x="1940714" y="2151512"/>
                        <a:pt x="1967385" y="2224854"/>
                        <a:pt x="2005485" y="2294387"/>
                      </a:cubicBezTo>
                      <a:close/>
                    </a:path>
                  </a:pathLst>
                </a:custGeom>
                <a:solidFill>
                  <a:srgbClr val="FE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="" xmlns:a16="http://schemas.microsoft.com/office/drawing/2014/main" id="{3D9BC326-B7A3-426B-921C-A96F24F3A4DC}"/>
                    </a:ext>
                  </a:extLst>
                </p:cNvPr>
                <p:cNvSpPr/>
                <p:nvPr/>
              </p:nvSpPr>
              <p:spPr>
                <a:xfrm>
                  <a:off x="10152751" y="1107758"/>
                  <a:ext cx="209372" cy="83446"/>
                </a:xfrm>
                <a:custGeom>
                  <a:avLst/>
                  <a:gdLst>
                    <a:gd name="connsiteX0" fmla="*/ 145548 w 321326"/>
                    <a:gd name="connsiteY0" fmla="*/ 1600 h 128066"/>
                    <a:gd name="connsiteX1" fmla="*/ 302711 w 321326"/>
                    <a:gd name="connsiteY1" fmla="*/ 11125 h 128066"/>
                    <a:gd name="connsiteX2" fmla="*/ 316046 w 321326"/>
                    <a:gd name="connsiteY2" fmla="*/ 36842 h 128066"/>
                    <a:gd name="connsiteX3" fmla="*/ 8388 w 321326"/>
                    <a:gd name="connsiteY3" fmla="*/ 53035 h 128066"/>
                    <a:gd name="connsiteX4" fmla="*/ 18866 w 321326"/>
                    <a:gd name="connsiteY4" fmla="*/ 22555 h 128066"/>
                    <a:gd name="connsiteX5" fmla="*/ 145548 w 321326"/>
                    <a:gd name="connsiteY5" fmla="*/ 1600 h 128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326" h="128066">
                      <a:moveTo>
                        <a:pt x="145548" y="1600"/>
                      </a:moveTo>
                      <a:cubicBezTo>
                        <a:pt x="212223" y="-3163"/>
                        <a:pt x="257943" y="3505"/>
                        <a:pt x="302711" y="11125"/>
                      </a:cubicBezTo>
                      <a:cubicBezTo>
                        <a:pt x="316998" y="13982"/>
                        <a:pt x="328428" y="16840"/>
                        <a:pt x="316046" y="36842"/>
                      </a:cubicBezTo>
                      <a:cubicBezTo>
                        <a:pt x="244608" y="151142"/>
                        <a:pt x="87446" y="159715"/>
                        <a:pt x="8388" y="53035"/>
                      </a:cubicBezTo>
                      <a:cubicBezTo>
                        <a:pt x="-4947" y="34937"/>
                        <a:pt x="-3042" y="28270"/>
                        <a:pt x="18866" y="22555"/>
                      </a:cubicBezTo>
                      <a:cubicBezTo>
                        <a:pt x="67443" y="10172"/>
                        <a:pt x="116021" y="2552"/>
                        <a:pt x="145548" y="1600"/>
                      </a:cubicBezTo>
                      <a:close/>
                    </a:path>
                  </a:pathLst>
                </a:custGeom>
                <a:solidFill>
                  <a:srgbClr val="FEFEF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="" xmlns:a16="http://schemas.microsoft.com/office/drawing/2014/main" id="{1BCDFD1A-FC17-4F84-B2FD-2BB47A9CF2F4}"/>
                    </a:ext>
                  </a:extLst>
                </p:cNvPr>
                <p:cNvSpPr/>
                <p:nvPr/>
              </p:nvSpPr>
              <p:spPr>
                <a:xfrm>
                  <a:off x="8820736" y="1893900"/>
                  <a:ext cx="185604" cy="184964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="" xmlns:a16="http://schemas.microsoft.com/office/drawing/2014/main" id="{E9DF78B0-05E3-4661-870B-FA081D98D6BF}"/>
                    </a:ext>
                  </a:extLst>
                </p:cNvPr>
                <p:cNvSpPr/>
                <p:nvPr/>
              </p:nvSpPr>
              <p:spPr>
                <a:xfrm>
                  <a:off x="8879065" y="1951626"/>
                  <a:ext cx="67046" cy="67668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9">
                <a:extLst>
                  <a:ext uri="{FF2B5EF4-FFF2-40B4-BE49-F238E27FC236}">
                    <a16:creationId xmlns="" xmlns:a16="http://schemas.microsoft.com/office/drawing/2014/main" id="{2C1722EC-47BA-4257-9D30-F3C9E3C80EA6}"/>
                  </a:ext>
                </a:extLst>
              </p:cNvPr>
              <p:cNvSpPr/>
              <p:nvPr/>
            </p:nvSpPr>
            <p:spPr>
              <a:xfrm>
                <a:off x="2995080" y="2432538"/>
                <a:ext cx="588948" cy="551308"/>
              </a:xfrm>
              <a:custGeom>
                <a:avLst/>
                <a:gdLst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2991331 w 3239999"/>
                  <a:gd name="connsiteY3" fmla="*/ 2709748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239999" h="3032924">
                    <a:moveTo>
                      <a:pt x="1576606" y="2778202"/>
                    </a:moveTo>
                    <a:cubicBezTo>
                      <a:pt x="1576606" y="2778795"/>
                      <a:pt x="1663394" y="2792670"/>
                      <a:pt x="1663394" y="2778202"/>
                    </a:cubicBezTo>
                    <a:lnTo>
                      <a:pt x="1663394" y="2776423"/>
                    </a:lnTo>
                    <a:cubicBezTo>
                      <a:pt x="2185083" y="2605634"/>
                      <a:pt x="2444552" y="2500589"/>
                      <a:pt x="2991331" y="2709748"/>
                    </a:cubicBezTo>
                    <a:lnTo>
                      <a:pt x="3000856" y="526981"/>
                    </a:lnTo>
                    <a:lnTo>
                      <a:pt x="2855082" y="526981"/>
                    </a:lnTo>
                    <a:cubicBezTo>
                      <a:pt x="2857178" y="1175360"/>
                      <a:pt x="2859273" y="1823738"/>
                      <a:pt x="2861369" y="2472117"/>
                    </a:cubicBezTo>
                    <a:cubicBezTo>
                      <a:pt x="2483869" y="2318121"/>
                      <a:pt x="2052449" y="2439541"/>
                      <a:pt x="1663394" y="2765302"/>
                    </a:cubicBezTo>
                    <a:lnTo>
                      <a:pt x="1663394" y="526981"/>
                    </a:lnTo>
                    <a:lnTo>
                      <a:pt x="1663394" y="430441"/>
                    </a:lnTo>
                    <a:lnTo>
                      <a:pt x="1663394" y="402054"/>
                    </a:lnTo>
                    <a:cubicBezTo>
                      <a:pt x="1896442" y="149589"/>
                      <a:pt x="2115835" y="2106"/>
                      <a:pt x="2406065" y="22"/>
                    </a:cubicBezTo>
                    <a:cubicBezTo>
                      <a:pt x="2537987" y="-925"/>
                      <a:pt x="2684544" y="28169"/>
                      <a:pt x="2853673" y="91100"/>
                    </a:cubicBezTo>
                    <a:cubicBezTo>
                      <a:pt x="2854039" y="204214"/>
                      <a:pt x="2854404" y="317327"/>
                      <a:pt x="2854770" y="430441"/>
                    </a:cubicBezTo>
                    <a:lnTo>
                      <a:pt x="3120669" y="428517"/>
                    </a:lnTo>
                    <a:lnTo>
                      <a:pt x="3120669" y="738345"/>
                    </a:lnTo>
                    <a:lnTo>
                      <a:pt x="3239999" y="738345"/>
                    </a:lnTo>
                    <a:lnTo>
                      <a:pt x="3239999" y="3032924"/>
                    </a:lnTo>
                    <a:lnTo>
                      <a:pt x="0" y="3032924"/>
                    </a:lnTo>
                    <a:lnTo>
                      <a:pt x="0" y="738345"/>
                    </a:lnTo>
                    <a:lnTo>
                      <a:pt x="102477" y="738345"/>
                    </a:lnTo>
                    <a:lnTo>
                      <a:pt x="102477" y="428517"/>
                    </a:lnTo>
                    <a:lnTo>
                      <a:pt x="385229" y="430441"/>
                    </a:lnTo>
                    <a:cubicBezTo>
                      <a:pt x="385595" y="317327"/>
                      <a:pt x="385960" y="204214"/>
                      <a:pt x="386326" y="91100"/>
                    </a:cubicBezTo>
                    <a:cubicBezTo>
                      <a:pt x="555455" y="28169"/>
                      <a:pt x="702013" y="-925"/>
                      <a:pt x="833935" y="22"/>
                    </a:cubicBezTo>
                    <a:cubicBezTo>
                      <a:pt x="1124164" y="2106"/>
                      <a:pt x="1343558" y="149589"/>
                      <a:pt x="1576606" y="402054"/>
                    </a:cubicBezTo>
                    <a:lnTo>
                      <a:pt x="1576606" y="430441"/>
                    </a:lnTo>
                    <a:lnTo>
                      <a:pt x="1576606" y="526981"/>
                    </a:lnTo>
                    <a:lnTo>
                      <a:pt x="1576606" y="2765302"/>
                    </a:lnTo>
                    <a:cubicBezTo>
                      <a:pt x="1187550" y="2439541"/>
                      <a:pt x="756130" y="2318121"/>
                      <a:pt x="378630" y="2472117"/>
                    </a:cubicBezTo>
                    <a:lnTo>
                      <a:pt x="384918" y="526981"/>
                    </a:lnTo>
                    <a:lnTo>
                      <a:pt x="239143" y="526981"/>
                    </a:lnTo>
                    <a:lnTo>
                      <a:pt x="229618" y="2690698"/>
                    </a:lnTo>
                    <a:cubicBezTo>
                      <a:pt x="773243" y="2466244"/>
                      <a:pt x="1081748" y="2626096"/>
                      <a:pt x="1576606" y="27764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54" name="Circle: Hollow 153">
              <a:extLst>
                <a:ext uri="{FF2B5EF4-FFF2-40B4-BE49-F238E27FC236}">
                  <a16:creationId xmlns="" xmlns:a16="http://schemas.microsoft.com/office/drawing/2014/main" id="{2B8F77AB-8EE8-4187-A371-37BB0DD1C9A2}"/>
                </a:ext>
              </a:extLst>
            </p:cNvPr>
            <p:cNvSpPr/>
            <p:nvPr/>
          </p:nvSpPr>
          <p:spPr>
            <a:xfrm>
              <a:off x="3544388" y="1380450"/>
              <a:ext cx="5477691" cy="5477691"/>
            </a:xfrm>
            <a:prstGeom prst="donut">
              <a:avLst>
                <a:gd name="adj" fmla="val 184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="" xmlns:a16="http://schemas.microsoft.com/office/drawing/2014/main" id="{8A16BE94-9B68-4BF8-9051-5FB85B7B20B5}"/>
              </a:ext>
            </a:extLst>
          </p:cNvPr>
          <p:cNvGrpSpPr/>
          <p:nvPr/>
        </p:nvGrpSpPr>
        <p:grpSpPr>
          <a:xfrm>
            <a:off x="9987734" y="504706"/>
            <a:ext cx="1663477" cy="1853182"/>
            <a:chOff x="4596745" y="501496"/>
            <a:chExt cx="3509062" cy="3909240"/>
          </a:xfrm>
          <a:solidFill>
            <a:schemeClr val="accent3"/>
          </a:solidFill>
        </p:grpSpPr>
        <p:sp>
          <p:nvSpPr>
            <p:cNvPr id="167" name="Freeform: Shape 166">
              <a:extLst>
                <a:ext uri="{FF2B5EF4-FFF2-40B4-BE49-F238E27FC236}">
                  <a16:creationId xmlns="" xmlns:a16="http://schemas.microsoft.com/office/drawing/2014/main" id="{FB227955-EEF5-47FE-BCC9-805D4BD2B584}"/>
                </a:ext>
              </a:extLst>
            </p:cNvPr>
            <p:cNvSpPr/>
            <p:nvPr/>
          </p:nvSpPr>
          <p:spPr>
            <a:xfrm>
              <a:off x="5382584" y="501496"/>
              <a:ext cx="1871286" cy="1317493"/>
            </a:xfrm>
            <a:custGeom>
              <a:avLst/>
              <a:gdLst>
                <a:gd name="connsiteX0" fmla="*/ 1376075 w 1871286"/>
                <a:gd name="connsiteY0" fmla="*/ 0 h 1317493"/>
                <a:gd name="connsiteX1" fmla="*/ 1460693 w 1871286"/>
                <a:gd name="connsiteY1" fmla="*/ 9645 h 1317493"/>
                <a:gd name="connsiteX2" fmla="*/ 1581895 w 1871286"/>
                <a:gd name="connsiteY2" fmla="*/ 32688 h 1317493"/>
                <a:gd name="connsiteX3" fmla="*/ 1592917 w 1871286"/>
                <a:gd name="connsiteY3" fmla="*/ 47226 h 1317493"/>
                <a:gd name="connsiteX4" fmla="*/ 1592822 w 1871286"/>
                <a:gd name="connsiteY4" fmla="*/ 163249 h 1317493"/>
                <a:gd name="connsiteX5" fmla="*/ 1604653 w 1871286"/>
                <a:gd name="connsiteY5" fmla="*/ 179023 h 1317493"/>
                <a:gd name="connsiteX6" fmla="*/ 1718965 w 1871286"/>
                <a:gd name="connsiteY6" fmla="*/ 220976 h 1317493"/>
                <a:gd name="connsiteX7" fmla="*/ 1732411 w 1871286"/>
                <a:gd name="connsiteY7" fmla="*/ 241453 h 1317493"/>
                <a:gd name="connsiteX8" fmla="*/ 1732126 w 1871286"/>
                <a:gd name="connsiteY8" fmla="*/ 286684 h 1317493"/>
                <a:gd name="connsiteX9" fmla="*/ 1871287 w 1871286"/>
                <a:gd name="connsiteY9" fmla="*/ 286684 h 1317493"/>
                <a:gd name="connsiteX10" fmla="*/ 1871287 w 1871286"/>
                <a:gd name="connsiteY10" fmla="*/ 1310557 h 1317493"/>
                <a:gd name="connsiteX11" fmla="*/ 0 w 1871286"/>
                <a:gd name="connsiteY11" fmla="*/ 1317493 h 1317493"/>
                <a:gd name="connsiteX12" fmla="*/ 0 w 1871286"/>
                <a:gd name="connsiteY12" fmla="*/ 293526 h 1317493"/>
                <a:gd name="connsiteX13" fmla="*/ 134030 w 1871286"/>
                <a:gd name="connsiteY13" fmla="*/ 293526 h 1317493"/>
                <a:gd name="connsiteX14" fmla="*/ 133697 w 1871286"/>
                <a:gd name="connsiteY14" fmla="*/ 249530 h 1317493"/>
                <a:gd name="connsiteX15" fmla="*/ 149091 w 1871286"/>
                <a:gd name="connsiteY15" fmla="*/ 225775 h 1317493"/>
                <a:gd name="connsiteX16" fmla="*/ 260268 w 1871286"/>
                <a:gd name="connsiteY16" fmla="*/ 184059 h 1317493"/>
                <a:gd name="connsiteX17" fmla="*/ 272621 w 1871286"/>
                <a:gd name="connsiteY17" fmla="*/ 167003 h 1317493"/>
                <a:gd name="connsiteX18" fmla="*/ 271148 w 1871286"/>
                <a:gd name="connsiteY18" fmla="*/ 54021 h 1317493"/>
                <a:gd name="connsiteX19" fmla="*/ 284689 w 1871286"/>
                <a:gd name="connsiteY19" fmla="*/ 36536 h 1317493"/>
                <a:gd name="connsiteX20" fmla="*/ 624966 w 1871286"/>
                <a:gd name="connsiteY20" fmla="*/ 3136 h 1317493"/>
                <a:gd name="connsiteX21" fmla="*/ 925809 w 1871286"/>
                <a:gd name="connsiteY21" fmla="*/ 61717 h 1317493"/>
                <a:gd name="connsiteX22" fmla="*/ 941487 w 1871286"/>
                <a:gd name="connsiteY22" fmla="*/ 61575 h 1317493"/>
                <a:gd name="connsiteX23" fmla="*/ 1216104 w 1871286"/>
                <a:gd name="connsiteY23" fmla="*/ 2803 h 1317493"/>
                <a:gd name="connsiteX24" fmla="*/ 1235583 w 1871286"/>
                <a:gd name="connsiteY24" fmla="*/ 0 h 1317493"/>
                <a:gd name="connsiteX25" fmla="*/ 1376075 w 1871286"/>
                <a:gd name="connsiteY25" fmla="*/ 0 h 1317493"/>
                <a:gd name="connsiteX26" fmla="*/ 909085 w 1871286"/>
                <a:gd name="connsiteY26" fmla="*/ 1022162 h 1317493"/>
                <a:gd name="connsiteX27" fmla="*/ 909085 w 1871286"/>
                <a:gd name="connsiteY27" fmla="*/ 1006341 h 1317493"/>
                <a:gd name="connsiteX28" fmla="*/ 904571 w 1871286"/>
                <a:gd name="connsiteY28" fmla="*/ 128709 h 1317493"/>
                <a:gd name="connsiteX29" fmla="*/ 885851 w 1871286"/>
                <a:gd name="connsiteY29" fmla="*/ 103242 h 1317493"/>
                <a:gd name="connsiteX30" fmla="*/ 585484 w 1871286"/>
                <a:gd name="connsiteY30" fmla="*/ 57869 h 1317493"/>
                <a:gd name="connsiteX31" fmla="*/ 331298 w 1871286"/>
                <a:gd name="connsiteY31" fmla="*/ 82812 h 1317493"/>
                <a:gd name="connsiteX32" fmla="*/ 331298 w 1871286"/>
                <a:gd name="connsiteY32" fmla="*/ 993465 h 1317493"/>
                <a:gd name="connsiteX33" fmla="*/ 909085 w 1871286"/>
                <a:gd name="connsiteY33" fmla="*/ 1022162 h 1317493"/>
                <a:gd name="connsiteX34" fmla="*/ 1540227 w 1871286"/>
                <a:gd name="connsiteY34" fmla="*/ 989997 h 1317493"/>
                <a:gd name="connsiteX35" fmla="*/ 1540940 w 1871286"/>
                <a:gd name="connsiteY35" fmla="*/ 975553 h 1317493"/>
                <a:gd name="connsiteX36" fmla="*/ 1537661 w 1871286"/>
                <a:gd name="connsiteY36" fmla="*/ 94785 h 1317493"/>
                <a:gd name="connsiteX37" fmla="*/ 1520652 w 1871286"/>
                <a:gd name="connsiteY37" fmla="*/ 76113 h 1317493"/>
                <a:gd name="connsiteX38" fmla="*/ 1379876 w 1871286"/>
                <a:gd name="connsiteY38" fmla="*/ 59817 h 1317493"/>
                <a:gd name="connsiteX39" fmla="*/ 976598 w 1871286"/>
                <a:gd name="connsiteY39" fmla="*/ 107899 h 1317493"/>
                <a:gd name="connsiteX40" fmla="*/ 960635 w 1871286"/>
                <a:gd name="connsiteY40" fmla="*/ 130324 h 1317493"/>
                <a:gd name="connsiteX41" fmla="*/ 963960 w 1871286"/>
                <a:gd name="connsiteY41" fmla="*/ 1008051 h 1317493"/>
                <a:gd name="connsiteX42" fmla="*/ 964768 w 1871286"/>
                <a:gd name="connsiteY42" fmla="*/ 1024062 h 1317493"/>
                <a:gd name="connsiteX43" fmla="*/ 1249314 w 1871286"/>
                <a:gd name="connsiteY43" fmla="*/ 969567 h 1317493"/>
                <a:gd name="connsiteX44" fmla="*/ 1540227 w 1871286"/>
                <a:gd name="connsiteY44" fmla="*/ 989997 h 1317493"/>
                <a:gd name="connsiteX45" fmla="*/ 274664 w 1871286"/>
                <a:gd name="connsiteY45" fmla="*/ 1059601 h 1317493"/>
                <a:gd name="connsiteX46" fmla="*/ 274664 w 1871286"/>
                <a:gd name="connsiteY46" fmla="*/ 235372 h 1317493"/>
                <a:gd name="connsiteX47" fmla="*/ 205345 w 1871286"/>
                <a:gd name="connsiteY47" fmla="*/ 260648 h 1317493"/>
                <a:gd name="connsiteX48" fmla="*/ 188145 w 1871286"/>
                <a:gd name="connsiteY48" fmla="*/ 285877 h 1317493"/>
                <a:gd name="connsiteX49" fmla="*/ 194322 w 1871286"/>
                <a:gd name="connsiteY49" fmla="*/ 1160658 h 1317493"/>
                <a:gd name="connsiteX50" fmla="*/ 194322 w 1871286"/>
                <a:gd name="connsiteY50" fmla="*/ 1175244 h 1317493"/>
                <a:gd name="connsiteX51" fmla="*/ 204157 w 1871286"/>
                <a:gd name="connsiteY51" fmla="*/ 1172678 h 1317493"/>
                <a:gd name="connsiteX52" fmla="*/ 466515 w 1871286"/>
                <a:gd name="connsiteY52" fmla="*/ 1113859 h 1317493"/>
                <a:gd name="connsiteX53" fmla="*/ 928564 w 1871286"/>
                <a:gd name="connsiteY53" fmla="*/ 1164221 h 1317493"/>
                <a:gd name="connsiteX54" fmla="*/ 945811 w 1871286"/>
                <a:gd name="connsiteY54" fmla="*/ 1164174 h 1317493"/>
                <a:gd name="connsiteX55" fmla="*/ 1247461 w 1871286"/>
                <a:gd name="connsiteY55" fmla="*/ 1108158 h 1317493"/>
                <a:gd name="connsiteX56" fmla="*/ 1596671 w 1871286"/>
                <a:gd name="connsiteY56" fmla="*/ 1142651 h 1317493"/>
                <a:gd name="connsiteX57" fmla="*/ 1679721 w 1871286"/>
                <a:gd name="connsiteY57" fmla="*/ 1168307 h 1317493"/>
                <a:gd name="connsiteX58" fmla="*/ 1679721 w 1871286"/>
                <a:gd name="connsiteY58" fmla="*/ 1149255 h 1317493"/>
                <a:gd name="connsiteX59" fmla="*/ 1678153 w 1871286"/>
                <a:gd name="connsiteY59" fmla="*/ 282123 h 1317493"/>
                <a:gd name="connsiteX60" fmla="*/ 1677963 w 1871286"/>
                <a:gd name="connsiteY60" fmla="*/ 269960 h 1317493"/>
                <a:gd name="connsiteX61" fmla="*/ 1673734 w 1871286"/>
                <a:gd name="connsiteY61" fmla="*/ 261361 h 1317493"/>
                <a:gd name="connsiteX62" fmla="*/ 1594628 w 1871286"/>
                <a:gd name="connsiteY62" fmla="*/ 231571 h 1317493"/>
                <a:gd name="connsiteX63" fmla="*/ 1594628 w 1871286"/>
                <a:gd name="connsiteY63" fmla="*/ 1059696 h 1317493"/>
                <a:gd name="connsiteX64" fmla="*/ 1436795 w 1871286"/>
                <a:gd name="connsiteY64" fmla="*/ 1032329 h 1317493"/>
                <a:gd name="connsiteX65" fmla="*/ 1190067 w 1871286"/>
                <a:gd name="connsiteY65" fmla="*/ 1029241 h 1317493"/>
                <a:gd name="connsiteX66" fmla="*/ 972512 w 1871286"/>
                <a:gd name="connsiteY66" fmla="*/ 1072524 h 1317493"/>
                <a:gd name="connsiteX67" fmla="*/ 902908 w 1871286"/>
                <a:gd name="connsiteY67" fmla="*/ 1072619 h 1317493"/>
                <a:gd name="connsiteX68" fmla="*/ 688251 w 1871286"/>
                <a:gd name="connsiteY68" fmla="*/ 1030714 h 1317493"/>
                <a:gd name="connsiteX69" fmla="*/ 379332 w 1871286"/>
                <a:gd name="connsiteY69" fmla="*/ 1040311 h 1317493"/>
                <a:gd name="connsiteX70" fmla="*/ 274664 w 1871286"/>
                <a:gd name="connsiteY70" fmla="*/ 1059601 h 1317493"/>
                <a:gd name="connsiteX71" fmla="*/ 145148 w 1871286"/>
                <a:gd name="connsiteY71" fmla="*/ 1256726 h 1317493"/>
                <a:gd name="connsiteX72" fmla="*/ 146573 w 1871286"/>
                <a:gd name="connsiteY72" fmla="*/ 1261430 h 1317493"/>
                <a:gd name="connsiteX73" fmla="*/ 1728515 w 1871286"/>
                <a:gd name="connsiteY73" fmla="*/ 1255348 h 1317493"/>
                <a:gd name="connsiteX74" fmla="*/ 1729418 w 1871286"/>
                <a:gd name="connsiteY74" fmla="*/ 1250835 h 1317493"/>
                <a:gd name="connsiteX75" fmla="*/ 1655537 w 1871286"/>
                <a:gd name="connsiteY75" fmla="*/ 1219335 h 1317493"/>
                <a:gd name="connsiteX76" fmla="*/ 1379923 w 1871286"/>
                <a:gd name="connsiteY76" fmla="*/ 1165171 h 1317493"/>
                <a:gd name="connsiteX77" fmla="*/ 947521 w 1871286"/>
                <a:gd name="connsiteY77" fmla="*/ 1221520 h 1317493"/>
                <a:gd name="connsiteX78" fmla="*/ 927471 w 1871286"/>
                <a:gd name="connsiteY78" fmla="*/ 1221615 h 1317493"/>
                <a:gd name="connsiteX79" fmla="*/ 820713 w 1871286"/>
                <a:gd name="connsiteY79" fmla="*/ 1190875 h 1317493"/>
                <a:gd name="connsiteX80" fmla="*/ 484142 w 1871286"/>
                <a:gd name="connsiteY80" fmla="*/ 1168687 h 1317493"/>
                <a:gd name="connsiteX81" fmla="*/ 228245 w 1871286"/>
                <a:gd name="connsiteY81" fmla="*/ 1221330 h 1317493"/>
                <a:gd name="connsiteX82" fmla="*/ 145148 w 1871286"/>
                <a:gd name="connsiteY82" fmla="*/ 1256726 h 1317493"/>
                <a:gd name="connsiteX83" fmla="*/ 1735642 w 1871286"/>
                <a:gd name="connsiteY83" fmla="*/ 343080 h 1317493"/>
                <a:gd name="connsiteX84" fmla="*/ 1735642 w 1871286"/>
                <a:gd name="connsiteY84" fmla="*/ 1254303 h 1317493"/>
                <a:gd name="connsiteX85" fmla="*/ 1815556 w 1871286"/>
                <a:gd name="connsiteY85" fmla="*/ 1254303 h 1317493"/>
                <a:gd name="connsiteX86" fmla="*/ 1815556 w 1871286"/>
                <a:gd name="connsiteY86" fmla="*/ 343080 h 1317493"/>
                <a:gd name="connsiteX87" fmla="*/ 1735642 w 1871286"/>
                <a:gd name="connsiteY87" fmla="*/ 343080 h 1317493"/>
                <a:gd name="connsiteX88" fmla="*/ 136025 w 1871286"/>
                <a:gd name="connsiteY88" fmla="*/ 1260955 h 1317493"/>
                <a:gd name="connsiteX89" fmla="*/ 136025 w 1871286"/>
                <a:gd name="connsiteY89" fmla="*/ 352298 h 1317493"/>
                <a:gd name="connsiteX90" fmla="*/ 56206 w 1871286"/>
                <a:gd name="connsiteY90" fmla="*/ 352298 h 1317493"/>
                <a:gd name="connsiteX91" fmla="*/ 56206 w 1871286"/>
                <a:gd name="connsiteY91" fmla="*/ 1260955 h 1317493"/>
                <a:gd name="connsiteX92" fmla="*/ 136025 w 1871286"/>
                <a:gd name="connsiteY92" fmla="*/ 1260955 h 131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871286" h="1317493">
                  <a:moveTo>
                    <a:pt x="1376075" y="0"/>
                  </a:moveTo>
                  <a:cubicBezTo>
                    <a:pt x="1404297" y="3136"/>
                    <a:pt x="1432709" y="5036"/>
                    <a:pt x="1460693" y="9645"/>
                  </a:cubicBezTo>
                  <a:cubicBezTo>
                    <a:pt x="1501268" y="16344"/>
                    <a:pt x="1541462" y="25181"/>
                    <a:pt x="1581895" y="32688"/>
                  </a:cubicBezTo>
                  <a:cubicBezTo>
                    <a:pt x="1590827" y="34351"/>
                    <a:pt x="1593012" y="38627"/>
                    <a:pt x="1592917" y="47226"/>
                  </a:cubicBezTo>
                  <a:cubicBezTo>
                    <a:pt x="1592585" y="85901"/>
                    <a:pt x="1593250" y="124575"/>
                    <a:pt x="1592822" y="163249"/>
                  </a:cubicBezTo>
                  <a:cubicBezTo>
                    <a:pt x="1592727" y="172562"/>
                    <a:pt x="1595815" y="175935"/>
                    <a:pt x="1604653" y="179023"/>
                  </a:cubicBezTo>
                  <a:cubicBezTo>
                    <a:pt x="1642994" y="192374"/>
                    <a:pt x="1680861" y="206960"/>
                    <a:pt x="1718965" y="220976"/>
                  </a:cubicBezTo>
                  <a:cubicBezTo>
                    <a:pt x="1728705" y="224539"/>
                    <a:pt x="1733266" y="230241"/>
                    <a:pt x="1732411" y="241453"/>
                  </a:cubicBezTo>
                  <a:cubicBezTo>
                    <a:pt x="1731271" y="256039"/>
                    <a:pt x="1732126" y="270768"/>
                    <a:pt x="1732126" y="286684"/>
                  </a:cubicBezTo>
                  <a:cubicBezTo>
                    <a:pt x="1778449" y="286684"/>
                    <a:pt x="1823443" y="286684"/>
                    <a:pt x="1871287" y="286684"/>
                  </a:cubicBezTo>
                  <a:cubicBezTo>
                    <a:pt x="1871287" y="628149"/>
                    <a:pt x="1871287" y="968331"/>
                    <a:pt x="1871287" y="1310557"/>
                  </a:cubicBezTo>
                  <a:cubicBezTo>
                    <a:pt x="1249599" y="1312837"/>
                    <a:pt x="626534" y="1315165"/>
                    <a:pt x="0" y="1317493"/>
                  </a:cubicBezTo>
                  <a:cubicBezTo>
                    <a:pt x="0" y="975648"/>
                    <a:pt x="0" y="635513"/>
                    <a:pt x="0" y="293526"/>
                  </a:cubicBezTo>
                  <a:cubicBezTo>
                    <a:pt x="42760" y="293526"/>
                    <a:pt x="87754" y="293526"/>
                    <a:pt x="134030" y="293526"/>
                  </a:cubicBezTo>
                  <a:cubicBezTo>
                    <a:pt x="134030" y="277657"/>
                    <a:pt x="135075" y="263499"/>
                    <a:pt x="133697" y="249530"/>
                  </a:cubicBezTo>
                  <a:cubicBezTo>
                    <a:pt x="132415" y="236512"/>
                    <a:pt x="137546" y="230051"/>
                    <a:pt x="149091" y="225775"/>
                  </a:cubicBezTo>
                  <a:cubicBezTo>
                    <a:pt x="186197" y="211996"/>
                    <a:pt x="222971" y="197220"/>
                    <a:pt x="260268" y="184059"/>
                  </a:cubicBezTo>
                  <a:cubicBezTo>
                    <a:pt x="269818" y="180686"/>
                    <a:pt x="272811" y="176743"/>
                    <a:pt x="272621" y="167003"/>
                  </a:cubicBezTo>
                  <a:cubicBezTo>
                    <a:pt x="271813" y="129374"/>
                    <a:pt x="272193" y="91697"/>
                    <a:pt x="271148" y="54021"/>
                  </a:cubicBezTo>
                  <a:cubicBezTo>
                    <a:pt x="270863" y="43188"/>
                    <a:pt x="274616" y="39197"/>
                    <a:pt x="284689" y="36536"/>
                  </a:cubicBezTo>
                  <a:cubicBezTo>
                    <a:pt x="396341" y="6842"/>
                    <a:pt x="510036" y="-1805"/>
                    <a:pt x="624966" y="3136"/>
                  </a:cubicBezTo>
                  <a:cubicBezTo>
                    <a:pt x="728113" y="7602"/>
                    <a:pt x="829218" y="23091"/>
                    <a:pt x="925809" y="61717"/>
                  </a:cubicBezTo>
                  <a:cubicBezTo>
                    <a:pt x="930322" y="63523"/>
                    <a:pt x="936926" y="63428"/>
                    <a:pt x="941487" y="61575"/>
                  </a:cubicBezTo>
                  <a:cubicBezTo>
                    <a:pt x="1029526" y="25466"/>
                    <a:pt x="1121841" y="9740"/>
                    <a:pt x="1216104" y="2803"/>
                  </a:cubicBezTo>
                  <a:cubicBezTo>
                    <a:pt x="1222613" y="2328"/>
                    <a:pt x="1229074" y="950"/>
                    <a:pt x="1235583" y="0"/>
                  </a:cubicBezTo>
                  <a:cubicBezTo>
                    <a:pt x="1282430" y="0"/>
                    <a:pt x="1329276" y="0"/>
                    <a:pt x="1376075" y="0"/>
                  </a:cubicBezTo>
                  <a:close/>
                  <a:moveTo>
                    <a:pt x="909085" y="1022162"/>
                  </a:moveTo>
                  <a:cubicBezTo>
                    <a:pt x="909085" y="1016318"/>
                    <a:pt x="909132" y="1011329"/>
                    <a:pt x="909085" y="1006341"/>
                  </a:cubicBezTo>
                  <a:cubicBezTo>
                    <a:pt x="907469" y="713812"/>
                    <a:pt x="905711" y="421284"/>
                    <a:pt x="904571" y="128709"/>
                  </a:cubicBezTo>
                  <a:cubicBezTo>
                    <a:pt x="904523" y="113695"/>
                    <a:pt x="899440" y="107661"/>
                    <a:pt x="885851" y="103242"/>
                  </a:cubicBezTo>
                  <a:cubicBezTo>
                    <a:pt x="788215" y="71220"/>
                    <a:pt x="687586" y="59532"/>
                    <a:pt x="585484" y="57869"/>
                  </a:cubicBezTo>
                  <a:cubicBezTo>
                    <a:pt x="499298" y="56491"/>
                    <a:pt x="414205" y="66231"/>
                    <a:pt x="331298" y="82812"/>
                  </a:cubicBezTo>
                  <a:cubicBezTo>
                    <a:pt x="331298" y="386838"/>
                    <a:pt x="331298" y="689629"/>
                    <a:pt x="331298" y="993465"/>
                  </a:cubicBezTo>
                  <a:cubicBezTo>
                    <a:pt x="527615" y="958306"/>
                    <a:pt x="719324" y="959114"/>
                    <a:pt x="909085" y="1022162"/>
                  </a:cubicBezTo>
                  <a:close/>
                  <a:moveTo>
                    <a:pt x="1540227" y="989997"/>
                  </a:moveTo>
                  <a:cubicBezTo>
                    <a:pt x="1540512" y="984438"/>
                    <a:pt x="1540940" y="980019"/>
                    <a:pt x="1540940" y="975553"/>
                  </a:cubicBezTo>
                  <a:cubicBezTo>
                    <a:pt x="1539752" y="681980"/>
                    <a:pt x="1538422" y="388359"/>
                    <a:pt x="1537661" y="94785"/>
                  </a:cubicBezTo>
                  <a:cubicBezTo>
                    <a:pt x="1537614" y="81150"/>
                    <a:pt x="1532530" y="77444"/>
                    <a:pt x="1520652" y="76113"/>
                  </a:cubicBezTo>
                  <a:cubicBezTo>
                    <a:pt x="1473711" y="70840"/>
                    <a:pt x="1426960" y="62858"/>
                    <a:pt x="1379876" y="59817"/>
                  </a:cubicBezTo>
                  <a:cubicBezTo>
                    <a:pt x="1242663" y="50932"/>
                    <a:pt x="1107778" y="64378"/>
                    <a:pt x="976598" y="107899"/>
                  </a:cubicBezTo>
                  <a:cubicBezTo>
                    <a:pt x="964483" y="111890"/>
                    <a:pt x="960587" y="117401"/>
                    <a:pt x="960635" y="130324"/>
                  </a:cubicBezTo>
                  <a:cubicBezTo>
                    <a:pt x="962060" y="422900"/>
                    <a:pt x="962915" y="715475"/>
                    <a:pt x="963960" y="1008051"/>
                  </a:cubicBezTo>
                  <a:cubicBezTo>
                    <a:pt x="963960" y="1012850"/>
                    <a:pt x="964436" y="1017696"/>
                    <a:pt x="964768" y="1024062"/>
                  </a:cubicBezTo>
                  <a:cubicBezTo>
                    <a:pt x="1057463" y="989331"/>
                    <a:pt x="1152533" y="974413"/>
                    <a:pt x="1249314" y="969567"/>
                  </a:cubicBezTo>
                  <a:cubicBezTo>
                    <a:pt x="1346618" y="964625"/>
                    <a:pt x="1443351" y="970849"/>
                    <a:pt x="1540227" y="989997"/>
                  </a:cubicBezTo>
                  <a:close/>
                  <a:moveTo>
                    <a:pt x="274664" y="1059601"/>
                  </a:moveTo>
                  <a:cubicBezTo>
                    <a:pt x="274664" y="785792"/>
                    <a:pt x="274664" y="512364"/>
                    <a:pt x="274664" y="235372"/>
                  </a:cubicBezTo>
                  <a:cubicBezTo>
                    <a:pt x="248960" y="244827"/>
                    <a:pt x="227342" y="253379"/>
                    <a:pt x="205345" y="260648"/>
                  </a:cubicBezTo>
                  <a:cubicBezTo>
                    <a:pt x="192421" y="264924"/>
                    <a:pt x="188050" y="271528"/>
                    <a:pt x="188145" y="285877"/>
                  </a:cubicBezTo>
                  <a:cubicBezTo>
                    <a:pt x="190616" y="577454"/>
                    <a:pt x="192421" y="869032"/>
                    <a:pt x="194322" y="1160658"/>
                  </a:cubicBezTo>
                  <a:cubicBezTo>
                    <a:pt x="194369" y="1165171"/>
                    <a:pt x="194322" y="1169638"/>
                    <a:pt x="194322" y="1175244"/>
                  </a:cubicBezTo>
                  <a:cubicBezTo>
                    <a:pt x="198455" y="1174151"/>
                    <a:pt x="201449" y="1173723"/>
                    <a:pt x="204157" y="1172678"/>
                  </a:cubicBezTo>
                  <a:cubicBezTo>
                    <a:pt x="288727" y="1140228"/>
                    <a:pt x="376481" y="1121698"/>
                    <a:pt x="466515" y="1113859"/>
                  </a:cubicBezTo>
                  <a:cubicBezTo>
                    <a:pt x="623826" y="1100176"/>
                    <a:pt x="778333" y="1112434"/>
                    <a:pt x="928564" y="1164221"/>
                  </a:cubicBezTo>
                  <a:cubicBezTo>
                    <a:pt x="933743" y="1166027"/>
                    <a:pt x="940680" y="1166027"/>
                    <a:pt x="945811" y="1164174"/>
                  </a:cubicBezTo>
                  <a:cubicBezTo>
                    <a:pt x="1043352" y="1129205"/>
                    <a:pt x="1144314" y="1112956"/>
                    <a:pt x="1247461" y="1108158"/>
                  </a:cubicBezTo>
                  <a:cubicBezTo>
                    <a:pt x="1365575" y="1102694"/>
                    <a:pt x="1482215" y="1112006"/>
                    <a:pt x="1596671" y="1142651"/>
                  </a:cubicBezTo>
                  <a:cubicBezTo>
                    <a:pt x="1623990" y="1149968"/>
                    <a:pt x="1650786" y="1159328"/>
                    <a:pt x="1679721" y="1168307"/>
                  </a:cubicBezTo>
                  <a:cubicBezTo>
                    <a:pt x="1679721" y="1161228"/>
                    <a:pt x="1679721" y="1155242"/>
                    <a:pt x="1679721" y="1149255"/>
                  </a:cubicBezTo>
                  <a:cubicBezTo>
                    <a:pt x="1679198" y="860195"/>
                    <a:pt x="1678675" y="571135"/>
                    <a:pt x="1678153" y="282123"/>
                  </a:cubicBezTo>
                  <a:cubicBezTo>
                    <a:pt x="1678153" y="278037"/>
                    <a:pt x="1678675" y="273904"/>
                    <a:pt x="1677963" y="269960"/>
                  </a:cubicBezTo>
                  <a:cubicBezTo>
                    <a:pt x="1677393" y="266872"/>
                    <a:pt x="1675967" y="262263"/>
                    <a:pt x="1673734" y="261361"/>
                  </a:cubicBezTo>
                  <a:cubicBezTo>
                    <a:pt x="1647603" y="251146"/>
                    <a:pt x="1621282" y="241501"/>
                    <a:pt x="1594628" y="231571"/>
                  </a:cubicBezTo>
                  <a:cubicBezTo>
                    <a:pt x="1594628" y="510511"/>
                    <a:pt x="1594628" y="785982"/>
                    <a:pt x="1594628" y="1059696"/>
                  </a:cubicBezTo>
                  <a:cubicBezTo>
                    <a:pt x="1541795" y="1050431"/>
                    <a:pt x="1489532" y="1039694"/>
                    <a:pt x="1436795" y="1032329"/>
                  </a:cubicBezTo>
                  <a:cubicBezTo>
                    <a:pt x="1354837" y="1020927"/>
                    <a:pt x="1272357" y="1022162"/>
                    <a:pt x="1190067" y="1029241"/>
                  </a:cubicBezTo>
                  <a:cubicBezTo>
                    <a:pt x="1115997" y="1035655"/>
                    <a:pt x="1042117" y="1045110"/>
                    <a:pt x="972512" y="1072524"/>
                  </a:cubicBezTo>
                  <a:cubicBezTo>
                    <a:pt x="947569" y="1082359"/>
                    <a:pt x="927709" y="1082216"/>
                    <a:pt x="902908" y="1072619"/>
                  </a:cubicBezTo>
                  <a:cubicBezTo>
                    <a:pt x="834159" y="1045918"/>
                    <a:pt x="761324" y="1036795"/>
                    <a:pt x="688251" y="1030714"/>
                  </a:cubicBezTo>
                  <a:cubicBezTo>
                    <a:pt x="584914" y="1022114"/>
                    <a:pt x="481861" y="1024918"/>
                    <a:pt x="379332" y="1040311"/>
                  </a:cubicBezTo>
                  <a:cubicBezTo>
                    <a:pt x="345408" y="1045442"/>
                    <a:pt x="311675" y="1052759"/>
                    <a:pt x="274664" y="1059601"/>
                  </a:cubicBezTo>
                  <a:close/>
                  <a:moveTo>
                    <a:pt x="145148" y="1256726"/>
                  </a:moveTo>
                  <a:cubicBezTo>
                    <a:pt x="145623" y="1258294"/>
                    <a:pt x="146098" y="1259862"/>
                    <a:pt x="146573" y="1261430"/>
                  </a:cubicBezTo>
                  <a:cubicBezTo>
                    <a:pt x="673903" y="1259387"/>
                    <a:pt x="1201185" y="1257344"/>
                    <a:pt x="1728515" y="1255348"/>
                  </a:cubicBezTo>
                  <a:cubicBezTo>
                    <a:pt x="1728800" y="1253828"/>
                    <a:pt x="1729133" y="1252355"/>
                    <a:pt x="1729418" y="1250835"/>
                  </a:cubicBezTo>
                  <a:cubicBezTo>
                    <a:pt x="1704807" y="1240287"/>
                    <a:pt x="1680576" y="1228694"/>
                    <a:pt x="1655537" y="1219335"/>
                  </a:cubicBezTo>
                  <a:cubicBezTo>
                    <a:pt x="1566691" y="1186267"/>
                    <a:pt x="1474234" y="1170113"/>
                    <a:pt x="1379923" y="1165171"/>
                  </a:cubicBezTo>
                  <a:cubicBezTo>
                    <a:pt x="1232448" y="1157427"/>
                    <a:pt x="1087395" y="1169970"/>
                    <a:pt x="947521" y="1221520"/>
                  </a:cubicBezTo>
                  <a:cubicBezTo>
                    <a:pt x="941582" y="1223705"/>
                    <a:pt x="933696" y="1223325"/>
                    <a:pt x="927471" y="1221615"/>
                  </a:cubicBezTo>
                  <a:cubicBezTo>
                    <a:pt x="891790" y="1211685"/>
                    <a:pt x="856727" y="1199095"/>
                    <a:pt x="820713" y="1190875"/>
                  </a:cubicBezTo>
                  <a:cubicBezTo>
                    <a:pt x="709821" y="1165551"/>
                    <a:pt x="597409" y="1160135"/>
                    <a:pt x="484142" y="1168687"/>
                  </a:cubicBezTo>
                  <a:cubicBezTo>
                    <a:pt x="396531" y="1175291"/>
                    <a:pt x="310820" y="1190780"/>
                    <a:pt x="228245" y="1221330"/>
                  </a:cubicBezTo>
                  <a:cubicBezTo>
                    <a:pt x="200023" y="1231688"/>
                    <a:pt x="172799" y="1244801"/>
                    <a:pt x="145148" y="1256726"/>
                  </a:cubicBezTo>
                  <a:close/>
                  <a:moveTo>
                    <a:pt x="1735642" y="343080"/>
                  </a:moveTo>
                  <a:cubicBezTo>
                    <a:pt x="1735642" y="647391"/>
                    <a:pt x="1735642" y="950847"/>
                    <a:pt x="1735642" y="1254303"/>
                  </a:cubicBezTo>
                  <a:cubicBezTo>
                    <a:pt x="1764909" y="1254303"/>
                    <a:pt x="1791088" y="1254303"/>
                    <a:pt x="1815556" y="1254303"/>
                  </a:cubicBezTo>
                  <a:cubicBezTo>
                    <a:pt x="1815556" y="950134"/>
                    <a:pt x="1815556" y="647106"/>
                    <a:pt x="1815556" y="343080"/>
                  </a:cubicBezTo>
                  <a:cubicBezTo>
                    <a:pt x="1786717" y="343080"/>
                    <a:pt x="1760965" y="343080"/>
                    <a:pt x="1735642" y="343080"/>
                  </a:cubicBezTo>
                  <a:close/>
                  <a:moveTo>
                    <a:pt x="136025" y="1260955"/>
                  </a:moveTo>
                  <a:cubicBezTo>
                    <a:pt x="136025" y="956834"/>
                    <a:pt x="136025" y="654471"/>
                    <a:pt x="136025" y="352298"/>
                  </a:cubicBezTo>
                  <a:cubicBezTo>
                    <a:pt x="106996" y="352298"/>
                    <a:pt x="80817" y="352298"/>
                    <a:pt x="56206" y="352298"/>
                  </a:cubicBezTo>
                  <a:cubicBezTo>
                    <a:pt x="56206" y="655991"/>
                    <a:pt x="56206" y="958306"/>
                    <a:pt x="56206" y="1260955"/>
                  </a:cubicBezTo>
                  <a:cubicBezTo>
                    <a:pt x="84903" y="1260955"/>
                    <a:pt x="110702" y="1260955"/>
                    <a:pt x="136025" y="1260955"/>
                  </a:cubicBezTo>
                  <a:close/>
                </a:path>
              </a:pathLst>
            </a:custGeom>
            <a:solidFill>
              <a:schemeClr val="accent1"/>
            </a:solidFill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="" xmlns:a16="http://schemas.microsoft.com/office/drawing/2014/main" id="{D82F0A42-67FA-4A17-B014-B5F4CE1FA22C}"/>
                </a:ext>
              </a:extLst>
            </p:cNvPr>
            <p:cNvSpPr/>
            <p:nvPr/>
          </p:nvSpPr>
          <p:spPr>
            <a:xfrm>
              <a:off x="4596745" y="2476691"/>
              <a:ext cx="422947" cy="1069625"/>
            </a:xfrm>
            <a:custGeom>
              <a:avLst/>
              <a:gdLst>
                <a:gd name="connsiteX0" fmla="*/ 0 w 422947"/>
                <a:gd name="connsiteY0" fmla="*/ 95308 h 1069625"/>
                <a:gd name="connsiteX1" fmla="*/ 6272 w 422947"/>
                <a:gd name="connsiteY1" fmla="*/ 27272 h 1069625"/>
                <a:gd name="connsiteX2" fmla="*/ 9075 w 422947"/>
                <a:gd name="connsiteY2" fmla="*/ 0 h 1069625"/>
                <a:gd name="connsiteX3" fmla="*/ 217127 w 422947"/>
                <a:gd name="connsiteY3" fmla="*/ 21285 h 1069625"/>
                <a:gd name="connsiteX4" fmla="*/ 245302 w 422947"/>
                <a:gd name="connsiteY4" fmla="*/ 509703 h 1069625"/>
                <a:gd name="connsiteX5" fmla="*/ 422947 w 422947"/>
                <a:gd name="connsiteY5" fmla="*/ 963770 h 1069625"/>
                <a:gd name="connsiteX6" fmla="*/ 243401 w 422947"/>
                <a:gd name="connsiteY6" fmla="*/ 1069626 h 1069625"/>
                <a:gd name="connsiteX7" fmla="*/ 236417 w 422947"/>
                <a:gd name="connsiteY7" fmla="*/ 1059696 h 1069625"/>
                <a:gd name="connsiteX8" fmla="*/ 18434 w 422947"/>
                <a:gd name="connsiteY8" fmla="*/ 429836 h 1069625"/>
                <a:gd name="connsiteX9" fmla="*/ 2471 w 422947"/>
                <a:gd name="connsiteY9" fmla="*/ 275139 h 1069625"/>
                <a:gd name="connsiteX10" fmla="*/ 0 w 422947"/>
                <a:gd name="connsiteY10" fmla="*/ 260220 h 1069625"/>
                <a:gd name="connsiteX11" fmla="*/ 0 w 422947"/>
                <a:gd name="connsiteY11" fmla="*/ 95308 h 106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2947" h="1069625">
                  <a:moveTo>
                    <a:pt x="0" y="95308"/>
                  </a:moveTo>
                  <a:cubicBezTo>
                    <a:pt x="2091" y="72645"/>
                    <a:pt x="4133" y="49935"/>
                    <a:pt x="6272" y="27272"/>
                  </a:cubicBezTo>
                  <a:cubicBezTo>
                    <a:pt x="7079" y="18767"/>
                    <a:pt x="8029" y="10310"/>
                    <a:pt x="9075" y="0"/>
                  </a:cubicBezTo>
                  <a:cubicBezTo>
                    <a:pt x="78822" y="7127"/>
                    <a:pt x="147333" y="14111"/>
                    <a:pt x="217127" y="21285"/>
                  </a:cubicBezTo>
                  <a:cubicBezTo>
                    <a:pt x="201354" y="186673"/>
                    <a:pt x="210096" y="349019"/>
                    <a:pt x="245302" y="509703"/>
                  </a:cubicBezTo>
                  <a:cubicBezTo>
                    <a:pt x="280365" y="669769"/>
                    <a:pt x="339137" y="820618"/>
                    <a:pt x="422947" y="963770"/>
                  </a:cubicBezTo>
                  <a:cubicBezTo>
                    <a:pt x="362893" y="999166"/>
                    <a:pt x="303551" y="1034135"/>
                    <a:pt x="243401" y="1069626"/>
                  </a:cubicBezTo>
                  <a:cubicBezTo>
                    <a:pt x="240836" y="1066015"/>
                    <a:pt x="238318" y="1063022"/>
                    <a:pt x="236417" y="1059696"/>
                  </a:cubicBezTo>
                  <a:cubicBezTo>
                    <a:pt x="123197" y="863759"/>
                    <a:pt x="49982" y="653900"/>
                    <a:pt x="18434" y="429836"/>
                  </a:cubicBezTo>
                  <a:cubicBezTo>
                    <a:pt x="11213" y="378524"/>
                    <a:pt x="7744" y="326689"/>
                    <a:pt x="2471" y="275139"/>
                  </a:cubicBezTo>
                  <a:cubicBezTo>
                    <a:pt x="1948" y="270150"/>
                    <a:pt x="855" y="265209"/>
                    <a:pt x="0" y="260220"/>
                  </a:cubicBezTo>
                  <a:cubicBezTo>
                    <a:pt x="0" y="205250"/>
                    <a:pt x="0" y="150279"/>
                    <a:pt x="0" y="95308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="" xmlns:a16="http://schemas.microsoft.com/office/drawing/2014/main" id="{EE19C72F-8148-45A9-B494-82BC3E43ECB1}"/>
                </a:ext>
              </a:extLst>
            </p:cNvPr>
            <p:cNvSpPr/>
            <p:nvPr/>
          </p:nvSpPr>
          <p:spPr>
            <a:xfrm>
              <a:off x="5435744" y="1934007"/>
              <a:ext cx="1864314" cy="1864980"/>
            </a:xfrm>
            <a:custGeom>
              <a:avLst/>
              <a:gdLst>
                <a:gd name="connsiteX0" fmla="*/ 931848 w 1864314"/>
                <a:gd name="connsiteY0" fmla="*/ 1864976 h 1864980"/>
                <a:gd name="connsiteX1" fmla="*/ 5 w 1864314"/>
                <a:gd name="connsiteY1" fmla="*/ 928334 h 1864980"/>
                <a:gd name="connsiteX2" fmla="*/ 941398 w 1864314"/>
                <a:gd name="connsiteY2" fmla="*/ 8 h 1864980"/>
                <a:gd name="connsiteX3" fmla="*/ 1864308 w 1864314"/>
                <a:gd name="connsiteY3" fmla="*/ 931755 h 1864980"/>
                <a:gd name="connsiteX4" fmla="*/ 931848 w 1864314"/>
                <a:gd name="connsiteY4" fmla="*/ 1864976 h 1864980"/>
                <a:gd name="connsiteX5" fmla="*/ 425328 w 1864314"/>
                <a:gd name="connsiteY5" fmla="*/ 979362 h 1864980"/>
                <a:gd name="connsiteX6" fmla="*/ 92463 w 1864314"/>
                <a:gd name="connsiteY6" fmla="*/ 979362 h 1864980"/>
                <a:gd name="connsiteX7" fmla="*/ 251911 w 1864314"/>
                <a:gd name="connsiteY7" fmla="*/ 1426777 h 1864980"/>
                <a:gd name="connsiteX8" fmla="*/ 487758 w 1864314"/>
                <a:gd name="connsiteY8" fmla="*/ 1304910 h 1864980"/>
                <a:gd name="connsiteX9" fmla="*/ 425328 w 1864314"/>
                <a:gd name="connsiteY9" fmla="*/ 979362 h 1864980"/>
                <a:gd name="connsiteX10" fmla="*/ 1387673 w 1864314"/>
                <a:gd name="connsiteY10" fmla="*/ 1309804 h 1864980"/>
                <a:gd name="connsiteX11" fmla="*/ 1611975 w 1864314"/>
                <a:gd name="connsiteY11" fmla="*/ 1427157 h 1864980"/>
                <a:gd name="connsiteX12" fmla="*/ 1771613 w 1864314"/>
                <a:gd name="connsiteY12" fmla="*/ 979124 h 1864980"/>
                <a:gd name="connsiteX13" fmla="*/ 1451433 w 1864314"/>
                <a:gd name="connsiteY13" fmla="*/ 979124 h 1864980"/>
                <a:gd name="connsiteX14" fmla="*/ 1387673 w 1864314"/>
                <a:gd name="connsiteY14" fmla="*/ 1309804 h 1864980"/>
                <a:gd name="connsiteX15" fmla="*/ 238893 w 1864314"/>
                <a:gd name="connsiteY15" fmla="*/ 456260 h 1864980"/>
                <a:gd name="connsiteX16" fmla="*/ 92558 w 1864314"/>
                <a:gd name="connsiteY16" fmla="*/ 885194 h 1864980"/>
                <a:gd name="connsiteX17" fmla="*/ 425185 w 1864314"/>
                <a:gd name="connsiteY17" fmla="*/ 885194 h 1864980"/>
                <a:gd name="connsiteX18" fmla="*/ 479159 w 1864314"/>
                <a:gd name="connsiteY18" fmla="*/ 583353 h 1864980"/>
                <a:gd name="connsiteX19" fmla="*/ 238893 w 1864314"/>
                <a:gd name="connsiteY19" fmla="*/ 456260 h 1864980"/>
                <a:gd name="connsiteX20" fmla="*/ 1771661 w 1864314"/>
                <a:gd name="connsiteY20" fmla="*/ 885241 h 1864980"/>
                <a:gd name="connsiteX21" fmla="*/ 1624945 w 1864314"/>
                <a:gd name="connsiteY21" fmla="*/ 455975 h 1864980"/>
                <a:gd name="connsiteX22" fmla="*/ 1394990 w 1864314"/>
                <a:gd name="connsiteY22" fmla="*/ 578935 h 1864980"/>
                <a:gd name="connsiteX23" fmla="*/ 1451386 w 1864314"/>
                <a:gd name="connsiteY23" fmla="*/ 885241 h 1864980"/>
                <a:gd name="connsiteX24" fmla="*/ 1771661 w 1864314"/>
                <a:gd name="connsiteY24" fmla="*/ 885241 h 1864980"/>
                <a:gd name="connsiteX25" fmla="*/ 1359499 w 1864314"/>
                <a:gd name="connsiteY25" fmla="*/ 979172 h 1864980"/>
                <a:gd name="connsiteX26" fmla="*/ 978742 w 1864314"/>
                <a:gd name="connsiteY26" fmla="*/ 979172 h 1864980"/>
                <a:gd name="connsiteX27" fmla="*/ 978742 w 1864314"/>
                <a:gd name="connsiteY27" fmla="*/ 1227609 h 1864980"/>
                <a:gd name="connsiteX28" fmla="*/ 1299872 w 1864314"/>
                <a:gd name="connsiteY28" fmla="*/ 1283102 h 1864980"/>
                <a:gd name="connsiteX29" fmla="*/ 1359499 w 1864314"/>
                <a:gd name="connsiteY29" fmla="*/ 979172 h 1864980"/>
                <a:gd name="connsiteX30" fmla="*/ 576129 w 1864314"/>
                <a:gd name="connsiteY30" fmla="*/ 1279682 h 1864980"/>
                <a:gd name="connsiteX31" fmla="*/ 885809 w 1864314"/>
                <a:gd name="connsiteY31" fmla="*/ 1227372 h 1864980"/>
                <a:gd name="connsiteX32" fmla="*/ 885809 w 1864314"/>
                <a:gd name="connsiteY32" fmla="*/ 979077 h 1864980"/>
                <a:gd name="connsiteX33" fmla="*/ 517263 w 1864314"/>
                <a:gd name="connsiteY33" fmla="*/ 979077 h 1864980"/>
                <a:gd name="connsiteX34" fmla="*/ 576129 w 1864314"/>
                <a:gd name="connsiteY34" fmla="*/ 1279682 h 1864980"/>
                <a:gd name="connsiteX35" fmla="*/ 978219 w 1864314"/>
                <a:gd name="connsiteY35" fmla="*/ 885004 h 1864980"/>
                <a:gd name="connsiteX36" fmla="*/ 1359404 w 1864314"/>
                <a:gd name="connsiteY36" fmla="*/ 885004 h 1864980"/>
                <a:gd name="connsiteX37" fmla="*/ 1307046 w 1864314"/>
                <a:gd name="connsiteY37" fmla="*/ 605969 h 1864980"/>
                <a:gd name="connsiteX38" fmla="*/ 978219 w 1864314"/>
                <a:gd name="connsiteY38" fmla="*/ 663743 h 1864980"/>
                <a:gd name="connsiteX39" fmla="*/ 978219 w 1864314"/>
                <a:gd name="connsiteY39" fmla="*/ 885004 h 1864980"/>
                <a:gd name="connsiteX40" fmla="*/ 885239 w 1864314"/>
                <a:gd name="connsiteY40" fmla="*/ 885431 h 1864980"/>
                <a:gd name="connsiteX41" fmla="*/ 885239 w 1864314"/>
                <a:gd name="connsiteY41" fmla="*/ 663505 h 1864980"/>
                <a:gd name="connsiteX42" fmla="*/ 567055 w 1864314"/>
                <a:gd name="connsiteY42" fmla="*/ 609342 h 1864980"/>
                <a:gd name="connsiteX43" fmla="*/ 517263 w 1864314"/>
                <a:gd name="connsiteY43" fmla="*/ 885431 h 1864980"/>
                <a:gd name="connsiteX44" fmla="*/ 885239 w 1864314"/>
                <a:gd name="connsiteY44" fmla="*/ 885431 h 1864980"/>
                <a:gd name="connsiteX45" fmla="*/ 1275213 w 1864314"/>
                <a:gd name="connsiteY45" fmla="*/ 519878 h 1864980"/>
                <a:gd name="connsiteX46" fmla="*/ 978884 w 1864314"/>
                <a:gd name="connsiteY46" fmla="*/ 91325 h 1864980"/>
                <a:gd name="connsiteX47" fmla="*/ 978884 w 1864314"/>
                <a:gd name="connsiteY47" fmla="*/ 571761 h 1864980"/>
                <a:gd name="connsiteX48" fmla="*/ 1275213 w 1864314"/>
                <a:gd name="connsiteY48" fmla="*/ 519878 h 1864980"/>
                <a:gd name="connsiteX49" fmla="*/ 885382 w 1864314"/>
                <a:gd name="connsiteY49" fmla="*/ 571666 h 1864980"/>
                <a:gd name="connsiteX50" fmla="*/ 885382 w 1864314"/>
                <a:gd name="connsiteY50" fmla="*/ 98119 h 1864980"/>
                <a:gd name="connsiteX51" fmla="*/ 598650 w 1864314"/>
                <a:gd name="connsiteY51" fmla="*/ 522966 h 1864980"/>
                <a:gd name="connsiteX52" fmla="*/ 885382 w 1864314"/>
                <a:gd name="connsiteY52" fmla="*/ 571666 h 1864980"/>
                <a:gd name="connsiteX53" fmla="*/ 979169 w 1864314"/>
                <a:gd name="connsiteY53" fmla="*/ 1321064 h 1864980"/>
                <a:gd name="connsiteX54" fmla="*/ 979169 w 1864314"/>
                <a:gd name="connsiteY54" fmla="*/ 1775511 h 1864980"/>
                <a:gd name="connsiteX55" fmla="*/ 1265236 w 1864314"/>
                <a:gd name="connsiteY55" fmla="*/ 1370096 h 1864980"/>
                <a:gd name="connsiteX56" fmla="*/ 979169 w 1864314"/>
                <a:gd name="connsiteY56" fmla="*/ 1321064 h 1864980"/>
                <a:gd name="connsiteX57" fmla="*/ 609768 w 1864314"/>
                <a:gd name="connsiteY57" fmla="*/ 1365392 h 1864980"/>
                <a:gd name="connsiteX58" fmla="*/ 885049 w 1864314"/>
                <a:gd name="connsiteY58" fmla="*/ 1763919 h 1864980"/>
                <a:gd name="connsiteX59" fmla="*/ 885049 w 1864314"/>
                <a:gd name="connsiteY59" fmla="*/ 1319544 h 1864980"/>
                <a:gd name="connsiteX60" fmla="*/ 609768 w 1864314"/>
                <a:gd name="connsiteY60" fmla="*/ 1365392 h 1864980"/>
                <a:gd name="connsiteX61" fmla="*/ 512131 w 1864314"/>
                <a:gd name="connsiteY61" fmla="*/ 492464 h 1864980"/>
                <a:gd name="connsiteX62" fmla="*/ 748786 w 1864314"/>
                <a:gd name="connsiteY62" fmla="*/ 111374 h 1864980"/>
                <a:gd name="connsiteX63" fmla="*/ 298235 w 1864314"/>
                <a:gd name="connsiteY63" fmla="*/ 379624 h 1864980"/>
                <a:gd name="connsiteX64" fmla="*/ 512131 w 1864314"/>
                <a:gd name="connsiteY64" fmla="*/ 492464 h 1864980"/>
                <a:gd name="connsiteX65" fmla="*/ 1361399 w 1864314"/>
                <a:gd name="connsiteY65" fmla="*/ 488663 h 1864980"/>
                <a:gd name="connsiteX66" fmla="*/ 1565889 w 1864314"/>
                <a:gd name="connsiteY66" fmla="*/ 379624 h 1864980"/>
                <a:gd name="connsiteX67" fmla="*/ 1129448 w 1864314"/>
                <a:gd name="connsiteY67" fmla="*/ 116316 h 1864980"/>
                <a:gd name="connsiteX68" fmla="*/ 1361399 w 1864314"/>
                <a:gd name="connsiteY68" fmla="*/ 488663 h 1864980"/>
                <a:gd name="connsiteX69" fmla="*/ 751114 w 1864314"/>
                <a:gd name="connsiteY69" fmla="*/ 1753704 h 1864980"/>
                <a:gd name="connsiteX70" fmla="*/ 522536 w 1864314"/>
                <a:gd name="connsiteY70" fmla="*/ 1394897 h 1864980"/>
                <a:gd name="connsiteX71" fmla="*/ 313486 w 1864314"/>
                <a:gd name="connsiteY71" fmla="*/ 1502035 h 1864980"/>
                <a:gd name="connsiteX72" fmla="*/ 751114 w 1864314"/>
                <a:gd name="connsiteY72" fmla="*/ 1753704 h 1864980"/>
                <a:gd name="connsiteX73" fmla="*/ 1127928 w 1864314"/>
                <a:gd name="connsiteY73" fmla="*/ 1750378 h 1864980"/>
                <a:gd name="connsiteX74" fmla="*/ 1550827 w 1864314"/>
                <a:gd name="connsiteY74" fmla="*/ 1501798 h 1864980"/>
                <a:gd name="connsiteX75" fmla="*/ 1352514 w 1864314"/>
                <a:gd name="connsiteY75" fmla="*/ 1399316 h 1864980"/>
                <a:gd name="connsiteX76" fmla="*/ 1127928 w 1864314"/>
                <a:gd name="connsiteY76" fmla="*/ 1750378 h 186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864314" h="1864980">
                  <a:moveTo>
                    <a:pt x="931848" y="1864976"/>
                  </a:moveTo>
                  <a:cubicBezTo>
                    <a:pt x="413973" y="1863313"/>
                    <a:pt x="-1705" y="1445497"/>
                    <a:pt x="5" y="928334"/>
                  </a:cubicBezTo>
                  <a:cubicBezTo>
                    <a:pt x="1716" y="411409"/>
                    <a:pt x="421005" y="-2035"/>
                    <a:pt x="941398" y="8"/>
                  </a:cubicBezTo>
                  <a:cubicBezTo>
                    <a:pt x="1448915" y="2003"/>
                    <a:pt x="1866256" y="423382"/>
                    <a:pt x="1864308" y="931755"/>
                  </a:cubicBezTo>
                  <a:cubicBezTo>
                    <a:pt x="1862313" y="1449297"/>
                    <a:pt x="1445304" y="1866638"/>
                    <a:pt x="931848" y="1864976"/>
                  </a:cubicBezTo>
                  <a:close/>
                  <a:moveTo>
                    <a:pt x="425328" y="979362"/>
                  </a:moveTo>
                  <a:cubicBezTo>
                    <a:pt x="313391" y="979362"/>
                    <a:pt x="203354" y="979362"/>
                    <a:pt x="92463" y="979362"/>
                  </a:cubicBezTo>
                  <a:cubicBezTo>
                    <a:pt x="103010" y="1146269"/>
                    <a:pt x="156603" y="1295931"/>
                    <a:pt x="251911" y="1426777"/>
                  </a:cubicBezTo>
                  <a:cubicBezTo>
                    <a:pt x="331540" y="1385632"/>
                    <a:pt x="409032" y="1345580"/>
                    <a:pt x="487758" y="1304910"/>
                  </a:cubicBezTo>
                  <a:cubicBezTo>
                    <a:pt x="451887" y="1201905"/>
                    <a:pt x="430839" y="1092582"/>
                    <a:pt x="425328" y="979362"/>
                  </a:cubicBezTo>
                  <a:close/>
                  <a:moveTo>
                    <a:pt x="1387673" y="1309804"/>
                  </a:moveTo>
                  <a:cubicBezTo>
                    <a:pt x="1463454" y="1349429"/>
                    <a:pt x="1537049" y="1387960"/>
                    <a:pt x="1611975" y="1427157"/>
                  </a:cubicBezTo>
                  <a:cubicBezTo>
                    <a:pt x="1707853" y="1294980"/>
                    <a:pt x="1761398" y="1145319"/>
                    <a:pt x="1771613" y="979124"/>
                  </a:cubicBezTo>
                  <a:cubicBezTo>
                    <a:pt x="1664190" y="979124"/>
                    <a:pt x="1558097" y="979124"/>
                    <a:pt x="1451433" y="979124"/>
                  </a:cubicBezTo>
                  <a:cubicBezTo>
                    <a:pt x="1446160" y="1094054"/>
                    <a:pt x="1424494" y="1204851"/>
                    <a:pt x="1387673" y="1309804"/>
                  </a:cubicBezTo>
                  <a:close/>
                  <a:moveTo>
                    <a:pt x="238893" y="456260"/>
                  </a:moveTo>
                  <a:cubicBezTo>
                    <a:pt x="151519" y="583448"/>
                    <a:pt x="102250" y="726791"/>
                    <a:pt x="92558" y="885194"/>
                  </a:cubicBezTo>
                  <a:cubicBezTo>
                    <a:pt x="203924" y="885194"/>
                    <a:pt x="313961" y="885194"/>
                    <a:pt x="425185" y="885194"/>
                  </a:cubicBezTo>
                  <a:cubicBezTo>
                    <a:pt x="430174" y="780526"/>
                    <a:pt x="448324" y="678852"/>
                    <a:pt x="479159" y="583353"/>
                  </a:cubicBezTo>
                  <a:cubicBezTo>
                    <a:pt x="398959" y="540973"/>
                    <a:pt x="320138" y="499258"/>
                    <a:pt x="238893" y="456260"/>
                  </a:cubicBezTo>
                  <a:close/>
                  <a:moveTo>
                    <a:pt x="1771661" y="885241"/>
                  </a:moveTo>
                  <a:cubicBezTo>
                    <a:pt x="1761731" y="726600"/>
                    <a:pt x="1712604" y="582878"/>
                    <a:pt x="1624945" y="455975"/>
                  </a:cubicBezTo>
                  <a:cubicBezTo>
                    <a:pt x="1547359" y="497500"/>
                    <a:pt x="1471816" y="537838"/>
                    <a:pt x="1394990" y="578935"/>
                  </a:cubicBezTo>
                  <a:cubicBezTo>
                    <a:pt x="1427060" y="676191"/>
                    <a:pt x="1446160" y="779196"/>
                    <a:pt x="1451386" y="885241"/>
                  </a:cubicBezTo>
                  <a:cubicBezTo>
                    <a:pt x="1558524" y="885241"/>
                    <a:pt x="1664522" y="885241"/>
                    <a:pt x="1771661" y="885241"/>
                  </a:cubicBezTo>
                  <a:close/>
                  <a:moveTo>
                    <a:pt x="1359499" y="979172"/>
                  </a:moveTo>
                  <a:cubicBezTo>
                    <a:pt x="1231408" y="979172"/>
                    <a:pt x="1105027" y="979172"/>
                    <a:pt x="978742" y="979172"/>
                  </a:cubicBezTo>
                  <a:cubicBezTo>
                    <a:pt x="978742" y="1062507"/>
                    <a:pt x="978742" y="1144701"/>
                    <a:pt x="978742" y="1227609"/>
                  </a:cubicBezTo>
                  <a:cubicBezTo>
                    <a:pt x="1088636" y="1232360"/>
                    <a:pt x="1195346" y="1250605"/>
                    <a:pt x="1299872" y="1283102"/>
                  </a:cubicBezTo>
                  <a:cubicBezTo>
                    <a:pt x="1334650" y="1183898"/>
                    <a:pt x="1354652" y="1083744"/>
                    <a:pt x="1359499" y="979172"/>
                  </a:cubicBezTo>
                  <a:close/>
                  <a:moveTo>
                    <a:pt x="576129" y="1279682"/>
                  </a:moveTo>
                  <a:cubicBezTo>
                    <a:pt x="677756" y="1248657"/>
                    <a:pt x="780761" y="1232503"/>
                    <a:pt x="885809" y="1227372"/>
                  </a:cubicBezTo>
                  <a:cubicBezTo>
                    <a:pt x="885809" y="1143704"/>
                    <a:pt x="885809" y="1061937"/>
                    <a:pt x="885809" y="979077"/>
                  </a:cubicBezTo>
                  <a:cubicBezTo>
                    <a:pt x="762897" y="979077"/>
                    <a:pt x="640555" y="979077"/>
                    <a:pt x="517263" y="979077"/>
                  </a:cubicBezTo>
                  <a:cubicBezTo>
                    <a:pt x="522346" y="1082556"/>
                    <a:pt x="541779" y="1182141"/>
                    <a:pt x="576129" y="1279682"/>
                  </a:cubicBezTo>
                  <a:close/>
                  <a:moveTo>
                    <a:pt x="978219" y="885004"/>
                  </a:moveTo>
                  <a:cubicBezTo>
                    <a:pt x="1106025" y="885004"/>
                    <a:pt x="1232358" y="885004"/>
                    <a:pt x="1359404" y="885004"/>
                  </a:cubicBezTo>
                  <a:cubicBezTo>
                    <a:pt x="1354367" y="789078"/>
                    <a:pt x="1337596" y="696763"/>
                    <a:pt x="1307046" y="605969"/>
                  </a:cubicBezTo>
                  <a:cubicBezTo>
                    <a:pt x="1199052" y="640272"/>
                    <a:pt x="1089918" y="659182"/>
                    <a:pt x="978219" y="663743"/>
                  </a:cubicBezTo>
                  <a:cubicBezTo>
                    <a:pt x="978219" y="738573"/>
                    <a:pt x="978219" y="811171"/>
                    <a:pt x="978219" y="885004"/>
                  </a:cubicBezTo>
                  <a:close/>
                  <a:moveTo>
                    <a:pt x="885239" y="885431"/>
                  </a:moveTo>
                  <a:cubicBezTo>
                    <a:pt x="885239" y="810553"/>
                    <a:pt x="885239" y="737671"/>
                    <a:pt x="885239" y="663505"/>
                  </a:cubicBezTo>
                  <a:cubicBezTo>
                    <a:pt x="776390" y="659657"/>
                    <a:pt x="670915" y="640747"/>
                    <a:pt x="567055" y="609342"/>
                  </a:cubicBezTo>
                  <a:cubicBezTo>
                    <a:pt x="538073" y="700374"/>
                    <a:pt x="521301" y="791501"/>
                    <a:pt x="517263" y="885431"/>
                  </a:cubicBezTo>
                  <a:cubicBezTo>
                    <a:pt x="641078" y="885431"/>
                    <a:pt x="762849" y="885431"/>
                    <a:pt x="885239" y="885431"/>
                  </a:cubicBezTo>
                  <a:close/>
                  <a:moveTo>
                    <a:pt x="1275213" y="519878"/>
                  </a:moveTo>
                  <a:cubicBezTo>
                    <a:pt x="1205371" y="356439"/>
                    <a:pt x="1104790" y="217135"/>
                    <a:pt x="978884" y="91325"/>
                  </a:cubicBezTo>
                  <a:cubicBezTo>
                    <a:pt x="978884" y="254051"/>
                    <a:pt x="978884" y="412407"/>
                    <a:pt x="978884" y="571761"/>
                  </a:cubicBezTo>
                  <a:cubicBezTo>
                    <a:pt x="1080131" y="567770"/>
                    <a:pt x="1177720" y="550428"/>
                    <a:pt x="1275213" y="519878"/>
                  </a:cubicBezTo>
                  <a:close/>
                  <a:moveTo>
                    <a:pt x="885382" y="571666"/>
                  </a:moveTo>
                  <a:cubicBezTo>
                    <a:pt x="885382" y="413215"/>
                    <a:pt x="885382" y="257377"/>
                    <a:pt x="885382" y="98119"/>
                  </a:cubicBezTo>
                  <a:cubicBezTo>
                    <a:pt x="763182" y="223834"/>
                    <a:pt x="665593" y="362092"/>
                    <a:pt x="598650" y="522966"/>
                  </a:cubicBezTo>
                  <a:cubicBezTo>
                    <a:pt x="692960" y="551378"/>
                    <a:pt x="787460" y="568102"/>
                    <a:pt x="885382" y="571666"/>
                  </a:cubicBezTo>
                  <a:close/>
                  <a:moveTo>
                    <a:pt x="979169" y="1321064"/>
                  </a:moveTo>
                  <a:cubicBezTo>
                    <a:pt x="979169" y="1470963"/>
                    <a:pt x="979169" y="1620909"/>
                    <a:pt x="979169" y="1775511"/>
                  </a:cubicBezTo>
                  <a:cubicBezTo>
                    <a:pt x="1099991" y="1654642"/>
                    <a:pt x="1196629" y="1522370"/>
                    <a:pt x="1265236" y="1370096"/>
                  </a:cubicBezTo>
                  <a:cubicBezTo>
                    <a:pt x="1217914" y="1347623"/>
                    <a:pt x="1028581" y="1315315"/>
                    <a:pt x="979169" y="1321064"/>
                  </a:cubicBezTo>
                  <a:close/>
                  <a:moveTo>
                    <a:pt x="609768" y="1365392"/>
                  </a:moveTo>
                  <a:cubicBezTo>
                    <a:pt x="676616" y="1515861"/>
                    <a:pt x="770071" y="1645948"/>
                    <a:pt x="885049" y="1763919"/>
                  </a:cubicBezTo>
                  <a:cubicBezTo>
                    <a:pt x="885049" y="1614210"/>
                    <a:pt x="885049" y="1467209"/>
                    <a:pt x="885049" y="1319544"/>
                  </a:cubicBezTo>
                  <a:cubicBezTo>
                    <a:pt x="791024" y="1323725"/>
                    <a:pt x="700229" y="1338406"/>
                    <a:pt x="609768" y="1365392"/>
                  </a:cubicBezTo>
                  <a:close/>
                  <a:moveTo>
                    <a:pt x="512131" y="492464"/>
                  </a:moveTo>
                  <a:cubicBezTo>
                    <a:pt x="569573" y="352828"/>
                    <a:pt x="649107" y="228348"/>
                    <a:pt x="748786" y="111374"/>
                  </a:cubicBezTo>
                  <a:cubicBezTo>
                    <a:pt x="567672" y="154325"/>
                    <a:pt x="419579" y="243124"/>
                    <a:pt x="298235" y="379624"/>
                  </a:cubicBezTo>
                  <a:cubicBezTo>
                    <a:pt x="366414" y="425378"/>
                    <a:pt x="436303" y="462199"/>
                    <a:pt x="512131" y="492464"/>
                  </a:cubicBezTo>
                  <a:close/>
                  <a:moveTo>
                    <a:pt x="1361399" y="488663"/>
                  </a:moveTo>
                  <a:cubicBezTo>
                    <a:pt x="1434044" y="458873"/>
                    <a:pt x="1501083" y="423287"/>
                    <a:pt x="1565889" y="379624"/>
                  </a:cubicBezTo>
                  <a:cubicBezTo>
                    <a:pt x="1447110" y="246022"/>
                    <a:pt x="1302532" y="157841"/>
                    <a:pt x="1129448" y="116316"/>
                  </a:cubicBezTo>
                  <a:cubicBezTo>
                    <a:pt x="1224566" y="229108"/>
                    <a:pt x="1303673" y="351497"/>
                    <a:pt x="1361399" y="488663"/>
                  </a:cubicBezTo>
                  <a:close/>
                  <a:moveTo>
                    <a:pt x="751114" y="1753704"/>
                  </a:moveTo>
                  <a:cubicBezTo>
                    <a:pt x="656139" y="1643002"/>
                    <a:pt x="579503" y="1525173"/>
                    <a:pt x="522536" y="1394897"/>
                  </a:cubicBezTo>
                  <a:cubicBezTo>
                    <a:pt x="448466" y="1423831"/>
                    <a:pt x="379527" y="1458610"/>
                    <a:pt x="313486" y="1502035"/>
                  </a:cubicBezTo>
                  <a:cubicBezTo>
                    <a:pt x="433975" y="1630221"/>
                    <a:pt x="577697" y="1713509"/>
                    <a:pt x="751114" y="1753704"/>
                  </a:cubicBezTo>
                  <a:close/>
                  <a:moveTo>
                    <a:pt x="1127928" y="1750378"/>
                  </a:moveTo>
                  <a:cubicBezTo>
                    <a:pt x="1295738" y="1708093"/>
                    <a:pt x="1434567" y="1626040"/>
                    <a:pt x="1550827" y="1501798"/>
                  </a:cubicBezTo>
                  <a:cubicBezTo>
                    <a:pt x="1487304" y="1460843"/>
                    <a:pt x="1422451" y="1426920"/>
                    <a:pt x="1352514" y="1399316"/>
                  </a:cubicBezTo>
                  <a:cubicBezTo>
                    <a:pt x="1295976" y="1527026"/>
                    <a:pt x="1221003" y="1641814"/>
                    <a:pt x="1127928" y="1750378"/>
                  </a:cubicBezTo>
                  <a:close/>
                </a:path>
              </a:pathLst>
            </a:custGeom>
            <a:solidFill>
              <a:schemeClr val="accent1"/>
            </a:solidFill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="" xmlns:a16="http://schemas.microsoft.com/office/drawing/2014/main" id="{11451C58-0245-4B58-B572-7D784BE52C4D}"/>
                </a:ext>
              </a:extLst>
            </p:cNvPr>
            <p:cNvSpPr/>
            <p:nvPr/>
          </p:nvSpPr>
          <p:spPr>
            <a:xfrm>
              <a:off x="7740151" y="2333396"/>
              <a:ext cx="365656" cy="1090673"/>
            </a:xfrm>
            <a:custGeom>
              <a:avLst/>
              <a:gdLst>
                <a:gd name="connsiteX0" fmla="*/ 188193 w 365656"/>
                <a:gd name="connsiteY0" fmla="*/ 1090673 h 1090673"/>
                <a:gd name="connsiteX1" fmla="*/ 0 w 365656"/>
                <a:gd name="connsiteY1" fmla="*/ 998834 h 1090673"/>
                <a:gd name="connsiteX2" fmla="*/ 142107 w 365656"/>
                <a:gd name="connsiteY2" fmla="*/ 528993 h 1090673"/>
                <a:gd name="connsiteX3" fmla="*/ 129231 w 365656"/>
                <a:gd name="connsiteY3" fmla="*/ 38579 h 1090673"/>
                <a:gd name="connsiteX4" fmla="*/ 335003 w 365656"/>
                <a:gd name="connsiteY4" fmla="*/ 0 h 1090673"/>
                <a:gd name="connsiteX5" fmla="*/ 360992 w 365656"/>
                <a:gd name="connsiteY5" fmla="*/ 450361 h 1090673"/>
                <a:gd name="connsiteX6" fmla="*/ 188193 w 365656"/>
                <a:gd name="connsiteY6" fmla="*/ 1090673 h 109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656" h="1090673">
                  <a:moveTo>
                    <a:pt x="188193" y="1090673"/>
                  </a:moveTo>
                  <a:cubicBezTo>
                    <a:pt x="124718" y="1059696"/>
                    <a:pt x="63143" y="1029669"/>
                    <a:pt x="0" y="998834"/>
                  </a:cubicBezTo>
                  <a:cubicBezTo>
                    <a:pt x="72503" y="849030"/>
                    <a:pt x="120252" y="692812"/>
                    <a:pt x="142107" y="528993"/>
                  </a:cubicBezTo>
                  <a:cubicBezTo>
                    <a:pt x="163962" y="365411"/>
                    <a:pt x="159401" y="202399"/>
                    <a:pt x="129231" y="38579"/>
                  </a:cubicBezTo>
                  <a:cubicBezTo>
                    <a:pt x="198170" y="25656"/>
                    <a:pt x="265827" y="12971"/>
                    <a:pt x="335003" y="0"/>
                  </a:cubicBezTo>
                  <a:cubicBezTo>
                    <a:pt x="363558" y="149851"/>
                    <a:pt x="372015" y="299655"/>
                    <a:pt x="360992" y="450361"/>
                  </a:cubicBezTo>
                  <a:cubicBezTo>
                    <a:pt x="344553" y="674330"/>
                    <a:pt x="287065" y="887372"/>
                    <a:pt x="188193" y="1090673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57D8D79D-373A-4235-AD4D-9238614C466F}"/>
                </a:ext>
              </a:extLst>
            </p:cNvPr>
            <p:cNvSpPr/>
            <p:nvPr/>
          </p:nvSpPr>
          <p:spPr>
            <a:xfrm>
              <a:off x="5869767" y="4103578"/>
              <a:ext cx="1094474" cy="307158"/>
            </a:xfrm>
            <a:custGeom>
              <a:avLst/>
              <a:gdLst>
                <a:gd name="connsiteX0" fmla="*/ 0 w 1094474"/>
                <a:gd name="connsiteY0" fmla="*/ 239790 h 307158"/>
                <a:gd name="connsiteX1" fmla="*/ 57631 w 1094474"/>
                <a:gd name="connsiteY1" fmla="*/ 38342 h 307158"/>
                <a:gd name="connsiteX2" fmla="*/ 541963 w 1094474"/>
                <a:gd name="connsiteY2" fmla="*/ 96116 h 307158"/>
                <a:gd name="connsiteX3" fmla="*/ 1021449 w 1094474"/>
                <a:gd name="connsiteY3" fmla="*/ 0 h 307158"/>
                <a:gd name="connsiteX4" fmla="*/ 1094474 w 1094474"/>
                <a:gd name="connsiteY4" fmla="*/ 196222 h 307158"/>
                <a:gd name="connsiteX5" fmla="*/ 666966 w 1094474"/>
                <a:gd name="connsiteY5" fmla="*/ 297042 h 307158"/>
                <a:gd name="connsiteX6" fmla="*/ 0 w 1094474"/>
                <a:gd name="connsiteY6" fmla="*/ 239790 h 30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474" h="307158">
                  <a:moveTo>
                    <a:pt x="0" y="239790"/>
                  </a:moveTo>
                  <a:cubicBezTo>
                    <a:pt x="19480" y="171707"/>
                    <a:pt x="38294" y="105951"/>
                    <a:pt x="57631" y="38342"/>
                  </a:cubicBezTo>
                  <a:cubicBezTo>
                    <a:pt x="216557" y="83763"/>
                    <a:pt x="377859" y="102625"/>
                    <a:pt x="541963" y="96116"/>
                  </a:cubicBezTo>
                  <a:cubicBezTo>
                    <a:pt x="706116" y="89607"/>
                    <a:pt x="865374" y="57394"/>
                    <a:pt x="1021449" y="0"/>
                  </a:cubicBezTo>
                  <a:cubicBezTo>
                    <a:pt x="1045823" y="65423"/>
                    <a:pt x="1069816" y="129849"/>
                    <a:pt x="1094474" y="196222"/>
                  </a:cubicBezTo>
                  <a:cubicBezTo>
                    <a:pt x="955741" y="248247"/>
                    <a:pt x="813396" y="281505"/>
                    <a:pt x="666966" y="297042"/>
                  </a:cubicBezTo>
                  <a:cubicBezTo>
                    <a:pt x="441572" y="321035"/>
                    <a:pt x="219693" y="302505"/>
                    <a:pt x="0" y="239790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8283B3F1-8FC6-4649-9083-915FC7970738}"/>
                </a:ext>
              </a:extLst>
            </p:cNvPr>
            <p:cNvSpPr/>
            <p:nvPr/>
          </p:nvSpPr>
          <p:spPr>
            <a:xfrm>
              <a:off x="4619883" y="1398085"/>
              <a:ext cx="654803" cy="1003299"/>
            </a:xfrm>
            <a:custGeom>
              <a:avLst/>
              <a:gdLst>
                <a:gd name="connsiteX0" fmla="*/ 654803 w 654803"/>
                <a:gd name="connsiteY0" fmla="*/ 149376 h 1003299"/>
                <a:gd name="connsiteX1" fmla="*/ 206770 w 654803"/>
                <a:gd name="connsiteY1" fmla="*/ 1003300 h 1003299"/>
                <a:gd name="connsiteX2" fmla="*/ 0 w 654803"/>
                <a:gd name="connsiteY2" fmla="*/ 968807 h 1003299"/>
                <a:gd name="connsiteX3" fmla="*/ 507755 w 654803"/>
                <a:gd name="connsiteY3" fmla="*/ 0 h 1003299"/>
                <a:gd name="connsiteX4" fmla="*/ 513789 w 654803"/>
                <a:gd name="connsiteY4" fmla="*/ 4609 h 1003299"/>
                <a:gd name="connsiteX5" fmla="*/ 654803 w 654803"/>
                <a:gd name="connsiteY5" fmla="*/ 149376 h 100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4803" h="1003299">
                  <a:moveTo>
                    <a:pt x="654803" y="149376"/>
                  </a:moveTo>
                  <a:cubicBezTo>
                    <a:pt x="415678" y="386553"/>
                    <a:pt x="266017" y="670007"/>
                    <a:pt x="206770" y="1003300"/>
                  </a:cubicBezTo>
                  <a:cubicBezTo>
                    <a:pt x="138543" y="991945"/>
                    <a:pt x="70697" y="980589"/>
                    <a:pt x="0" y="968807"/>
                  </a:cubicBezTo>
                  <a:cubicBezTo>
                    <a:pt x="66754" y="591185"/>
                    <a:pt x="236417" y="269485"/>
                    <a:pt x="507755" y="0"/>
                  </a:cubicBezTo>
                  <a:cubicBezTo>
                    <a:pt x="510701" y="2233"/>
                    <a:pt x="512411" y="3231"/>
                    <a:pt x="513789" y="4609"/>
                  </a:cubicBezTo>
                  <a:cubicBezTo>
                    <a:pt x="560635" y="52643"/>
                    <a:pt x="607482" y="100772"/>
                    <a:pt x="654803" y="149376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="" xmlns:a16="http://schemas.microsoft.com/office/drawing/2014/main" id="{0BCF46E6-EC22-4166-BBEA-DB7C720DABAD}"/>
                </a:ext>
              </a:extLst>
            </p:cNvPr>
            <p:cNvSpPr/>
            <p:nvPr/>
          </p:nvSpPr>
          <p:spPr>
            <a:xfrm>
              <a:off x="4898965" y="3522941"/>
              <a:ext cx="935595" cy="785602"/>
            </a:xfrm>
            <a:custGeom>
              <a:avLst/>
              <a:gdLst>
                <a:gd name="connsiteX0" fmla="*/ 865849 w 935595"/>
                <a:gd name="connsiteY0" fmla="*/ 785602 h 785602"/>
                <a:gd name="connsiteX1" fmla="*/ 0 w 935595"/>
                <a:gd name="connsiteY1" fmla="*/ 116926 h 785602"/>
                <a:gd name="connsiteX2" fmla="*/ 85331 w 935595"/>
                <a:gd name="connsiteY2" fmla="*/ 59009 h 785602"/>
                <a:gd name="connsiteX3" fmla="*/ 172419 w 935595"/>
                <a:gd name="connsiteY3" fmla="*/ 0 h 785602"/>
                <a:gd name="connsiteX4" fmla="*/ 935596 w 935595"/>
                <a:gd name="connsiteY4" fmla="*/ 589712 h 785602"/>
                <a:gd name="connsiteX5" fmla="*/ 865849 w 935595"/>
                <a:gd name="connsiteY5" fmla="*/ 785602 h 78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5595" h="785602">
                  <a:moveTo>
                    <a:pt x="865849" y="785602"/>
                  </a:moveTo>
                  <a:cubicBezTo>
                    <a:pt x="540158" y="675898"/>
                    <a:pt x="208908" y="432402"/>
                    <a:pt x="0" y="116926"/>
                  </a:cubicBezTo>
                  <a:cubicBezTo>
                    <a:pt x="28412" y="97636"/>
                    <a:pt x="56871" y="78299"/>
                    <a:pt x="85331" y="59009"/>
                  </a:cubicBezTo>
                  <a:cubicBezTo>
                    <a:pt x="113932" y="39625"/>
                    <a:pt x="142487" y="20287"/>
                    <a:pt x="172419" y="0"/>
                  </a:cubicBezTo>
                  <a:cubicBezTo>
                    <a:pt x="364461" y="277324"/>
                    <a:pt x="618694" y="473500"/>
                    <a:pt x="935596" y="589712"/>
                  </a:cubicBezTo>
                  <a:cubicBezTo>
                    <a:pt x="912078" y="655801"/>
                    <a:pt x="888987" y="720702"/>
                    <a:pt x="865849" y="785602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="" xmlns:a16="http://schemas.microsoft.com/office/drawing/2014/main" id="{A7DE1F0B-F380-4B8D-BFB3-B21638158AF1}"/>
                </a:ext>
              </a:extLst>
            </p:cNvPr>
            <p:cNvSpPr/>
            <p:nvPr/>
          </p:nvSpPr>
          <p:spPr>
            <a:xfrm>
              <a:off x="7332218" y="1300734"/>
              <a:ext cx="719513" cy="975600"/>
            </a:xfrm>
            <a:custGeom>
              <a:avLst/>
              <a:gdLst>
                <a:gd name="connsiteX0" fmla="*/ 516450 w 719513"/>
                <a:gd name="connsiteY0" fmla="*/ 975601 h 975600"/>
                <a:gd name="connsiteX1" fmla="*/ 0 w 719513"/>
                <a:gd name="connsiteY1" fmla="*/ 161967 h 975600"/>
                <a:gd name="connsiteX2" fmla="*/ 133032 w 719513"/>
                <a:gd name="connsiteY2" fmla="*/ 0 h 975600"/>
                <a:gd name="connsiteX3" fmla="*/ 719514 w 719513"/>
                <a:gd name="connsiteY3" fmla="*/ 923718 h 975600"/>
                <a:gd name="connsiteX4" fmla="*/ 704310 w 719513"/>
                <a:gd name="connsiteY4" fmla="*/ 928279 h 975600"/>
                <a:gd name="connsiteX5" fmla="*/ 516450 w 719513"/>
                <a:gd name="connsiteY5" fmla="*/ 975601 h 97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513" h="975600">
                  <a:moveTo>
                    <a:pt x="516450" y="975601"/>
                  </a:moveTo>
                  <a:cubicBezTo>
                    <a:pt x="430882" y="648579"/>
                    <a:pt x="258748" y="378239"/>
                    <a:pt x="0" y="161967"/>
                  </a:cubicBezTo>
                  <a:cubicBezTo>
                    <a:pt x="44376" y="107946"/>
                    <a:pt x="88181" y="54638"/>
                    <a:pt x="133032" y="0"/>
                  </a:cubicBezTo>
                  <a:cubicBezTo>
                    <a:pt x="427223" y="246109"/>
                    <a:pt x="622590" y="552986"/>
                    <a:pt x="719514" y="923718"/>
                  </a:cubicBezTo>
                  <a:cubicBezTo>
                    <a:pt x="712957" y="925713"/>
                    <a:pt x="708681" y="927186"/>
                    <a:pt x="704310" y="928279"/>
                  </a:cubicBezTo>
                  <a:cubicBezTo>
                    <a:pt x="642355" y="943910"/>
                    <a:pt x="580353" y="959542"/>
                    <a:pt x="516450" y="975601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="" xmlns:a16="http://schemas.microsoft.com/office/drawing/2014/main" id="{93B37BFE-37EA-4C3C-95E7-B3C140E89E94}"/>
                </a:ext>
              </a:extLst>
            </p:cNvPr>
            <p:cNvSpPr/>
            <p:nvPr/>
          </p:nvSpPr>
          <p:spPr>
            <a:xfrm>
              <a:off x="6981393" y="3418415"/>
              <a:ext cx="895828" cy="840240"/>
            </a:xfrm>
            <a:custGeom>
              <a:avLst/>
              <a:gdLst>
                <a:gd name="connsiteX0" fmla="*/ 85521 w 895828"/>
                <a:gd name="connsiteY0" fmla="*/ 840241 h 840240"/>
                <a:gd name="connsiteX1" fmla="*/ 0 w 895828"/>
                <a:gd name="connsiteY1" fmla="*/ 648437 h 840240"/>
                <a:gd name="connsiteX2" fmla="*/ 408884 w 895828"/>
                <a:gd name="connsiteY2" fmla="*/ 380805 h 840240"/>
                <a:gd name="connsiteX3" fmla="*/ 713290 w 895828"/>
                <a:gd name="connsiteY3" fmla="*/ 0 h 840240"/>
                <a:gd name="connsiteX4" fmla="*/ 895829 w 895828"/>
                <a:gd name="connsiteY4" fmla="*/ 103718 h 840240"/>
                <a:gd name="connsiteX5" fmla="*/ 85521 w 895828"/>
                <a:gd name="connsiteY5" fmla="*/ 840241 h 84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5828" h="840240">
                  <a:moveTo>
                    <a:pt x="85521" y="840241"/>
                  </a:moveTo>
                  <a:cubicBezTo>
                    <a:pt x="56586" y="775340"/>
                    <a:pt x="28507" y="712387"/>
                    <a:pt x="0" y="648437"/>
                  </a:cubicBezTo>
                  <a:cubicBezTo>
                    <a:pt x="151134" y="580543"/>
                    <a:pt x="287207" y="491601"/>
                    <a:pt x="408884" y="380805"/>
                  </a:cubicBezTo>
                  <a:cubicBezTo>
                    <a:pt x="530181" y="270340"/>
                    <a:pt x="631142" y="143437"/>
                    <a:pt x="713290" y="0"/>
                  </a:cubicBezTo>
                  <a:cubicBezTo>
                    <a:pt x="774152" y="34588"/>
                    <a:pt x="834111" y="68654"/>
                    <a:pt x="895829" y="103718"/>
                  </a:cubicBezTo>
                  <a:cubicBezTo>
                    <a:pt x="703360" y="435015"/>
                    <a:pt x="434825" y="680317"/>
                    <a:pt x="85521" y="840241"/>
                  </a:cubicBezTo>
                  <a:close/>
                </a:path>
              </a:pathLst>
            </a:custGeom>
            <a:grpFill/>
            <a:ln w="4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6" name="Freeform: Shape 175">
            <a:extLst>
              <a:ext uri="{FF2B5EF4-FFF2-40B4-BE49-F238E27FC236}">
                <a16:creationId xmlns="" xmlns:a16="http://schemas.microsoft.com/office/drawing/2014/main" id="{202E0DC6-FCBE-4A3E-A323-77E87D6796FD}"/>
              </a:ext>
            </a:extLst>
          </p:cNvPr>
          <p:cNvSpPr/>
          <p:nvPr/>
        </p:nvSpPr>
        <p:spPr>
          <a:xfrm>
            <a:off x="7165026" y="1230348"/>
            <a:ext cx="2982874" cy="3209723"/>
          </a:xfrm>
          <a:custGeom>
            <a:avLst/>
            <a:gdLst>
              <a:gd name="connsiteX0" fmla="*/ 3598673 w 4482092"/>
              <a:gd name="connsiteY0" fmla="*/ 3923814 h 4822957"/>
              <a:gd name="connsiteX1" fmla="*/ 3583287 w 4482092"/>
              <a:gd name="connsiteY1" fmla="*/ 3932186 h 4822957"/>
              <a:gd name="connsiteX2" fmla="*/ 3644856 w 4482092"/>
              <a:gd name="connsiteY2" fmla="*/ 4022595 h 4822957"/>
              <a:gd name="connsiteX3" fmla="*/ 3751517 w 4482092"/>
              <a:gd name="connsiteY3" fmla="*/ 4046843 h 4822957"/>
              <a:gd name="connsiteX4" fmla="*/ 3689948 w 4482092"/>
              <a:gd name="connsiteY4" fmla="*/ 3956434 h 4822957"/>
              <a:gd name="connsiteX5" fmla="*/ 3598673 w 4482092"/>
              <a:gd name="connsiteY5" fmla="*/ 3923814 h 4822957"/>
              <a:gd name="connsiteX6" fmla="*/ 1811291 w 4482092"/>
              <a:gd name="connsiteY6" fmla="*/ 3697637 h 4822957"/>
              <a:gd name="connsiteX7" fmla="*/ 2107636 w 4482092"/>
              <a:gd name="connsiteY7" fmla="*/ 3745392 h 4822957"/>
              <a:gd name="connsiteX8" fmla="*/ 2295615 w 4482092"/>
              <a:gd name="connsiteY8" fmla="*/ 3821221 h 4822957"/>
              <a:gd name="connsiteX9" fmla="*/ 2333211 w 4482092"/>
              <a:gd name="connsiteY9" fmla="*/ 3845330 h 4822957"/>
              <a:gd name="connsiteX10" fmla="*/ 2283403 w 4482092"/>
              <a:gd name="connsiteY10" fmla="*/ 3893121 h 4822957"/>
              <a:gd name="connsiteX11" fmla="*/ 2064358 w 4482092"/>
              <a:gd name="connsiteY11" fmla="*/ 3999697 h 4822957"/>
              <a:gd name="connsiteX12" fmla="*/ 1636570 w 4482092"/>
              <a:gd name="connsiteY12" fmla="*/ 4054444 h 4822957"/>
              <a:gd name="connsiteX13" fmla="*/ 1426233 w 4482092"/>
              <a:gd name="connsiteY13" fmla="*/ 3890200 h 4822957"/>
              <a:gd name="connsiteX14" fmla="*/ 1491867 w 4482092"/>
              <a:gd name="connsiteY14" fmla="*/ 3790581 h 4822957"/>
              <a:gd name="connsiteX15" fmla="*/ 1698646 w 4482092"/>
              <a:gd name="connsiteY15" fmla="*/ 3708114 h 4822957"/>
              <a:gd name="connsiteX16" fmla="*/ 1811291 w 4482092"/>
              <a:gd name="connsiteY16" fmla="*/ 3697637 h 4822957"/>
              <a:gd name="connsiteX17" fmla="*/ 707606 w 4482092"/>
              <a:gd name="connsiteY17" fmla="*/ 2309944 h 4822957"/>
              <a:gd name="connsiteX18" fmla="*/ 959999 w 4482092"/>
              <a:gd name="connsiteY18" fmla="*/ 2427512 h 4822957"/>
              <a:gd name="connsiteX19" fmla="*/ 1097958 w 4482092"/>
              <a:gd name="connsiteY19" fmla="*/ 2524528 h 4822957"/>
              <a:gd name="connsiteX20" fmla="*/ 1239581 w 4482092"/>
              <a:gd name="connsiteY20" fmla="*/ 2662487 h 4822957"/>
              <a:gd name="connsiteX21" fmla="*/ 1284823 w 4482092"/>
              <a:gd name="connsiteY21" fmla="*/ 2798215 h 4822957"/>
              <a:gd name="connsiteX22" fmla="*/ 1289071 w 4482092"/>
              <a:gd name="connsiteY22" fmla="*/ 2868043 h 4822957"/>
              <a:gd name="connsiteX23" fmla="*/ 1254608 w 4482092"/>
              <a:gd name="connsiteY23" fmla="*/ 2836820 h 4822957"/>
              <a:gd name="connsiteX24" fmla="*/ 740902 w 4482092"/>
              <a:gd name="connsiteY24" fmla="*/ 2349292 h 4822957"/>
              <a:gd name="connsiteX25" fmla="*/ 704952 w 4482092"/>
              <a:gd name="connsiteY25" fmla="*/ 2314191 h 4822957"/>
              <a:gd name="connsiteX26" fmla="*/ 707606 w 4482092"/>
              <a:gd name="connsiteY26" fmla="*/ 2309944 h 4822957"/>
              <a:gd name="connsiteX27" fmla="*/ 786516 w 4482092"/>
              <a:gd name="connsiteY27" fmla="*/ 1152378 h 4822957"/>
              <a:gd name="connsiteX28" fmla="*/ 2091758 w 4482092"/>
              <a:gd name="connsiteY28" fmla="*/ 1275786 h 4822957"/>
              <a:gd name="connsiteX29" fmla="*/ 2138593 w 4482092"/>
              <a:gd name="connsiteY29" fmla="*/ 1309878 h 4822957"/>
              <a:gd name="connsiteX30" fmla="*/ 2142151 w 4482092"/>
              <a:gd name="connsiteY30" fmla="*/ 1507630 h 4822957"/>
              <a:gd name="connsiteX31" fmla="*/ 2114911 w 4482092"/>
              <a:gd name="connsiteY31" fmla="*/ 1546022 h 4822957"/>
              <a:gd name="connsiteX32" fmla="*/ 821776 w 4482092"/>
              <a:gd name="connsiteY32" fmla="*/ 1425905 h 4822957"/>
              <a:gd name="connsiteX33" fmla="*/ 767346 w 4482092"/>
              <a:gd name="connsiteY33" fmla="*/ 1415126 h 4822957"/>
              <a:gd name="connsiteX34" fmla="*/ 755558 w 4482092"/>
              <a:gd name="connsiteY34" fmla="*/ 1388203 h 4822957"/>
              <a:gd name="connsiteX35" fmla="*/ 755611 w 4482092"/>
              <a:gd name="connsiteY35" fmla="*/ 1179937 h 4822957"/>
              <a:gd name="connsiteX36" fmla="*/ 786516 w 4482092"/>
              <a:gd name="connsiteY36" fmla="*/ 1152378 h 4822957"/>
              <a:gd name="connsiteX37" fmla="*/ 1230553 w 4482092"/>
              <a:gd name="connsiteY37" fmla="*/ 228 h 4822957"/>
              <a:gd name="connsiteX38" fmla="*/ 1149042 w 4482092"/>
              <a:gd name="connsiteY38" fmla="*/ 46427 h 4822957"/>
              <a:gd name="connsiteX39" fmla="*/ 707395 w 4482092"/>
              <a:gd name="connsiteY39" fmla="*/ 934501 h 4822957"/>
              <a:gd name="connsiteX40" fmla="*/ 588340 w 4482092"/>
              <a:gd name="connsiteY40" fmla="*/ 1122482 h 4822957"/>
              <a:gd name="connsiteX41" fmla="*/ 266278 w 4482092"/>
              <a:gd name="connsiteY41" fmla="*/ 1412205 h 4822957"/>
              <a:gd name="connsiteX42" fmla="*/ 270208 w 4482092"/>
              <a:gd name="connsiteY42" fmla="*/ 1453944 h 4822957"/>
              <a:gd name="connsiteX43" fmla="*/ 1131943 w 4482092"/>
              <a:gd name="connsiteY43" fmla="*/ 1772607 h 4822957"/>
              <a:gd name="connsiteX44" fmla="*/ 1487035 w 4482092"/>
              <a:gd name="connsiteY44" fmla="*/ 1900264 h 4822957"/>
              <a:gd name="connsiteX45" fmla="*/ 1507055 w 4482092"/>
              <a:gd name="connsiteY45" fmla="*/ 2004237 h 4822957"/>
              <a:gd name="connsiteX46" fmla="*/ 1504293 w 4482092"/>
              <a:gd name="connsiteY46" fmla="*/ 2023247 h 4822957"/>
              <a:gd name="connsiteX47" fmla="*/ 1472272 w 4482092"/>
              <a:gd name="connsiteY47" fmla="*/ 2048737 h 4822957"/>
              <a:gd name="connsiteX48" fmla="*/ 302759 w 4482092"/>
              <a:gd name="connsiteY48" fmla="*/ 1639109 h 4822957"/>
              <a:gd name="connsiteX49" fmla="*/ 287944 w 4482092"/>
              <a:gd name="connsiteY49" fmla="*/ 1639799 h 4822957"/>
              <a:gd name="connsiteX50" fmla="*/ 282846 w 4482092"/>
              <a:gd name="connsiteY50" fmla="*/ 1688281 h 4822957"/>
              <a:gd name="connsiteX51" fmla="*/ 1332031 w 4482092"/>
              <a:gd name="connsiteY51" fmla="*/ 2106670 h 4822957"/>
              <a:gd name="connsiteX52" fmla="*/ 1382478 w 4482092"/>
              <a:gd name="connsiteY52" fmla="*/ 2201138 h 4822957"/>
              <a:gd name="connsiteX53" fmla="*/ 1390921 w 4482092"/>
              <a:gd name="connsiteY53" fmla="*/ 2446894 h 4822957"/>
              <a:gd name="connsiteX54" fmla="*/ 1358104 w 4482092"/>
              <a:gd name="connsiteY54" fmla="*/ 2459160 h 4822957"/>
              <a:gd name="connsiteX55" fmla="*/ 557382 w 4482092"/>
              <a:gd name="connsiteY55" fmla="*/ 1868615 h 4822957"/>
              <a:gd name="connsiteX56" fmla="*/ 542142 w 4482092"/>
              <a:gd name="connsiteY56" fmla="*/ 1863730 h 4822957"/>
              <a:gd name="connsiteX57" fmla="*/ 550957 w 4482092"/>
              <a:gd name="connsiteY57" fmla="*/ 2028239 h 4822957"/>
              <a:gd name="connsiteX58" fmla="*/ 604802 w 4482092"/>
              <a:gd name="connsiteY58" fmla="*/ 2103484 h 4822957"/>
              <a:gd name="connsiteX59" fmla="*/ 1062646 w 4482092"/>
              <a:gd name="connsiteY59" fmla="*/ 2340902 h 4822957"/>
              <a:gd name="connsiteX60" fmla="*/ 1111233 w 4482092"/>
              <a:gd name="connsiteY60" fmla="*/ 2382481 h 4822957"/>
              <a:gd name="connsiteX61" fmla="*/ 975984 w 4482092"/>
              <a:gd name="connsiteY61" fmla="*/ 2345947 h 4822957"/>
              <a:gd name="connsiteX62" fmla="*/ 674205 w 4482092"/>
              <a:gd name="connsiteY62" fmla="*/ 2236291 h 4822957"/>
              <a:gd name="connsiteX63" fmla="*/ 627794 w 4482092"/>
              <a:gd name="connsiteY63" fmla="*/ 2164020 h 4822957"/>
              <a:gd name="connsiteX64" fmla="*/ 626839 w 4482092"/>
              <a:gd name="connsiteY64" fmla="*/ 2162533 h 4822957"/>
              <a:gd name="connsiteX65" fmla="*/ 582446 w 4482092"/>
              <a:gd name="connsiteY65" fmla="*/ 2277552 h 4822957"/>
              <a:gd name="connsiteX66" fmla="*/ 631352 w 4482092"/>
              <a:gd name="connsiteY66" fmla="*/ 2340530 h 4822957"/>
              <a:gd name="connsiteX67" fmla="*/ 725237 w 4482092"/>
              <a:gd name="connsiteY67" fmla="*/ 2436910 h 4822957"/>
              <a:gd name="connsiteX68" fmla="*/ 728316 w 4482092"/>
              <a:gd name="connsiteY68" fmla="*/ 2455708 h 4822957"/>
              <a:gd name="connsiteX69" fmla="*/ 573843 w 4482092"/>
              <a:gd name="connsiteY69" fmla="*/ 2564779 h 4822957"/>
              <a:gd name="connsiteX70" fmla="*/ 401899 w 4482092"/>
              <a:gd name="connsiteY70" fmla="*/ 2618093 h 4822957"/>
              <a:gd name="connsiteX71" fmla="*/ 74103 w 4482092"/>
              <a:gd name="connsiteY71" fmla="*/ 2747290 h 4822957"/>
              <a:gd name="connsiteX72" fmla="*/ 2893 w 4482092"/>
              <a:gd name="connsiteY72" fmla="*/ 2900011 h 4822957"/>
              <a:gd name="connsiteX73" fmla="*/ 44152 w 4482092"/>
              <a:gd name="connsiteY73" fmla="*/ 2973717 h 4822957"/>
              <a:gd name="connsiteX74" fmla="*/ 537681 w 4482092"/>
              <a:gd name="connsiteY74" fmla="*/ 3442871 h 4822957"/>
              <a:gd name="connsiteX75" fmla="*/ 564072 w 4482092"/>
              <a:gd name="connsiteY75" fmla="*/ 3630851 h 4822957"/>
              <a:gd name="connsiteX76" fmla="*/ 520263 w 4482092"/>
              <a:gd name="connsiteY76" fmla="*/ 3697600 h 4822957"/>
              <a:gd name="connsiteX77" fmla="*/ 422981 w 4482092"/>
              <a:gd name="connsiteY77" fmla="*/ 3822070 h 4822957"/>
              <a:gd name="connsiteX78" fmla="*/ 376623 w 4482092"/>
              <a:gd name="connsiteY78" fmla="*/ 4129105 h 4822957"/>
              <a:gd name="connsiteX79" fmla="*/ 714138 w 4482092"/>
              <a:gd name="connsiteY79" fmla="*/ 4397800 h 4822957"/>
              <a:gd name="connsiteX80" fmla="*/ 1166299 w 4482092"/>
              <a:gd name="connsiteY80" fmla="*/ 4516643 h 4822957"/>
              <a:gd name="connsiteX81" fmla="*/ 1481778 w 4482092"/>
              <a:gd name="connsiteY81" fmla="*/ 4549247 h 4822957"/>
              <a:gd name="connsiteX82" fmla="*/ 1738366 w 4482092"/>
              <a:gd name="connsiteY82" fmla="*/ 4540432 h 4822957"/>
              <a:gd name="connsiteX83" fmla="*/ 1985607 w 4482092"/>
              <a:gd name="connsiteY83" fmla="*/ 4527369 h 4822957"/>
              <a:gd name="connsiteX84" fmla="*/ 2210653 w 4482092"/>
              <a:gd name="connsiteY84" fmla="*/ 4495508 h 4822957"/>
              <a:gd name="connsiteX85" fmla="*/ 2462621 w 4482092"/>
              <a:gd name="connsiteY85" fmla="*/ 4401146 h 4822957"/>
              <a:gd name="connsiteX86" fmla="*/ 2560700 w 4482092"/>
              <a:gd name="connsiteY86" fmla="*/ 4328503 h 4822957"/>
              <a:gd name="connsiteX87" fmla="*/ 2601004 w 4482092"/>
              <a:gd name="connsiteY87" fmla="*/ 4066021 h 4822957"/>
              <a:gd name="connsiteX88" fmla="*/ 2560700 w 4482092"/>
              <a:gd name="connsiteY88" fmla="*/ 3992633 h 4822957"/>
              <a:gd name="connsiteX89" fmla="*/ 2437079 w 4482092"/>
              <a:gd name="connsiteY89" fmla="*/ 3839222 h 4822957"/>
              <a:gd name="connsiteX90" fmla="*/ 2676515 w 4482092"/>
              <a:gd name="connsiteY90" fmla="*/ 3426302 h 4822957"/>
              <a:gd name="connsiteX91" fmla="*/ 2764346 w 4482092"/>
              <a:gd name="connsiteY91" fmla="*/ 3271565 h 4822957"/>
              <a:gd name="connsiteX92" fmla="*/ 3015091 w 4482092"/>
              <a:gd name="connsiteY92" fmla="*/ 3248996 h 4822957"/>
              <a:gd name="connsiteX93" fmla="*/ 3301841 w 4482092"/>
              <a:gd name="connsiteY93" fmla="*/ 3326684 h 4822957"/>
              <a:gd name="connsiteX94" fmla="*/ 3556730 w 4482092"/>
              <a:gd name="connsiteY94" fmla="*/ 3484025 h 4822957"/>
              <a:gd name="connsiteX95" fmla="*/ 3348146 w 4482092"/>
              <a:gd name="connsiteY95" fmla="*/ 3678377 h 4822957"/>
              <a:gd name="connsiteX96" fmla="*/ 3238119 w 4482092"/>
              <a:gd name="connsiteY96" fmla="*/ 3892218 h 4822957"/>
              <a:gd name="connsiteX97" fmla="*/ 3339703 w 4482092"/>
              <a:gd name="connsiteY97" fmla="*/ 4025663 h 4822957"/>
              <a:gd name="connsiteX98" fmla="*/ 3379636 w 4482092"/>
              <a:gd name="connsiteY98" fmla="*/ 4067401 h 4822957"/>
              <a:gd name="connsiteX99" fmla="*/ 3410487 w 4482092"/>
              <a:gd name="connsiteY99" fmla="*/ 4150665 h 4822957"/>
              <a:gd name="connsiteX100" fmla="*/ 3395407 w 4482092"/>
              <a:gd name="connsiteY100" fmla="*/ 4194739 h 4822957"/>
              <a:gd name="connsiteX101" fmla="*/ 3420684 w 4482092"/>
              <a:gd name="connsiteY101" fmla="*/ 4228299 h 4822957"/>
              <a:gd name="connsiteX102" fmla="*/ 3766535 w 4482092"/>
              <a:gd name="connsiteY102" fmla="*/ 4441502 h 4822957"/>
              <a:gd name="connsiteX103" fmla="*/ 3964977 w 4482092"/>
              <a:gd name="connsiteY103" fmla="*/ 4652370 h 4822957"/>
              <a:gd name="connsiteX104" fmla="*/ 4200377 w 4482092"/>
              <a:gd name="connsiteY104" fmla="*/ 4814491 h 4822957"/>
              <a:gd name="connsiteX105" fmla="*/ 4455956 w 4482092"/>
              <a:gd name="connsiteY105" fmla="*/ 4727296 h 4822957"/>
              <a:gd name="connsiteX106" fmla="*/ 4466046 w 4482092"/>
              <a:gd name="connsiteY106" fmla="*/ 4534697 h 4822957"/>
              <a:gd name="connsiteX107" fmla="*/ 4361063 w 4482092"/>
              <a:gd name="connsiteY107" fmla="*/ 4366683 h 4822957"/>
              <a:gd name="connsiteX108" fmla="*/ 3855003 w 4482092"/>
              <a:gd name="connsiteY108" fmla="*/ 3987429 h 4822957"/>
              <a:gd name="connsiteX109" fmla="*/ 3786236 w 4482092"/>
              <a:gd name="connsiteY109" fmla="*/ 4002458 h 4822957"/>
              <a:gd name="connsiteX110" fmla="*/ 3799777 w 4482092"/>
              <a:gd name="connsiteY110" fmla="*/ 4055453 h 4822957"/>
              <a:gd name="connsiteX111" fmla="*/ 3702176 w 4482092"/>
              <a:gd name="connsiteY111" fmla="*/ 4087315 h 4822957"/>
              <a:gd name="connsiteX112" fmla="*/ 3583865 w 4482092"/>
              <a:gd name="connsiteY112" fmla="*/ 4022848 h 4822957"/>
              <a:gd name="connsiteX113" fmla="*/ 3506390 w 4482092"/>
              <a:gd name="connsiteY113" fmla="*/ 4041063 h 4822957"/>
              <a:gd name="connsiteX114" fmla="*/ 3327808 w 4482092"/>
              <a:gd name="connsiteY114" fmla="*/ 3920044 h 4822957"/>
              <a:gd name="connsiteX115" fmla="*/ 3295947 w 4482092"/>
              <a:gd name="connsiteY115" fmla="*/ 3838373 h 4822957"/>
              <a:gd name="connsiteX116" fmla="*/ 3339490 w 4482092"/>
              <a:gd name="connsiteY116" fmla="*/ 3757976 h 4822957"/>
              <a:gd name="connsiteX117" fmla="*/ 3550465 w 4482092"/>
              <a:gd name="connsiteY117" fmla="*/ 3586511 h 4822957"/>
              <a:gd name="connsiteX118" fmla="*/ 3614982 w 4482092"/>
              <a:gd name="connsiteY118" fmla="*/ 3507283 h 4822957"/>
              <a:gd name="connsiteX119" fmla="*/ 3492158 w 4482092"/>
              <a:gd name="connsiteY119" fmla="*/ 3343198 h 4822957"/>
              <a:gd name="connsiteX120" fmla="*/ 2946855 w 4482092"/>
              <a:gd name="connsiteY120" fmla="*/ 3184637 h 4822957"/>
              <a:gd name="connsiteX121" fmla="*/ 2761265 w 4482092"/>
              <a:gd name="connsiteY121" fmla="*/ 3203381 h 4822957"/>
              <a:gd name="connsiteX122" fmla="*/ 2602757 w 4482092"/>
              <a:gd name="connsiteY122" fmla="*/ 3470856 h 4822957"/>
              <a:gd name="connsiteX123" fmla="*/ 2446106 w 4482092"/>
              <a:gd name="connsiteY123" fmla="*/ 3748259 h 4822957"/>
              <a:gd name="connsiteX124" fmla="*/ 2401447 w 4482092"/>
              <a:gd name="connsiteY124" fmla="*/ 3786651 h 4822957"/>
              <a:gd name="connsiteX125" fmla="*/ 2300289 w 4482092"/>
              <a:gd name="connsiteY125" fmla="*/ 3769978 h 4822957"/>
              <a:gd name="connsiteX126" fmla="*/ 1502434 w 4482092"/>
              <a:gd name="connsiteY126" fmla="*/ 3724257 h 4822957"/>
              <a:gd name="connsiteX127" fmla="*/ 1377751 w 4482092"/>
              <a:gd name="connsiteY127" fmla="*/ 3926629 h 4822957"/>
              <a:gd name="connsiteX128" fmla="*/ 1442695 w 4482092"/>
              <a:gd name="connsiteY128" fmla="*/ 4013927 h 4822957"/>
              <a:gd name="connsiteX129" fmla="*/ 1880785 w 4482092"/>
              <a:gd name="connsiteY129" fmla="*/ 4112644 h 4822957"/>
              <a:gd name="connsiteX130" fmla="*/ 2302997 w 4482092"/>
              <a:gd name="connsiteY130" fmla="*/ 3930611 h 4822957"/>
              <a:gd name="connsiteX131" fmla="*/ 2400385 w 4482092"/>
              <a:gd name="connsiteY131" fmla="*/ 3888076 h 4822957"/>
              <a:gd name="connsiteX132" fmla="*/ 2564629 w 4482092"/>
              <a:gd name="connsiteY132" fmla="*/ 4113121 h 4822957"/>
              <a:gd name="connsiteX133" fmla="*/ 2565214 w 4482092"/>
              <a:gd name="connsiteY133" fmla="*/ 4115193 h 4822957"/>
              <a:gd name="connsiteX134" fmla="*/ 2563621 w 4482092"/>
              <a:gd name="connsiteY134" fmla="*/ 4200527 h 4822957"/>
              <a:gd name="connsiteX135" fmla="*/ 2448708 w 4482092"/>
              <a:gd name="connsiteY135" fmla="*/ 4342150 h 4822957"/>
              <a:gd name="connsiteX136" fmla="*/ 2180757 w 4482092"/>
              <a:gd name="connsiteY136" fmla="*/ 4439220 h 4822957"/>
              <a:gd name="connsiteX137" fmla="*/ 1688821 w 4482092"/>
              <a:gd name="connsiteY137" fmla="*/ 4489825 h 4822957"/>
              <a:gd name="connsiteX138" fmla="*/ 1526755 w 4482092"/>
              <a:gd name="connsiteY138" fmla="*/ 4490835 h 4822957"/>
              <a:gd name="connsiteX139" fmla="*/ 1048839 w 4482092"/>
              <a:gd name="connsiteY139" fmla="*/ 4442830 h 4822957"/>
              <a:gd name="connsiteX140" fmla="*/ 677286 w 4482092"/>
              <a:gd name="connsiteY140" fmla="*/ 4312412 h 4822957"/>
              <a:gd name="connsiteX141" fmla="*/ 432327 w 4482092"/>
              <a:gd name="connsiteY141" fmla="*/ 4121247 h 4822957"/>
              <a:gd name="connsiteX142" fmla="*/ 408431 w 4482092"/>
              <a:gd name="connsiteY142" fmla="*/ 4021681 h 4822957"/>
              <a:gd name="connsiteX143" fmla="*/ 430363 w 4482092"/>
              <a:gd name="connsiteY143" fmla="*/ 3934063 h 4822957"/>
              <a:gd name="connsiteX144" fmla="*/ 533911 w 4482092"/>
              <a:gd name="connsiteY144" fmla="*/ 3772739 h 4822957"/>
              <a:gd name="connsiteX145" fmla="*/ 647442 w 4482092"/>
              <a:gd name="connsiteY145" fmla="*/ 3587520 h 4822957"/>
              <a:gd name="connsiteX146" fmla="*/ 583720 w 4482092"/>
              <a:gd name="connsiteY146" fmla="*/ 3418232 h 4822957"/>
              <a:gd name="connsiteX147" fmla="*/ 330797 w 4482092"/>
              <a:gd name="connsiteY147" fmla="*/ 3177256 h 4822957"/>
              <a:gd name="connsiteX148" fmla="*/ 118071 w 4482092"/>
              <a:gd name="connsiteY148" fmla="*/ 2971274 h 4822957"/>
              <a:gd name="connsiteX149" fmla="*/ 67943 w 4482092"/>
              <a:gd name="connsiteY149" fmla="*/ 2882541 h 4822957"/>
              <a:gd name="connsiteX150" fmla="*/ 78510 w 4482092"/>
              <a:gd name="connsiteY150" fmla="*/ 2820306 h 4822957"/>
              <a:gd name="connsiteX151" fmla="*/ 159384 w 4482092"/>
              <a:gd name="connsiteY151" fmla="*/ 2754990 h 4822957"/>
              <a:gd name="connsiteX152" fmla="*/ 516175 w 4482092"/>
              <a:gd name="connsiteY152" fmla="*/ 2640238 h 4822957"/>
              <a:gd name="connsiteX153" fmla="*/ 555948 w 4482092"/>
              <a:gd name="connsiteY153" fmla="*/ 2639069 h 4822957"/>
              <a:gd name="connsiteX154" fmla="*/ 1695565 w 4482092"/>
              <a:gd name="connsiteY154" fmla="*/ 3060167 h 4822957"/>
              <a:gd name="connsiteX155" fmla="*/ 1764810 w 4482092"/>
              <a:gd name="connsiteY155" fmla="*/ 3134243 h 4822957"/>
              <a:gd name="connsiteX156" fmla="*/ 1784087 w 4482092"/>
              <a:gd name="connsiteY156" fmla="*/ 3316595 h 4822957"/>
              <a:gd name="connsiteX157" fmla="*/ 1765979 w 4482092"/>
              <a:gd name="connsiteY157" fmla="*/ 3326207 h 4822957"/>
              <a:gd name="connsiteX158" fmla="*/ 698951 w 4482092"/>
              <a:gd name="connsiteY158" fmla="*/ 2934846 h 4822957"/>
              <a:gd name="connsiteX159" fmla="*/ 670967 w 4482092"/>
              <a:gd name="connsiteY159" fmla="*/ 2895604 h 4822957"/>
              <a:gd name="connsiteX160" fmla="*/ 655195 w 4482092"/>
              <a:gd name="connsiteY160" fmla="*/ 2891144 h 4822957"/>
              <a:gd name="connsiteX161" fmla="*/ 617015 w 4482092"/>
              <a:gd name="connsiteY161" fmla="*/ 2930119 h 4822957"/>
              <a:gd name="connsiteX162" fmla="*/ 617547 w 4482092"/>
              <a:gd name="connsiteY162" fmla="*/ 2962300 h 4822957"/>
              <a:gd name="connsiteX163" fmla="*/ 663161 w 4482092"/>
              <a:gd name="connsiteY163" fmla="*/ 2994586 h 4822957"/>
              <a:gd name="connsiteX164" fmla="*/ 1739640 w 4482092"/>
              <a:gd name="connsiteY164" fmla="*/ 3424072 h 4822957"/>
              <a:gd name="connsiteX165" fmla="*/ 1867668 w 4482092"/>
              <a:gd name="connsiteY165" fmla="*/ 3395345 h 4822957"/>
              <a:gd name="connsiteX166" fmla="*/ 2981531 w 4482092"/>
              <a:gd name="connsiteY166" fmla="*/ 2249143 h 4822957"/>
              <a:gd name="connsiteX167" fmla="*/ 3015570 w 4482092"/>
              <a:gd name="connsiteY167" fmla="*/ 2193438 h 4822957"/>
              <a:gd name="connsiteX168" fmla="*/ 3017693 w 4482092"/>
              <a:gd name="connsiteY168" fmla="*/ 2014167 h 4822957"/>
              <a:gd name="connsiteX169" fmla="*/ 2964327 w 4482092"/>
              <a:gd name="connsiteY169" fmla="*/ 1907910 h 4822957"/>
              <a:gd name="connsiteX170" fmla="*/ 2966291 w 4482092"/>
              <a:gd name="connsiteY170" fmla="*/ 1829426 h 4822957"/>
              <a:gd name="connsiteX171" fmla="*/ 3066707 w 4482092"/>
              <a:gd name="connsiteY171" fmla="*/ 1778873 h 4822957"/>
              <a:gd name="connsiteX172" fmla="*/ 3072283 w 4482092"/>
              <a:gd name="connsiteY172" fmla="*/ 1759651 h 4822957"/>
              <a:gd name="connsiteX173" fmla="*/ 3070955 w 4482092"/>
              <a:gd name="connsiteY173" fmla="*/ 1404930 h 4822957"/>
              <a:gd name="connsiteX174" fmla="*/ 3055609 w 4482092"/>
              <a:gd name="connsiteY174" fmla="*/ 1321189 h 4822957"/>
              <a:gd name="connsiteX175" fmla="*/ 3003940 w 4482092"/>
              <a:gd name="connsiteY175" fmla="*/ 1263626 h 4822957"/>
              <a:gd name="connsiteX176" fmla="*/ 2714589 w 4482092"/>
              <a:gd name="connsiteY176" fmla="*/ 1083186 h 4822957"/>
              <a:gd name="connsiteX177" fmla="*/ 2676515 w 4482092"/>
              <a:gd name="connsiteY177" fmla="*/ 1030775 h 4822957"/>
              <a:gd name="connsiteX178" fmla="*/ 2664461 w 4482092"/>
              <a:gd name="connsiteY178" fmla="*/ 868124 h 4822957"/>
              <a:gd name="connsiteX179" fmla="*/ 2616298 w 4482092"/>
              <a:gd name="connsiteY179" fmla="*/ 817518 h 4822957"/>
              <a:gd name="connsiteX180" fmla="*/ 2542592 w 4482092"/>
              <a:gd name="connsiteY180" fmla="*/ 782524 h 4822957"/>
              <a:gd name="connsiteX181" fmla="*/ 2502925 w 4482092"/>
              <a:gd name="connsiteY181" fmla="*/ 715722 h 4822957"/>
              <a:gd name="connsiteX182" fmla="*/ 2574560 w 4482092"/>
              <a:gd name="connsiteY182" fmla="*/ 145462 h 4822957"/>
              <a:gd name="connsiteX183" fmla="*/ 2504199 w 4482092"/>
              <a:gd name="connsiteY183" fmla="*/ 90289 h 4822957"/>
              <a:gd name="connsiteX184" fmla="*/ 2168384 w 4482092"/>
              <a:gd name="connsiteY184" fmla="*/ 62145 h 4822957"/>
              <a:gd name="connsiteX185" fmla="*/ 1230553 w 4482092"/>
              <a:gd name="connsiteY185" fmla="*/ 228 h 482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4482092" h="4822957">
                <a:moveTo>
                  <a:pt x="3598673" y="3923814"/>
                </a:moveTo>
                <a:cubicBezTo>
                  <a:pt x="3591720" y="3924871"/>
                  <a:pt x="3586400" y="3927618"/>
                  <a:pt x="3583287" y="3932186"/>
                </a:cubicBezTo>
                <a:cubicBezTo>
                  <a:pt x="3570835" y="3950456"/>
                  <a:pt x="3598400" y="3990933"/>
                  <a:pt x="3644856" y="4022595"/>
                </a:cubicBezTo>
                <a:cubicBezTo>
                  <a:pt x="3691311" y="4054256"/>
                  <a:pt x="3739065" y="4065113"/>
                  <a:pt x="3751517" y="4046843"/>
                </a:cubicBezTo>
                <a:cubicBezTo>
                  <a:pt x="3763969" y="4028572"/>
                  <a:pt x="3736403" y="3988095"/>
                  <a:pt x="3689948" y="3956434"/>
                </a:cubicBezTo>
                <a:cubicBezTo>
                  <a:pt x="3655107" y="3932687"/>
                  <a:pt x="3619535" y="3920644"/>
                  <a:pt x="3598673" y="3923814"/>
                </a:cubicBezTo>
                <a:close/>
                <a:moveTo>
                  <a:pt x="1811291" y="3697637"/>
                </a:moveTo>
                <a:cubicBezTo>
                  <a:pt x="1925052" y="3696754"/>
                  <a:pt x="2037582" y="3721655"/>
                  <a:pt x="2107636" y="3745392"/>
                </a:cubicBezTo>
                <a:cubicBezTo>
                  <a:pt x="2171729" y="3767110"/>
                  <a:pt x="2235664" y="3789307"/>
                  <a:pt x="2295615" y="3821221"/>
                </a:cubicBezTo>
                <a:cubicBezTo>
                  <a:pt x="2302254" y="3824726"/>
                  <a:pt x="2328220" y="3828390"/>
                  <a:pt x="2333211" y="3845330"/>
                </a:cubicBezTo>
                <a:cubicBezTo>
                  <a:pt x="2333318" y="3873208"/>
                  <a:pt x="2298377" y="3883084"/>
                  <a:pt x="2283403" y="3893121"/>
                </a:cubicBezTo>
                <a:cubicBezTo>
                  <a:pt x="2235770" y="3925088"/>
                  <a:pt x="2075509" y="3994386"/>
                  <a:pt x="2064358" y="3999697"/>
                </a:cubicBezTo>
                <a:cubicBezTo>
                  <a:pt x="1931178" y="4063206"/>
                  <a:pt x="1781696" y="4083332"/>
                  <a:pt x="1636570" y="4054444"/>
                </a:cubicBezTo>
                <a:cubicBezTo>
                  <a:pt x="1579538" y="4043080"/>
                  <a:pt x="1426233" y="3982756"/>
                  <a:pt x="1426233" y="3890200"/>
                </a:cubicBezTo>
                <a:cubicBezTo>
                  <a:pt x="1426233" y="3833434"/>
                  <a:pt x="1470839" y="3805078"/>
                  <a:pt x="1491867" y="3790581"/>
                </a:cubicBezTo>
                <a:cubicBezTo>
                  <a:pt x="1554102" y="3747781"/>
                  <a:pt x="1625365" y="3724257"/>
                  <a:pt x="1698646" y="3708114"/>
                </a:cubicBezTo>
                <a:cubicBezTo>
                  <a:pt x="1735313" y="3701091"/>
                  <a:pt x="1773370" y="3697932"/>
                  <a:pt x="1811291" y="3697637"/>
                </a:cubicBezTo>
                <a:close/>
                <a:moveTo>
                  <a:pt x="707606" y="2309944"/>
                </a:moveTo>
                <a:cubicBezTo>
                  <a:pt x="793260" y="2345734"/>
                  <a:pt x="878329" y="2382959"/>
                  <a:pt x="959999" y="2427512"/>
                </a:cubicBezTo>
                <a:cubicBezTo>
                  <a:pt x="1001737" y="2454753"/>
                  <a:pt x="1093179" y="2520280"/>
                  <a:pt x="1097958" y="2524528"/>
                </a:cubicBezTo>
                <a:cubicBezTo>
                  <a:pt x="1150529" y="2564992"/>
                  <a:pt x="1198161" y="2610606"/>
                  <a:pt x="1239581" y="2662487"/>
                </a:cubicBezTo>
                <a:cubicBezTo>
                  <a:pt x="1271176" y="2702048"/>
                  <a:pt x="1279089" y="2749840"/>
                  <a:pt x="1284823" y="2798215"/>
                </a:cubicBezTo>
                <a:cubicBezTo>
                  <a:pt x="1286629" y="2813508"/>
                  <a:pt x="1295709" y="2860504"/>
                  <a:pt x="1289071" y="2868043"/>
                </a:cubicBezTo>
                <a:cubicBezTo>
                  <a:pt x="1278717" y="2856095"/>
                  <a:pt x="1254396" y="2836767"/>
                  <a:pt x="1254608" y="2836820"/>
                </a:cubicBezTo>
                <a:cubicBezTo>
                  <a:pt x="1242289" y="2824023"/>
                  <a:pt x="740902" y="2349292"/>
                  <a:pt x="740902" y="2349292"/>
                </a:cubicBezTo>
                <a:cubicBezTo>
                  <a:pt x="728954" y="2337610"/>
                  <a:pt x="716953" y="2325875"/>
                  <a:pt x="704952" y="2314191"/>
                </a:cubicBezTo>
                <a:cubicBezTo>
                  <a:pt x="705855" y="2312758"/>
                  <a:pt x="706704" y="2311378"/>
                  <a:pt x="707606" y="2309944"/>
                </a:cubicBezTo>
                <a:close/>
                <a:moveTo>
                  <a:pt x="786516" y="1152378"/>
                </a:moveTo>
                <a:cubicBezTo>
                  <a:pt x="859107" y="1162414"/>
                  <a:pt x="1993361" y="1266229"/>
                  <a:pt x="2091758" y="1275786"/>
                </a:cubicBezTo>
                <a:cubicBezTo>
                  <a:pt x="2130363" y="1279557"/>
                  <a:pt x="2138223" y="1305365"/>
                  <a:pt x="2138593" y="1309878"/>
                </a:cubicBezTo>
                <a:cubicBezTo>
                  <a:pt x="2144063" y="1375724"/>
                  <a:pt x="2142523" y="1441676"/>
                  <a:pt x="2142151" y="1507630"/>
                </a:cubicBezTo>
                <a:cubicBezTo>
                  <a:pt x="2142045" y="1526746"/>
                  <a:pt x="2132487" y="1539171"/>
                  <a:pt x="2114911" y="1546022"/>
                </a:cubicBezTo>
                <a:cubicBezTo>
                  <a:pt x="2113583" y="1547030"/>
                  <a:pt x="832661" y="1425746"/>
                  <a:pt x="821776" y="1425905"/>
                </a:cubicBezTo>
                <a:cubicBezTo>
                  <a:pt x="802712" y="1426224"/>
                  <a:pt x="784445" y="1424312"/>
                  <a:pt x="767346" y="1415126"/>
                </a:cubicBezTo>
                <a:cubicBezTo>
                  <a:pt x="756460" y="1409231"/>
                  <a:pt x="755611" y="1398823"/>
                  <a:pt x="755558" y="1388203"/>
                </a:cubicBezTo>
                <a:cubicBezTo>
                  <a:pt x="755345" y="1318800"/>
                  <a:pt x="755186" y="1249342"/>
                  <a:pt x="755611" y="1179937"/>
                </a:cubicBezTo>
                <a:cubicBezTo>
                  <a:pt x="755770" y="1155723"/>
                  <a:pt x="763204" y="1149139"/>
                  <a:pt x="786516" y="1152378"/>
                </a:cubicBezTo>
                <a:close/>
                <a:moveTo>
                  <a:pt x="1230553" y="228"/>
                </a:moveTo>
                <a:cubicBezTo>
                  <a:pt x="1190408" y="-2002"/>
                  <a:pt x="1168265" y="12017"/>
                  <a:pt x="1149042" y="46427"/>
                </a:cubicBezTo>
                <a:cubicBezTo>
                  <a:pt x="987507" y="335354"/>
                  <a:pt x="842220" y="632352"/>
                  <a:pt x="707395" y="934501"/>
                </a:cubicBezTo>
                <a:cubicBezTo>
                  <a:pt x="676648" y="1003375"/>
                  <a:pt x="643035" y="1068796"/>
                  <a:pt x="588340" y="1122482"/>
                </a:cubicBezTo>
                <a:cubicBezTo>
                  <a:pt x="525043" y="1184558"/>
                  <a:pt x="305201" y="1371901"/>
                  <a:pt x="266278" y="1412205"/>
                </a:cubicBezTo>
                <a:cubicBezTo>
                  <a:pt x="248276" y="1430791"/>
                  <a:pt x="249073" y="1438649"/>
                  <a:pt x="270208" y="1453944"/>
                </a:cubicBezTo>
                <a:cubicBezTo>
                  <a:pt x="278598" y="1460050"/>
                  <a:pt x="1115906" y="1764270"/>
                  <a:pt x="1131943" y="1772607"/>
                </a:cubicBezTo>
                <a:cubicBezTo>
                  <a:pt x="1171238" y="1785988"/>
                  <a:pt x="1410568" y="1864048"/>
                  <a:pt x="1487035" y="1900264"/>
                </a:cubicBezTo>
                <a:cubicBezTo>
                  <a:pt x="1496381" y="1919061"/>
                  <a:pt x="1500841" y="1989847"/>
                  <a:pt x="1507055" y="2004237"/>
                </a:cubicBezTo>
                <a:cubicBezTo>
                  <a:pt x="1507055" y="2004237"/>
                  <a:pt x="1504823" y="2016876"/>
                  <a:pt x="1504293" y="2023247"/>
                </a:cubicBezTo>
                <a:cubicBezTo>
                  <a:pt x="1501903" y="2053038"/>
                  <a:pt x="1501054" y="2053781"/>
                  <a:pt x="1472272" y="2048737"/>
                </a:cubicBezTo>
                <a:cubicBezTo>
                  <a:pt x="1420445" y="2033656"/>
                  <a:pt x="381243" y="1680263"/>
                  <a:pt x="302759" y="1639109"/>
                </a:cubicBezTo>
                <a:cubicBezTo>
                  <a:pt x="297767" y="1636507"/>
                  <a:pt x="292828" y="1636879"/>
                  <a:pt x="287944" y="1639799"/>
                </a:cubicBezTo>
                <a:cubicBezTo>
                  <a:pt x="270898" y="1650049"/>
                  <a:pt x="267658" y="1675378"/>
                  <a:pt x="282846" y="1688281"/>
                </a:cubicBezTo>
                <a:cubicBezTo>
                  <a:pt x="293148" y="1696990"/>
                  <a:pt x="1326083" y="2104333"/>
                  <a:pt x="1332031" y="2106670"/>
                </a:cubicBezTo>
                <a:cubicBezTo>
                  <a:pt x="1364051" y="2130036"/>
                  <a:pt x="1377114" y="2163648"/>
                  <a:pt x="1382478" y="2201138"/>
                </a:cubicBezTo>
                <a:cubicBezTo>
                  <a:pt x="1391663" y="2265339"/>
                  <a:pt x="1395221" y="2429689"/>
                  <a:pt x="1390921" y="2446894"/>
                </a:cubicBezTo>
                <a:cubicBezTo>
                  <a:pt x="1386354" y="2472488"/>
                  <a:pt x="1379132" y="2475090"/>
                  <a:pt x="1358104" y="2459160"/>
                </a:cubicBezTo>
                <a:cubicBezTo>
                  <a:pt x="1322898" y="2432450"/>
                  <a:pt x="706704" y="1967969"/>
                  <a:pt x="557382" y="1868615"/>
                </a:cubicBezTo>
                <a:cubicBezTo>
                  <a:pt x="553346" y="1865906"/>
                  <a:pt x="549894" y="1861022"/>
                  <a:pt x="542142" y="1863730"/>
                </a:cubicBezTo>
                <a:cubicBezTo>
                  <a:pt x="545434" y="1918318"/>
                  <a:pt x="552072" y="1973385"/>
                  <a:pt x="550957" y="2028239"/>
                </a:cubicBezTo>
                <a:cubicBezTo>
                  <a:pt x="550107" y="2070190"/>
                  <a:pt x="565241" y="2082084"/>
                  <a:pt x="604802" y="2103484"/>
                </a:cubicBezTo>
                <a:cubicBezTo>
                  <a:pt x="704845" y="2152390"/>
                  <a:pt x="1038590" y="2330282"/>
                  <a:pt x="1062646" y="2340902"/>
                </a:cubicBezTo>
                <a:cubicBezTo>
                  <a:pt x="1078682" y="2352319"/>
                  <a:pt x="1094241" y="2364267"/>
                  <a:pt x="1111233" y="2382481"/>
                </a:cubicBezTo>
                <a:cubicBezTo>
                  <a:pt x="1061265" y="2375472"/>
                  <a:pt x="974549" y="2346213"/>
                  <a:pt x="975984" y="2345947"/>
                </a:cubicBezTo>
                <a:cubicBezTo>
                  <a:pt x="932280" y="2331291"/>
                  <a:pt x="729113" y="2263320"/>
                  <a:pt x="674205" y="2236291"/>
                </a:cubicBezTo>
                <a:cubicBezTo>
                  <a:pt x="644469" y="2221636"/>
                  <a:pt x="614520" y="2206555"/>
                  <a:pt x="627794" y="2164020"/>
                </a:cubicBezTo>
                <a:cubicBezTo>
                  <a:pt x="627901" y="2163648"/>
                  <a:pt x="627158" y="2163012"/>
                  <a:pt x="626839" y="2162533"/>
                </a:cubicBezTo>
                <a:cubicBezTo>
                  <a:pt x="573737" y="2180800"/>
                  <a:pt x="554461" y="2230769"/>
                  <a:pt x="582446" y="2277552"/>
                </a:cubicBezTo>
                <a:cubicBezTo>
                  <a:pt x="596199" y="2300545"/>
                  <a:pt x="612926" y="2321307"/>
                  <a:pt x="631352" y="2340530"/>
                </a:cubicBezTo>
                <a:cubicBezTo>
                  <a:pt x="662417" y="2372922"/>
                  <a:pt x="693907" y="2404837"/>
                  <a:pt x="725237" y="2436910"/>
                </a:cubicBezTo>
                <a:cubicBezTo>
                  <a:pt x="730600" y="2442433"/>
                  <a:pt x="737185" y="2446628"/>
                  <a:pt x="728316" y="2455708"/>
                </a:cubicBezTo>
                <a:cubicBezTo>
                  <a:pt x="683499" y="2501588"/>
                  <a:pt x="636025" y="2542954"/>
                  <a:pt x="573843" y="2564779"/>
                </a:cubicBezTo>
                <a:cubicBezTo>
                  <a:pt x="517130" y="2584692"/>
                  <a:pt x="459940" y="2602587"/>
                  <a:pt x="401899" y="2618093"/>
                </a:cubicBezTo>
                <a:cubicBezTo>
                  <a:pt x="362233" y="2625528"/>
                  <a:pt x="137825" y="2700348"/>
                  <a:pt x="74103" y="2747290"/>
                </a:cubicBezTo>
                <a:cubicBezTo>
                  <a:pt x="22912" y="2784993"/>
                  <a:pt x="-10277" y="2831457"/>
                  <a:pt x="2893" y="2900011"/>
                </a:cubicBezTo>
                <a:cubicBezTo>
                  <a:pt x="8574" y="2929589"/>
                  <a:pt x="24983" y="2952157"/>
                  <a:pt x="44152" y="2973717"/>
                </a:cubicBezTo>
                <a:cubicBezTo>
                  <a:pt x="117912" y="3056502"/>
                  <a:pt x="457763" y="3357907"/>
                  <a:pt x="537681" y="3442871"/>
                </a:cubicBezTo>
                <a:cubicBezTo>
                  <a:pt x="591314" y="3499849"/>
                  <a:pt x="599704" y="3561446"/>
                  <a:pt x="564072" y="3630851"/>
                </a:cubicBezTo>
                <a:cubicBezTo>
                  <a:pt x="551859" y="3654588"/>
                  <a:pt x="536619" y="3676572"/>
                  <a:pt x="520263" y="3697600"/>
                </a:cubicBezTo>
                <a:cubicBezTo>
                  <a:pt x="487977" y="3739179"/>
                  <a:pt x="453780" y="3779271"/>
                  <a:pt x="422981" y="3822070"/>
                </a:cubicBezTo>
                <a:cubicBezTo>
                  <a:pt x="356763" y="3914043"/>
                  <a:pt x="333824" y="4024388"/>
                  <a:pt x="376623" y="4129105"/>
                </a:cubicBezTo>
                <a:cubicBezTo>
                  <a:pt x="434398" y="4270356"/>
                  <a:pt x="640486" y="4367160"/>
                  <a:pt x="714138" y="4397800"/>
                </a:cubicBezTo>
                <a:cubicBezTo>
                  <a:pt x="858151" y="4457700"/>
                  <a:pt x="1012623" y="4492747"/>
                  <a:pt x="1166299" y="4516643"/>
                </a:cubicBezTo>
                <a:cubicBezTo>
                  <a:pt x="1271494" y="4532998"/>
                  <a:pt x="1375308" y="4550150"/>
                  <a:pt x="1481778" y="4549247"/>
                </a:cubicBezTo>
                <a:cubicBezTo>
                  <a:pt x="1563130" y="4548556"/>
                  <a:pt x="1656536" y="4543777"/>
                  <a:pt x="1738366" y="4540432"/>
                </a:cubicBezTo>
                <a:cubicBezTo>
                  <a:pt x="1820621" y="4537086"/>
                  <a:pt x="1903884" y="4537246"/>
                  <a:pt x="1985607" y="4527369"/>
                </a:cubicBezTo>
                <a:cubicBezTo>
                  <a:pt x="2062021" y="4518130"/>
                  <a:pt x="2135036" y="4510376"/>
                  <a:pt x="2210653" y="4495508"/>
                </a:cubicBezTo>
                <a:cubicBezTo>
                  <a:pt x="2299863" y="4477984"/>
                  <a:pt x="2381747" y="4443255"/>
                  <a:pt x="2462621" y="4401146"/>
                </a:cubicBezTo>
                <a:cubicBezTo>
                  <a:pt x="2499049" y="4382135"/>
                  <a:pt x="2532343" y="4358824"/>
                  <a:pt x="2560700" y="4328503"/>
                </a:cubicBezTo>
                <a:cubicBezTo>
                  <a:pt x="2606792" y="4279277"/>
                  <a:pt x="2640778" y="4162985"/>
                  <a:pt x="2601004" y="4066021"/>
                </a:cubicBezTo>
                <a:cubicBezTo>
                  <a:pt x="2590384" y="4040107"/>
                  <a:pt x="2575197" y="4016052"/>
                  <a:pt x="2560700" y="3992633"/>
                </a:cubicBezTo>
                <a:cubicBezTo>
                  <a:pt x="2526131" y="3936611"/>
                  <a:pt x="2484499" y="3884890"/>
                  <a:pt x="2437079" y="3839222"/>
                </a:cubicBezTo>
                <a:cubicBezTo>
                  <a:pt x="2558735" y="3733869"/>
                  <a:pt x="2622404" y="3577908"/>
                  <a:pt x="2676515" y="3426302"/>
                </a:cubicBezTo>
                <a:cubicBezTo>
                  <a:pt x="2696694" y="3369696"/>
                  <a:pt x="2718147" y="3309957"/>
                  <a:pt x="2764346" y="3271565"/>
                </a:cubicBezTo>
                <a:cubicBezTo>
                  <a:pt x="2833590" y="3214055"/>
                  <a:pt x="2926519" y="3233012"/>
                  <a:pt x="3015091" y="3248996"/>
                </a:cubicBezTo>
                <a:cubicBezTo>
                  <a:pt x="3111366" y="3266307"/>
                  <a:pt x="3208011" y="3299124"/>
                  <a:pt x="3301841" y="3326684"/>
                </a:cubicBezTo>
                <a:cubicBezTo>
                  <a:pt x="3399549" y="3355359"/>
                  <a:pt x="3553119" y="3404053"/>
                  <a:pt x="3556730" y="3484025"/>
                </a:cubicBezTo>
                <a:cubicBezTo>
                  <a:pt x="3558748" y="3527834"/>
                  <a:pt x="3408151" y="3634037"/>
                  <a:pt x="3348146" y="3678377"/>
                </a:cubicBezTo>
                <a:cubicBezTo>
                  <a:pt x="3275184" y="3732329"/>
                  <a:pt x="3215551" y="3804335"/>
                  <a:pt x="3238119" y="3892218"/>
                </a:cubicBezTo>
                <a:cubicBezTo>
                  <a:pt x="3251820" y="3945691"/>
                  <a:pt x="3298178" y="3989235"/>
                  <a:pt x="3339703" y="4025663"/>
                </a:cubicBezTo>
                <a:cubicBezTo>
                  <a:pt x="3351969" y="4036283"/>
                  <a:pt x="3369493" y="4053966"/>
                  <a:pt x="3379636" y="4067401"/>
                </a:cubicBezTo>
                <a:cubicBezTo>
                  <a:pt x="3404116" y="4099793"/>
                  <a:pt x="3425675" y="4114715"/>
                  <a:pt x="3410487" y="4150665"/>
                </a:cubicBezTo>
                <a:cubicBezTo>
                  <a:pt x="3404329" y="4165161"/>
                  <a:pt x="3393442" y="4179074"/>
                  <a:pt x="3395407" y="4194739"/>
                </a:cubicBezTo>
                <a:cubicBezTo>
                  <a:pt x="3397213" y="4209024"/>
                  <a:pt x="3409213" y="4219591"/>
                  <a:pt x="3420684" y="4228299"/>
                </a:cubicBezTo>
                <a:cubicBezTo>
                  <a:pt x="3528746" y="4310236"/>
                  <a:pt x="3661234" y="4356009"/>
                  <a:pt x="3766535" y="4441502"/>
                </a:cubicBezTo>
                <a:cubicBezTo>
                  <a:pt x="3841568" y="4502411"/>
                  <a:pt x="3899715" y="4581108"/>
                  <a:pt x="3964977" y="4652370"/>
                </a:cubicBezTo>
                <a:cubicBezTo>
                  <a:pt x="4030239" y="4723633"/>
                  <a:pt x="4106919" y="4790010"/>
                  <a:pt x="4200377" y="4814491"/>
                </a:cubicBezTo>
                <a:cubicBezTo>
                  <a:pt x="4293837" y="4838970"/>
                  <a:pt x="4406784" y="4810508"/>
                  <a:pt x="4455956" y="4727296"/>
                </a:cubicBezTo>
                <a:cubicBezTo>
                  <a:pt x="4489729" y="4670159"/>
                  <a:pt x="4488189" y="4597304"/>
                  <a:pt x="4466046" y="4534697"/>
                </a:cubicBezTo>
                <a:cubicBezTo>
                  <a:pt x="4443902" y="4472089"/>
                  <a:pt x="4403279" y="4417926"/>
                  <a:pt x="4361063" y="4366683"/>
                </a:cubicBezTo>
                <a:cubicBezTo>
                  <a:pt x="4225070" y="4201695"/>
                  <a:pt x="4058914" y="4051789"/>
                  <a:pt x="3855003" y="3987429"/>
                </a:cubicBezTo>
                <a:cubicBezTo>
                  <a:pt x="3830099" y="3979571"/>
                  <a:pt x="3794839" y="3977818"/>
                  <a:pt x="3786236" y="4002458"/>
                </a:cubicBezTo>
                <a:cubicBezTo>
                  <a:pt x="3782466" y="4013343"/>
                  <a:pt x="3801158" y="4043983"/>
                  <a:pt x="3799777" y="4055453"/>
                </a:cubicBezTo>
                <a:cubicBezTo>
                  <a:pt x="3795157" y="4094005"/>
                  <a:pt x="3737808" y="4102767"/>
                  <a:pt x="3702176" y="4087315"/>
                </a:cubicBezTo>
                <a:cubicBezTo>
                  <a:pt x="3666545" y="4071861"/>
                  <a:pt x="3622683" y="4024070"/>
                  <a:pt x="3583865" y="4022848"/>
                </a:cubicBezTo>
                <a:cubicBezTo>
                  <a:pt x="3552323" y="4021840"/>
                  <a:pt x="3537666" y="4036974"/>
                  <a:pt x="3506390" y="4041063"/>
                </a:cubicBezTo>
                <a:cubicBezTo>
                  <a:pt x="3429286" y="4051204"/>
                  <a:pt x="3371989" y="3984032"/>
                  <a:pt x="3327808" y="3920044"/>
                </a:cubicBezTo>
                <a:cubicBezTo>
                  <a:pt x="3309701" y="3893812"/>
                  <a:pt x="3289734" y="3869649"/>
                  <a:pt x="3295947" y="3838373"/>
                </a:cubicBezTo>
                <a:cubicBezTo>
                  <a:pt x="3301310" y="3811397"/>
                  <a:pt x="3318197" y="3775288"/>
                  <a:pt x="3339490" y="3757976"/>
                </a:cubicBezTo>
                <a:cubicBezTo>
                  <a:pt x="3413409" y="3697866"/>
                  <a:pt x="3476546" y="3646569"/>
                  <a:pt x="3550465" y="3586511"/>
                </a:cubicBezTo>
                <a:cubicBezTo>
                  <a:pt x="3577333" y="3564686"/>
                  <a:pt x="3605690" y="3540631"/>
                  <a:pt x="3614982" y="3507283"/>
                </a:cubicBezTo>
                <a:cubicBezTo>
                  <a:pt x="3634949" y="3435543"/>
                  <a:pt x="3559226" y="3375591"/>
                  <a:pt x="3492158" y="3343198"/>
                </a:cubicBezTo>
                <a:cubicBezTo>
                  <a:pt x="3320905" y="3260519"/>
                  <a:pt x="3135739" y="3206728"/>
                  <a:pt x="2946855" y="3184637"/>
                </a:cubicBezTo>
                <a:cubicBezTo>
                  <a:pt x="2884143" y="3177308"/>
                  <a:pt x="2817288" y="3174176"/>
                  <a:pt x="2761265" y="3203381"/>
                </a:cubicBezTo>
                <a:cubicBezTo>
                  <a:pt x="2666903" y="3252660"/>
                  <a:pt x="2638707" y="3370706"/>
                  <a:pt x="2602757" y="3470856"/>
                </a:cubicBezTo>
                <a:cubicBezTo>
                  <a:pt x="2566700" y="3571271"/>
                  <a:pt x="2513493" y="3665526"/>
                  <a:pt x="2446106" y="3748259"/>
                </a:cubicBezTo>
                <a:cubicBezTo>
                  <a:pt x="2433574" y="3763659"/>
                  <a:pt x="2419821" y="3779165"/>
                  <a:pt x="2401447" y="3786651"/>
                </a:cubicBezTo>
                <a:cubicBezTo>
                  <a:pt x="2368843" y="3799927"/>
                  <a:pt x="2332362" y="3784421"/>
                  <a:pt x="2300289" y="3769978"/>
                </a:cubicBezTo>
                <a:cubicBezTo>
                  <a:pt x="2048533" y="3656234"/>
                  <a:pt x="1745269" y="3592512"/>
                  <a:pt x="1502434" y="3724257"/>
                </a:cubicBezTo>
                <a:cubicBezTo>
                  <a:pt x="1427083" y="3765146"/>
                  <a:pt x="1354387" y="3844108"/>
                  <a:pt x="1377751" y="3926629"/>
                </a:cubicBezTo>
                <a:cubicBezTo>
                  <a:pt x="1387787" y="3962100"/>
                  <a:pt x="1414179" y="3990615"/>
                  <a:pt x="1442695" y="4013927"/>
                </a:cubicBezTo>
                <a:cubicBezTo>
                  <a:pt x="1562174" y="4111635"/>
                  <a:pt x="1728595" y="4138292"/>
                  <a:pt x="1880785" y="4112644"/>
                </a:cubicBezTo>
                <a:cubicBezTo>
                  <a:pt x="2032974" y="4086995"/>
                  <a:pt x="2173270" y="4014193"/>
                  <a:pt x="2302997" y="3930611"/>
                </a:cubicBezTo>
                <a:cubicBezTo>
                  <a:pt x="2330609" y="3912822"/>
                  <a:pt x="2366507" y="3881438"/>
                  <a:pt x="2400385" y="3888076"/>
                </a:cubicBezTo>
                <a:cubicBezTo>
                  <a:pt x="2446585" y="3897157"/>
                  <a:pt x="2545885" y="4045947"/>
                  <a:pt x="2564629" y="4113121"/>
                </a:cubicBezTo>
                <a:cubicBezTo>
                  <a:pt x="2564842" y="4113812"/>
                  <a:pt x="2565001" y="4114503"/>
                  <a:pt x="2565214" y="4115193"/>
                </a:cubicBezTo>
                <a:cubicBezTo>
                  <a:pt x="2567869" y="4143708"/>
                  <a:pt x="2570737" y="4172011"/>
                  <a:pt x="2563621" y="4200527"/>
                </a:cubicBezTo>
                <a:cubicBezTo>
                  <a:pt x="2547372" y="4265789"/>
                  <a:pt x="2503031" y="4308324"/>
                  <a:pt x="2448708" y="4342150"/>
                </a:cubicBezTo>
                <a:cubicBezTo>
                  <a:pt x="2366348" y="4393393"/>
                  <a:pt x="2274534" y="4419466"/>
                  <a:pt x="2180757" y="4439220"/>
                </a:cubicBezTo>
                <a:cubicBezTo>
                  <a:pt x="2018583" y="4473311"/>
                  <a:pt x="1854021" y="4485206"/>
                  <a:pt x="1688821" y="4489825"/>
                </a:cubicBezTo>
                <a:cubicBezTo>
                  <a:pt x="1634817" y="4491312"/>
                  <a:pt x="1580813" y="4490569"/>
                  <a:pt x="1526755" y="4490835"/>
                </a:cubicBezTo>
                <a:cubicBezTo>
                  <a:pt x="1366175" y="4491737"/>
                  <a:pt x="1206286" y="4472993"/>
                  <a:pt x="1048839" y="4442830"/>
                </a:cubicBezTo>
                <a:cubicBezTo>
                  <a:pt x="1042467" y="4441609"/>
                  <a:pt x="790180" y="4372630"/>
                  <a:pt x="677286" y="4312412"/>
                </a:cubicBezTo>
                <a:cubicBezTo>
                  <a:pt x="527910" y="4232759"/>
                  <a:pt x="442257" y="4148222"/>
                  <a:pt x="432327" y="4121247"/>
                </a:cubicBezTo>
                <a:cubicBezTo>
                  <a:pt x="422716" y="4095120"/>
                  <a:pt x="411511" y="4049346"/>
                  <a:pt x="408431" y="4021681"/>
                </a:cubicBezTo>
                <a:cubicBezTo>
                  <a:pt x="405616" y="3996404"/>
                  <a:pt x="421282" y="3957852"/>
                  <a:pt x="430363" y="3934063"/>
                </a:cubicBezTo>
                <a:cubicBezTo>
                  <a:pt x="453514" y="3873526"/>
                  <a:pt x="492173" y="3821698"/>
                  <a:pt x="533911" y="3772739"/>
                </a:cubicBezTo>
                <a:cubicBezTo>
                  <a:pt x="582605" y="3715708"/>
                  <a:pt x="623387" y="3660056"/>
                  <a:pt x="647442" y="3587520"/>
                </a:cubicBezTo>
                <a:cubicBezTo>
                  <a:pt x="651849" y="3528205"/>
                  <a:pt x="622431" y="3459598"/>
                  <a:pt x="583720" y="3418232"/>
                </a:cubicBezTo>
                <a:cubicBezTo>
                  <a:pt x="576711" y="3409735"/>
                  <a:pt x="411989" y="3244377"/>
                  <a:pt x="330797" y="3177256"/>
                </a:cubicBezTo>
                <a:cubicBezTo>
                  <a:pt x="256614" y="3115976"/>
                  <a:pt x="121469" y="2977221"/>
                  <a:pt x="118071" y="2971274"/>
                </a:cubicBezTo>
                <a:cubicBezTo>
                  <a:pt x="102777" y="2944510"/>
                  <a:pt x="71288" y="2915145"/>
                  <a:pt x="67943" y="2882541"/>
                </a:cubicBezTo>
                <a:cubicBezTo>
                  <a:pt x="54933" y="2853282"/>
                  <a:pt x="63429" y="2842873"/>
                  <a:pt x="78510" y="2820306"/>
                </a:cubicBezTo>
                <a:cubicBezTo>
                  <a:pt x="98476" y="2790515"/>
                  <a:pt x="128691" y="2771717"/>
                  <a:pt x="159384" y="2754990"/>
                </a:cubicBezTo>
                <a:cubicBezTo>
                  <a:pt x="230752" y="2716173"/>
                  <a:pt x="491535" y="2647778"/>
                  <a:pt x="516175" y="2640238"/>
                </a:cubicBezTo>
                <a:cubicBezTo>
                  <a:pt x="529504" y="2636148"/>
                  <a:pt x="542567" y="2635245"/>
                  <a:pt x="555948" y="2639069"/>
                </a:cubicBezTo>
                <a:cubicBezTo>
                  <a:pt x="599598" y="2652238"/>
                  <a:pt x="1651491" y="3049174"/>
                  <a:pt x="1695565" y="3060167"/>
                </a:cubicBezTo>
                <a:cubicBezTo>
                  <a:pt x="1736136" y="3070256"/>
                  <a:pt x="1757589" y="3094683"/>
                  <a:pt x="1764810" y="3134243"/>
                </a:cubicBezTo>
                <a:cubicBezTo>
                  <a:pt x="1765182" y="3136155"/>
                  <a:pt x="1786741" y="3304700"/>
                  <a:pt x="1784087" y="3316595"/>
                </a:cubicBezTo>
                <a:cubicBezTo>
                  <a:pt x="1782227" y="3324879"/>
                  <a:pt x="1778192" y="3330348"/>
                  <a:pt x="1765979" y="3326207"/>
                </a:cubicBezTo>
                <a:cubicBezTo>
                  <a:pt x="1682130" y="3297743"/>
                  <a:pt x="745150" y="2963892"/>
                  <a:pt x="698951" y="2934846"/>
                </a:cubicBezTo>
                <a:cubicBezTo>
                  <a:pt x="684401" y="2925659"/>
                  <a:pt x="671444" y="2915676"/>
                  <a:pt x="670967" y="2895604"/>
                </a:cubicBezTo>
                <a:cubicBezTo>
                  <a:pt x="670648" y="2881903"/>
                  <a:pt x="661461" y="2885302"/>
                  <a:pt x="655195" y="2891144"/>
                </a:cubicBezTo>
                <a:cubicBezTo>
                  <a:pt x="641920" y="2903516"/>
                  <a:pt x="628804" y="2916313"/>
                  <a:pt x="617015" y="2930119"/>
                </a:cubicBezTo>
                <a:cubicBezTo>
                  <a:pt x="608625" y="2939996"/>
                  <a:pt x="609475" y="2951201"/>
                  <a:pt x="617547" y="2962300"/>
                </a:cubicBezTo>
                <a:cubicBezTo>
                  <a:pt x="629229" y="2978389"/>
                  <a:pt x="646646" y="2985717"/>
                  <a:pt x="663161" y="2994586"/>
                </a:cubicBezTo>
                <a:cubicBezTo>
                  <a:pt x="667355" y="3005365"/>
                  <a:pt x="1613576" y="3379414"/>
                  <a:pt x="1739640" y="3424072"/>
                </a:cubicBezTo>
                <a:cubicBezTo>
                  <a:pt x="1808141" y="3448340"/>
                  <a:pt x="1817912" y="3447119"/>
                  <a:pt x="1867668" y="3395345"/>
                </a:cubicBezTo>
                <a:cubicBezTo>
                  <a:pt x="1869050" y="3393911"/>
                  <a:pt x="2906870" y="2321732"/>
                  <a:pt x="2981531" y="2249143"/>
                </a:cubicBezTo>
                <a:cubicBezTo>
                  <a:pt x="2999374" y="2231778"/>
                  <a:pt x="3013127" y="2217441"/>
                  <a:pt x="3015570" y="2193438"/>
                </a:cubicBezTo>
                <a:cubicBezTo>
                  <a:pt x="3021571" y="2133753"/>
                  <a:pt x="3019074" y="2073959"/>
                  <a:pt x="3017693" y="2014167"/>
                </a:cubicBezTo>
                <a:cubicBezTo>
                  <a:pt x="3016632" y="1970145"/>
                  <a:pt x="3003463" y="1932603"/>
                  <a:pt x="2964327" y="1907910"/>
                </a:cubicBezTo>
                <a:cubicBezTo>
                  <a:pt x="2915367" y="1875518"/>
                  <a:pt x="2915473" y="1856933"/>
                  <a:pt x="2966291" y="1829426"/>
                </a:cubicBezTo>
                <a:cubicBezTo>
                  <a:pt x="2999215" y="1811584"/>
                  <a:pt x="3033199" y="1795653"/>
                  <a:pt x="3066707" y="1778873"/>
                </a:cubicBezTo>
                <a:cubicBezTo>
                  <a:pt x="3074885" y="1774306"/>
                  <a:pt x="3072335" y="1766341"/>
                  <a:pt x="3072283" y="1759651"/>
                </a:cubicBezTo>
                <a:cubicBezTo>
                  <a:pt x="3071433" y="1641393"/>
                  <a:pt x="3074460" y="1523134"/>
                  <a:pt x="3070955" y="1404930"/>
                </a:cubicBezTo>
                <a:cubicBezTo>
                  <a:pt x="3070105" y="1376096"/>
                  <a:pt x="3066495" y="1348059"/>
                  <a:pt x="3055609" y="1321189"/>
                </a:cubicBezTo>
                <a:cubicBezTo>
                  <a:pt x="3043395" y="1297558"/>
                  <a:pt x="3025553" y="1278548"/>
                  <a:pt x="3003940" y="1263626"/>
                </a:cubicBezTo>
                <a:cubicBezTo>
                  <a:pt x="2975106" y="1243713"/>
                  <a:pt x="2781657" y="1124180"/>
                  <a:pt x="2714589" y="1083186"/>
                </a:cubicBezTo>
                <a:cubicBezTo>
                  <a:pt x="2689737" y="1074531"/>
                  <a:pt x="2677099" y="1059768"/>
                  <a:pt x="2676515" y="1030775"/>
                </a:cubicBezTo>
                <a:cubicBezTo>
                  <a:pt x="2675453" y="976452"/>
                  <a:pt x="2673275" y="921969"/>
                  <a:pt x="2664461" y="868124"/>
                </a:cubicBezTo>
                <a:cubicBezTo>
                  <a:pt x="2656495" y="843538"/>
                  <a:pt x="2639078" y="828457"/>
                  <a:pt x="2616298" y="817518"/>
                </a:cubicBezTo>
                <a:cubicBezTo>
                  <a:pt x="2591817" y="805730"/>
                  <a:pt x="2565373" y="797924"/>
                  <a:pt x="2542592" y="782524"/>
                </a:cubicBezTo>
                <a:cubicBezTo>
                  <a:pt x="2511846" y="770682"/>
                  <a:pt x="2498252" y="748645"/>
                  <a:pt x="2502925" y="715722"/>
                </a:cubicBezTo>
                <a:cubicBezTo>
                  <a:pt x="2507173" y="701650"/>
                  <a:pt x="2581569" y="178704"/>
                  <a:pt x="2574560" y="145462"/>
                </a:cubicBezTo>
                <a:cubicBezTo>
                  <a:pt x="2561922" y="113283"/>
                  <a:pt x="2536486" y="97936"/>
                  <a:pt x="2504199" y="90289"/>
                </a:cubicBezTo>
                <a:cubicBezTo>
                  <a:pt x="2463471" y="80677"/>
                  <a:pt x="2239063" y="66977"/>
                  <a:pt x="2168384" y="62145"/>
                </a:cubicBezTo>
                <a:cubicBezTo>
                  <a:pt x="2067385" y="55189"/>
                  <a:pt x="1344191" y="6494"/>
                  <a:pt x="1230553" y="228"/>
                </a:cubicBezTo>
                <a:close/>
              </a:path>
            </a:pathLst>
          </a:custGeom>
          <a:solidFill>
            <a:schemeClr val="accent1"/>
          </a:solidFill>
          <a:ln w="463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37D98B1-CF6A-45D3-88BD-73D049191F75}"/>
              </a:ext>
            </a:extLst>
          </p:cNvPr>
          <p:cNvGrpSpPr/>
          <p:nvPr/>
        </p:nvGrpSpPr>
        <p:grpSpPr>
          <a:xfrm>
            <a:off x="695633" y="4109669"/>
            <a:ext cx="3387588" cy="2606068"/>
            <a:chOff x="706097" y="2133622"/>
            <a:chExt cx="5382876" cy="4141042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FC8C5E76-F91F-4D2D-B1DA-2A1F00443B0C}"/>
                </a:ext>
              </a:extLst>
            </p:cNvPr>
            <p:cNvSpPr/>
            <p:nvPr/>
          </p:nvSpPr>
          <p:spPr>
            <a:xfrm>
              <a:off x="706097" y="2133622"/>
              <a:ext cx="5382876" cy="4141042"/>
            </a:xfrm>
            <a:custGeom>
              <a:avLst/>
              <a:gdLst>
                <a:gd name="connsiteX0" fmla="*/ 8895676 w 8914588"/>
                <a:gd name="connsiteY0" fmla="*/ 5796640 h 6857985"/>
                <a:gd name="connsiteX1" fmla="*/ 8871759 w 8914588"/>
                <a:gd name="connsiteY1" fmla="*/ 5678110 h 6857985"/>
                <a:gd name="connsiteX2" fmla="*/ 8828398 w 8914588"/>
                <a:gd name="connsiteY2" fmla="*/ 5510199 h 6857985"/>
                <a:gd name="connsiteX3" fmla="*/ 8789592 w 8914588"/>
                <a:gd name="connsiteY3" fmla="*/ 5366205 h 6857985"/>
                <a:gd name="connsiteX4" fmla="*/ 8732403 w 8914588"/>
                <a:gd name="connsiteY4" fmla="*/ 5193738 h 6857985"/>
                <a:gd name="connsiteX5" fmla="*/ 8554567 w 8914588"/>
                <a:gd name="connsiteY5" fmla="*/ 4905426 h 6857985"/>
                <a:gd name="connsiteX6" fmla="*/ 8554567 w 8914588"/>
                <a:gd name="connsiteY6" fmla="*/ 4905426 h 6857985"/>
                <a:gd name="connsiteX7" fmla="*/ 8554567 w 8914588"/>
                <a:gd name="connsiteY7" fmla="*/ 4905426 h 6857985"/>
                <a:gd name="connsiteX8" fmla="*/ 8483302 w 8914588"/>
                <a:gd name="connsiteY8" fmla="*/ 4858241 h 6857985"/>
                <a:gd name="connsiteX9" fmla="*/ 8405284 w 8914588"/>
                <a:gd name="connsiteY9" fmla="*/ 4825944 h 6857985"/>
                <a:gd name="connsiteX10" fmla="*/ 6028903 w 8914588"/>
                <a:gd name="connsiteY10" fmla="*/ 4301141 h 6857985"/>
                <a:gd name="connsiteX11" fmla="*/ 6007263 w 8914588"/>
                <a:gd name="connsiteY11" fmla="*/ 4251679 h 6857985"/>
                <a:gd name="connsiteX12" fmla="*/ 6550452 w 8914588"/>
                <a:gd name="connsiteY12" fmla="*/ 3289118 h 6857985"/>
                <a:gd name="connsiteX13" fmla="*/ 7282460 w 8914588"/>
                <a:gd name="connsiteY13" fmla="*/ 874988 h 6857985"/>
                <a:gd name="connsiteX14" fmla="*/ 7225432 w 8914588"/>
                <a:gd name="connsiteY14" fmla="*/ 807303 h 6857985"/>
                <a:gd name="connsiteX15" fmla="*/ 6783282 w 8914588"/>
                <a:gd name="connsiteY15" fmla="*/ 815519 h 6857985"/>
                <a:gd name="connsiteX16" fmla="*/ 6807688 w 8914588"/>
                <a:gd name="connsiteY16" fmla="*/ 721395 h 6857985"/>
                <a:gd name="connsiteX17" fmla="*/ 7032058 w 8914588"/>
                <a:gd name="connsiteY17" fmla="*/ 103849 h 6857985"/>
                <a:gd name="connsiteX18" fmla="*/ 6972264 w 8914588"/>
                <a:gd name="connsiteY18" fmla="*/ 1671 h 6857985"/>
                <a:gd name="connsiteX19" fmla="*/ 6915399 w 8914588"/>
                <a:gd name="connsiteY19" fmla="*/ 451 h 6857985"/>
                <a:gd name="connsiteX20" fmla="*/ 5820234 w 8914588"/>
                <a:gd name="connsiteY20" fmla="*/ 32666 h 6857985"/>
                <a:gd name="connsiteX21" fmla="*/ 4061722 w 8914588"/>
                <a:gd name="connsiteY21" fmla="*/ 48204 h 6857985"/>
                <a:gd name="connsiteX22" fmla="*/ 2205669 w 8914588"/>
                <a:gd name="connsiteY22" fmla="*/ 63743 h 6857985"/>
                <a:gd name="connsiteX23" fmla="*/ 1186893 w 8914588"/>
                <a:gd name="connsiteY23" fmla="*/ 83674 h 6857985"/>
                <a:gd name="connsiteX24" fmla="*/ 977493 w 8914588"/>
                <a:gd name="connsiteY24" fmla="*/ 105395 h 6857985"/>
                <a:gd name="connsiteX25" fmla="*/ 849444 w 8914588"/>
                <a:gd name="connsiteY25" fmla="*/ 218312 h 6857985"/>
                <a:gd name="connsiteX26" fmla="*/ 467739 w 8914588"/>
                <a:gd name="connsiteY26" fmla="*/ 1425580 h 6857985"/>
                <a:gd name="connsiteX27" fmla="*/ 250040 w 8914588"/>
                <a:gd name="connsiteY27" fmla="*/ 2281895 h 6857985"/>
                <a:gd name="connsiteX28" fmla="*/ 118005 w 8914588"/>
                <a:gd name="connsiteY28" fmla="*/ 3555384 h 6857985"/>
                <a:gd name="connsiteX29" fmla="*/ 87824 w 8914588"/>
                <a:gd name="connsiteY29" fmla="*/ 4053504 h 6857985"/>
                <a:gd name="connsiteX30" fmla="*/ 57561 w 8914588"/>
                <a:gd name="connsiteY30" fmla="*/ 4298538 h 6857985"/>
                <a:gd name="connsiteX31" fmla="*/ 2485 w 8914588"/>
                <a:gd name="connsiteY31" fmla="*/ 4527056 h 6857985"/>
                <a:gd name="connsiteX32" fmla="*/ 26484 w 8914588"/>
                <a:gd name="connsiteY32" fmla="*/ 4566106 h 6857985"/>
                <a:gd name="connsiteX33" fmla="*/ 86929 w 8914588"/>
                <a:gd name="connsiteY33" fmla="*/ 4570905 h 6857985"/>
                <a:gd name="connsiteX34" fmla="*/ 252155 w 8914588"/>
                <a:gd name="connsiteY34" fmla="*/ 4554797 h 6857985"/>
                <a:gd name="connsiteX35" fmla="*/ 318702 w 8914588"/>
                <a:gd name="connsiteY35" fmla="*/ 4602633 h 6857985"/>
                <a:gd name="connsiteX36" fmla="*/ 335379 w 8914588"/>
                <a:gd name="connsiteY36" fmla="*/ 4647702 h 6857985"/>
                <a:gd name="connsiteX37" fmla="*/ 403064 w 8914588"/>
                <a:gd name="connsiteY37" fmla="*/ 4738491 h 6857985"/>
                <a:gd name="connsiteX38" fmla="*/ 635243 w 8914588"/>
                <a:gd name="connsiteY38" fmla="*/ 4934794 h 6857985"/>
                <a:gd name="connsiteX39" fmla="*/ 649805 w 8914588"/>
                <a:gd name="connsiteY39" fmla="*/ 4978236 h 6857985"/>
                <a:gd name="connsiteX40" fmla="*/ 508252 w 8914588"/>
                <a:gd name="connsiteY40" fmla="*/ 5684049 h 6857985"/>
                <a:gd name="connsiteX41" fmla="*/ 531519 w 8914588"/>
                <a:gd name="connsiteY41" fmla="*/ 5727735 h 6857985"/>
                <a:gd name="connsiteX42" fmla="*/ 2727625 w 8914588"/>
                <a:gd name="connsiteY42" fmla="*/ 6857963 h 6857985"/>
                <a:gd name="connsiteX43" fmla="*/ 8398939 w 8914588"/>
                <a:gd name="connsiteY43" fmla="*/ 6094390 h 6857985"/>
                <a:gd name="connsiteX44" fmla="*/ 8914551 w 8914588"/>
                <a:gd name="connsiteY44" fmla="*/ 6022068 h 6857985"/>
                <a:gd name="connsiteX45" fmla="*/ 8895676 w 8914588"/>
                <a:gd name="connsiteY45" fmla="*/ 5796640 h 6857985"/>
                <a:gd name="connsiteX46" fmla="*/ 424948 w 8914588"/>
                <a:gd name="connsiteY46" fmla="*/ 4042603 h 6857985"/>
                <a:gd name="connsiteX47" fmla="*/ 428120 w 8914588"/>
                <a:gd name="connsiteY47" fmla="*/ 4042847 h 6857985"/>
                <a:gd name="connsiteX48" fmla="*/ 426331 w 8914588"/>
                <a:gd name="connsiteY48" fmla="*/ 4047566 h 6857985"/>
                <a:gd name="connsiteX49" fmla="*/ 424948 w 8914588"/>
                <a:gd name="connsiteY49" fmla="*/ 4042603 h 6857985"/>
                <a:gd name="connsiteX50" fmla="*/ 575856 w 8914588"/>
                <a:gd name="connsiteY50" fmla="*/ 4035200 h 6857985"/>
                <a:gd name="connsiteX51" fmla="*/ 577565 w 8914588"/>
                <a:gd name="connsiteY51" fmla="*/ 4037315 h 6857985"/>
                <a:gd name="connsiteX52" fmla="*/ 574555 w 8914588"/>
                <a:gd name="connsiteY52" fmla="*/ 4038291 h 6857985"/>
                <a:gd name="connsiteX53" fmla="*/ 575856 w 8914588"/>
                <a:gd name="connsiteY53" fmla="*/ 4035200 h 685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914588" h="6857985">
                  <a:moveTo>
                    <a:pt x="8895676" y="5796640"/>
                  </a:moveTo>
                  <a:cubicBezTo>
                    <a:pt x="8896165" y="5755639"/>
                    <a:pt x="8886239" y="5716508"/>
                    <a:pt x="8871759" y="5678110"/>
                  </a:cubicBezTo>
                  <a:cubicBezTo>
                    <a:pt x="8851258" y="5623848"/>
                    <a:pt x="8832059" y="5570074"/>
                    <a:pt x="8828398" y="5510199"/>
                  </a:cubicBezTo>
                  <a:cubicBezTo>
                    <a:pt x="8825388" y="5461143"/>
                    <a:pt x="8814324" y="5411031"/>
                    <a:pt x="8789592" y="5366205"/>
                  </a:cubicBezTo>
                  <a:cubicBezTo>
                    <a:pt x="8759900" y="5312269"/>
                    <a:pt x="8741758" y="5254509"/>
                    <a:pt x="8732403" y="5193738"/>
                  </a:cubicBezTo>
                  <a:cubicBezTo>
                    <a:pt x="8713854" y="5072524"/>
                    <a:pt x="8654711" y="4976284"/>
                    <a:pt x="8554567" y="4905426"/>
                  </a:cubicBezTo>
                  <a:cubicBezTo>
                    <a:pt x="8554567" y="4905426"/>
                    <a:pt x="8554567" y="4905426"/>
                    <a:pt x="8554567" y="4905426"/>
                  </a:cubicBezTo>
                  <a:cubicBezTo>
                    <a:pt x="8554567" y="4905426"/>
                    <a:pt x="8554567" y="4905426"/>
                    <a:pt x="8554567" y="4905426"/>
                  </a:cubicBezTo>
                  <a:cubicBezTo>
                    <a:pt x="8539597" y="4876464"/>
                    <a:pt x="8507219" y="4873699"/>
                    <a:pt x="8483302" y="4858241"/>
                  </a:cubicBezTo>
                  <a:cubicBezTo>
                    <a:pt x="8457268" y="4847421"/>
                    <a:pt x="8432944" y="4832046"/>
                    <a:pt x="8405284" y="4825944"/>
                  </a:cubicBezTo>
                  <a:cubicBezTo>
                    <a:pt x="8225903" y="4786570"/>
                    <a:pt x="6137508" y="4324245"/>
                    <a:pt x="6028903" y="4301141"/>
                  </a:cubicBezTo>
                  <a:cubicBezTo>
                    <a:pt x="5986843" y="4292192"/>
                    <a:pt x="5985297" y="4288938"/>
                    <a:pt x="6007263" y="4251679"/>
                  </a:cubicBezTo>
                  <a:cubicBezTo>
                    <a:pt x="6078202" y="4131521"/>
                    <a:pt x="6508800" y="3404150"/>
                    <a:pt x="6550452" y="3289118"/>
                  </a:cubicBezTo>
                  <a:cubicBezTo>
                    <a:pt x="6864472" y="2681416"/>
                    <a:pt x="7237716" y="1115465"/>
                    <a:pt x="7282460" y="874988"/>
                  </a:cubicBezTo>
                  <a:cubicBezTo>
                    <a:pt x="7293931" y="813567"/>
                    <a:pt x="7288480" y="806164"/>
                    <a:pt x="7225432" y="807303"/>
                  </a:cubicBezTo>
                  <a:cubicBezTo>
                    <a:pt x="7078022" y="809987"/>
                    <a:pt x="6930611" y="812753"/>
                    <a:pt x="6783282" y="815519"/>
                  </a:cubicBezTo>
                  <a:cubicBezTo>
                    <a:pt x="6791418" y="784117"/>
                    <a:pt x="6799146" y="752715"/>
                    <a:pt x="6807688" y="721395"/>
                  </a:cubicBezTo>
                  <a:cubicBezTo>
                    <a:pt x="6865529" y="509391"/>
                    <a:pt x="6941350" y="303895"/>
                    <a:pt x="7032058" y="103849"/>
                  </a:cubicBezTo>
                  <a:cubicBezTo>
                    <a:pt x="7054674" y="53980"/>
                    <a:pt x="7027258" y="7447"/>
                    <a:pt x="6972264" y="1671"/>
                  </a:cubicBezTo>
                  <a:cubicBezTo>
                    <a:pt x="6953471" y="-282"/>
                    <a:pt x="6934354" y="-282"/>
                    <a:pt x="6915399" y="451"/>
                  </a:cubicBezTo>
                  <a:cubicBezTo>
                    <a:pt x="6776205" y="5576"/>
                    <a:pt x="6046068" y="27785"/>
                    <a:pt x="5820234" y="32666"/>
                  </a:cubicBezTo>
                  <a:cubicBezTo>
                    <a:pt x="5557628" y="38361"/>
                    <a:pt x="4385260" y="39256"/>
                    <a:pt x="4061722" y="48204"/>
                  </a:cubicBezTo>
                  <a:cubicBezTo>
                    <a:pt x="3751851" y="56828"/>
                    <a:pt x="2514401" y="57316"/>
                    <a:pt x="2205669" y="63743"/>
                  </a:cubicBezTo>
                  <a:cubicBezTo>
                    <a:pt x="1866104" y="70820"/>
                    <a:pt x="1526214" y="62766"/>
                    <a:pt x="1186893" y="83674"/>
                  </a:cubicBezTo>
                  <a:cubicBezTo>
                    <a:pt x="1117012" y="87986"/>
                    <a:pt x="1046805" y="92541"/>
                    <a:pt x="977493" y="105395"/>
                  </a:cubicBezTo>
                  <a:cubicBezTo>
                    <a:pt x="911516" y="117598"/>
                    <a:pt x="870758" y="151684"/>
                    <a:pt x="849444" y="218312"/>
                  </a:cubicBezTo>
                  <a:cubicBezTo>
                    <a:pt x="720663" y="620274"/>
                    <a:pt x="588466" y="1021097"/>
                    <a:pt x="467739" y="1425580"/>
                  </a:cubicBezTo>
                  <a:cubicBezTo>
                    <a:pt x="383458" y="1708036"/>
                    <a:pt x="302106" y="1991142"/>
                    <a:pt x="250040" y="2281895"/>
                  </a:cubicBezTo>
                  <a:cubicBezTo>
                    <a:pt x="221974" y="2438905"/>
                    <a:pt x="126466" y="3421804"/>
                    <a:pt x="118005" y="3555384"/>
                  </a:cubicBezTo>
                  <a:cubicBezTo>
                    <a:pt x="107511" y="3721424"/>
                    <a:pt x="95227" y="3887301"/>
                    <a:pt x="87824" y="4053504"/>
                  </a:cubicBezTo>
                  <a:cubicBezTo>
                    <a:pt x="84163" y="4136321"/>
                    <a:pt x="75946" y="4217917"/>
                    <a:pt x="57561" y="4298538"/>
                  </a:cubicBezTo>
                  <a:cubicBezTo>
                    <a:pt x="40070" y="4374928"/>
                    <a:pt x="22254" y="4451236"/>
                    <a:pt x="2485" y="4527056"/>
                  </a:cubicBezTo>
                  <a:cubicBezTo>
                    <a:pt x="-4023" y="4551869"/>
                    <a:pt x="1672" y="4561794"/>
                    <a:pt x="26484" y="4566106"/>
                  </a:cubicBezTo>
                  <a:cubicBezTo>
                    <a:pt x="46659" y="4569604"/>
                    <a:pt x="66591" y="4572695"/>
                    <a:pt x="86929" y="4570905"/>
                  </a:cubicBezTo>
                  <a:cubicBezTo>
                    <a:pt x="142086" y="4566024"/>
                    <a:pt x="197812" y="4564234"/>
                    <a:pt x="252155" y="4554797"/>
                  </a:cubicBezTo>
                  <a:cubicBezTo>
                    <a:pt x="294947" y="4547394"/>
                    <a:pt x="328464" y="4538852"/>
                    <a:pt x="318702" y="4602633"/>
                  </a:cubicBezTo>
                  <a:cubicBezTo>
                    <a:pt x="316586" y="4616544"/>
                    <a:pt x="328220" y="4633221"/>
                    <a:pt x="335379" y="4647702"/>
                  </a:cubicBezTo>
                  <a:cubicBezTo>
                    <a:pt x="352300" y="4682033"/>
                    <a:pt x="376868" y="4710913"/>
                    <a:pt x="403064" y="4738491"/>
                  </a:cubicBezTo>
                  <a:cubicBezTo>
                    <a:pt x="473352" y="4812359"/>
                    <a:pt x="554054" y="4874024"/>
                    <a:pt x="635243" y="4934794"/>
                  </a:cubicBezTo>
                  <a:cubicBezTo>
                    <a:pt x="651758" y="4947160"/>
                    <a:pt x="657615" y="4957003"/>
                    <a:pt x="649805" y="4978236"/>
                  </a:cubicBezTo>
                  <a:cubicBezTo>
                    <a:pt x="566094" y="5206104"/>
                    <a:pt x="542014" y="5446012"/>
                    <a:pt x="508252" y="5684049"/>
                  </a:cubicBezTo>
                  <a:cubicBezTo>
                    <a:pt x="504998" y="5706827"/>
                    <a:pt x="511425" y="5717159"/>
                    <a:pt x="531519" y="5727735"/>
                  </a:cubicBezTo>
                  <a:cubicBezTo>
                    <a:pt x="725219" y="5830320"/>
                    <a:pt x="2712005" y="6857149"/>
                    <a:pt x="2727625" y="6857963"/>
                  </a:cubicBezTo>
                  <a:cubicBezTo>
                    <a:pt x="2822645" y="6862763"/>
                    <a:pt x="8260722" y="6109359"/>
                    <a:pt x="8398939" y="6094390"/>
                  </a:cubicBezTo>
                  <a:cubicBezTo>
                    <a:pt x="8512100" y="6082187"/>
                    <a:pt x="8919106" y="6036792"/>
                    <a:pt x="8914551" y="6022068"/>
                  </a:cubicBezTo>
                  <a:cubicBezTo>
                    <a:pt x="8891690" y="5948281"/>
                    <a:pt x="8894700" y="5872461"/>
                    <a:pt x="8895676" y="5796640"/>
                  </a:cubicBezTo>
                  <a:close/>
                  <a:moveTo>
                    <a:pt x="424948" y="4042603"/>
                  </a:moveTo>
                  <a:cubicBezTo>
                    <a:pt x="426005" y="4042766"/>
                    <a:pt x="427144" y="4042847"/>
                    <a:pt x="428120" y="4042847"/>
                  </a:cubicBezTo>
                  <a:cubicBezTo>
                    <a:pt x="427551" y="4044393"/>
                    <a:pt x="426982" y="4045938"/>
                    <a:pt x="426331" y="4047566"/>
                  </a:cubicBezTo>
                  <a:cubicBezTo>
                    <a:pt x="425843" y="4045857"/>
                    <a:pt x="425436" y="4044230"/>
                    <a:pt x="424948" y="4042603"/>
                  </a:cubicBezTo>
                  <a:close/>
                  <a:moveTo>
                    <a:pt x="575856" y="4035200"/>
                  </a:moveTo>
                  <a:cubicBezTo>
                    <a:pt x="576344" y="4035932"/>
                    <a:pt x="576914" y="4036664"/>
                    <a:pt x="577565" y="4037315"/>
                  </a:cubicBezTo>
                  <a:cubicBezTo>
                    <a:pt x="576588" y="4037641"/>
                    <a:pt x="575612" y="4037966"/>
                    <a:pt x="574555" y="4038291"/>
                  </a:cubicBezTo>
                  <a:cubicBezTo>
                    <a:pt x="574961" y="4037234"/>
                    <a:pt x="575368" y="4036258"/>
                    <a:pt x="575856" y="4035200"/>
                  </a:cubicBezTo>
                  <a:close/>
                </a:path>
              </a:pathLst>
            </a:custGeom>
            <a:solidFill>
              <a:schemeClr val="accent1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2FE287FE-8DDB-421A-BFAD-3699BA12B587}"/>
                </a:ext>
              </a:extLst>
            </p:cNvPr>
            <p:cNvSpPr/>
            <p:nvPr/>
          </p:nvSpPr>
          <p:spPr>
            <a:xfrm>
              <a:off x="950132" y="2214764"/>
              <a:ext cx="4926382" cy="3954293"/>
            </a:xfrm>
            <a:custGeom>
              <a:avLst/>
              <a:gdLst>
                <a:gd name="connsiteX0" fmla="*/ 4889421 w 4926382"/>
                <a:gd name="connsiteY0" fmla="*/ 3433129 h 3954293"/>
                <a:gd name="connsiteX1" fmla="*/ 4745835 w 4926382"/>
                <a:gd name="connsiteY1" fmla="*/ 3454645 h 3954293"/>
                <a:gd name="connsiteX2" fmla="*/ 3833821 w 4926382"/>
                <a:gd name="connsiteY2" fmla="*/ 3606729 h 3954293"/>
                <a:gd name="connsiteX3" fmla="*/ 3148165 w 4926382"/>
                <a:gd name="connsiteY3" fmla="*/ 3720694 h 3954293"/>
                <a:gd name="connsiteX4" fmla="*/ 2385141 w 4926382"/>
                <a:gd name="connsiteY4" fmla="*/ 3847283 h 3954293"/>
                <a:gd name="connsiteX5" fmla="*/ 1759857 w 4926382"/>
                <a:gd name="connsiteY5" fmla="*/ 3951277 h 3954293"/>
                <a:gd name="connsiteX6" fmla="*/ 1740061 w 4926382"/>
                <a:gd name="connsiteY6" fmla="*/ 3949754 h 3954293"/>
                <a:gd name="connsiteX7" fmla="*/ 1746889 w 4926382"/>
                <a:gd name="connsiteY7" fmla="*/ 3929810 h 3954293"/>
                <a:gd name="connsiteX8" fmla="*/ 1777099 w 4926382"/>
                <a:gd name="connsiteY8" fmla="*/ 3901564 h 3954293"/>
                <a:gd name="connsiteX9" fmla="*/ 2194986 w 4926382"/>
                <a:gd name="connsiteY9" fmla="*/ 3688371 h 3954293"/>
                <a:gd name="connsiteX10" fmla="*/ 3414116 w 4926382"/>
                <a:gd name="connsiteY10" fmla="*/ 3539579 h 3954293"/>
                <a:gd name="connsiteX11" fmla="*/ 4010761 w 4926382"/>
                <a:gd name="connsiteY11" fmla="*/ 3480140 h 3954293"/>
                <a:gd name="connsiteX12" fmla="*/ 4889421 w 4926382"/>
                <a:gd name="connsiteY12" fmla="*/ 3433129 h 3954293"/>
                <a:gd name="connsiteX13" fmla="*/ 268243 w 4926382"/>
                <a:gd name="connsiteY13" fmla="*/ 3386118 h 3954293"/>
                <a:gd name="connsiteX14" fmla="*/ 441696 w 4926382"/>
                <a:gd name="connsiteY14" fmla="*/ 3416673 h 3954293"/>
                <a:gd name="connsiteX15" fmla="*/ 752054 w 4926382"/>
                <a:gd name="connsiteY15" fmla="*/ 3486034 h 3954293"/>
                <a:gd name="connsiteX16" fmla="*/ 1342166 w 4926382"/>
                <a:gd name="connsiteY16" fmla="*/ 3743584 h 3954293"/>
                <a:gd name="connsiteX17" fmla="*/ 1339170 w 4926382"/>
                <a:gd name="connsiteY17" fmla="*/ 3831956 h 3954293"/>
                <a:gd name="connsiteX18" fmla="*/ 268243 w 4926382"/>
                <a:gd name="connsiteY18" fmla="*/ 3386118 h 3954293"/>
                <a:gd name="connsiteX19" fmla="*/ 4587150 w 4926382"/>
                <a:gd name="connsiteY19" fmla="*/ 3265258 h 3954293"/>
                <a:gd name="connsiteX20" fmla="*/ 4669744 w 4926382"/>
                <a:gd name="connsiteY20" fmla="*/ 3268420 h 3954293"/>
                <a:gd name="connsiteX21" fmla="*/ 1656601 w 4926382"/>
                <a:gd name="connsiteY21" fmla="*/ 3696722 h 3954293"/>
                <a:gd name="connsiteX22" fmla="*/ 1698847 w 4926382"/>
                <a:gd name="connsiteY22" fmla="*/ 3660420 h 3954293"/>
                <a:gd name="connsiteX23" fmla="*/ 1921717 w 4926382"/>
                <a:gd name="connsiteY23" fmla="*/ 3513347 h 3954293"/>
                <a:gd name="connsiteX24" fmla="*/ 2083969 w 4926382"/>
                <a:gd name="connsiteY24" fmla="*/ 3470757 h 3954293"/>
                <a:gd name="connsiteX25" fmla="*/ 2648488 w 4926382"/>
                <a:gd name="connsiteY25" fmla="*/ 3428659 h 3954293"/>
                <a:gd name="connsiteX26" fmla="*/ 2998537 w 4926382"/>
                <a:gd name="connsiteY26" fmla="*/ 3438925 h 3954293"/>
                <a:gd name="connsiteX27" fmla="*/ 3255007 w 4926382"/>
                <a:gd name="connsiteY27" fmla="*/ 3416820 h 3954293"/>
                <a:gd name="connsiteX28" fmla="*/ 3736215 w 4926382"/>
                <a:gd name="connsiteY28" fmla="*/ 3360034 h 3954293"/>
                <a:gd name="connsiteX29" fmla="*/ 4504888 w 4926382"/>
                <a:gd name="connsiteY29" fmla="*/ 3275985 h 3954293"/>
                <a:gd name="connsiteX30" fmla="*/ 4587150 w 4926382"/>
                <a:gd name="connsiteY30" fmla="*/ 3265258 h 3954293"/>
                <a:gd name="connsiteX31" fmla="*/ 263331 w 4926382"/>
                <a:gd name="connsiteY31" fmla="*/ 3197193 h 3954293"/>
                <a:gd name="connsiteX32" fmla="*/ 365015 w 4926382"/>
                <a:gd name="connsiteY32" fmla="*/ 3210652 h 3954293"/>
                <a:gd name="connsiteX33" fmla="*/ 987991 w 4926382"/>
                <a:gd name="connsiteY33" fmla="*/ 3398891 h 3954293"/>
                <a:gd name="connsiteX34" fmla="*/ 1207422 w 4926382"/>
                <a:gd name="connsiteY34" fmla="*/ 3489031 h 3954293"/>
                <a:gd name="connsiteX35" fmla="*/ 1366187 w 4926382"/>
                <a:gd name="connsiteY35" fmla="*/ 3581775 h 3954293"/>
                <a:gd name="connsiteX36" fmla="*/ 1379303 w 4926382"/>
                <a:gd name="connsiteY36" fmla="*/ 3641901 h 3954293"/>
                <a:gd name="connsiteX37" fmla="*/ 263331 w 4926382"/>
                <a:gd name="connsiteY37" fmla="*/ 3197193 h 3954293"/>
                <a:gd name="connsiteX38" fmla="*/ 293296 w 4926382"/>
                <a:gd name="connsiteY38" fmla="*/ 3078168 h 3954293"/>
                <a:gd name="connsiteX39" fmla="*/ 355535 w 4926382"/>
                <a:gd name="connsiteY39" fmla="*/ 3090891 h 3954293"/>
                <a:gd name="connsiteX40" fmla="*/ 644869 w 4926382"/>
                <a:gd name="connsiteY40" fmla="*/ 3173516 h 3954293"/>
                <a:gd name="connsiteX41" fmla="*/ 843030 w 4926382"/>
                <a:gd name="connsiteY41" fmla="*/ 3204512 h 3954293"/>
                <a:gd name="connsiteX42" fmla="*/ 924819 w 4926382"/>
                <a:gd name="connsiteY42" fmla="*/ 3229712 h 3954293"/>
                <a:gd name="connsiteX43" fmla="*/ 1134917 w 4926382"/>
                <a:gd name="connsiteY43" fmla="*/ 3295634 h 3954293"/>
                <a:gd name="connsiteX44" fmla="*/ 1379696 w 4926382"/>
                <a:gd name="connsiteY44" fmla="*/ 3422666 h 3954293"/>
                <a:gd name="connsiteX45" fmla="*/ 1397331 w 4926382"/>
                <a:gd name="connsiteY45" fmla="*/ 3442659 h 3954293"/>
                <a:gd name="connsiteX46" fmla="*/ 1404503 w 4926382"/>
                <a:gd name="connsiteY46" fmla="*/ 3465796 h 3954293"/>
                <a:gd name="connsiteX47" fmla="*/ 1375864 w 4926382"/>
                <a:gd name="connsiteY47" fmla="*/ 3487263 h 3954293"/>
                <a:gd name="connsiteX48" fmla="*/ 305184 w 4926382"/>
                <a:gd name="connsiteY48" fmla="*/ 3086912 h 3954293"/>
                <a:gd name="connsiteX49" fmla="*/ 293296 w 4926382"/>
                <a:gd name="connsiteY49" fmla="*/ 3078168 h 3954293"/>
                <a:gd name="connsiteX50" fmla="*/ 2901238 w 4926382"/>
                <a:gd name="connsiteY50" fmla="*/ 217568 h 3954293"/>
                <a:gd name="connsiteX51" fmla="*/ 2926966 w 4926382"/>
                <a:gd name="connsiteY51" fmla="*/ 218239 h 3954293"/>
                <a:gd name="connsiteX52" fmla="*/ 3679772 w 4926382"/>
                <a:gd name="connsiteY52" fmla="*/ 295313 h 3954293"/>
                <a:gd name="connsiteX53" fmla="*/ 3081064 w 4926382"/>
                <a:gd name="connsiteY53" fmla="*/ 320513 h 3954293"/>
                <a:gd name="connsiteX54" fmla="*/ 1120377 w 4926382"/>
                <a:gd name="connsiteY54" fmla="*/ 594569 h 3954293"/>
                <a:gd name="connsiteX55" fmla="*/ 2541057 w 4926382"/>
                <a:gd name="connsiteY55" fmla="*/ 477951 h 3954293"/>
                <a:gd name="connsiteX56" fmla="*/ 3278145 w 4926382"/>
                <a:gd name="connsiteY56" fmla="*/ 421853 h 3954293"/>
                <a:gd name="connsiteX57" fmla="*/ 4123695 w 4926382"/>
                <a:gd name="connsiteY57" fmla="*/ 406527 h 3954293"/>
                <a:gd name="connsiteX58" fmla="*/ 4158130 w 4926382"/>
                <a:gd name="connsiteY58" fmla="*/ 447397 h 3954293"/>
                <a:gd name="connsiteX59" fmla="*/ 3716123 w 4926382"/>
                <a:gd name="connsiteY59" fmla="*/ 1905116 h 3954293"/>
                <a:gd name="connsiteX60" fmla="*/ 3388130 w 4926382"/>
                <a:gd name="connsiteY60" fmla="*/ 2486336 h 3954293"/>
                <a:gd name="connsiteX61" fmla="*/ 3401197 w 4926382"/>
                <a:gd name="connsiteY61" fmla="*/ 2516204 h 3954293"/>
                <a:gd name="connsiteX62" fmla="*/ 4836123 w 4926382"/>
                <a:gd name="connsiteY62" fmla="*/ 2833095 h 3954293"/>
                <a:gd name="connsiteX63" fmla="*/ 4883330 w 4926382"/>
                <a:gd name="connsiteY63" fmla="*/ 2852400 h 3954293"/>
                <a:gd name="connsiteX64" fmla="*/ 4926362 w 4926382"/>
                <a:gd name="connsiteY64" fmla="*/ 2880891 h 3954293"/>
                <a:gd name="connsiteX65" fmla="*/ 4893056 w 4926382"/>
                <a:gd name="connsiteY65" fmla="*/ 2908940 h 3954293"/>
                <a:gd name="connsiteX66" fmla="*/ 4763912 w 4926382"/>
                <a:gd name="connsiteY66" fmla="*/ 2938070 h 3954293"/>
                <a:gd name="connsiteX67" fmla="*/ 4015821 w 4926382"/>
                <a:gd name="connsiteY67" fmla="*/ 3108624 h 3954293"/>
                <a:gd name="connsiteX68" fmla="*/ 1524166 w 4926382"/>
                <a:gd name="connsiteY68" fmla="*/ 3259087 h 3954293"/>
                <a:gd name="connsiteX69" fmla="*/ 1462468 w 4926382"/>
                <a:gd name="connsiteY69" fmla="*/ 3248772 h 3954293"/>
                <a:gd name="connsiteX70" fmla="*/ 1112075 w 4926382"/>
                <a:gd name="connsiteY70" fmla="*/ 3107642 h 3954293"/>
                <a:gd name="connsiteX71" fmla="*/ 585233 w 4926382"/>
                <a:gd name="connsiteY71" fmla="*/ 2913214 h 3954293"/>
                <a:gd name="connsiteX72" fmla="*/ 223689 w 4926382"/>
                <a:gd name="connsiteY72" fmla="*/ 2814821 h 3954293"/>
                <a:gd name="connsiteX73" fmla="*/ 155163 w 4926382"/>
                <a:gd name="connsiteY73" fmla="*/ 2812021 h 3954293"/>
                <a:gd name="connsiteX74" fmla="*/ 132567 w 4926382"/>
                <a:gd name="connsiteY74" fmla="*/ 2800919 h 3954293"/>
                <a:gd name="connsiteX75" fmla="*/ 143325 w 4926382"/>
                <a:gd name="connsiteY75" fmla="*/ 2780288 h 3954293"/>
                <a:gd name="connsiteX76" fmla="*/ 318103 w 4926382"/>
                <a:gd name="connsiteY76" fmla="*/ 2524456 h 3954293"/>
                <a:gd name="connsiteX77" fmla="*/ 610384 w 4926382"/>
                <a:gd name="connsiteY77" fmla="*/ 1780688 h 3954293"/>
                <a:gd name="connsiteX78" fmla="*/ 874469 w 4926382"/>
                <a:gd name="connsiteY78" fmla="*/ 734225 h 3954293"/>
                <a:gd name="connsiteX79" fmla="*/ 893921 w 4926382"/>
                <a:gd name="connsiteY79" fmla="*/ 650569 h 3954293"/>
                <a:gd name="connsiteX80" fmla="*/ 877072 w 4926382"/>
                <a:gd name="connsiteY80" fmla="*/ 631510 h 3954293"/>
                <a:gd name="connsiteX81" fmla="*/ 723907 w 4926382"/>
                <a:gd name="connsiteY81" fmla="*/ 650323 h 3954293"/>
                <a:gd name="connsiteX82" fmla="*/ 642707 w 4926382"/>
                <a:gd name="connsiteY82" fmla="*/ 716050 h 3954293"/>
                <a:gd name="connsiteX83" fmla="*/ 446560 w 4926382"/>
                <a:gd name="connsiteY83" fmla="*/ 1231397 h 3954293"/>
                <a:gd name="connsiteX84" fmla="*/ 691535 w 4926382"/>
                <a:gd name="connsiteY84" fmla="*/ 787916 h 3954293"/>
                <a:gd name="connsiteX85" fmla="*/ 722728 w 4926382"/>
                <a:gd name="connsiteY85" fmla="*/ 764779 h 3954293"/>
                <a:gd name="connsiteX86" fmla="*/ 750433 w 4926382"/>
                <a:gd name="connsiteY86" fmla="*/ 768120 h 3954293"/>
                <a:gd name="connsiteX87" fmla="*/ 754952 w 4926382"/>
                <a:gd name="connsiteY87" fmla="*/ 793369 h 3954293"/>
                <a:gd name="connsiteX88" fmla="*/ 749156 w 4926382"/>
                <a:gd name="connsiteY88" fmla="*/ 809530 h 3954293"/>
                <a:gd name="connsiteX89" fmla="*/ 273352 w 4926382"/>
                <a:gd name="connsiteY89" fmla="*/ 1993832 h 3954293"/>
                <a:gd name="connsiteX90" fmla="*/ 137921 w 4926382"/>
                <a:gd name="connsiteY90" fmla="*/ 2330863 h 3954293"/>
                <a:gd name="connsiteX91" fmla="*/ 131928 w 4926382"/>
                <a:gd name="connsiteY91" fmla="*/ 2344323 h 3954293"/>
                <a:gd name="connsiteX92" fmla="*/ 113065 w 4926382"/>
                <a:gd name="connsiteY92" fmla="*/ 2359403 h 3954293"/>
                <a:gd name="connsiteX93" fmla="*/ 108988 w 4926382"/>
                <a:gd name="connsiteY93" fmla="*/ 2334891 h 3954293"/>
                <a:gd name="connsiteX94" fmla="*/ 150202 w 4926382"/>
                <a:gd name="connsiteY94" fmla="*/ 2201277 h 3954293"/>
                <a:gd name="connsiteX95" fmla="*/ 195739 w 4926382"/>
                <a:gd name="connsiteY95" fmla="*/ 1940878 h 3954293"/>
                <a:gd name="connsiteX96" fmla="*/ 216075 w 4926382"/>
                <a:gd name="connsiteY96" fmla="*/ 1850344 h 3954293"/>
                <a:gd name="connsiteX97" fmla="*/ 39037 w 4926382"/>
                <a:gd name="connsiteY97" fmla="*/ 2334842 h 3954293"/>
                <a:gd name="connsiteX98" fmla="*/ 16686 w 4926382"/>
                <a:gd name="connsiteY98" fmla="*/ 2359944 h 3954293"/>
                <a:gd name="connsiteX99" fmla="*/ 1212 w 4926382"/>
                <a:gd name="connsiteY99" fmla="*/ 2329537 h 3954293"/>
                <a:gd name="connsiteX100" fmla="*/ 7107 w 4926382"/>
                <a:gd name="connsiteY100" fmla="*/ 2231881 h 3954293"/>
                <a:gd name="connsiteX101" fmla="*/ 62174 w 4926382"/>
                <a:gd name="connsiteY101" fmla="*/ 1915530 h 3954293"/>
                <a:gd name="connsiteX102" fmla="*/ 66055 w 4926382"/>
                <a:gd name="connsiteY102" fmla="*/ 1737411 h 3954293"/>
                <a:gd name="connsiteX103" fmla="*/ 66497 w 4926382"/>
                <a:gd name="connsiteY103" fmla="*/ 1456035 h 3954293"/>
                <a:gd name="connsiteX104" fmla="*/ 108496 w 4926382"/>
                <a:gd name="connsiteY104" fmla="*/ 1212239 h 3954293"/>
                <a:gd name="connsiteX105" fmla="*/ 190237 w 4926382"/>
                <a:gd name="connsiteY105" fmla="*/ 980969 h 3954293"/>
                <a:gd name="connsiteX106" fmla="*/ 209198 w 4926382"/>
                <a:gd name="connsiteY106" fmla="*/ 943832 h 3954293"/>
                <a:gd name="connsiteX107" fmla="*/ 416840 w 4926382"/>
                <a:gd name="connsiteY107" fmla="*/ 652632 h 3954293"/>
                <a:gd name="connsiteX108" fmla="*/ 542497 w 4926382"/>
                <a:gd name="connsiteY108" fmla="*/ 568583 h 3954293"/>
                <a:gd name="connsiteX109" fmla="*/ 1160215 w 4926382"/>
                <a:gd name="connsiteY109" fmla="*/ 403530 h 3954293"/>
                <a:gd name="connsiteX110" fmla="*/ 2901238 w 4926382"/>
                <a:gd name="connsiteY110" fmla="*/ 217568 h 3954293"/>
                <a:gd name="connsiteX111" fmla="*/ 2479457 w 4926382"/>
                <a:gd name="connsiteY111" fmla="*/ 36 h 3954293"/>
                <a:gd name="connsiteX112" fmla="*/ 2918418 w 4926382"/>
                <a:gd name="connsiteY112" fmla="*/ 8681 h 3954293"/>
                <a:gd name="connsiteX113" fmla="*/ 3365632 w 4926382"/>
                <a:gd name="connsiteY113" fmla="*/ 40513 h 3954293"/>
                <a:gd name="connsiteX114" fmla="*/ 3622741 w 4926382"/>
                <a:gd name="connsiteY114" fmla="*/ 54955 h 3954293"/>
                <a:gd name="connsiteX115" fmla="*/ 623648 w 4926382"/>
                <a:gd name="connsiteY115" fmla="*/ 377446 h 3954293"/>
                <a:gd name="connsiteX116" fmla="*/ 771999 w 4926382"/>
                <a:gd name="connsiteY116" fmla="*/ 258078 h 3954293"/>
                <a:gd name="connsiteX117" fmla="*/ 1150341 w 4926382"/>
                <a:gd name="connsiteY117" fmla="*/ 111348 h 3954293"/>
                <a:gd name="connsiteX118" fmla="*/ 1633071 w 4926382"/>
                <a:gd name="connsiteY118" fmla="*/ 45769 h 3954293"/>
                <a:gd name="connsiteX119" fmla="*/ 2479457 w 4926382"/>
                <a:gd name="connsiteY119" fmla="*/ 36 h 395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926382" h="3954293">
                  <a:moveTo>
                    <a:pt x="4889421" y="3433129"/>
                  </a:moveTo>
                  <a:cubicBezTo>
                    <a:pt x="4889666" y="3434554"/>
                    <a:pt x="4745589" y="3453220"/>
                    <a:pt x="4745835" y="3454645"/>
                  </a:cubicBezTo>
                  <a:cubicBezTo>
                    <a:pt x="4696909" y="3462849"/>
                    <a:pt x="4088916" y="3564287"/>
                    <a:pt x="3833821" y="3606729"/>
                  </a:cubicBezTo>
                  <a:cubicBezTo>
                    <a:pt x="3605253" y="3644750"/>
                    <a:pt x="3376685" y="3682771"/>
                    <a:pt x="3148165" y="3720694"/>
                  </a:cubicBezTo>
                  <a:cubicBezTo>
                    <a:pt x="2893857" y="3762940"/>
                    <a:pt x="2639499" y="3805038"/>
                    <a:pt x="2385141" y="3847283"/>
                  </a:cubicBezTo>
                  <a:cubicBezTo>
                    <a:pt x="2176713" y="3881915"/>
                    <a:pt x="1968285" y="3916694"/>
                    <a:pt x="1759857" y="3951277"/>
                  </a:cubicBezTo>
                  <a:cubicBezTo>
                    <a:pt x="1753225" y="3952357"/>
                    <a:pt x="1744383" y="3958301"/>
                    <a:pt x="1740061" y="3949754"/>
                  </a:cubicBezTo>
                  <a:cubicBezTo>
                    <a:pt x="1736523" y="3942876"/>
                    <a:pt x="1742811" y="3935802"/>
                    <a:pt x="1746889" y="3929810"/>
                  </a:cubicBezTo>
                  <a:cubicBezTo>
                    <a:pt x="1754846" y="3918216"/>
                    <a:pt x="1764622" y="3907802"/>
                    <a:pt x="1777099" y="3901564"/>
                  </a:cubicBezTo>
                  <a:cubicBezTo>
                    <a:pt x="1849113" y="3865656"/>
                    <a:pt x="2120173" y="3708610"/>
                    <a:pt x="2194986" y="3688371"/>
                  </a:cubicBezTo>
                  <a:cubicBezTo>
                    <a:pt x="2320839" y="3654378"/>
                    <a:pt x="3136966" y="3580400"/>
                    <a:pt x="3414116" y="3539579"/>
                  </a:cubicBezTo>
                  <a:cubicBezTo>
                    <a:pt x="3611982" y="3510449"/>
                    <a:pt x="3810685" y="3489277"/>
                    <a:pt x="4010761" y="3480140"/>
                  </a:cubicBezTo>
                  <a:cubicBezTo>
                    <a:pt x="4218010" y="3470659"/>
                    <a:pt x="4851940" y="3434701"/>
                    <a:pt x="4889421" y="3433129"/>
                  </a:cubicBezTo>
                  <a:close/>
                  <a:moveTo>
                    <a:pt x="268243" y="3386118"/>
                  </a:moveTo>
                  <a:cubicBezTo>
                    <a:pt x="327387" y="3391079"/>
                    <a:pt x="384370" y="3404687"/>
                    <a:pt x="441696" y="3416673"/>
                  </a:cubicBezTo>
                  <a:cubicBezTo>
                    <a:pt x="545443" y="3438434"/>
                    <a:pt x="651156" y="3451550"/>
                    <a:pt x="752054" y="3486034"/>
                  </a:cubicBezTo>
                  <a:cubicBezTo>
                    <a:pt x="821612" y="3509809"/>
                    <a:pt x="1342166" y="3736707"/>
                    <a:pt x="1342166" y="3743584"/>
                  </a:cubicBezTo>
                  <a:cubicBezTo>
                    <a:pt x="1342215" y="3775465"/>
                    <a:pt x="1342215" y="3802483"/>
                    <a:pt x="1339170" y="3831956"/>
                  </a:cubicBezTo>
                  <a:cubicBezTo>
                    <a:pt x="1041535" y="3707774"/>
                    <a:pt x="565682" y="3510154"/>
                    <a:pt x="268243" y="3386118"/>
                  </a:cubicBezTo>
                  <a:close/>
                  <a:moveTo>
                    <a:pt x="4587150" y="3265258"/>
                  </a:moveTo>
                  <a:cubicBezTo>
                    <a:pt x="4614653" y="3263963"/>
                    <a:pt x="4642210" y="3264982"/>
                    <a:pt x="4669744" y="3268420"/>
                  </a:cubicBezTo>
                  <a:cubicBezTo>
                    <a:pt x="3667934" y="3410827"/>
                    <a:pt x="2666123" y="3553234"/>
                    <a:pt x="1656601" y="3696722"/>
                  </a:cubicBezTo>
                  <a:cubicBezTo>
                    <a:pt x="1674089" y="3681641"/>
                    <a:pt x="1686026" y="3670490"/>
                    <a:pt x="1698847" y="3660420"/>
                  </a:cubicBezTo>
                  <a:cubicBezTo>
                    <a:pt x="1769043" y="3605255"/>
                    <a:pt x="1844594" y="3557999"/>
                    <a:pt x="1921717" y="3513347"/>
                  </a:cubicBezTo>
                  <a:cubicBezTo>
                    <a:pt x="1971675" y="3484413"/>
                    <a:pt x="2027724" y="3476455"/>
                    <a:pt x="2083969" y="3470757"/>
                  </a:cubicBezTo>
                  <a:cubicBezTo>
                    <a:pt x="2271766" y="3451746"/>
                    <a:pt x="2460103" y="3438778"/>
                    <a:pt x="2648488" y="3428659"/>
                  </a:cubicBezTo>
                  <a:cubicBezTo>
                    <a:pt x="2792615" y="3432343"/>
                    <a:pt x="2832503" y="3443886"/>
                    <a:pt x="2998537" y="3438925"/>
                  </a:cubicBezTo>
                  <a:cubicBezTo>
                    <a:pt x="3104938" y="3433129"/>
                    <a:pt x="3172580" y="3420799"/>
                    <a:pt x="3255007" y="3416820"/>
                  </a:cubicBezTo>
                  <a:cubicBezTo>
                    <a:pt x="3421288" y="3408862"/>
                    <a:pt x="3573028" y="3387936"/>
                    <a:pt x="3736215" y="3360034"/>
                  </a:cubicBezTo>
                  <a:cubicBezTo>
                    <a:pt x="3841779" y="3342006"/>
                    <a:pt x="4457730" y="3286055"/>
                    <a:pt x="4504888" y="3275985"/>
                  </a:cubicBezTo>
                  <a:cubicBezTo>
                    <a:pt x="4532200" y="3270164"/>
                    <a:pt x="4559648" y="3266554"/>
                    <a:pt x="4587150" y="3265258"/>
                  </a:cubicBezTo>
                  <a:close/>
                  <a:moveTo>
                    <a:pt x="263331" y="3197193"/>
                  </a:moveTo>
                  <a:cubicBezTo>
                    <a:pt x="298896" y="3194049"/>
                    <a:pt x="332103" y="3202252"/>
                    <a:pt x="365015" y="3210652"/>
                  </a:cubicBezTo>
                  <a:cubicBezTo>
                    <a:pt x="575359" y="3264442"/>
                    <a:pt x="783394" y="3326239"/>
                    <a:pt x="987991" y="3398891"/>
                  </a:cubicBezTo>
                  <a:cubicBezTo>
                    <a:pt x="1062314" y="3425270"/>
                    <a:pt x="1131282" y="3466091"/>
                    <a:pt x="1207422" y="3489031"/>
                  </a:cubicBezTo>
                  <a:cubicBezTo>
                    <a:pt x="1223289" y="3493796"/>
                    <a:pt x="1366727" y="3564238"/>
                    <a:pt x="1366187" y="3581775"/>
                  </a:cubicBezTo>
                  <a:cubicBezTo>
                    <a:pt x="1365598" y="3601424"/>
                    <a:pt x="1374096" y="3619551"/>
                    <a:pt x="1379303" y="3641901"/>
                  </a:cubicBezTo>
                  <a:cubicBezTo>
                    <a:pt x="1050377" y="3512954"/>
                    <a:pt x="589310" y="3325011"/>
                    <a:pt x="263331" y="3197193"/>
                  </a:cubicBezTo>
                  <a:close/>
                  <a:moveTo>
                    <a:pt x="293296" y="3078168"/>
                  </a:moveTo>
                  <a:cubicBezTo>
                    <a:pt x="315205" y="3078561"/>
                    <a:pt x="335346" y="3085045"/>
                    <a:pt x="355535" y="3090891"/>
                  </a:cubicBezTo>
                  <a:cubicBezTo>
                    <a:pt x="451865" y="3118793"/>
                    <a:pt x="546623" y="3152442"/>
                    <a:pt x="644869" y="3173516"/>
                  </a:cubicBezTo>
                  <a:cubicBezTo>
                    <a:pt x="710251" y="3187564"/>
                    <a:pt x="777844" y="3187957"/>
                    <a:pt x="843030" y="3204512"/>
                  </a:cubicBezTo>
                  <a:cubicBezTo>
                    <a:pt x="870784" y="3211586"/>
                    <a:pt x="897802" y="3220526"/>
                    <a:pt x="924819" y="3229712"/>
                  </a:cubicBezTo>
                  <a:cubicBezTo>
                    <a:pt x="994328" y="3253389"/>
                    <a:pt x="1063984" y="3276378"/>
                    <a:pt x="1134917" y="3295634"/>
                  </a:cubicBezTo>
                  <a:cubicBezTo>
                    <a:pt x="1225401" y="3320196"/>
                    <a:pt x="1299626" y="3377326"/>
                    <a:pt x="1379696" y="3422666"/>
                  </a:cubicBezTo>
                  <a:cubicBezTo>
                    <a:pt x="1387015" y="3426792"/>
                    <a:pt x="1392124" y="3435438"/>
                    <a:pt x="1397331" y="3442659"/>
                  </a:cubicBezTo>
                  <a:cubicBezTo>
                    <a:pt x="1402194" y="3449340"/>
                    <a:pt x="1403914" y="3457396"/>
                    <a:pt x="1404503" y="3465796"/>
                  </a:cubicBezTo>
                  <a:cubicBezTo>
                    <a:pt x="1406419" y="3494533"/>
                    <a:pt x="1402784" y="3497333"/>
                    <a:pt x="1375864" y="3487263"/>
                  </a:cubicBezTo>
                  <a:cubicBezTo>
                    <a:pt x="1018938" y="3353845"/>
                    <a:pt x="662062" y="3220428"/>
                    <a:pt x="305184" y="3086912"/>
                  </a:cubicBezTo>
                  <a:cubicBezTo>
                    <a:pt x="300763" y="3085340"/>
                    <a:pt x="295507" y="3084799"/>
                    <a:pt x="293296" y="3078168"/>
                  </a:cubicBezTo>
                  <a:close/>
                  <a:moveTo>
                    <a:pt x="2901238" y="217568"/>
                  </a:moveTo>
                  <a:cubicBezTo>
                    <a:pt x="2913599" y="217440"/>
                    <a:pt x="2922302" y="217659"/>
                    <a:pt x="2926966" y="218239"/>
                  </a:cubicBezTo>
                  <a:cubicBezTo>
                    <a:pt x="3000650" y="217552"/>
                    <a:pt x="3478369" y="222857"/>
                    <a:pt x="3679772" y="295313"/>
                  </a:cubicBezTo>
                  <a:cubicBezTo>
                    <a:pt x="3638018" y="296541"/>
                    <a:pt x="3103808" y="317909"/>
                    <a:pt x="3081064" y="320513"/>
                  </a:cubicBezTo>
                  <a:cubicBezTo>
                    <a:pt x="2217141" y="362906"/>
                    <a:pt x="1149163" y="586267"/>
                    <a:pt x="1120377" y="594569"/>
                  </a:cubicBezTo>
                  <a:cubicBezTo>
                    <a:pt x="1202068" y="584646"/>
                    <a:pt x="2468011" y="485516"/>
                    <a:pt x="2541057" y="477951"/>
                  </a:cubicBezTo>
                  <a:cubicBezTo>
                    <a:pt x="2640973" y="467587"/>
                    <a:pt x="3147134" y="426225"/>
                    <a:pt x="3278145" y="421853"/>
                  </a:cubicBezTo>
                  <a:cubicBezTo>
                    <a:pt x="3360573" y="419102"/>
                    <a:pt x="4034685" y="408148"/>
                    <a:pt x="4123695" y="406527"/>
                  </a:cubicBezTo>
                  <a:cubicBezTo>
                    <a:pt x="4161765" y="405839"/>
                    <a:pt x="4165057" y="410309"/>
                    <a:pt x="4158130" y="447397"/>
                  </a:cubicBezTo>
                  <a:cubicBezTo>
                    <a:pt x="4131064" y="592604"/>
                    <a:pt x="3905737" y="1538169"/>
                    <a:pt x="3716123" y="1905116"/>
                  </a:cubicBezTo>
                  <a:cubicBezTo>
                    <a:pt x="3690972" y="1974625"/>
                    <a:pt x="3430966" y="2413832"/>
                    <a:pt x="3388130" y="2486336"/>
                  </a:cubicBezTo>
                  <a:cubicBezTo>
                    <a:pt x="3374818" y="2508835"/>
                    <a:pt x="3375801" y="2510800"/>
                    <a:pt x="3401197" y="2516204"/>
                  </a:cubicBezTo>
                  <a:cubicBezTo>
                    <a:pt x="3466727" y="2530203"/>
                    <a:pt x="4727807" y="2809319"/>
                    <a:pt x="4836123" y="2833095"/>
                  </a:cubicBezTo>
                  <a:cubicBezTo>
                    <a:pt x="4852873" y="2836582"/>
                    <a:pt x="4867610" y="2845866"/>
                    <a:pt x="4883330" y="2852400"/>
                  </a:cubicBezTo>
                  <a:cubicBezTo>
                    <a:pt x="4897772" y="2861782"/>
                    <a:pt x="4917323" y="2863403"/>
                    <a:pt x="4926362" y="2880891"/>
                  </a:cubicBezTo>
                  <a:cubicBezTo>
                    <a:pt x="4927098" y="2904225"/>
                    <a:pt x="4908039" y="2905354"/>
                    <a:pt x="4893056" y="2908940"/>
                  </a:cubicBezTo>
                  <a:cubicBezTo>
                    <a:pt x="4850173" y="2919207"/>
                    <a:pt x="4806944" y="2928196"/>
                    <a:pt x="4763912" y="2938070"/>
                  </a:cubicBezTo>
                  <a:cubicBezTo>
                    <a:pt x="4514614" y="2995249"/>
                    <a:pt x="4264678" y="3049530"/>
                    <a:pt x="4015821" y="3108624"/>
                  </a:cubicBezTo>
                  <a:cubicBezTo>
                    <a:pt x="3753506" y="3176119"/>
                    <a:pt x="2650012" y="3224259"/>
                    <a:pt x="1524166" y="3259087"/>
                  </a:cubicBezTo>
                  <a:cubicBezTo>
                    <a:pt x="1501864" y="3264393"/>
                    <a:pt x="1482264" y="3256877"/>
                    <a:pt x="1462468" y="3248772"/>
                  </a:cubicBezTo>
                  <a:cubicBezTo>
                    <a:pt x="1345998" y="3200926"/>
                    <a:pt x="1229380" y="3153424"/>
                    <a:pt x="1112075" y="3107642"/>
                  </a:cubicBezTo>
                  <a:cubicBezTo>
                    <a:pt x="937689" y="3039607"/>
                    <a:pt x="763058" y="2971965"/>
                    <a:pt x="585233" y="2913214"/>
                  </a:cubicBezTo>
                  <a:cubicBezTo>
                    <a:pt x="466553" y="2874014"/>
                    <a:pt x="347822" y="2834273"/>
                    <a:pt x="223689" y="2814821"/>
                  </a:cubicBezTo>
                  <a:cubicBezTo>
                    <a:pt x="200847" y="2811235"/>
                    <a:pt x="177956" y="2814035"/>
                    <a:pt x="155163" y="2812021"/>
                  </a:cubicBezTo>
                  <a:cubicBezTo>
                    <a:pt x="146370" y="2811235"/>
                    <a:pt x="135710" y="2811137"/>
                    <a:pt x="132567" y="2800919"/>
                  </a:cubicBezTo>
                  <a:cubicBezTo>
                    <a:pt x="129865" y="2792077"/>
                    <a:pt x="137381" y="2785642"/>
                    <a:pt x="143325" y="2780288"/>
                  </a:cubicBezTo>
                  <a:cubicBezTo>
                    <a:pt x="222166" y="2709109"/>
                    <a:pt x="272174" y="2617396"/>
                    <a:pt x="318103" y="2524456"/>
                  </a:cubicBezTo>
                  <a:cubicBezTo>
                    <a:pt x="436440" y="2284933"/>
                    <a:pt x="533311" y="2036618"/>
                    <a:pt x="610384" y="1780688"/>
                  </a:cubicBezTo>
                  <a:cubicBezTo>
                    <a:pt x="714230" y="1435846"/>
                    <a:pt x="795233" y="1085257"/>
                    <a:pt x="874469" y="734225"/>
                  </a:cubicBezTo>
                  <a:cubicBezTo>
                    <a:pt x="880756" y="706323"/>
                    <a:pt x="887142" y="678373"/>
                    <a:pt x="893921" y="650569"/>
                  </a:cubicBezTo>
                  <a:cubicBezTo>
                    <a:pt x="897851" y="634310"/>
                    <a:pt x="892595" y="629987"/>
                    <a:pt x="877072" y="631510"/>
                  </a:cubicBezTo>
                  <a:cubicBezTo>
                    <a:pt x="829079" y="636176"/>
                    <a:pt x="727051" y="650618"/>
                    <a:pt x="723907" y="650323"/>
                  </a:cubicBezTo>
                  <a:cubicBezTo>
                    <a:pt x="675227" y="645706"/>
                    <a:pt x="657739" y="674738"/>
                    <a:pt x="642707" y="716050"/>
                  </a:cubicBezTo>
                  <a:cubicBezTo>
                    <a:pt x="577177" y="896625"/>
                    <a:pt x="512139" y="1077495"/>
                    <a:pt x="446560" y="1231397"/>
                  </a:cubicBezTo>
                  <a:cubicBezTo>
                    <a:pt x="466110" y="1183355"/>
                    <a:pt x="625956" y="865776"/>
                    <a:pt x="691535" y="787916"/>
                  </a:cubicBezTo>
                  <a:cubicBezTo>
                    <a:pt x="699984" y="777895"/>
                    <a:pt x="709956" y="769201"/>
                    <a:pt x="722728" y="764779"/>
                  </a:cubicBezTo>
                  <a:cubicBezTo>
                    <a:pt x="732406" y="761439"/>
                    <a:pt x="742279" y="760555"/>
                    <a:pt x="750433" y="768120"/>
                  </a:cubicBezTo>
                  <a:cubicBezTo>
                    <a:pt x="757998" y="775095"/>
                    <a:pt x="757016" y="784281"/>
                    <a:pt x="754952" y="793369"/>
                  </a:cubicBezTo>
                  <a:cubicBezTo>
                    <a:pt x="753675" y="798969"/>
                    <a:pt x="751269" y="804225"/>
                    <a:pt x="749156" y="809530"/>
                  </a:cubicBezTo>
                  <a:cubicBezTo>
                    <a:pt x="591570" y="1204674"/>
                    <a:pt x="431331" y="1598786"/>
                    <a:pt x="273352" y="1993832"/>
                  </a:cubicBezTo>
                  <a:cubicBezTo>
                    <a:pt x="228405" y="2106274"/>
                    <a:pt x="182721" y="2218372"/>
                    <a:pt x="137921" y="2330863"/>
                  </a:cubicBezTo>
                  <a:cubicBezTo>
                    <a:pt x="136103" y="2335431"/>
                    <a:pt x="134433" y="2340098"/>
                    <a:pt x="131928" y="2344323"/>
                  </a:cubicBezTo>
                  <a:cubicBezTo>
                    <a:pt x="127507" y="2351888"/>
                    <a:pt x="123282" y="2363726"/>
                    <a:pt x="113065" y="2359403"/>
                  </a:cubicBezTo>
                  <a:cubicBezTo>
                    <a:pt x="103928" y="2355523"/>
                    <a:pt x="106384" y="2343537"/>
                    <a:pt x="108988" y="2334891"/>
                  </a:cubicBezTo>
                  <a:cubicBezTo>
                    <a:pt x="122349" y="2290239"/>
                    <a:pt x="135956" y="2245586"/>
                    <a:pt x="150202" y="2201277"/>
                  </a:cubicBezTo>
                  <a:cubicBezTo>
                    <a:pt x="177514" y="2116393"/>
                    <a:pt x="185374" y="2028512"/>
                    <a:pt x="195739" y="1940878"/>
                  </a:cubicBezTo>
                  <a:cubicBezTo>
                    <a:pt x="199423" y="1909930"/>
                    <a:pt x="205956" y="1879720"/>
                    <a:pt x="216075" y="1850344"/>
                  </a:cubicBezTo>
                  <a:cubicBezTo>
                    <a:pt x="162827" y="2013923"/>
                    <a:pt x="98426" y="2173474"/>
                    <a:pt x="39037" y="2334842"/>
                  </a:cubicBezTo>
                  <a:cubicBezTo>
                    <a:pt x="34959" y="2345944"/>
                    <a:pt x="31324" y="2362105"/>
                    <a:pt x="16686" y="2359944"/>
                  </a:cubicBezTo>
                  <a:cubicBezTo>
                    <a:pt x="2637" y="2357832"/>
                    <a:pt x="2637" y="2341228"/>
                    <a:pt x="1212" y="2329537"/>
                  </a:cubicBezTo>
                  <a:cubicBezTo>
                    <a:pt x="-2767" y="2296723"/>
                    <a:pt x="4061" y="2264302"/>
                    <a:pt x="7107" y="2231881"/>
                  </a:cubicBezTo>
                  <a:cubicBezTo>
                    <a:pt x="17177" y="2125039"/>
                    <a:pt x="40215" y="2020358"/>
                    <a:pt x="62174" y="1915530"/>
                  </a:cubicBezTo>
                  <a:cubicBezTo>
                    <a:pt x="74503" y="1856681"/>
                    <a:pt x="72391" y="1796653"/>
                    <a:pt x="66055" y="1737411"/>
                  </a:cubicBezTo>
                  <a:cubicBezTo>
                    <a:pt x="55984" y="1643439"/>
                    <a:pt x="55100" y="1549909"/>
                    <a:pt x="66497" y="1456035"/>
                  </a:cubicBezTo>
                  <a:cubicBezTo>
                    <a:pt x="76468" y="1374049"/>
                    <a:pt x="85015" y="1291720"/>
                    <a:pt x="108496" y="1212239"/>
                  </a:cubicBezTo>
                  <a:cubicBezTo>
                    <a:pt x="131682" y="1133790"/>
                    <a:pt x="157816" y="1056225"/>
                    <a:pt x="190237" y="980969"/>
                  </a:cubicBezTo>
                  <a:cubicBezTo>
                    <a:pt x="195739" y="968197"/>
                    <a:pt x="201240" y="955228"/>
                    <a:pt x="209198" y="943832"/>
                  </a:cubicBezTo>
                  <a:cubicBezTo>
                    <a:pt x="277479" y="846176"/>
                    <a:pt x="334854" y="741053"/>
                    <a:pt x="416840" y="652632"/>
                  </a:cubicBezTo>
                  <a:cubicBezTo>
                    <a:pt x="453142" y="613481"/>
                    <a:pt x="490082" y="581404"/>
                    <a:pt x="542497" y="568583"/>
                  </a:cubicBezTo>
                  <a:cubicBezTo>
                    <a:pt x="570546" y="561706"/>
                    <a:pt x="1067718" y="419299"/>
                    <a:pt x="1160215" y="403530"/>
                  </a:cubicBezTo>
                  <a:cubicBezTo>
                    <a:pt x="1707228" y="299268"/>
                    <a:pt x="2715818" y="219484"/>
                    <a:pt x="2901238" y="217568"/>
                  </a:cubicBezTo>
                  <a:close/>
                  <a:moveTo>
                    <a:pt x="2479457" y="36"/>
                  </a:moveTo>
                  <a:cubicBezTo>
                    <a:pt x="2625794" y="2197"/>
                    <a:pt x="2772081" y="6716"/>
                    <a:pt x="2918418" y="8681"/>
                  </a:cubicBezTo>
                  <a:cubicBezTo>
                    <a:pt x="3068145" y="10646"/>
                    <a:pt x="3216790" y="26169"/>
                    <a:pt x="3365632" y="40513"/>
                  </a:cubicBezTo>
                  <a:cubicBezTo>
                    <a:pt x="3438776" y="47538"/>
                    <a:pt x="3610411" y="51909"/>
                    <a:pt x="3622741" y="54955"/>
                  </a:cubicBezTo>
                  <a:cubicBezTo>
                    <a:pt x="2624566" y="162288"/>
                    <a:pt x="1626342" y="269622"/>
                    <a:pt x="623648" y="377446"/>
                  </a:cubicBezTo>
                  <a:cubicBezTo>
                    <a:pt x="632981" y="364183"/>
                    <a:pt x="757704" y="264857"/>
                    <a:pt x="771999" y="258078"/>
                  </a:cubicBezTo>
                  <a:cubicBezTo>
                    <a:pt x="848630" y="221629"/>
                    <a:pt x="1100925" y="123383"/>
                    <a:pt x="1150341" y="111348"/>
                  </a:cubicBezTo>
                  <a:cubicBezTo>
                    <a:pt x="1227612" y="92534"/>
                    <a:pt x="1550594" y="57067"/>
                    <a:pt x="1633071" y="45769"/>
                  </a:cubicBezTo>
                  <a:cubicBezTo>
                    <a:pt x="1714075" y="34618"/>
                    <a:pt x="2389563" y="-1291"/>
                    <a:pt x="2479457" y="36"/>
                  </a:cubicBezTo>
                  <a:close/>
                </a:path>
              </a:pathLst>
            </a:custGeom>
            <a:solidFill>
              <a:srgbClr val="D8D2C0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26CAB8DF-D145-479B-96F4-AB64E0A39F6B}"/>
                </a:ext>
              </a:extLst>
            </p:cNvPr>
            <p:cNvGrpSpPr/>
            <p:nvPr/>
          </p:nvGrpSpPr>
          <p:grpSpPr>
            <a:xfrm>
              <a:off x="2253056" y="2904435"/>
              <a:ext cx="1833698" cy="2317224"/>
              <a:chOff x="2253056" y="2904435"/>
              <a:chExt cx="1833698" cy="231722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E3009D7-55DB-4E7D-AEF3-ECDA6D686187}"/>
                  </a:ext>
                </a:extLst>
              </p:cNvPr>
              <p:cNvSpPr/>
              <p:nvPr/>
            </p:nvSpPr>
            <p:spPr>
              <a:xfrm>
                <a:off x="2253056" y="2904435"/>
                <a:ext cx="1833698" cy="2317096"/>
              </a:xfrm>
              <a:custGeom>
                <a:avLst/>
                <a:gdLst>
                  <a:gd name="connsiteX0" fmla="*/ 1106882 w 1833698"/>
                  <a:gd name="connsiteY0" fmla="*/ 1573954 h 2317096"/>
                  <a:gd name="connsiteX1" fmla="*/ 1060702 w 1833698"/>
                  <a:gd name="connsiteY1" fmla="*/ 1619332 h 2317096"/>
                  <a:gd name="connsiteX2" fmla="*/ 1116604 w 1833698"/>
                  <a:gd name="connsiteY2" fmla="*/ 1609901 h 2317096"/>
                  <a:gd name="connsiteX3" fmla="*/ 1131096 w 1833698"/>
                  <a:gd name="connsiteY3" fmla="*/ 1579051 h 2317096"/>
                  <a:gd name="connsiteX4" fmla="*/ 1106882 w 1833698"/>
                  <a:gd name="connsiteY4" fmla="*/ 1573954 h 2317096"/>
                  <a:gd name="connsiteX5" fmla="*/ 1285820 w 1833698"/>
                  <a:gd name="connsiteY5" fmla="*/ 153 h 2317096"/>
                  <a:gd name="connsiteX6" fmla="*/ 1341292 w 1833698"/>
                  <a:gd name="connsiteY6" fmla="*/ 12035 h 2317096"/>
                  <a:gd name="connsiteX7" fmla="*/ 1426520 w 1833698"/>
                  <a:gd name="connsiteY7" fmla="*/ 136315 h 2317096"/>
                  <a:gd name="connsiteX8" fmla="*/ 1396113 w 1833698"/>
                  <a:gd name="connsiteY8" fmla="*/ 207838 h 2317096"/>
                  <a:gd name="connsiteX9" fmla="*/ 1392674 w 1833698"/>
                  <a:gd name="connsiteY9" fmla="*/ 229551 h 2317096"/>
                  <a:gd name="connsiteX10" fmla="*/ 1429565 w 1833698"/>
                  <a:gd name="connsiteY10" fmla="*/ 403102 h 2317096"/>
                  <a:gd name="connsiteX11" fmla="*/ 1393558 w 1833698"/>
                  <a:gd name="connsiteY11" fmla="*/ 495747 h 2317096"/>
                  <a:gd name="connsiteX12" fmla="*/ 1386337 w 1833698"/>
                  <a:gd name="connsiteY12" fmla="*/ 513726 h 2317096"/>
                  <a:gd name="connsiteX13" fmla="*/ 1497011 w 1833698"/>
                  <a:gd name="connsiteY13" fmla="*/ 623319 h 2317096"/>
                  <a:gd name="connsiteX14" fmla="*/ 1589607 w 1833698"/>
                  <a:gd name="connsiteY14" fmla="*/ 681972 h 2317096"/>
                  <a:gd name="connsiteX15" fmla="*/ 1660836 w 1833698"/>
                  <a:gd name="connsiteY15" fmla="*/ 739200 h 2317096"/>
                  <a:gd name="connsiteX16" fmla="*/ 1775733 w 1833698"/>
                  <a:gd name="connsiteY16" fmla="*/ 967719 h 2317096"/>
                  <a:gd name="connsiteX17" fmla="*/ 1799214 w 1833698"/>
                  <a:gd name="connsiteY17" fmla="*/ 1141761 h 2317096"/>
                  <a:gd name="connsiteX18" fmla="*/ 1825790 w 1833698"/>
                  <a:gd name="connsiteY18" fmla="*/ 1379368 h 2317096"/>
                  <a:gd name="connsiteX19" fmla="*/ 1832913 w 1833698"/>
                  <a:gd name="connsiteY19" fmla="*/ 1469165 h 2317096"/>
                  <a:gd name="connsiteX20" fmla="*/ 1792288 w 1833698"/>
                  <a:gd name="connsiteY20" fmla="*/ 1547466 h 2317096"/>
                  <a:gd name="connsiteX21" fmla="*/ 1631362 w 1833698"/>
                  <a:gd name="connsiteY21" fmla="*/ 1634021 h 2317096"/>
                  <a:gd name="connsiteX22" fmla="*/ 1641825 w 1833698"/>
                  <a:gd name="connsiteY22" fmla="*/ 1666049 h 2317096"/>
                  <a:gd name="connsiteX23" fmla="*/ 1642512 w 1833698"/>
                  <a:gd name="connsiteY23" fmla="*/ 1864013 h 2317096"/>
                  <a:gd name="connsiteX24" fmla="*/ 1657643 w 1833698"/>
                  <a:gd name="connsiteY24" fmla="*/ 1942806 h 2317096"/>
                  <a:gd name="connsiteX25" fmla="*/ 1518379 w 1833698"/>
                  <a:gd name="connsiteY25" fmla="*/ 2154084 h 2317096"/>
                  <a:gd name="connsiteX26" fmla="*/ 1296590 w 1833698"/>
                  <a:gd name="connsiteY26" fmla="*/ 2189157 h 2317096"/>
                  <a:gd name="connsiteX27" fmla="*/ 1215243 w 1833698"/>
                  <a:gd name="connsiteY27" fmla="*/ 2174126 h 2317096"/>
                  <a:gd name="connsiteX28" fmla="*/ 1126429 w 1833698"/>
                  <a:gd name="connsiteY28" fmla="*/ 2223838 h 2317096"/>
                  <a:gd name="connsiteX29" fmla="*/ 979355 w 1833698"/>
                  <a:gd name="connsiteY29" fmla="*/ 2263874 h 2317096"/>
                  <a:gd name="connsiteX30" fmla="*/ 836113 w 1833698"/>
                  <a:gd name="connsiteY30" fmla="*/ 2291922 h 2317096"/>
                  <a:gd name="connsiteX31" fmla="*/ 626162 w 1833698"/>
                  <a:gd name="connsiteY31" fmla="*/ 2316042 h 2317096"/>
                  <a:gd name="connsiteX32" fmla="*/ 557194 w 1833698"/>
                  <a:gd name="connsiteY32" fmla="*/ 2254294 h 2317096"/>
                  <a:gd name="connsiteX33" fmla="*/ 551692 w 1833698"/>
                  <a:gd name="connsiteY33" fmla="*/ 2223003 h 2317096"/>
                  <a:gd name="connsiteX34" fmla="*/ 380352 w 1833698"/>
                  <a:gd name="connsiteY34" fmla="*/ 2179137 h 2317096"/>
                  <a:gd name="connsiteX35" fmla="*/ 321699 w 1833698"/>
                  <a:gd name="connsiteY35" fmla="*/ 2090666 h 2317096"/>
                  <a:gd name="connsiteX36" fmla="*/ 94801 w 1833698"/>
                  <a:gd name="connsiteY36" fmla="*/ 2059473 h 2317096"/>
                  <a:gd name="connsiteX37" fmla="*/ 22591 w 1833698"/>
                  <a:gd name="connsiteY37" fmla="*/ 2031866 h 2317096"/>
                  <a:gd name="connsiteX38" fmla="*/ 1124 w 1833698"/>
                  <a:gd name="connsiteY38" fmla="*/ 1968645 h 2317096"/>
                  <a:gd name="connsiteX39" fmla="*/ 136605 w 1833698"/>
                  <a:gd name="connsiteY39" fmla="*/ 1840484 h 2317096"/>
                  <a:gd name="connsiteX40" fmla="*/ 221587 w 1833698"/>
                  <a:gd name="connsiteY40" fmla="*/ 1820343 h 2317096"/>
                  <a:gd name="connsiteX41" fmla="*/ 286871 w 1833698"/>
                  <a:gd name="connsiteY41" fmla="*/ 1814400 h 2317096"/>
                  <a:gd name="connsiteX42" fmla="*/ 318997 w 1833698"/>
                  <a:gd name="connsiteY42" fmla="*/ 1808407 h 2317096"/>
                  <a:gd name="connsiteX43" fmla="*/ 264029 w 1833698"/>
                  <a:gd name="connsiteY43" fmla="*/ 1701761 h 2317096"/>
                  <a:gd name="connsiteX44" fmla="*/ 244380 w 1833698"/>
                  <a:gd name="connsiteY44" fmla="*/ 1633824 h 2317096"/>
                  <a:gd name="connsiteX45" fmla="*/ 282794 w 1833698"/>
                  <a:gd name="connsiteY45" fmla="*/ 1568982 h 2317096"/>
                  <a:gd name="connsiteX46" fmla="*/ 299790 w 1833698"/>
                  <a:gd name="connsiteY46" fmla="*/ 1567557 h 2317096"/>
                  <a:gd name="connsiteX47" fmla="*/ 111601 w 1833698"/>
                  <a:gd name="connsiteY47" fmla="*/ 1226842 h 2317096"/>
                  <a:gd name="connsiteX48" fmla="*/ 139601 w 1833698"/>
                  <a:gd name="connsiteY48" fmla="*/ 1191817 h 2317096"/>
                  <a:gd name="connsiteX49" fmla="*/ 501439 w 1833698"/>
                  <a:gd name="connsiteY49" fmla="*/ 1285101 h 2317096"/>
                  <a:gd name="connsiteX50" fmla="*/ 521875 w 1833698"/>
                  <a:gd name="connsiteY50" fmla="*/ 1299888 h 2317096"/>
                  <a:gd name="connsiteX51" fmla="*/ 593741 w 1833698"/>
                  <a:gd name="connsiteY51" fmla="*/ 1492351 h 2317096"/>
                  <a:gd name="connsiteX52" fmla="*/ 635888 w 1833698"/>
                  <a:gd name="connsiteY52" fmla="*/ 1598996 h 2317096"/>
                  <a:gd name="connsiteX53" fmla="*/ 665657 w 1833698"/>
                  <a:gd name="connsiteY53" fmla="*/ 1618547 h 2317096"/>
                  <a:gd name="connsiteX54" fmla="*/ 743222 w 1833698"/>
                  <a:gd name="connsiteY54" fmla="*/ 1619431 h 2317096"/>
                  <a:gd name="connsiteX55" fmla="*/ 866225 w 1833698"/>
                  <a:gd name="connsiteY55" fmla="*/ 1536561 h 2317096"/>
                  <a:gd name="connsiteX56" fmla="*/ 894716 w 1833698"/>
                  <a:gd name="connsiteY56" fmla="*/ 1542849 h 2317096"/>
                  <a:gd name="connsiteX57" fmla="*/ 953762 w 1833698"/>
                  <a:gd name="connsiteY57" fmla="*/ 1524133 h 2317096"/>
                  <a:gd name="connsiteX58" fmla="*/ 1109678 w 1833698"/>
                  <a:gd name="connsiteY58" fmla="*/ 1252238 h 2317096"/>
                  <a:gd name="connsiteX59" fmla="*/ 1112085 w 1833698"/>
                  <a:gd name="connsiteY59" fmla="*/ 1228807 h 2317096"/>
                  <a:gd name="connsiteX60" fmla="*/ 1073720 w 1833698"/>
                  <a:gd name="connsiteY60" fmla="*/ 1169663 h 2317096"/>
                  <a:gd name="connsiteX61" fmla="*/ 1070134 w 1833698"/>
                  <a:gd name="connsiteY61" fmla="*/ 1069207 h 2317096"/>
                  <a:gd name="connsiteX62" fmla="*/ 1130506 w 1833698"/>
                  <a:gd name="connsiteY62" fmla="*/ 795298 h 2317096"/>
                  <a:gd name="connsiteX63" fmla="*/ 1194906 w 1833698"/>
                  <a:gd name="connsiteY63" fmla="*/ 705305 h 2317096"/>
                  <a:gd name="connsiteX64" fmla="*/ 1225460 w 1833698"/>
                  <a:gd name="connsiteY64" fmla="*/ 685361 h 2317096"/>
                  <a:gd name="connsiteX65" fmla="*/ 1205909 w 1833698"/>
                  <a:gd name="connsiteY65" fmla="*/ 695923 h 2317096"/>
                  <a:gd name="connsiteX66" fmla="*/ 1135271 w 1833698"/>
                  <a:gd name="connsiteY66" fmla="*/ 658785 h 2317096"/>
                  <a:gd name="connsiteX67" fmla="*/ 1085263 w 1833698"/>
                  <a:gd name="connsiteY67" fmla="*/ 605635 h 2317096"/>
                  <a:gd name="connsiteX68" fmla="*/ 1073180 w 1833698"/>
                  <a:gd name="connsiteY68" fmla="*/ 584021 h 2317096"/>
                  <a:gd name="connsiteX69" fmla="*/ 1029755 w 1833698"/>
                  <a:gd name="connsiteY69" fmla="*/ 479586 h 2317096"/>
                  <a:gd name="connsiteX70" fmla="*/ 987853 w 1833698"/>
                  <a:gd name="connsiteY70" fmla="*/ 416905 h 2317096"/>
                  <a:gd name="connsiteX71" fmla="*/ 998857 w 1833698"/>
                  <a:gd name="connsiteY71" fmla="*/ 322639 h 2317096"/>
                  <a:gd name="connsiteX72" fmla="*/ 1070281 w 1833698"/>
                  <a:gd name="connsiteY72" fmla="*/ 207593 h 2317096"/>
                  <a:gd name="connsiteX73" fmla="*/ 1195495 w 1833698"/>
                  <a:gd name="connsiteY73" fmla="*/ 117600 h 2317096"/>
                  <a:gd name="connsiteX74" fmla="*/ 1204583 w 1833698"/>
                  <a:gd name="connsiteY74" fmla="*/ 98638 h 2317096"/>
                  <a:gd name="connsiteX75" fmla="*/ 1285820 w 1833698"/>
                  <a:gd name="connsiteY75" fmla="*/ 153 h 231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833698" h="2317096">
                    <a:moveTo>
                      <a:pt x="1106882" y="1573954"/>
                    </a:moveTo>
                    <a:cubicBezTo>
                      <a:pt x="1086556" y="1572930"/>
                      <a:pt x="1076213" y="1585106"/>
                      <a:pt x="1060702" y="1619332"/>
                    </a:cubicBezTo>
                    <a:cubicBezTo>
                      <a:pt x="1079958" y="1616090"/>
                      <a:pt x="1098282" y="1612996"/>
                      <a:pt x="1116604" y="1609901"/>
                    </a:cubicBezTo>
                    <a:cubicBezTo>
                      <a:pt x="1130113" y="1603662"/>
                      <a:pt x="1137825" y="1594771"/>
                      <a:pt x="1131096" y="1579051"/>
                    </a:cubicBezTo>
                    <a:cubicBezTo>
                      <a:pt x="1121541" y="1576104"/>
                      <a:pt x="1113657" y="1574296"/>
                      <a:pt x="1106882" y="1573954"/>
                    </a:cubicBezTo>
                    <a:close/>
                    <a:moveTo>
                      <a:pt x="1285820" y="153"/>
                    </a:moveTo>
                    <a:cubicBezTo>
                      <a:pt x="1302970" y="-811"/>
                      <a:pt x="1321802" y="2751"/>
                      <a:pt x="1341292" y="12035"/>
                    </a:cubicBezTo>
                    <a:cubicBezTo>
                      <a:pt x="1392871" y="36645"/>
                      <a:pt x="1423720" y="77221"/>
                      <a:pt x="1426520" y="136315"/>
                    </a:cubicBezTo>
                    <a:cubicBezTo>
                      <a:pt x="1427895" y="165151"/>
                      <a:pt x="1418463" y="189712"/>
                      <a:pt x="1396113" y="207838"/>
                    </a:cubicBezTo>
                    <a:cubicBezTo>
                      <a:pt x="1386976" y="215256"/>
                      <a:pt x="1386288" y="220512"/>
                      <a:pt x="1392674" y="229551"/>
                    </a:cubicBezTo>
                    <a:cubicBezTo>
                      <a:pt x="1429664" y="282063"/>
                      <a:pt x="1430597" y="342877"/>
                      <a:pt x="1429565" y="403102"/>
                    </a:cubicBezTo>
                    <a:cubicBezTo>
                      <a:pt x="1428976" y="437193"/>
                      <a:pt x="1403629" y="464014"/>
                      <a:pt x="1393558" y="495747"/>
                    </a:cubicBezTo>
                    <a:cubicBezTo>
                      <a:pt x="1391594" y="501887"/>
                      <a:pt x="1388794" y="507733"/>
                      <a:pt x="1386337" y="513726"/>
                    </a:cubicBezTo>
                    <a:cubicBezTo>
                      <a:pt x="1410702" y="562898"/>
                      <a:pt x="1448969" y="598070"/>
                      <a:pt x="1497011" y="623319"/>
                    </a:cubicBezTo>
                    <a:cubicBezTo>
                      <a:pt x="1529481" y="640364"/>
                      <a:pt x="1564358" y="653726"/>
                      <a:pt x="1589607" y="681972"/>
                    </a:cubicBezTo>
                    <a:cubicBezTo>
                      <a:pt x="1609354" y="686834"/>
                      <a:pt x="1653172" y="719698"/>
                      <a:pt x="1660836" y="739200"/>
                    </a:cubicBezTo>
                    <a:cubicBezTo>
                      <a:pt x="1722435" y="803649"/>
                      <a:pt x="1758933" y="880575"/>
                      <a:pt x="1775733" y="967719"/>
                    </a:cubicBezTo>
                    <a:cubicBezTo>
                      <a:pt x="1786835" y="1025340"/>
                      <a:pt x="1792681" y="1083551"/>
                      <a:pt x="1799214" y="1141761"/>
                    </a:cubicBezTo>
                    <a:cubicBezTo>
                      <a:pt x="1808106" y="1220947"/>
                      <a:pt x="1810267" y="1300870"/>
                      <a:pt x="1825790" y="1379368"/>
                    </a:cubicBezTo>
                    <a:cubicBezTo>
                      <a:pt x="1831635" y="1408940"/>
                      <a:pt x="1835418" y="1439003"/>
                      <a:pt x="1832913" y="1469165"/>
                    </a:cubicBezTo>
                    <a:cubicBezTo>
                      <a:pt x="1830407" y="1500898"/>
                      <a:pt x="1816554" y="1527817"/>
                      <a:pt x="1792288" y="1547466"/>
                    </a:cubicBezTo>
                    <a:cubicBezTo>
                      <a:pt x="1744295" y="1586371"/>
                      <a:pt x="1689228" y="1613046"/>
                      <a:pt x="1631362" y="1634021"/>
                    </a:cubicBezTo>
                    <a:cubicBezTo>
                      <a:pt x="1637895" y="1643698"/>
                      <a:pt x="1642218" y="1654013"/>
                      <a:pt x="1641825" y="1666049"/>
                    </a:cubicBezTo>
                    <a:cubicBezTo>
                      <a:pt x="1639761" y="1732021"/>
                      <a:pt x="1647523" y="1797944"/>
                      <a:pt x="1642512" y="1864013"/>
                    </a:cubicBezTo>
                    <a:cubicBezTo>
                      <a:pt x="1640499" y="1890933"/>
                      <a:pt x="1654351" y="1915936"/>
                      <a:pt x="1657643" y="1942806"/>
                    </a:cubicBezTo>
                    <a:cubicBezTo>
                      <a:pt x="1671839" y="2058982"/>
                      <a:pt x="1630871" y="2122645"/>
                      <a:pt x="1518379" y="2154084"/>
                    </a:cubicBezTo>
                    <a:cubicBezTo>
                      <a:pt x="1445825" y="2174371"/>
                      <a:pt x="1370814" y="2179284"/>
                      <a:pt x="1296590" y="2189157"/>
                    </a:cubicBezTo>
                    <a:cubicBezTo>
                      <a:pt x="1267215" y="2193087"/>
                      <a:pt x="1239755" y="2193382"/>
                      <a:pt x="1215243" y="2174126"/>
                    </a:cubicBezTo>
                    <a:cubicBezTo>
                      <a:pt x="1190141" y="2198687"/>
                      <a:pt x="1157032" y="2209543"/>
                      <a:pt x="1126429" y="2223838"/>
                    </a:cubicBezTo>
                    <a:cubicBezTo>
                      <a:pt x="1080057" y="2245501"/>
                      <a:pt x="1032703" y="2262448"/>
                      <a:pt x="979355" y="2263874"/>
                    </a:cubicBezTo>
                    <a:cubicBezTo>
                      <a:pt x="930920" y="2265150"/>
                      <a:pt x="882436" y="2276547"/>
                      <a:pt x="836113" y="2291922"/>
                    </a:cubicBezTo>
                    <a:cubicBezTo>
                      <a:pt x="767538" y="2314666"/>
                      <a:pt x="697390" y="2319627"/>
                      <a:pt x="626162" y="2316042"/>
                    </a:cubicBezTo>
                    <a:cubicBezTo>
                      <a:pt x="584309" y="2313929"/>
                      <a:pt x="564808" y="2295606"/>
                      <a:pt x="557194" y="2254294"/>
                    </a:cubicBezTo>
                    <a:cubicBezTo>
                      <a:pt x="555278" y="2243880"/>
                      <a:pt x="553510" y="2233417"/>
                      <a:pt x="551692" y="2223003"/>
                    </a:cubicBezTo>
                    <a:cubicBezTo>
                      <a:pt x="491468" y="2220792"/>
                      <a:pt x="438513" y="2189894"/>
                      <a:pt x="380352" y="2179137"/>
                    </a:cubicBezTo>
                    <a:cubicBezTo>
                      <a:pt x="346260" y="2172848"/>
                      <a:pt x="314920" y="2122989"/>
                      <a:pt x="321699" y="2090666"/>
                    </a:cubicBezTo>
                    <a:cubicBezTo>
                      <a:pt x="245952" y="2081137"/>
                      <a:pt x="171383" y="2063943"/>
                      <a:pt x="94801" y="2059473"/>
                    </a:cubicBezTo>
                    <a:cubicBezTo>
                      <a:pt x="69551" y="2058000"/>
                      <a:pt x="44205" y="2046357"/>
                      <a:pt x="22591" y="2031866"/>
                    </a:cubicBezTo>
                    <a:cubicBezTo>
                      <a:pt x="682" y="2017130"/>
                      <a:pt x="-2119" y="1992716"/>
                      <a:pt x="1124" y="1968645"/>
                    </a:cubicBezTo>
                    <a:cubicBezTo>
                      <a:pt x="10850" y="1896533"/>
                      <a:pt x="89987" y="1848393"/>
                      <a:pt x="136605" y="1840484"/>
                    </a:cubicBezTo>
                    <a:cubicBezTo>
                      <a:pt x="165489" y="1835621"/>
                      <a:pt x="194422" y="1832280"/>
                      <a:pt x="221587" y="1820343"/>
                    </a:cubicBezTo>
                    <a:cubicBezTo>
                      <a:pt x="242513" y="1811108"/>
                      <a:pt x="265208" y="1817543"/>
                      <a:pt x="286871" y="1814400"/>
                    </a:cubicBezTo>
                    <a:cubicBezTo>
                      <a:pt x="296204" y="1807964"/>
                      <a:pt x="307650" y="1812582"/>
                      <a:pt x="318997" y="1808407"/>
                    </a:cubicBezTo>
                    <a:cubicBezTo>
                      <a:pt x="299299" y="1773087"/>
                      <a:pt x="279109" y="1738750"/>
                      <a:pt x="264029" y="1701761"/>
                    </a:cubicBezTo>
                    <a:cubicBezTo>
                      <a:pt x="255039" y="1679803"/>
                      <a:pt x="247868" y="1657305"/>
                      <a:pt x="244380" y="1633824"/>
                    </a:cubicBezTo>
                    <a:cubicBezTo>
                      <a:pt x="239664" y="1602140"/>
                      <a:pt x="252191" y="1581459"/>
                      <a:pt x="282794" y="1568982"/>
                    </a:cubicBezTo>
                    <a:cubicBezTo>
                      <a:pt x="289376" y="1566428"/>
                      <a:pt x="294976" y="1566231"/>
                      <a:pt x="299790" y="1567557"/>
                    </a:cubicBezTo>
                    <a:cubicBezTo>
                      <a:pt x="250471" y="1477123"/>
                      <a:pt x="112485" y="1229396"/>
                      <a:pt x="111601" y="1226842"/>
                    </a:cubicBezTo>
                    <a:cubicBezTo>
                      <a:pt x="98535" y="1189459"/>
                      <a:pt x="98535" y="1189459"/>
                      <a:pt x="139601" y="1191817"/>
                    </a:cubicBezTo>
                    <a:cubicBezTo>
                      <a:pt x="160281" y="1192996"/>
                      <a:pt x="458604" y="1281565"/>
                      <a:pt x="501439" y="1285101"/>
                    </a:cubicBezTo>
                    <a:cubicBezTo>
                      <a:pt x="511509" y="1285937"/>
                      <a:pt x="519271" y="1290505"/>
                      <a:pt x="521875" y="1299888"/>
                    </a:cubicBezTo>
                    <a:cubicBezTo>
                      <a:pt x="540344" y="1366154"/>
                      <a:pt x="578267" y="1425298"/>
                      <a:pt x="593741" y="1492351"/>
                    </a:cubicBezTo>
                    <a:cubicBezTo>
                      <a:pt x="602534" y="1530421"/>
                      <a:pt x="620169" y="1564168"/>
                      <a:pt x="635888" y="1598996"/>
                    </a:cubicBezTo>
                    <a:cubicBezTo>
                      <a:pt x="641439" y="1611277"/>
                      <a:pt x="649937" y="1623312"/>
                      <a:pt x="665657" y="1618547"/>
                    </a:cubicBezTo>
                    <a:cubicBezTo>
                      <a:pt x="691937" y="1610638"/>
                      <a:pt x="717383" y="1620119"/>
                      <a:pt x="743222" y="1619431"/>
                    </a:cubicBezTo>
                    <a:cubicBezTo>
                      <a:pt x="755110" y="1555916"/>
                      <a:pt x="800990" y="1524968"/>
                      <a:pt x="866225" y="1536561"/>
                    </a:cubicBezTo>
                    <a:cubicBezTo>
                      <a:pt x="875804" y="1538280"/>
                      <a:pt x="886071" y="1538870"/>
                      <a:pt x="894716" y="1542849"/>
                    </a:cubicBezTo>
                    <a:cubicBezTo>
                      <a:pt x="920653" y="1554786"/>
                      <a:pt x="937944" y="1543488"/>
                      <a:pt x="953762" y="1524133"/>
                    </a:cubicBezTo>
                    <a:cubicBezTo>
                      <a:pt x="1020717" y="1442098"/>
                      <a:pt x="1072738" y="1351466"/>
                      <a:pt x="1109678" y="1252238"/>
                    </a:cubicBezTo>
                    <a:cubicBezTo>
                      <a:pt x="1112330" y="1245116"/>
                      <a:pt x="1111741" y="1236765"/>
                      <a:pt x="1112085" y="1228807"/>
                    </a:cubicBezTo>
                    <a:cubicBezTo>
                      <a:pt x="1095137" y="1203361"/>
                      <a:pt x="1078141" y="1179733"/>
                      <a:pt x="1073720" y="1169663"/>
                    </a:cubicBezTo>
                    <a:cubicBezTo>
                      <a:pt x="1059130" y="1136407"/>
                      <a:pt x="1059622" y="1102659"/>
                      <a:pt x="1070134" y="1069207"/>
                    </a:cubicBezTo>
                    <a:cubicBezTo>
                      <a:pt x="1098232" y="979656"/>
                      <a:pt x="1108106" y="886126"/>
                      <a:pt x="1130506" y="795298"/>
                    </a:cubicBezTo>
                    <a:cubicBezTo>
                      <a:pt x="1140330" y="755558"/>
                      <a:pt x="1158702" y="724856"/>
                      <a:pt x="1194906" y="705305"/>
                    </a:cubicBezTo>
                    <a:cubicBezTo>
                      <a:pt x="1197215" y="704028"/>
                      <a:pt x="1211558" y="692877"/>
                      <a:pt x="1225460" y="685361"/>
                    </a:cubicBezTo>
                    <a:cubicBezTo>
                      <a:pt x="1218828" y="688652"/>
                      <a:pt x="1212443" y="692435"/>
                      <a:pt x="1205909" y="695923"/>
                    </a:cubicBezTo>
                    <a:cubicBezTo>
                      <a:pt x="1160520" y="706140"/>
                      <a:pt x="1157769" y="704666"/>
                      <a:pt x="1135271" y="658785"/>
                    </a:cubicBezTo>
                    <a:cubicBezTo>
                      <a:pt x="1107173" y="652007"/>
                      <a:pt x="1113018" y="613494"/>
                      <a:pt x="1085263" y="605635"/>
                    </a:cubicBezTo>
                    <a:cubicBezTo>
                      <a:pt x="1076373" y="603081"/>
                      <a:pt x="1069103" y="592715"/>
                      <a:pt x="1073180" y="584021"/>
                    </a:cubicBezTo>
                    <a:cubicBezTo>
                      <a:pt x="1097152" y="532835"/>
                      <a:pt x="1055790" y="508764"/>
                      <a:pt x="1029755" y="479586"/>
                    </a:cubicBezTo>
                    <a:cubicBezTo>
                      <a:pt x="1012611" y="460378"/>
                      <a:pt x="997678" y="440140"/>
                      <a:pt x="987853" y="416905"/>
                    </a:cubicBezTo>
                    <a:cubicBezTo>
                      <a:pt x="974001" y="384140"/>
                      <a:pt x="974296" y="351621"/>
                      <a:pt x="998857" y="322639"/>
                    </a:cubicBezTo>
                    <a:cubicBezTo>
                      <a:pt x="1013102" y="278379"/>
                      <a:pt x="1041102" y="241979"/>
                      <a:pt x="1070281" y="207593"/>
                    </a:cubicBezTo>
                    <a:cubicBezTo>
                      <a:pt x="1104029" y="167803"/>
                      <a:pt x="1144850" y="134891"/>
                      <a:pt x="1195495" y="117600"/>
                    </a:cubicBezTo>
                    <a:cubicBezTo>
                      <a:pt x="1207137" y="113621"/>
                      <a:pt x="1205566" y="106351"/>
                      <a:pt x="1204583" y="98638"/>
                    </a:cubicBezTo>
                    <a:cubicBezTo>
                      <a:pt x="1198062" y="46654"/>
                      <a:pt x="1234369" y="3042"/>
                      <a:pt x="1285820" y="153"/>
                    </a:cubicBezTo>
                    <a:close/>
                  </a:path>
                </a:pathLst>
              </a:custGeom>
              <a:solidFill>
                <a:srgbClr val="FEDCBA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1D7CE5C8-1A4E-422F-84A9-4630EBAA4F2F}"/>
                  </a:ext>
                </a:extLst>
              </p:cNvPr>
              <p:cNvSpPr/>
              <p:nvPr/>
            </p:nvSpPr>
            <p:spPr>
              <a:xfrm>
                <a:off x="2496421" y="4471202"/>
                <a:ext cx="1417032" cy="695296"/>
              </a:xfrm>
              <a:custGeom>
                <a:avLst/>
                <a:gdLst>
                  <a:gd name="connsiteX0" fmla="*/ 510620 w 2346749"/>
                  <a:gd name="connsiteY0" fmla="*/ 1086955 h 1151480"/>
                  <a:gd name="connsiteX1" fmla="*/ 226863 w 2346749"/>
                  <a:gd name="connsiteY1" fmla="*/ 1014307 h 1151480"/>
                  <a:gd name="connsiteX2" fmla="*/ 129728 w 2346749"/>
                  <a:gd name="connsiteY2" fmla="*/ 867792 h 1151480"/>
                  <a:gd name="connsiteX3" fmla="*/ 127125 w 2346749"/>
                  <a:gd name="connsiteY3" fmla="*/ 818330 h 1151480"/>
                  <a:gd name="connsiteX4" fmla="*/ 242727 w 2346749"/>
                  <a:gd name="connsiteY4" fmla="*/ 622759 h 1151480"/>
                  <a:gd name="connsiteX5" fmla="*/ 234591 w 2346749"/>
                  <a:gd name="connsiteY5" fmla="*/ 540430 h 1151480"/>
                  <a:gd name="connsiteX6" fmla="*/ 185536 w 2346749"/>
                  <a:gd name="connsiteY6" fmla="*/ 504879 h 1151480"/>
                  <a:gd name="connsiteX7" fmla="*/ 71968 w 2346749"/>
                  <a:gd name="connsiteY7" fmla="*/ 410185 h 1151480"/>
                  <a:gd name="connsiteX8" fmla="*/ 125173 w 2346749"/>
                  <a:gd name="connsiteY8" fmla="*/ 400260 h 1151480"/>
                  <a:gd name="connsiteX9" fmla="*/ 34139 w 2346749"/>
                  <a:gd name="connsiteY9" fmla="*/ 223644 h 1151480"/>
                  <a:gd name="connsiteX10" fmla="*/ 1598 w 2346749"/>
                  <a:gd name="connsiteY10" fmla="*/ 111134 h 1151480"/>
                  <a:gd name="connsiteX11" fmla="*/ 65216 w 2346749"/>
                  <a:gd name="connsiteY11" fmla="*/ 3749 h 1151480"/>
                  <a:gd name="connsiteX12" fmla="*/ 127369 w 2346749"/>
                  <a:gd name="connsiteY12" fmla="*/ 34419 h 1151480"/>
                  <a:gd name="connsiteX13" fmla="*/ 201318 w 2346749"/>
                  <a:gd name="connsiteY13" fmla="*/ 93318 h 1151480"/>
                  <a:gd name="connsiteX14" fmla="*/ 496058 w 2346749"/>
                  <a:gd name="connsiteY14" fmla="*/ 227224 h 1151480"/>
                  <a:gd name="connsiteX15" fmla="*/ 649814 w 2346749"/>
                  <a:gd name="connsiteY15" fmla="*/ 299302 h 1151480"/>
                  <a:gd name="connsiteX16" fmla="*/ 689432 w 2346749"/>
                  <a:gd name="connsiteY16" fmla="*/ 306380 h 1151480"/>
                  <a:gd name="connsiteX17" fmla="*/ 968552 w 2346749"/>
                  <a:gd name="connsiteY17" fmla="*/ 297512 h 1151480"/>
                  <a:gd name="connsiteX18" fmla="*/ 1106607 w 2346749"/>
                  <a:gd name="connsiteY18" fmla="*/ 265785 h 1151480"/>
                  <a:gd name="connsiteX19" fmla="*/ 1388167 w 2346749"/>
                  <a:gd name="connsiteY19" fmla="*/ 263426 h 1151480"/>
                  <a:gd name="connsiteX20" fmla="*/ 1690473 w 2346749"/>
                  <a:gd name="connsiteY20" fmla="*/ 249921 h 1151480"/>
                  <a:gd name="connsiteX21" fmla="*/ 2141571 w 2346749"/>
                  <a:gd name="connsiteY21" fmla="*/ 153193 h 1151480"/>
                  <a:gd name="connsiteX22" fmla="*/ 2248224 w 2346749"/>
                  <a:gd name="connsiteY22" fmla="*/ 114144 h 1151480"/>
                  <a:gd name="connsiteX23" fmla="*/ 2298744 w 2346749"/>
                  <a:gd name="connsiteY23" fmla="*/ 111866 h 1151480"/>
                  <a:gd name="connsiteX24" fmla="*/ 2316072 w 2346749"/>
                  <a:gd name="connsiteY24" fmla="*/ 164908 h 1151480"/>
                  <a:gd name="connsiteX25" fmla="*/ 2317211 w 2346749"/>
                  <a:gd name="connsiteY25" fmla="*/ 492758 h 1151480"/>
                  <a:gd name="connsiteX26" fmla="*/ 2342267 w 2346749"/>
                  <a:gd name="connsiteY26" fmla="*/ 623247 h 1151480"/>
                  <a:gd name="connsiteX27" fmla="*/ 2111634 w 2346749"/>
                  <a:gd name="connsiteY27" fmla="*/ 973143 h 1151480"/>
                  <a:gd name="connsiteX28" fmla="*/ 1744328 w 2346749"/>
                  <a:gd name="connsiteY28" fmla="*/ 1031229 h 1151480"/>
                  <a:gd name="connsiteX29" fmla="*/ 1609608 w 2346749"/>
                  <a:gd name="connsiteY29" fmla="*/ 1006335 h 1151480"/>
                  <a:gd name="connsiteX30" fmla="*/ 1562668 w 2346749"/>
                  <a:gd name="connsiteY30" fmla="*/ 979082 h 1151480"/>
                  <a:gd name="connsiteX31" fmla="*/ 1476760 w 2346749"/>
                  <a:gd name="connsiteY31" fmla="*/ 899031 h 1151480"/>
                  <a:gd name="connsiteX32" fmla="*/ 1413793 w 2346749"/>
                  <a:gd name="connsiteY32" fmla="*/ 900089 h 1151480"/>
                  <a:gd name="connsiteX33" fmla="*/ 1154768 w 2346749"/>
                  <a:gd name="connsiteY33" fmla="*/ 1032856 h 1151480"/>
                  <a:gd name="connsiteX34" fmla="*/ 909816 w 2346749"/>
                  <a:gd name="connsiteY34" fmla="*/ 1129258 h 1151480"/>
                  <a:gd name="connsiteX35" fmla="*/ 803651 w 2346749"/>
                  <a:gd name="connsiteY35" fmla="*/ 1151061 h 1151480"/>
                  <a:gd name="connsiteX36" fmla="*/ 556015 w 2346749"/>
                  <a:gd name="connsiteY36" fmla="*/ 1112500 h 1151480"/>
                  <a:gd name="connsiteX37" fmla="*/ 510620 w 2346749"/>
                  <a:gd name="connsiteY37" fmla="*/ 1086955 h 115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46749" h="1151480">
                    <a:moveTo>
                      <a:pt x="510620" y="1086955"/>
                    </a:moveTo>
                    <a:cubicBezTo>
                      <a:pt x="410801" y="1083295"/>
                      <a:pt x="323184" y="1032124"/>
                      <a:pt x="226863" y="1014307"/>
                    </a:cubicBezTo>
                    <a:cubicBezTo>
                      <a:pt x="170405" y="1003895"/>
                      <a:pt x="118583" y="921240"/>
                      <a:pt x="129728" y="867792"/>
                    </a:cubicBezTo>
                    <a:cubicBezTo>
                      <a:pt x="114597" y="852091"/>
                      <a:pt x="122407" y="834926"/>
                      <a:pt x="127125" y="818330"/>
                    </a:cubicBezTo>
                    <a:cubicBezTo>
                      <a:pt x="148602" y="743079"/>
                      <a:pt x="181956" y="675963"/>
                      <a:pt x="242727" y="622759"/>
                    </a:cubicBezTo>
                    <a:cubicBezTo>
                      <a:pt x="295199" y="576795"/>
                      <a:pt x="292921" y="574110"/>
                      <a:pt x="234591" y="540430"/>
                    </a:cubicBezTo>
                    <a:cubicBezTo>
                      <a:pt x="217020" y="530261"/>
                      <a:pt x="199203" y="519604"/>
                      <a:pt x="185536" y="504879"/>
                    </a:cubicBezTo>
                    <a:cubicBezTo>
                      <a:pt x="151612" y="468352"/>
                      <a:pt x="124522" y="424097"/>
                      <a:pt x="71968" y="410185"/>
                    </a:cubicBezTo>
                    <a:cubicBezTo>
                      <a:pt x="87425" y="399528"/>
                      <a:pt x="106380" y="407175"/>
                      <a:pt x="125173" y="400260"/>
                    </a:cubicBezTo>
                    <a:cubicBezTo>
                      <a:pt x="92550" y="341849"/>
                      <a:pt x="59115" y="284903"/>
                      <a:pt x="34139" y="223644"/>
                    </a:cubicBezTo>
                    <a:cubicBezTo>
                      <a:pt x="19252" y="187199"/>
                      <a:pt x="7374" y="150021"/>
                      <a:pt x="1598" y="111134"/>
                    </a:cubicBezTo>
                    <a:cubicBezTo>
                      <a:pt x="-6211" y="58662"/>
                      <a:pt x="14533" y="24413"/>
                      <a:pt x="65216" y="3749"/>
                    </a:cubicBezTo>
                    <a:cubicBezTo>
                      <a:pt x="96862" y="-8454"/>
                      <a:pt x="114760" y="11071"/>
                      <a:pt x="127369" y="34419"/>
                    </a:cubicBezTo>
                    <a:cubicBezTo>
                      <a:pt x="144128" y="65252"/>
                      <a:pt x="170811" y="79325"/>
                      <a:pt x="201318" y="93318"/>
                    </a:cubicBezTo>
                    <a:cubicBezTo>
                      <a:pt x="299348" y="138143"/>
                      <a:pt x="403479" y="168162"/>
                      <a:pt x="496058" y="227224"/>
                    </a:cubicBezTo>
                    <a:cubicBezTo>
                      <a:pt x="542754" y="257080"/>
                      <a:pt x="598969" y="274001"/>
                      <a:pt x="649814" y="299302"/>
                    </a:cubicBezTo>
                    <a:cubicBezTo>
                      <a:pt x="662261" y="305485"/>
                      <a:pt x="675765" y="306054"/>
                      <a:pt x="689432" y="306380"/>
                    </a:cubicBezTo>
                    <a:cubicBezTo>
                      <a:pt x="782662" y="308332"/>
                      <a:pt x="875729" y="307763"/>
                      <a:pt x="968552" y="297512"/>
                    </a:cubicBezTo>
                    <a:cubicBezTo>
                      <a:pt x="1015655" y="292306"/>
                      <a:pt x="1059097" y="269934"/>
                      <a:pt x="1106607" y="265785"/>
                    </a:cubicBezTo>
                    <a:cubicBezTo>
                      <a:pt x="1200325" y="239996"/>
                      <a:pt x="1293962" y="250491"/>
                      <a:pt x="1388167" y="263426"/>
                    </a:cubicBezTo>
                    <a:cubicBezTo>
                      <a:pt x="1489451" y="277256"/>
                      <a:pt x="1590247" y="264809"/>
                      <a:pt x="1690473" y="249921"/>
                    </a:cubicBezTo>
                    <a:cubicBezTo>
                      <a:pt x="1842845" y="227224"/>
                      <a:pt x="1995462" y="205503"/>
                      <a:pt x="2141571" y="153193"/>
                    </a:cubicBezTo>
                    <a:cubicBezTo>
                      <a:pt x="2177204" y="140421"/>
                      <a:pt x="2212348" y="126184"/>
                      <a:pt x="2248224" y="114144"/>
                    </a:cubicBezTo>
                    <a:cubicBezTo>
                      <a:pt x="2264738" y="108612"/>
                      <a:pt x="2281335" y="100884"/>
                      <a:pt x="2298744" y="111866"/>
                    </a:cubicBezTo>
                    <a:cubicBezTo>
                      <a:pt x="2309482" y="127893"/>
                      <a:pt x="2316641" y="144977"/>
                      <a:pt x="2316072" y="164908"/>
                    </a:cubicBezTo>
                    <a:cubicBezTo>
                      <a:pt x="2312737" y="274164"/>
                      <a:pt x="2325509" y="383339"/>
                      <a:pt x="2317211" y="492758"/>
                    </a:cubicBezTo>
                    <a:cubicBezTo>
                      <a:pt x="2313794" y="537257"/>
                      <a:pt x="2336817" y="578747"/>
                      <a:pt x="2342267" y="623247"/>
                    </a:cubicBezTo>
                    <a:cubicBezTo>
                      <a:pt x="2365778" y="815645"/>
                      <a:pt x="2297930" y="921078"/>
                      <a:pt x="2111634" y="973143"/>
                    </a:cubicBezTo>
                    <a:cubicBezTo>
                      <a:pt x="1991476" y="1006742"/>
                      <a:pt x="1867251" y="1014796"/>
                      <a:pt x="1744328" y="1031229"/>
                    </a:cubicBezTo>
                    <a:cubicBezTo>
                      <a:pt x="1695679" y="1037737"/>
                      <a:pt x="1650203" y="1038225"/>
                      <a:pt x="1609608" y="1006335"/>
                    </a:cubicBezTo>
                    <a:cubicBezTo>
                      <a:pt x="1587480" y="1008450"/>
                      <a:pt x="1575685" y="992830"/>
                      <a:pt x="1562668" y="979082"/>
                    </a:cubicBezTo>
                    <a:cubicBezTo>
                      <a:pt x="1535659" y="950690"/>
                      <a:pt x="1509789" y="921159"/>
                      <a:pt x="1476760" y="899031"/>
                    </a:cubicBezTo>
                    <a:cubicBezTo>
                      <a:pt x="1455202" y="884632"/>
                      <a:pt x="1436653" y="885039"/>
                      <a:pt x="1413793" y="900089"/>
                    </a:cubicBezTo>
                    <a:cubicBezTo>
                      <a:pt x="1332441" y="953700"/>
                      <a:pt x="1246777" y="998444"/>
                      <a:pt x="1154768" y="1032856"/>
                    </a:cubicBezTo>
                    <a:cubicBezTo>
                      <a:pt x="1072683" y="1063526"/>
                      <a:pt x="991819" y="1097938"/>
                      <a:pt x="909816" y="1129258"/>
                    </a:cubicBezTo>
                    <a:cubicBezTo>
                      <a:pt x="875078" y="1142519"/>
                      <a:pt x="840910" y="1153827"/>
                      <a:pt x="803651" y="1151061"/>
                    </a:cubicBezTo>
                    <a:cubicBezTo>
                      <a:pt x="720102" y="1144878"/>
                      <a:pt x="636472" y="1139346"/>
                      <a:pt x="556015" y="1112500"/>
                    </a:cubicBezTo>
                    <a:cubicBezTo>
                      <a:pt x="538930" y="1106561"/>
                      <a:pt x="523067" y="1100134"/>
                      <a:pt x="510620" y="108695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3AD23836-F743-40D1-8F04-5DC7A4E9F1A8}"/>
                  </a:ext>
                </a:extLst>
              </p:cNvPr>
              <p:cNvSpPr/>
              <p:nvPr/>
            </p:nvSpPr>
            <p:spPr>
              <a:xfrm>
                <a:off x="3315602" y="3582958"/>
                <a:ext cx="598338" cy="931329"/>
              </a:xfrm>
              <a:custGeom>
                <a:avLst/>
                <a:gdLst>
                  <a:gd name="connsiteX0" fmla="*/ 990909 w 990908"/>
                  <a:gd name="connsiteY0" fmla="*/ 100487 h 1542375"/>
                  <a:gd name="connsiteX1" fmla="*/ 878236 w 990908"/>
                  <a:gd name="connsiteY1" fmla="*/ 93247 h 1542375"/>
                  <a:gd name="connsiteX2" fmla="*/ 825926 w 990908"/>
                  <a:gd name="connsiteY2" fmla="*/ 110086 h 1542375"/>
                  <a:gd name="connsiteX3" fmla="*/ 683234 w 990908"/>
                  <a:gd name="connsiteY3" fmla="*/ 348123 h 1542375"/>
                  <a:gd name="connsiteX4" fmla="*/ 719273 w 990908"/>
                  <a:gd name="connsiteY4" fmla="*/ 512211 h 1542375"/>
                  <a:gd name="connsiteX5" fmla="*/ 842929 w 990908"/>
                  <a:gd name="connsiteY5" fmla="*/ 783765 h 1542375"/>
                  <a:gd name="connsiteX6" fmla="*/ 969757 w 990908"/>
                  <a:gd name="connsiteY6" fmla="*/ 1096972 h 1542375"/>
                  <a:gd name="connsiteX7" fmla="*/ 977323 w 990908"/>
                  <a:gd name="connsiteY7" fmla="*/ 1157660 h 1542375"/>
                  <a:gd name="connsiteX8" fmla="*/ 943074 w 990908"/>
                  <a:gd name="connsiteY8" fmla="*/ 1265778 h 1542375"/>
                  <a:gd name="connsiteX9" fmla="*/ 901584 w 990908"/>
                  <a:gd name="connsiteY9" fmla="*/ 1307999 h 1542375"/>
                  <a:gd name="connsiteX10" fmla="*/ 89525 w 990908"/>
                  <a:gd name="connsiteY10" fmla="*/ 1542376 h 1542375"/>
                  <a:gd name="connsiteX11" fmla="*/ 113524 w 990908"/>
                  <a:gd name="connsiteY11" fmla="*/ 1491286 h 1542375"/>
                  <a:gd name="connsiteX12" fmla="*/ 105226 w 990908"/>
                  <a:gd name="connsiteY12" fmla="*/ 1443776 h 1542375"/>
                  <a:gd name="connsiteX13" fmla="*/ 116615 w 990908"/>
                  <a:gd name="connsiteY13" fmla="*/ 1355916 h 1542375"/>
                  <a:gd name="connsiteX14" fmla="*/ 135489 w 990908"/>
                  <a:gd name="connsiteY14" fmla="*/ 1249995 h 1542375"/>
                  <a:gd name="connsiteX15" fmla="*/ 146553 w 990908"/>
                  <a:gd name="connsiteY15" fmla="*/ 1036120 h 1542375"/>
                  <a:gd name="connsiteX16" fmla="*/ 18586 w 990908"/>
                  <a:gd name="connsiteY16" fmla="*/ 813296 h 1542375"/>
                  <a:gd name="connsiteX17" fmla="*/ 12647 w 990908"/>
                  <a:gd name="connsiteY17" fmla="*/ 646931 h 1542375"/>
                  <a:gd name="connsiteX18" fmla="*/ 112629 w 990908"/>
                  <a:gd name="connsiteY18" fmla="*/ 193310 h 1542375"/>
                  <a:gd name="connsiteX19" fmla="*/ 219282 w 990908"/>
                  <a:gd name="connsiteY19" fmla="*/ 44272 h 1542375"/>
                  <a:gd name="connsiteX20" fmla="*/ 313244 w 990908"/>
                  <a:gd name="connsiteY20" fmla="*/ 4491 h 1542375"/>
                  <a:gd name="connsiteX21" fmla="*/ 244013 w 990908"/>
                  <a:gd name="connsiteY21" fmla="*/ 155563 h 1542375"/>
                  <a:gd name="connsiteX22" fmla="*/ 146390 w 990908"/>
                  <a:gd name="connsiteY22" fmla="*/ 455427 h 1542375"/>
                  <a:gd name="connsiteX23" fmla="*/ 249138 w 990908"/>
                  <a:gd name="connsiteY23" fmla="*/ 544020 h 1542375"/>
                  <a:gd name="connsiteX24" fmla="*/ 514591 w 990908"/>
                  <a:gd name="connsiteY24" fmla="*/ 420934 h 1542375"/>
                  <a:gd name="connsiteX25" fmla="*/ 673797 w 990908"/>
                  <a:gd name="connsiteY25" fmla="*/ 169148 h 1542375"/>
                  <a:gd name="connsiteX26" fmla="*/ 873029 w 990908"/>
                  <a:gd name="connsiteY26" fmla="*/ 5549 h 1542375"/>
                  <a:gd name="connsiteX27" fmla="*/ 990909 w 990908"/>
                  <a:gd name="connsiteY27" fmla="*/ 100487 h 1542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90908" h="1542375">
                    <a:moveTo>
                      <a:pt x="990909" y="100487"/>
                    </a:moveTo>
                    <a:cubicBezTo>
                      <a:pt x="953324" y="98047"/>
                      <a:pt x="915820" y="95606"/>
                      <a:pt x="878236" y="93247"/>
                    </a:cubicBezTo>
                    <a:cubicBezTo>
                      <a:pt x="858630" y="92026"/>
                      <a:pt x="838780" y="94874"/>
                      <a:pt x="825926" y="110086"/>
                    </a:cubicBezTo>
                    <a:cubicBezTo>
                      <a:pt x="765319" y="181514"/>
                      <a:pt x="711951" y="257660"/>
                      <a:pt x="683234" y="348123"/>
                    </a:cubicBezTo>
                    <a:cubicBezTo>
                      <a:pt x="663872" y="409138"/>
                      <a:pt x="685349" y="464295"/>
                      <a:pt x="719273" y="512211"/>
                    </a:cubicBezTo>
                    <a:cubicBezTo>
                      <a:pt x="778172" y="595272"/>
                      <a:pt x="825113" y="680773"/>
                      <a:pt x="842929" y="783765"/>
                    </a:cubicBezTo>
                    <a:cubicBezTo>
                      <a:pt x="862290" y="896031"/>
                      <a:pt x="903943" y="1002196"/>
                      <a:pt x="969757" y="1096972"/>
                    </a:cubicBezTo>
                    <a:cubicBezTo>
                      <a:pt x="983587" y="1116903"/>
                      <a:pt x="985458" y="1135207"/>
                      <a:pt x="977323" y="1157660"/>
                    </a:cubicBezTo>
                    <a:cubicBezTo>
                      <a:pt x="964469" y="1193211"/>
                      <a:pt x="953080" y="1229332"/>
                      <a:pt x="943074" y="1265778"/>
                    </a:cubicBezTo>
                    <a:cubicBezTo>
                      <a:pt x="936891" y="1288394"/>
                      <a:pt x="917366" y="1297668"/>
                      <a:pt x="901584" y="1307999"/>
                    </a:cubicBezTo>
                    <a:cubicBezTo>
                      <a:pt x="691370" y="1436862"/>
                      <a:pt x="204638" y="1535217"/>
                      <a:pt x="89525" y="1542376"/>
                    </a:cubicBezTo>
                    <a:cubicBezTo>
                      <a:pt x="110026" y="1528464"/>
                      <a:pt x="117591" y="1520410"/>
                      <a:pt x="113524" y="1491286"/>
                    </a:cubicBezTo>
                    <a:cubicBezTo>
                      <a:pt x="110839" y="1475423"/>
                      <a:pt x="109700" y="1459152"/>
                      <a:pt x="105226" y="1443776"/>
                    </a:cubicBezTo>
                    <a:cubicBezTo>
                      <a:pt x="96196" y="1412537"/>
                      <a:pt x="94569" y="1383820"/>
                      <a:pt x="116615" y="1355916"/>
                    </a:cubicBezTo>
                    <a:cubicBezTo>
                      <a:pt x="141021" y="1324921"/>
                      <a:pt x="133455" y="1284895"/>
                      <a:pt x="135489" y="1249995"/>
                    </a:cubicBezTo>
                    <a:cubicBezTo>
                      <a:pt x="139638" y="1178812"/>
                      <a:pt x="151759" y="1107791"/>
                      <a:pt x="146553" y="1036120"/>
                    </a:cubicBezTo>
                    <a:cubicBezTo>
                      <a:pt x="142729" y="984136"/>
                      <a:pt x="34042" y="848603"/>
                      <a:pt x="18586" y="813296"/>
                    </a:cubicBezTo>
                    <a:cubicBezTo>
                      <a:pt x="-5576" y="758139"/>
                      <a:pt x="-4681" y="702332"/>
                      <a:pt x="12647" y="646931"/>
                    </a:cubicBezTo>
                    <a:cubicBezTo>
                      <a:pt x="59180" y="498625"/>
                      <a:pt x="75532" y="343730"/>
                      <a:pt x="112629" y="193310"/>
                    </a:cubicBezTo>
                    <a:cubicBezTo>
                      <a:pt x="128818" y="127496"/>
                      <a:pt x="159325" y="76651"/>
                      <a:pt x="219282" y="44272"/>
                    </a:cubicBezTo>
                    <a:cubicBezTo>
                      <a:pt x="226197" y="40530"/>
                      <a:pt x="296973" y="-16091"/>
                      <a:pt x="313244" y="4491"/>
                    </a:cubicBezTo>
                    <a:cubicBezTo>
                      <a:pt x="323331" y="17264"/>
                      <a:pt x="267849" y="82915"/>
                      <a:pt x="244013" y="155563"/>
                    </a:cubicBezTo>
                    <a:cubicBezTo>
                      <a:pt x="161603" y="301020"/>
                      <a:pt x="146716" y="447373"/>
                      <a:pt x="146390" y="455427"/>
                    </a:cubicBezTo>
                    <a:cubicBezTo>
                      <a:pt x="143868" y="524577"/>
                      <a:pt x="179988" y="545647"/>
                      <a:pt x="249138" y="544020"/>
                    </a:cubicBezTo>
                    <a:cubicBezTo>
                      <a:pt x="356930" y="541498"/>
                      <a:pt x="447231" y="506354"/>
                      <a:pt x="514591" y="420934"/>
                    </a:cubicBezTo>
                    <a:cubicBezTo>
                      <a:pt x="574547" y="344869"/>
                      <a:pt x="628321" y="253836"/>
                      <a:pt x="673797" y="169148"/>
                    </a:cubicBezTo>
                    <a:cubicBezTo>
                      <a:pt x="730174" y="62984"/>
                      <a:pt x="751570" y="2946"/>
                      <a:pt x="873029" y="5549"/>
                    </a:cubicBezTo>
                    <a:cubicBezTo>
                      <a:pt x="905651" y="13765"/>
                      <a:pt x="978136" y="68190"/>
                      <a:pt x="990909" y="100487"/>
                    </a:cubicBezTo>
                    <a:close/>
                  </a:path>
                </a:pathLst>
              </a:custGeom>
              <a:solidFill>
                <a:srgbClr val="FFFFFC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5C59A75A-D84E-4807-88FC-34401F69C3A1}"/>
                  </a:ext>
                </a:extLst>
              </p:cNvPr>
              <p:cNvSpPr/>
              <p:nvPr/>
            </p:nvSpPr>
            <p:spPr>
              <a:xfrm>
                <a:off x="2356980" y="4095430"/>
                <a:ext cx="806364" cy="570646"/>
              </a:xfrm>
              <a:custGeom>
                <a:avLst/>
                <a:gdLst>
                  <a:gd name="connsiteX0" fmla="*/ 1130494 w 1335420"/>
                  <a:gd name="connsiteY0" fmla="*/ 889890 h 945047"/>
                  <a:gd name="connsiteX1" fmla="*/ 1166451 w 1335420"/>
                  <a:gd name="connsiteY1" fmla="*/ 879070 h 945047"/>
                  <a:gd name="connsiteX2" fmla="*/ 1261145 w 1335420"/>
                  <a:gd name="connsiteY2" fmla="*/ 845635 h 945047"/>
                  <a:gd name="connsiteX3" fmla="*/ 1287178 w 1335420"/>
                  <a:gd name="connsiteY3" fmla="*/ 877850 h 945047"/>
                  <a:gd name="connsiteX4" fmla="*/ 1335420 w 1335420"/>
                  <a:gd name="connsiteY4" fmla="*/ 901930 h 945047"/>
                  <a:gd name="connsiteX5" fmla="*/ 922394 w 1335420"/>
                  <a:gd name="connsiteY5" fmla="*/ 945047 h 945047"/>
                  <a:gd name="connsiteX6" fmla="*/ 852513 w 1335420"/>
                  <a:gd name="connsiteY6" fmla="*/ 927557 h 945047"/>
                  <a:gd name="connsiteX7" fmla="*/ 401902 w 1335420"/>
                  <a:gd name="connsiteY7" fmla="*/ 721817 h 945047"/>
                  <a:gd name="connsiteX8" fmla="*/ 352847 w 1335420"/>
                  <a:gd name="connsiteY8" fmla="*/ 676991 h 945047"/>
                  <a:gd name="connsiteX9" fmla="*/ 12794 w 1335420"/>
                  <a:gd name="connsiteY9" fmla="*/ 59446 h 945047"/>
                  <a:gd name="connsiteX10" fmla="*/ 59165 w 1335420"/>
                  <a:gd name="connsiteY10" fmla="*/ 1442 h 945047"/>
                  <a:gd name="connsiteX11" fmla="*/ 658406 w 1335420"/>
                  <a:gd name="connsiteY11" fmla="*/ 155930 h 945047"/>
                  <a:gd name="connsiteX12" fmla="*/ 692249 w 1335420"/>
                  <a:gd name="connsiteY12" fmla="*/ 180417 h 945047"/>
                  <a:gd name="connsiteX13" fmla="*/ 811267 w 1335420"/>
                  <a:gd name="connsiteY13" fmla="*/ 499155 h 945047"/>
                  <a:gd name="connsiteX14" fmla="*/ 881067 w 1335420"/>
                  <a:gd name="connsiteY14" fmla="*/ 675771 h 945047"/>
                  <a:gd name="connsiteX15" fmla="*/ 930367 w 1335420"/>
                  <a:gd name="connsiteY15" fmla="*/ 708149 h 945047"/>
                  <a:gd name="connsiteX16" fmla="*/ 1058822 w 1335420"/>
                  <a:gd name="connsiteY16" fmla="*/ 709614 h 945047"/>
                  <a:gd name="connsiteX17" fmla="*/ 1050199 w 1335420"/>
                  <a:gd name="connsiteY17" fmla="*/ 750452 h 945047"/>
                  <a:gd name="connsiteX18" fmla="*/ 1054429 w 1335420"/>
                  <a:gd name="connsiteY18" fmla="*/ 885253 h 945047"/>
                  <a:gd name="connsiteX19" fmla="*/ 1086645 w 1335420"/>
                  <a:gd name="connsiteY19" fmla="*/ 895016 h 945047"/>
                  <a:gd name="connsiteX20" fmla="*/ 1130494 w 1335420"/>
                  <a:gd name="connsiteY20" fmla="*/ 889890 h 945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35420" h="945047">
                    <a:moveTo>
                      <a:pt x="1130494" y="889890"/>
                    </a:moveTo>
                    <a:cubicBezTo>
                      <a:pt x="1142452" y="886311"/>
                      <a:pt x="1154411" y="882650"/>
                      <a:pt x="1166451" y="879070"/>
                    </a:cubicBezTo>
                    <a:cubicBezTo>
                      <a:pt x="1195331" y="860278"/>
                      <a:pt x="1218842" y="826354"/>
                      <a:pt x="1261145" y="845635"/>
                    </a:cubicBezTo>
                    <a:cubicBezTo>
                      <a:pt x="1262366" y="862881"/>
                      <a:pt x="1263911" y="887694"/>
                      <a:pt x="1287178" y="877850"/>
                    </a:cubicBezTo>
                    <a:cubicBezTo>
                      <a:pt x="1318092" y="864834"/>
                      <a:pt x="1323787" y="885497"/>
                      <a:pt x="1335420" y="901930"/>
                    </a:cubicBezTo>
                    <a:cubicBezTo>
                      <a:pt x="1201026" y="948301"/>
                      <a:pt x="1061507" y="944559"/>
                      <a:pt x="922394" y="945047"/>
                    </a:cubicBezTo>
                    <a:cubicBezTo>
                      <a:pt x="897256" y="945128"/>
                      <a:pt x="874803" y="938865"/>
                      <a:pt x="852513" y="927557"/>
                    </a:cubicBezTo>
                    <a:cubicBezTo>
                      <a:pt x="705102" y="852956"/>
                      <a:pt x="558831" y="775672"/>
                      <a:pt x="401902" y="721817"/>
                    </a:cubicBezTo>
                    <a:cubicBezTo>
                      <a:pt x="379367" y="714088"/>
                      <a:pt x="362853" y="700339"/>
                      <a:pt x="352847" y="676991"/>
                    </a:cubicBezTo>
                    <a:cubicBezTo>
                      <a:pt x="342271" y="652423"/>
                      <a:pt x="14584" y="64571"/>
                      <a:pt x="12794" y="59446"/>
                    </a:cubicBezTo>
                    <a:cubicBezTo>
                      <a:pt x="-8846" y="-2463"/>
                      <a:pt x="-8846" y="-2545"/>
                      <a:pt x="59165" y="1442"/>
                    </a:cubicBezTo>
                    <a:cubicBezTo>
                      <a:pt x="93333" y="3394"/>
                      <a:pt x="587467" y="150072"/>
                      <a:pt x="658406" y="155930"/>
                    </a:cubicBezTo>
                    <a:cubicBezTo>
                      <a:pt x="675165" y="157313"/>
                      <a:pt x="687937" y="164879"/>
                      <a:pt x="692249" y="180417"/>
                    </a:cubicBezTo>
                    <a:cubicBezTo>
                      <a:pt x="722918" y="290161"/>
                      <a:pt x="785722" y="388109"/>
                      <a:pt x="811267" y="499155"/>
                    </a:cubicBezTo>
                    <a:cubicBezTo>
                      <a:pt x="825829" y="562285"/>
                      <a:pt x="855035" y="618092"/>
                      <a:pt x="881067" y="675771"/>
                    </a:cubicBezTo>
                    <a:cubicBezTo>
                      <a:pt x="890260" y="696109"/>
                      <a:pt x="904334" y="715959"/>
                      <a:pt x="930367" y="708149"/>
                    </a:cubicBezTo>
                    <a:cubicBezTo>
                      <a:pt x="973809" y="694970"/>
                      <a:pt x="1016031" y="710671"/>
                      <a:pt x="1058822" y="709614"/>
                    </a:cubicBezTo>
                    <a:cubicBezTo>
                      <a:pt x="1055975" y="723199"/>
                      <a:pt x="1053046" y="736785"/>
                      <a:pt x="1050199" y="750452"/>
                    </a:cubicBezTo>
                    <a:cubicBezTo>
                      <a:pt x="1021319" y="771035"/>
                      <a:pt x="1021807" y="841567"/>
                      <a:pt x="1054429" y="885253"/>
                    </a:cubicBezTo>
                    <a:cubicBezTo>
                      <a:pt x="1062890" y="896643"/>
                      <a:pt x="1074198" y="899409"/>
                      <a:pt x="1086645" y="895016"/>
                    </a:cubicBezTo>
                    <a:cubicBezTo>
                      <a:pt x="1101044" y="889890"/>
                      <a:pt x="1116176" y="894039"/>
                      <a:pt x="1130494" y="889890"/>
                    </a:cubicBezTo>
                    <a:close/>
                  </a:path>
                </a:pathLst>
              </a:custGeom>
              <a:solidFill>
                <a:srgbClr val="B7B6BA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262B81CC-7643-4A43-B372-A2F4F276C1DF}"/>
                  </a:ext>
                </a:extLst>
              </p:cNvPr>
              <p:cNvSpPr/>
              <p:nvPr/>
            </p:nvSpPr>
            <p:spPr>
              <a:xfrm>
                <a:off x="3251913" y="2904435"/>
                <a:ext cx="430936" cy="513676"/>
              </a:xfrm>
              <a:custGeom>
                <a:avLst/>
                <a:gdLst>
                  <a:gd name="connsiteX0" fmla="*/ 641707 w 713674"/>
                  <a:gd name="connsiteY0" fmla="*/ 850701 h 850700"/>
                  <a:gd name="connsiteX1" fmla="*/ 638860 w 713674"/>
                  <a:gd name="connsiteY1" fmla="*/ 728265 h 850700"/>
                  <a:gd name="connsiteX2" fmla="*/ 587771 w 713674"/>
                  <a:gd name="connsiteY2" fmla="*/ 579391 h 850700"/>
                  <a:gd name="connsiteX3" fmla="*/ 517482 w 713674"/>
                  <a:gd name="connsiteY3" fmla="*/ 560924 h 850700"/>
                  <a:gd name="connsiteX4" fmla="*/ 463708 w 713674"/>
                  <a:gd name="connsiteY4" fmla="*/ 631131 h 850700"/>
                  <a:gd name="connsiteX5" fmla="*/ 463220 w 713674"/>
                  <a:gd name="connsiteY5" fmla="*/ 696945 h 850700"/>
                  <a:gd name="connsiteX6" fmla="*/ 373326 w 713674"/>
                  <a:gd name="connsiteY6" fmla="*/ 644228 h 850700"/>
                  <a:gd name="connsiteX7" fmla="*/ 154325 w 713674"/>
                  <a:gd name="connsiteY7" fmla="*/ 550022 h 850700"/>
                  <a:gd name="connsiteX8" fmla="*/ 57435 w 713674"/>
                  <a:gd name="connsiteY8" fmla="*/ 522444 h 850700"/>
                  <a:gd name="connsiteX9" fmla="*/ 0 w 713674"/>
                  <a:gd name="connsiteY9" fmla="*/ 534322 h 850700"/>
                  <a:gd name="connsiteX10" fmla="*/ 118286 w 713674"/>
                  <a:gd name="connsiteY10" fmla="*/ 343794 h 850700"/>
                  <a:gd name="connsiteX11" fmla="*/ 325653 w 713674"/>
                  <a:gd name="connsiteY11" fmla="*/ 194757 h 850700"/>
                  <a:gd name="connsiteX12" fmla="*/ 340704 w 713674"/>
                  <a:gd name="connsiteY12" fmla="*/ 163355 h 850700"/>
                  <a:gd name="connsiteX13" fmla="*/ 567107 w 713674"/>
                  <a:gd name="connsiteY13" fmla="*/ 19931 h 850700"/>
                  <a:gd name="connsiteX14" fmla="*/ 708253 w 713674"/>
                  <a:gd name="connsiteY14" fmla="*/ 225752 h 850700"/>
                  <a:gd name="connsiteX15" fmla="*/ 657896 w 713674"/>
                  <a:gd name="connsiteY15" fmla="*/ 344201 h 850700"/>
                  <a:gd name="connsiteX16" fmla="*/ 652201 w 713674"/>
                  <a:gd name="connsiteY16" fmla="*/ 380159 h 850700"/>
                  <a:gd name="connsiteX17" fmla="*/ 713297 w 713674"/>
                  <a:gd name="connsiteY17" fmla="*/ 667577 h 850700"/>
                  <a:gd name="connsiteX18" fmla="*/ 653666 w 713674"/>
                  <a:gd name="connsiteY18" fmla="*/ 821007 h 850700"/>
                  <a:gd name="connsiteX19" fmla="*/ 641707 w 713674"/>
                  <a:gd name="connsiteY19" fmla="*/ 850701 h 85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674" h="850700">
                    <a:moveTo>
                      <a:pt x="641707" y="850701"/>
                    </a:moveTo>
                    <a:cubicBezTo>
                      <a:pt x="612908" y="810757"/>
                      <a:pt x="636745" y="768779"/>
                      <a:pt x="638860" y="728265"/>
                    </a:cubicBezTo>
                    <a:cubicBezTo>
                      <a:pt x="641870" y="670668"/>
                      <a:pt x="616895" y="623240"/>
                      <a:pt x="587771" y="579391"/>
                    </a:cubicBezTo>
                    <a:cubicBezTo>
                      <a:pt x="576056" y="561656"/>
                      <a:pt x="545061" y="550267"/>
                      <a:pt x="517482" y="560924"/>
                    </a:cubicBezTo>
                    <a:cubicBezTo>
                      <a:pt x="485511" y="573208"/>
                      <a:pt x="468427" y="598590"/>
                      <a:pt x="463708" y="631131"/>
                    </a:cubicBezTo>
                    <a:cubicBezTo>
                      <a:pt x="460861" y="650737"/>
                      <a:pt x="463220" y="671156"/>
                      <a:pt x="463220" y="696945"/>
                    </a:cubicBezTo>
                    <a:cubicBezTo>
                      <a:pt x="430273" y="678071"/>
                      <a:pt x="397569" y="665868"/>
                      <a:pt x="373326" y="644228"/>
                    </a:cubicBezTo>
                    <a:cubicBezTo>
                      <a:pt x="310196" y="587770"/>
                      <a:pt x="231447" y="571744"/>
                      <a:pt x="154325" y="550022"/>
                    </a:cubicBezTo>
                    <a:cubicBezTo>
                      <a:pt x="122028" y="540911"/>
                      <a:pt x="88755" y="534159"/>
                      <a:pt x="57435" y="522444"/>
                    </a:cubicBezTo>
                    <a:cubicBezTo>
                      <a:pt x="33924" y="513658"/>
                      <a:pt x="16352" y="516912"/>
                      <a:pt x="0" y="534322"/>
                    </a:cubicBezTo>
                    <a:cubicBezTo>
                      <a:pt x="23592" y="461023"/>
                      <a:pt x="69963" y="400660"/>
                      <a:pt x="118286" y="343794"/>
                    </a:cubicBezTo>
                    <a:cubicBezTo>
                      <a:pt x="174257" y="277899"/>
                      <a:pt x="241860" y="223393"/>
                      <a:pt x="325653" y="194757"/>
                    </a:cubicBezTo>
                    <a:cubicBezTo>
                      <a:pt x="344934" y="188167"/>
                      <a:pt x="342331" y="176127"/>
                      <a:pt x="340704" y="163355"/>
                    </a:cubicBezTo>
                    <a:cubicBezTo>
                      <a:pt x="326304" y="48567"/>
                      <a:pt x="438001" y="-41572"/>
                      <a:pt x="567107" y="19931"/>
                    </a:cubicBezTo>
                    <a:cubicBezTo>
                      <a:pt x="652527" y="60607"/>
                      <a:pt x="703698" y="127885"/>
                      <a:pt x="708253" y="225752"/>
                    </a:cubicBezTo>
                    <a:cubicBezTo>
                      <a:pt x="710531" y="273425"/>
                      <a:pt x="694911" y="314182"/>
                      <a:pt x="657896" y="344201"/>
                    </a:cubicBezTo>
                    <a:cubicBezTo>
                      <a:pt x="642765" y="356485"/>
                      <a:pt x="641707" y="365190"/>
                      <a:pt x="652201" y="380159"/>
                    </a:cubicBezTo>
                    <a:cubicBezTo>
                      <a:pt x="713460" y="467043"/>
                      <a:pt x="715006" y="567757"/>
                      <a:pt x="713297" y="667577"/>
                    </a:cubicBezTo>
                    <a:cubicBezTo>
                      <a:pt x="712321" y="724116"/>
                      <a:pt x="670343" y="768453"/>
                      <a:pt x="653666" y="821007"/>
                    </a:cubicBezTo>
                    <a:cubicBezTo>
                      <a:pt x="650493" y="831095"/>
                      <a:pt x="645775" y="840776"/>
                      <a:pt x="641707" y="850701"/>
                    </a:cubicBezTo>
                    <a:close/>
                  </a:path>
                </a:pathLst>
              </a:custGeom>
              <a:solidFill>
                <a:schemeClr val="tx1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37B92258-ABB6-4104-BB07-989C43139145}"/>
                  </a:ext>
                </a:extLst>
              </p:cNvPr>
              <p:cNvSpPr/>
              <p:nvPr/>
            </p:nvSpPr>
            <p:spPr>
              <a:xfrm>
                <a:off x="2253056" y="4718065"/>
                <a:ext cx="1215341" cy="503594"/>
              </a:xfrm>
              <a:custGeom>
                <a:avLst/>
                <a:gdLst>
                  <a:gd name="connsiteX0" fmla="*/ 1114369 w 1215341"/>
                  <a:gd name="connsiteY0" fmla="*/ 276421 h 503594"/>
                  <a:gd name="connsiteX1" fmla="*/ 1139986 w 1215341"/>
                  <a:gd name="connsiteY1" fmla="*/ 287646 h 503594"/>
                  <a:gd name="connsiteX2" fmla="*/ 1215341 w 1215341"/>
                  <a:gd name="connsiteY2" fmla="*/ 360642 h 503594"/>
                  <a:gd name="connsiteX3" fmla="*/ 1126527 w 1215341"/>
                  <a:gd name="connsiteY3" fmla="*/ 410354 h 503594"/>
                  <a:gd name="connsiteX4" fmla="*/ 979453 w 1215341"/>
                  <a:gd name="connsiteY4" fmla="*/ 450389 h 503594"/>
                  <a:gd name="connsiteX5" fmla="*/ 836211 w 1215341"/>
                  <a:gd name="connsiteY5" fmla="*/ 478438 h 503594"/>
                  <a:gd name="connsiteX6" fmla="*/ 626261 w 1215341"/>
                  <a:gd name="connsiteY6" fmla="*/ 502557 h 503594"/>
                  <a:gd name="connsiteX7" fmla="*/ 557292 w 1215341"/>
                  <a:gd name="connsiteY7" fmla="*/ 440810 h 503594"/>
                  <a:gd name="connsiteX8" fmla="*/ 551692 w 1215341"/>
                  <a:gd name="connsiteY8" fmla="*/ 409470 h 503594"/>
                  <a:gd name="connsiteX9" fmla="*/ 646548 w 1215341"/>
                  <a:gd name="connsiteY9" fmla="*/ 431183 h 503594"/>
                  <a:gd name="connsiteX10" fmla="*/ 682801 w 1215341"/>
                  <a:gd name="connsiteY10" fmla="*/ 435947 h 503594"/>
                  <a:gd name="connsiteX11" fmla="*/ 842990 w 1215341"/>
                  <a:gd name="connsiteY11" fmla="*/ 406473 h 503594"/>
                  <a:gd name="connsiteX12" fmla="*/ 1065172 w 1215341"/>
                  <a:gd name="connsiteY12" fmla="*/ 306705 h 503594"/>
                  <a:gd name="connsiteX13" fmla="*/ 1089341 w 1215341"/>
                  <a:gd name="connsiteY13" fmla="*/ 290397 h 503594"/>
                  <a:gd name="connsiteX14" fmla="*/ 1114369 w 1215341"/>
                  <a:gd name="connsiteY14" fmla="*/ 276421 h 503594"/>
                  <a:gd name="connsiteX15" fmla="*/ 286871 w 1215341"/>
                  <a:gd name="connsiteY15" fmla="*/ 867 h 503594"/>
                  <a:gd name="connsiteX16" fmla="*/ 344836 w 1215341"/>
                  <a:gd name="connsiteY16" fmla="*/ 32453 h 503594"/>
                  <a:gd name="connsiteX17" fmla="*/ 442197 w 1215341"/>
                  <a:gd name="connsiteY17" fmla="*/ 95920 h 503594"/>
                  <a:gd name="connsiteX18" fmla="*/ 321699 w 1215341"/>
                  <a:gd name="connsiteY18" fmla="*/ 277133 h 503594"/>
                  <a:gd name="connsiteX19" fmla="*/ 94801 w 1215341"/>
                  <a:gd name="connsiteY19" fmla="*/ 245941 h 503594"/>
                  <a:gd name="connsiteX20" fmla="*/ 22591 w 1215341"/>
                  <a:gd name="connsiteY20" fmla="*/ 218334 h 503594"/>
                  <a:gd name="connsiteX21" fmla="*/ 1124 w 1215341"/>
                  <a:gd name="connsiteY21" fmla="*/ 155113 h 503594"/>
                  <a:gd name="connsiteX22" fmla="*/ 136605 w 1215341"/>
                  <a:gd name="connsiteY22" fmla="*/ 26951 h 503594"/>
                  <a:gd name="connsiteX23" fmla="*/ 221587 w 1215341"/>
                  <a:gd name="connsiteY23" fmla="*/ 6811 h 503594"/>
                  <a:gd name="connsiteX24" fmla="*/ 286871 w 1215341"/>
                  <a:gd name="connsiteY24" fmla="*/ 867 h 503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15341" h="503594">
                    <a:moveTo>
                      <a:pt x="1114369" y="276421"/>
                    </a:moveTo>
                    <a:cubicBezTo>
                      <a:pt x="1122793" y="276974"/>
                      <a:pt x="1131316" y="281726"/>
                      <a:pt x="1139986" y="287646"/>
                    </a:cubicBezTo>
                    <a:cubicBezTo>
                      <a:pt x="1169214" y="307638"/>
                      <a:pt x="1189453" y="337112"/>
                      <a:pt x="1215341" y="360642"/>
                    </a:cubicBezTo>
                    <a:cubicBezTo>
                      <a:pt x="1190239" y="385203"/>
                      <a:pt x="1157130" y="396059"/>
                      <a:pt x="1126527" y="410354"/>
                    </a:cubicBezTo>
                    <a:cubicBezTo>
                      <a:pt x="1080155" y="432017"/>
                      <a:pt x="1032800" y="448965"/>
                      <a:pt x="979453" y="450389"/>
                    </a:cubicBezTo>
                    <a:cubicBezTo>
                      <a:pt x="931018" y="451666"/>
                      <a:pt x="882534" y="463063"/>
                      <a:pt x="836211" y="478438"/>
                    </a:cubicBezTo>
                    <a:cubicBezTo>
                      <a:pt x="767636" y="501183"/>
                      <a:pt x="697489" y="506095"/>
                      <a:pt x="626261" y="502557"/>
                    </a:cubicBezTo>
                    <a:cubicBezTo>
                      <a:pt x="584408" y="500445"/>
                      <a:pt x="564857" y="482123"/>
                      <a:pt x="557292" y="440810"/>
                    </a:cubicBezTo>
                    <a:cubicBezTo>
                      <a:pt x="555278" y="430347"/>
                      <a:pt x="553510" y="419884"/>
                      <a:pt x="551692" y="409470"/>
                    </a:cubicBezTo>
                    <a:cubicBezTo>
                      <a:pt x="584064" y="413351"/>
                      <a:pt x="613833" y="428628"/>
                      <a:pt x="646548" y="431183"/>
                    </a:cubicBezTo>
                    <a:cubicBezTo>
                      <a:pt x="658681" y="432116"/>
                      <a:pt x="670962" y="433245"/>
                      <a:pt x="682801" y="435947"/>
                    </a:cubicBezTo>
                    <a:cubicBezTo>
                      <a:pt x="740421" y="448916"/>
                      <a:pt x="792345" y="427203"/>
                      <a:pt x="842990" y="406473"/>
                    </a:cubicBezTo>
                    <a:cubicBezTo>
                      <a:pt x="918050" y="375722"/>
                      <a:pt x="995713" y="350179"/>
                      <a:pt x="1065172" y="306705"/>
                    </a:cubicBezTo>
                    <a:cubicBezTo>
                      <a:pt x="1073474" y="301498"/>
                      <a:pt x="1083741" y="297716"/>
                      <a:pt x="1089341" y="290397"/>
                    </a:cubicBezTo>
                    <a:cubicBezTo>
                      <a:pt x="1097618" y="279516"/>
                      <a:pt x="1105944" y="275869"/>
                      <a:pt x="1114369" y="276421"/>
                    </a:cubicBezTo>
                    <a:close/>
                    <a:moveTo>
                      <a:pt x="286871" y="867"/>
                    </a:moveTo>
                    <a:cubicBezTo>
                      <a:pt x="314331" y="-3407"/>
                      <a:pt x="330492" y="8284"/>
                      <a:pt x="344836" y="32453"/>
                    </a:cubicBezTo>
                    <a:cubicBezTo>
                      <a:pt x="364780" y="66004"/>
                      <a:pt x="400246" y="81723"/>
                      <a:pt x="442197" y="95920"/>
                    </a:cubicBezTo>
                    <a:cubicBezTo>
                      <a:pt x="376962" y="142341"/>
                      <a:pt x="333096" y="199520"/>
                      <a:pt x="321699" y="277133"/>
                    </a:cubicBezTo>
                    <a:cubicBezTo>
                      <a:pt x="245952" y="267604"/>
                      <a:pt x="171383" y="250411"/>
                      <a:pt x="94801" y="245941"/>
                    </a:cubicBezTo>
                    <a:cubicBezTo>
                      <a:pt x="69551" y="244467"/>
                      <a:pt x="44205" y="232825"/>
                      <a:pt x="22591" y="218334"/>
                    </a:cubicBezTo>
                    <a:cubicBezTo>
                      <a:pt x="682" y="203597"/>
                      <a:pt x="-2119" y="179183"/>
                      <a:pt x="1124" y="155113"/>
                    </a:cubicBezTo>
                    <a:cubicBezTo>
                      <a:pt x="10801" y="83050"/>
                      <a:pt x="89987" y="34860"/>
                      <a:pt x="136605" y="26951"/>
                    </a:cubicBezTo>
                    <a:cubicBezTo>
                      <a:pt x="165489" y="22039"/>
                      <a:pt x="194422" y="18747"/>
                      <a:pt x="221587" y="6811"/>
                    </a:cubicBezTo>
                    <a:cubicBezTo>
                      <a:pt x="242513" y="-2425"/>
                      <a:pt x="265158" y="4011"/>
                      <a:pt x="286871" y="86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FECEA277-EA7E-432D-996F-0C9E82390E60}"/>
                  </a:ext>
                </a:extLst>
              </p:cNvPr>
              <p:cNvSpPr/>
              <p:nvPr/>
            </p:nvSpPr>
            <p:spPr>
              <a:xfrm>
                <a:off x="3061267" y="4586914"/>
                <a:ext cx="64459" cy="39322"/>
              </a:xfrm>
              <a:custGeom>
                <a:avLst/>
                <a:gdLst>
                  <a:gd name="connsiteX0" fmla="*/ 94694 w 106751"/>
                  <a:gd name="connsiteY0" fmla="*/ 31605 h 65122"/>
                  <a:gd name="connsiteX1" fmla="*/ 0 w 106751"/>
                  <a:gd name="connsiteY1" fmla="*/ 65123 h 65122"/>
                  <a:gd name="connsiteX2" fmla="*/ 34005 w 106751"/>
                  <a:gd name="connsiteY2" fmla="*/ 15986 h 65122"/>
                  <a:gd name="connsiteX3" fmla="*/ 103480 w 106751"/>
                  <a:gd name="connsiteY3" fmla="*/ 9803 h 65122"/>
                  <a:gd name="connsiteX4" fmla="*/ 94694 w 106751"/>
                  <a:gd name="connsiteY4" fmla="*/ 31605 h 6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751" h="65122">
                    <a:moveTo>
                      <a:pt x="94694" y="31605"/>
                    </a:moveTo>
                    <a:cubicBezTo>
                      <a:pt x="63129" y="42751"/>
                      <a:pt x="31564" y="53896"/>
                      <a:pt x="0" y="65123"/>
                    </a:cubicBezTo>
                    <a:cubicBezTo>
                      <a:pt x="11308" y="48689"/>
                      <a:pt x="22128" y="31931"/>
                      <a:pt x="34005" y="15986"/>
                    </a:cubicBezTo>
                    <a:cubicBezTo>
                      <a:pt x="47266" y="-1830"/>
                      <a:pt x="88999" y="-5979"/>
                      <a:pt x="103480" y="9803"/>
                    </a:cubicBezTo>
                    <a:cubicBezTo>
                      <a:pt x="113730" y="20786"/>
                      <a:pt x="96809" y="23877"/>
                      <a:pt x="94694" y="31605"/>
                    </a:cubicBezTo>
                    <a:close/>
                  </a:path>
                </a:pathLst>
              </a:custGeom>
              <a:solidFill>
                <a:srgbClr val="B7B6BA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49EE3145-E717-4E68-B268-A30CCFF984F5}"/>
                </a:ext>
              </a:extLst>
            </p:cNvPr>
            <p:cNvGrpSpPr/>
            <p:nvPr/>
          </p:nvGrpSpPr>
          <p:grpSpPr>
            <a:xfrm>
              <a:off x="4013852" y="2845553"/>
              <a:ext cx="796594" cy="2449275"/>
              <a:chOff x="4013852" y="2845553"/>
              <a:chExt cx="796594" cy="2449275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="" xmlns:a16="http://schemas.microsoft.com/office/drawing/2014/main" id="{BBC5E968-EE23-4457-B16B-3A68933E8145}"/>
                  </a:ext>
                </a:extLst>
              </p:cNvPr>
              <p:cNvSpPr/>
              <p:nvPr/>
            </p:nvSpPr>
            <p:spPr>
              <a:xfrm rot="9690951">
                <a:off x="4764727" y="5195254"/>
                <a:ext cx="45719" cy="9957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7F47B9A9-A8F5-49A5-84C5-0A32DEE386A5}"/>
                  </a:ext>
                </a:extLst>
              </p:cNvPr>
              <p:cNvSpPr/>
              <p:nvPr/>
            </p:nvSpPr>
            <p:spPr>
              <a:xfrm>
                <a:off x="4013852" y="2845553"/>
                <a:ext cx="753551" cy="2225963"/>
              </a:xfrm>
              <a:custGeom>
                <a:avLst/>
                <a:gdLst>
                  <a:gd name="connsiteX0" fmla="*/ 1247953 w 1247957"/>
                  <a:gd name="connsiteY0" fmla="*/ 3621208 h 3686420"/>
                  <a:gd name="connsiteX1" fmla="*/ 1086387 w 1247957"/>
                  <a:gd name="connsiteY1" fmla="*/ 3678155 h 3686420"/>
                  <a:gd name="connsiteX2" fmla="*/ 25878 w 1247957"/>
                  <a:gd name="connsiteY2" fmla="*/ 260544 h 3686420"/>
                  <a:gd name="connsiteX3" fmla="*/ 3344 w 1247957"/>
                  <a:gd name="connsiteY3" fmla="*/ 64729 h 3686420"/>
                  <a:gd name="connsiteX4" fmla="*/ 44263 w 1247957"/>
                  <a:gd name="connsiteY4" fmla="*/ 4203 h 3686420"/>
                  <a:gd name="connsiteX5" fmla="*/ 118782 w 1247957"/>
                  <a:gd name="connsiteY5" fmla="*/ 23728 h 3686420"/>
                  <a:gd name="connsiteX6" fmla="*/ 200867 w 1247957"/>
                  <a:gd name="connsiteY6" fmla="*/ 152427 h 3686420"/>
                  <a:gd name="connsiteX7" fmla="*/ 1247953 w 1247957"/>
                  <a:gd name="connsiteY7" fmla="*/ 3621208 h 3686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957" h="3686420">
                    <a:moveTo>
                      <a:pt x="1247953" y="3621208"/>
                    </a:moveTo>
                    <a:cubicBezTo>
                      <a:pt x="1233228" y="3674412"/>
                      <a:pt x="1169854" y="3701096"/>
                      <a:pt x="1086387" y="3678155"/>
                    </a:cubicBezTo>
                    <a:cubicBezTo>
                      <a:pt x="1045955" y="3615839"/>
                      <a:pt x="62243" y="400389"/>
                      <a:pt x="25878" y="260544"/>
                    </a:cubicBezTo>
                    <a:cubicBezTo>
                      <a:pt x="9201" y="196520"/>
                      <a:pt x="-7233" y="132251"/>
                      <a:pt x="3344" y="64729"/>
                    </a:cubicBezTo>
                    <a:cubicBezTo>
                      <a:pt x="7655" y="37476"/>
                      <a:pt x="17987" y="14128"/>
                      <a:pt x="44263" y="4203"/>
                    </a:cubicBezTo>
                    <a:cubicBezTo>
                      <a:pt x="72167" y="-6454"/>
                      <a:pt x="97549" y="4284"/>
                      <a:pt x="118782" y="23728"/>
                    </a:cubicBezTo>
                    <a:cubicBezTo>
                      <a:pt x="157587" y="59197"/>
                      <a:pt x="180529" y="105080"/>
                      <a:pt x="200867" y="152427"/>
                    </a:cubicBezTo>
                    <a:cubicBezTo>
                      <a:pt x="257000" y="283079"/>
                      <a:pt x="1250475" y="3603636"/>
                      <a:pt x="1247953" y="3621208"/>
                    </a:cubicBezTo>
                    <a:close/>
                  </a:path>
                </a:pathLst>
              </a:custGeom>
              <a:solidFill>
                <a:schemeClr val="tx1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2B1433F7-B6F4-4A1B-B8FE-83C8F6B2BE88}"/>
                  </a:ext>
                </a:extLst>
              </p:cNvPr>
              <p:cNvSpPr/>
              <p:nvPr/>
            </p:nvSpPr>
            <p:spPr>
              <a:xfrm>
                <a:off x="4669841" y="5032089"/>
                <a:ext cx="127269" cy="191871"/>
              </a:xfrm>
              <a:custGeom>
                <a:avLst/>
                <a:gdLst>
                  <a:gd name="connsiteX0" fmla="*/ 0 w 211918"/>
                  <a:gd name="connsiteY0" fmla="*/ 57028 h 339570"/>
                  <a:gd name="connsiteX1" fmla="*/ 68092 w 211918"/>
                  <a:gd name="connsiteY1" fmla="*/ 40514 h 339570"/>
                  <a:gd name="connsiteX2" fmla="*/ 161566 w 211918"/>
                  <a:gd name="connsiteY2" fmla="*/ 0 h 339570"/>
                  <a:gd name="connsiteX3" fmla="*/ 209889 w 211918"/>
                  <a:gd name="connsiteY3" fmla="*/ 281723 h 339570"/>
                  <a:gd name="connsiteX4" fmla="*/ 189795 w 211918"/>
                  <a:gd name="connsiteY4" fmla="*/ 337450 h 339570"/>
                  <a:gd name="connsiteX5" fmla="*/ 138137 w 211918"/>
                  <a:gd name="connsiteY5" fmla="*/ 303444 h 339570"/>
                  <a:gd name="connsiteX6" fmla="*/ 0 w 211918"/>
                  <a:gd name="connsiteY6" fmla="*/ 57028 h 339570"/>
                  <a:gd name="connsiteX0" fmla="*/ 0 w 210770"/>
                  <a:gd name="connsiteY0" fmla="*/ 57028 h 317758"/>
                  <a:gd name="connsiteX1" fmla="*/ 68092 w 210770"/>
                  <a:gd name="connsiteY1" fmla="*/ 40514 h 317758"/>
                  <a:gd name="connsiteX2" fmla="*/ 161566 w 210770"/>
                  <a:gd name="connsiteY2" fmla="*/ 0 h 317758"/>
                  <a:gd name="connsiteX3" fmla="*/ 209889 w 210770"/>
                  <a:gd name="connsiteY3" fmla="*/ 281723 h 317758"/>
                  <a:gd name="connsiteX4" fmla="*/ 181908 w 210770"/>
                  <a:gd name="connsiteY4" fmla="*/ 309845 h 317758"/>
                  <a:gd name="connsiteX5" fmla="*/ 138137 w 210770"/>
                  <a:gd name="connsiteY5" fmla="*/ 303444 h 317758"/>
                  <a:gd name="connsiteX6" fmla="*/ 0 w 210770"/>
                  <a:gd name="connsiteY6" fmla="*/ 57028 h 317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770" h="317758">
                    <a:moveTo>
                      <a:pt x="0" y="57028"/>
                    </a:moveTo>
                    <a:cubicBezTo>
                      <a:pt x="29369" y="27334"/>
                      <a:pt x="34738" y="32704"/>
                      <a:pt x="68092" y="40514"/>
                    </a:cubicBezTo>
                    <a:cubicBezTo>
                      <a:pt x="144482" y="58492"/>
                      <a:pt x="113975" y="13586"/>
                      <a:pt x="161566" y="0"/>
                    </a:cubicBezTo>
                    <a:cubicBezTo>
                      <a:pt x="177837" y="93881"/>
                      <a:pt x="194677" y="187680"/>
                      <a:pt x="209889" y="281723"/>
                    </a:cubicBezTo>
                    <a:cubicBezTo>
                      <a:pt x="213225" y="302549"/>
                      <a:pt x="207778" y="301221"/>
                      <a:pt x="181908" y="309845"/>
                    </a:cubicBezTo>
                    <a:cubicBezTo>
                      <a:pt x="154249" y="319119"/>
                      <a:pt x="150258" y="323782"/>
                      <a:pt x="138137" y="303444"/>
                    </a:cubicBezTo>
                    <a:cubicBezTo>
                      <a:pt x="89732" y="222661"/>
                      <a:pt x="42548" y="141147"/>
                      <a:pt x="0" y="57028"/>
                    </a:cubicBezTo>
                    <a:close/>
                  </a:path>
                </a:pathLst>
              </a:custGeom>
              <a:solidFill>
                <a:srgbClr val="F1E49F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aphic 1">
            <a:extLst>
              <a:ext uri="{FF2B5EF4-FFF2-40B4-BE49-F238E27FC236}">
                <a16:creationId xmlns="" xmlns:a16="http://schemas.microsoft.com/office/drawing/2014/main" id="{76CC3BF3-562B-4307-AFC9-E5307D86181B}"/>
              </a:ext>
            </a:extLst>
          </p:cNvPr>
          <p:cNvGrpSpPr/>
          <p:nvPr/>
        </p:nvGrpSpPr>
        <p:grpSpPr>
          <a:xfrm>
            <a:off x="5111867" y="1993890"/>
            <a:ext cx="2880598" cy="4280749"/>
            <a:chOff x="3788560" y="0"/>
            <a:chExt cx="4614879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2D13BA38-1BDC-49F9-921A-0FB7A8A8D2D2}"/>
                </a:ext>
              </a:extLst>
            </p:cNvPr>
            <p:cNvSpPr/>
            <p:nvPr/>
          </p:nvSpPr>
          <p:spPr>
            <a:xfrm>
              <a:off x="3788442" y="2321107"/>
              <a:ext cx="2973962" cy="4145773"/>
            </a:xfrm>
            <a:custGeom>
              <a:avLst/>
              <a:gdLst>
                <a:gd name="connsiteX0" fmla="*/ 2903311 w 2973962"/>
                <a:gd name="connsiteY0" fmla="*/ 1666663 h 4145773"/>
                <a:gd name="connsiteX1" fmla="*/ 2048674 w 2973962"/>
                <a:gd name="connsiteY1" fmla="*/ 1447979 h 4145773"/>
                <a:gd name="connsiteX2" fmla="*/ 1724668 w 2973962"/>
                <a:gd name="connsiteY2" fmla="*/ 1091813 h 4145773"/>
                <a:gd name="connsiteX3" fmla="*/ 1724668 w 2973962"/>
                <a:gd name="connsiteY3" fmla="*/ 0 h 4145773"/>
                <a:gd name="connsiteX4" fmla="*/ 32277 w 2973962"/>
                <a:gd name="connsiteY4" fmla="*/ 28943 h 4145773"/>
                <a:gd name="connsiteX5" fmla="*/ 17806 w 2973962"/>
                <a:gd name="connsiteY5" fmla="*/ 49043 h 4145773"/>
                <a:gd name="connsiteX6" fmla="*/ 32277 w 2973962"/>
                <a:gd name="connsiteY6" fmla="*/ 169641 h 4145773"/>
                <a:gd name="connsiteX7" fmla="*/ 19414 w 2973962"/>
                <a:gd name="connsiteY7" fmla="*/ 591733 h 4145773"/>
                <a:gd name="connsiteX8" fmla="*/ 118 w 2973962"/>
                <a:gd name="connsiteY8" fmla="*/ 1150504 h 4145773"/>
                <a:gd name="connsiteX9" fmla="*/ 45141 w 2973962"/>
                <a:gd name="connsiteY9" fmla="*/ 1610384 h 4145773"/>
                <a:gd name="connsiteX10" fmla="*/ 376383 w 2973962"/>
                <a:gd name="connsiteY10" fmla="*/ 1985845 h 4145773"/>
                <a:gd name="connsiteX11" fmla="*/ 603107 w 2973962"/>
                <a:gd name="connsiteY11" fmla="*/ 2028456 h 4145773"/>
                <a:gd name="connsiteX12" fmla="*/ 644915 w 2973962"/>
                <a:gd name="connsiteY12" fmla="*/ 2071068 h 4145773"/>
                <a:gd name="connsiteX13" fmla="*/ 781592 w 2973962"/>
                <a:gd name="connsiteY13" fmla="*/ 4093897 h 4145773"/>
                <a:gd name="connsiteX14" fmla="*/ 800888 w 2973962"/>
                <a:gd name="connsiteY14" fmla="*/ 4118016 h 4145773"/>
                <a:gd name="connsiteX15" fmla="*/ 1984355 w 2973962"/>
                <a:gd name="connsiteY15" fmla="*/ 4138116 h 4145773"/>
                <a:gd name="connsiteX16" fmla="*/ 1979531 w 2973962"/>
                <a:gd name="connsiteY16" fmla="*/ 2129759 h 4145773"/>
                <a:gd name="connsiteX17" fmla="*/ 2646036 w 2973962"/>
                <a:gd name="connsiteY17" fmla="*/ 2051772 h 4145773"/>
                <a:gd name="connsiteX18" fmla="*/ 2879996 w 2973962"/>
                <a:gd name="connsiteY18" fmla="*/ 1962530 h 4145773"/>
                <a:gd name="connsiteX19" fmla="*/ 2903311 w 2973962"/>
                <a:gd name="connsiteY19" fmla="*/ 1666663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73962" h="4145773">
                  <a:moveTo>
                    <a:pt x="2903311" y="1666663"/>
                  </a:moveTo>
                  <a:cubicBezTo>
                    <a:pt x="2645232" y="1601540"/>
                    <a:pt x="2264142" y="1468078"/>
                    <a:pt x="2048674" y="1447979"/>
                  </a:cubicBezTo>
                  <a:cubicBezTo>
                    <a:pt x="1865365" y="1431095"/>
                    <a:pt x="1724668" y="1276730"/>
                    <a:pt x="1724668" y="1091813"/>
                  </a:cubicBezTo>
                  <a:lnTo>
                    <a:pt x="1724668" y="0"/>
                  </a:lnTo>
                  <a:cubicBezTo>
                    <a:pt x="1724668" y="0"/>
                    <a:pt x="214782" y="20100"/>
                    <a:pt x="32277" y="28943"/>
                  </a:cubicBezTo>
                  <a:cubicBezTo>
                    <a:pt x="16198" y="29747"/>
                    <a:pt x="15394" y="35375"/>
                    <a:pt x="17806" y="49043"/>
                  </a:cubicBezTo>
                  <a:cubicBezTo>
                    <a:pt x="25845" y="89242"/>
                    <a:pt x="31473" y="129442"/>
                    <a:pt x="32277" y="169641"/>
                  </a:cubicBezTo>
                  <a:cubicBezTo>
                    <a:pt x="36297" y="310338"/>
                    <a:pt x="23433" y="451036"/>
                    <a:pt x="19414" y="591733"/>
                  </a:cubicBezTo>
                  <a:cubicBezTo>
                    <a:pt x="13786" y="778258"/>
                    <a:pt x="-1490" y="963979"/>
                    <a:pt x="118" y="1150504"/>
                  </a:cubicBezTo>
                  <a:cubicBezTo>
                    <a:pt x="1726" y="1305673"/>
                    <a:pt x="8158" y="1459235"/>
                    <a:pt x="45141" y="1610384"/>
                  </a:cubicBezTo>
                  <a:cubicBezTo>
                    <a:pt x="90968" y="1792889"/>
                    <a:pt x="193075" y="1925546"/>
                    <a:pt x="376383" y="1985845"/>
                  </a:cubicBezTo>
                  <a:cubicBezTo>
                    <a:pt x="450350" y="2009965"/>
                    <a:pt x="525925" y="2022025"/>
                    <a:pt x="603107" y="2028456"/>
                  </a:cubicBezTo>
                  <a:cubicBezTo>
                    <a:pt x="644111" y="2031673"/>
                    <a:pt x="642503" y="2031673"/>
                    <a:pt x="644915" y="2071068"/>
                  </a:cubicBezTo>
                  <a:cubicBezTo>
                    <a:pt x="652150" y="2198902"/>
                    <a:pt x="773552" y="3966063"/>
                    <a:pt x="781592" y="4093897"/>
                  </a:cubicBezTo>
                  <a:cubicBezTo>
                    <a:pt x="782396" y="4107564"/>
                    <a:pt x="785612" y="4115604"/>
                    <a:pt x="800888" y="4118016"/>
                  </a:cubicBezTo>
                  <a:cubicBezTo>
                    <a:pt x="828223" y="4122036"/>
                    <a:pt x="1985159" y="4162235"/>
                    <a:pt x="1984355" y="4138116"/>
                  </a:cubicBezTo>
                  <a:cubicBezTo>
                    <a:pt x="1983551" y="4102740"/>
                    <a:pt x="1979531" y="2129759"/>
                    <a:pt x="1979531" y="2129759"/>
                  </a:cubicBezTo>
                  <a:cubicBezTo>
                    <a:pt x="2043850" y="2127347"/>
                    <a:pt x="2490062" y="2087147"/>
                    <a:pt x="2646036" y="2051772"/>
                  </a:cubicBezTo>
                  <a:cubicBezTo>
                    <a:pt x="2728042" y="2033280"/>
                    <a:pt x="2810049" y="2012377"/>
                    <a:pt x="2879996" y="1962530"/>
                  </a:cubicBezTo>
                  <a:cubicBezTo>
                    <a:pt x="2966826" y="1902231"/>
                    <a:pt x="3027929" y="1677115"/>
                    <a:pt x="2903311" y="1666663"/>
                  </a:cubicBezTo>
                  <a:close/>
                </a:path>
              </a:pathLst>
            </a:custGeom>
            <a:solidFill>
              <a:srgbClr val="2D2227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6A572981-960C-45EF-B457-531E55E1EB9B}"/>
                </a:ext>
              </a:extLst>
            </p:cNvPr>
            <p:cNvSpPr/>
            <p:nvPr/>
          </p:nvSpPr>
          <p:spPr>
            <a:xfrm>
              <a:off x="4072852" y="3099365"/>
              <a:ext cx="4331037" cy="3760076"/>
            </a:xfrm>
            <a:custGeom>
              <a:avLst/>
              <a:gdLst>
                <a:gd name="connsiteX0" fmla="*/ 3717146 w 4331037"/>
                <a:gd name="connsiteY0" fmla="*/ 2647526 h 3760076"/>
                <a:gd name="connsiteX1" fmla="*/ 3695438 w 4331037"/>
                <a:gd name="connsiteY1" fmla="*/ 2805911 h 3760076"/>
                <a:gd name="connsiteX2" fmla="*/ 3698654 w 4331037"/>
                <a:gd name="connsiteY2" fmla="*/ 2816363 h 3760076"/>
                <a:gd name="connsiteX3" fmla="*/ 3943870 w 4331037"/>
                <a:gd name="connsiteY3" fmla="*/ 3043087 h 3760076"/>
                <a:gd name="connsiteX4" fmla="*/ 4159338 w 4331037"/>
                <a:gd name="connsiteY4" fmla="*/ 3089718 h 3760076"/>
                <a:gd name="connsiteX5" fmla="*/ 4329783 w 4331037"/>
                <a:gd name="connsiteY5" fmla="*/ 3232827 h 3760076"/>
                <a:gd name="connsiteX6" fmla="*/ 4296016 w 4331037"/>
                <a:gd name="connsiteY6" fmla="*/ 3310010 h 3760076"/>
                <a:gd name="connsiteX7" fmla="*/ 4145670 w 4331037"/>
                <a:gd name="connsiteY7" fmla="*/ 3361465 h 3760076"/>
                <a:gd name="connsiteX8" fmla="*/ 3908494 w 4331037"/>
                <a:gd name="connsiteY8" fmla="*/ 3379957 h 3760076"/>
                <a:gd name="connsiteX9" fmla="*/ 3665690 w 4331037"/>
                <a:gd name="connsiteY9" fmla="*/ 3329306 h 3760076"/>
                <a:gd name="connsiteX10" fmla="*/ 3466302 w 4331037"/>
                <a:gd name="connsiteY10" fmla="*/ 3287499 h 3760076"/>
                <a:gd name="connsiteX11" fmla="*/ 3166415 w 4331037"/>
                <a:gd name="connsiteY11" fmla="*/ 3281871 h 3760076"/>
                <a:gd name="connsiteX12" fmla="*/ 3063505 w 4331037"/>
                <a:gd name="connsiteY12" fmla="*/ 3281871 h 3760076"/>
                <a:gd name="connsiteX13" fmla="*/ 2994362 w 4331037"/>
                <a:gd name="connsiteY13" fmla="*/ 3227200 h 3760076"/>
                <a:gd name="connsiteX14" fmla="*/ 2974262 w 4331037"/>
                <a:gd name="connsiteY14" fmla="*/ 3122682 h 3760076"/>
                <a:gd name="connsiteX15" fmla="*/ 3023306 w 4331037"/>
                <a:gd name="connsiteY15" fmla="*/ 2777772 h 3760076"/>
                <a:gd name="connsiteX16" fmla="*/ 3020894 w 4331037"/>
                <a:gd name="connsiteY16" fmla="*/ 2668430 h 3760076"/>
                <a:gd name="connsiteX17" fmla="*/ 3015266 w 4331037"/>
                <a:gd name="connsiteY17" fmla="*/ 2653957 h 3760076"/>
                <a:gd name="connsiteX18" fmla="*/ 3006422 w 4331037"/>
                <a:gd name="connsiteY18" fmla="*/ 2616974 h 3760076"/>
                <a:gd name="connsiteX19" fmla="*/ 2987126 w 4331037"/>
                <a:gd name="connsiteY19" fmla="*/ 2225433 h 3760076"/>
                <a:gd name="connsiteX20" fmla="*/ 2956575 w 4331037"/>
                <a:gd name="connsiteY20" fmla="*/ 2007553 h 3760076"/>
                <a:gd name="connsiteX21" fmla="*/ 2907532 w 4331037"/>
                <a:gd name="connsiteY21" fmla="*/ 1606364 h 3760076"/>
                <a:gd name="connsiteX22" fmla="*/ 2908336 w 4331037"/>
                <a:gd name="connsiteY22" fmla="*/ 1276730 h 3760076"/>
                <a:gd name="connsiteX23" fmla="*/ 2922807 w 4331037"/>
                <a:gd name="connsiteY23" fmla="*/ 1045986 h 3760076"/>
                <a:gd name="connsiteX24" fmla="*/ 2889844 w 4331037"/>
                <a:gd name="connsiteY24" fmla="*/ 1015434 h 3760076"/>
                <a:gd name="connsiteX25" fmla="*/ 1449101 w 4331037"/>
                <a:gd name="connsiteY25" fmla="*/ 1088597 h 3760076"/>
                <a:gd name="connsiteX26" fmla="*/ 1420962 w 4331037"/>
                <a:gd name="connsiteY26" fmla="*/ 1117541 h 3760076"/>
                <a:gd name="connsiteX27" fmla="*/ 1430610 w 4331037"/>
                <a:gd name="connsiteY27" fmla="*/ 1408584 h 3760076"/>
                <a:gd name="connsiteX28" fmla="*/ 1445081 w 4331037"/>
                <a:gd name="connsiteY28" fmla="*/ 1642543 h 3760076"/>
                <a:gd name="connsiteX29" fmla="*/ 1466789 w 4331037"/>
                <a:gd name="connsiteY29" fmla="*/ 1944842 h 3760076"/>
                <a:gd name="connsiteX30" fmla="*/ 1498144 w 4331037"/>
                <a:gd name="connsiteY30" fmla="*/ 2293772 h 3760076"/>
                <a:gd name="connsiteX31" fmla="*/ 1547187 w 4331037"/>
                <a:gd name="connsiteY31" fmla="*/ 2772948 h 3760076"/>
                <a:gd name="connsiteX32" fmla="*/ 1534324 w 4331037"/>
                <a:gd name="connsiteY32" fmla="*/ 3133937 h 3760076"/>
                <a:gd name="connsiteX33" fmla="*/ 1498144 w 4331037"/>
                <a:gd name="connsiteY33" fmla="*/ 3170921 h 3760076"/>
                <a:gd name="connsiteX34" fmla="*/ 1479653 w 4331037"/>
                <a:gd name="connsiteY34" fmla="*/ 3205492 h 3760076"/>
                <a:gd name="connsiteX35" fmla="*/ 1547991 w 4331037"/>
                <a:gd name="connsiteY35" fmla="*/ 3346993 h 3760076"/>
                <a:gd name="connsiteX36" fmla="*/ 1564875 w 4331037"/>
                <a:gd name="connsiteY36" fmla="*/ 3387997 h 3760076"/>
                <a:gd name="connsiteX37" fmla="*/ 1568895 w 4331037"/>
                <a:gd name="connsiteY37" fmla="*/ 3400057 h 3760076"/>
                <a:gd name="connsiteX38" fmla="*/ 1649294 w 4331037"/>
                <a:gd name="connsiteY38" fmla="*/ 3515027 h 3760076"/>
                <a:gd name="connsiteX39" fmla="*/ 1682257 w 4331037"/>
                <a:gd name="connsiteY39" fmla="*/ 3570501 h 3760076"/>
                <a:gd name="connsiteX40" fmla="*/ 1650098 w 4331037"/>
                <a:gd name="connsiteY40" fmla="*/ 3704767 h 3760076"/>
                <a:gd name="connsiteX41" fmla="*/ 1490908 w 4331037"/>
                <a:gd name="connsiteY41" fmla="*/ 3748986 h 3760076"/>
                <a:gd name="connsiteX42" fmla="*/ 1144391 w 4331037"/>
                <a:gd name="connsiteY42" fmla="*/ 3750594 h 3760076"/>
                <a:gd name="connsiteX43" fmla="*/ 907215 w 4331037"/>
                <a:gd name="connsiteY43" fmla="*/ 3539950 h 3760076"/>
                <a:gd name="connsiteX44" fmla="*/ 879879 w 4331037"/>
                <a:gd name="connsiteY44" fmla="*/ 3416137 h 3760076"/>
                <a:gd name="connsiteX45" fmla="*/ 878271 w 4331037"/>
                <a:gd name="connsiteY45" fmla="*/ 3409704 h 3760076"/>
                <a:gd name="connsiteX46" fmla="*/ 864603 w 4331037"/>
                <a:gd name="connsiteY46" fmla="*/ 3216748 h 3760076"/>
                <a:gd name="connsiteX47" fmla="*/ 842896 w 4331037"/>
                <a:gd name="connsiteY47" fmla="*/ 3135545 h 3760076"/>
                <a:gd name="connsiteX48" fmla="*/ 792245 w 4331037"/>
                <a:gd name="connsiteY48" fmla="*/ 3041479 h 3760076"/>
                <a:gd name="connsiteX49" fmla="*/ 785009 w 4331037"/>
                <a:gd name="connsiteY49" fmla="*/ 2998064 h 3760076"/>
                <a:gd name="connsiteX50" fmla="*/ 813952 w 4331037"/>
                <a:gd name="connsiteY50" fmla="*/ 2714256 h 3760076"/>
                <a:gd name="connsiteX51" fmla="*/ 816364 w 4331037"/>
                <a:gd name="connsiteY51" fmla="*/ 2598483 h 3760076"/>
                <a:gd name="connsiteX52" fmla="*/ 772145 w 4331037"/>
                <a:gd name="connsiteY52" fmla="*/ 2033281 h 3760076"/>
                <a:gd name="connsiteX53" fmla="*/ 689334 w 4331037"/>
                <a:gd name="connsiteY53" fmla="*/ 1513905 h 3760076"/>
                <a:gd name="connsiteX54" fmla="*/ 672451 w 4331037"/>
                <a:gd name="connsiteY54" fmla="*/ 1075733 h 3760076"/>
                <a:gd name="connsiteX55" fmla="*/ 673255 w 4331037"/>
                <a:gd name="connsiteY55" fmla="*/ 1058045 h 3760076"/>
                <a:gd name="connsiteX56" fmla="*/ 638683 w 4331037"/>
                <a:gd name="connsiteY56" fmla="*/ 1009002 h 3760076"/>
                <a:gd name="connsiteX57" fmla="*/ 489946 w 4331037"/>
                <a:gd name="connsiteY57" fmla="*/ 967195 h 3760076"/>
                <a:gd name="connsiteX58" fmla="*/ 226239 w 4331037"/>
                <a:gd name="connsiteY58" fmla="*/ 909308 h 3760076"/>
                <a:gd name="connsiteX59" fmla="*/ 50166 w 4331037"/>
                <a:gd name="connsiteY59" fmla="*/ 779866 h 3760076"/>
                <a:gd name="connsiteX60" fmla="*/ 319 w 4331037"/>
                <a:gd name="connsiteY60" fmla="*/ 637561 h 3760076"/>
                <a:gd name="connsiteX61" fmla="*/ 108053 w 4331037"/>
                <a:gd name="connsiteY61" fmla="*/ 0 h 3760076"/>
                <a:gd name="connsiteX62" fmla="*/ 1875214 w 4331037"/>
                <a:gd name="connsiteY62" fmla="*/ 43415 h 3760076"/>
                <a:gd name="connsiteX63" fmla="*/ 1879234 w 4331037"/>
                <a:gd name="connsiteY63" fmla="*/ 43415 h 3760076"/>
                <a:gd name="connsiteX64" fmla="*/ 3498461 w 4331037"/>
                <a:gd name="connsiteY64" fmla="*/ 231548 h 3760076"/>
                <a:gd name="connsiteX65" fmla="*/ 3504893 w 4331037"/>
                <a:gd name="connsiteY65" fmla="*/ 234764 h 3760076"/>
                <a:gd name="connsiteX66" fmla="*/ 3660867 w 4331037"/>
                <a:gd name="connsiteY66" fmla="*/ 479980 h 3760076"/>
                <a:gd name="connsiteX67" fmla="*/ 3705086 w 4331037"/>
                <a:gd name="connsiteY67" fmla="*/ 840165 h 3760076"/>
                <a:gd name="connsiteX68" fmla="*/ 3684986 w 4331037"/>
                <a:gd name="connsiteY68" fmla="*/ 1291201 h 3760076"/>
                <a:gd name="connsiteX69" fmla="*/ 3697046 w 4331037"/>
                <a:gd name="connsiteY69" fmla="*/ 1776005 h 3760076"/>
                <a:gd name="connsiteX70" fmla="*/ 3725989 w 4331037"/>
                <a:gd name="connsiteY70" fmla="*/ 2487533 h 3760076"/>
                <a:gd name="connsiteX71" fmla="*/ 3717146 w 4331037"/>
                <a:gd name="connsiteY71" fmla="*/ 2647526 h 376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4331037" h="3760076">
                  <a:moveTo>
                    <a:pt x="3717146" y="2647526"/>
                  </a:moveTo>
                  <a:cubicBezTo>
                    <a:pt x="3714733" y="2700589"/>
                    <a:pt x="3725185" y="2756064"/>
                    <a:pt x="3695438" y="2805911"/>
                  </a:cubicBezTo>
                  <a:cubicBezTo>
                    <a:pt x="3693830" y="2808323"/>
                    <a:pt x="3696242" y="2813951"/>
                    <a:pt x="3698654" y="2816363"/>
                  </a:cubicBezTo>
                  <a:cubicBezTo>
                    <a:pt x="3774228" y="2898369"/>
                    <a:pt x="3844175" y="2986808"/>
                    <a:pt x="3943870" y="3043087"/>
                  </a:cubicBezTo>
                  <a:cubicBezTo>
                    <a:pt x="4011404" y="3081678"/>
                    <a:pt x="4084567" y="3086502"/>
                    <a:pt x="4159338" y="3089718"/>
                  </a:cubicBezTo>
                  <a:cubicBezTo>
                    <a:pt x="4241345" y="3092934"/>
                    <a:pt x="4315311" y="3153233"/>
                    <a:pt x="4329783" y="3232827"/>
                  </a:cubicBezTo>
                  <a:cubicBezTo>
                    <a:pt x="4335411" y="3265791"/>
                    <a:pt x="4321743" y="3290714"/>
                    <a:pt x="4296016" y="3310010"/>
                  </a:cubicBezTo>
                  <a:cubicBezTo>
                    <a:pt x="4251796" y="3343778"/>
                    <a:pt x="4198733" y="3352621"/>
                    <a:pt x="4145670" y="3361465"/>
                  </a:cubicBezTo>
                  <a:cubicBezTo>
                    <a:pt x="4066879" y="3374329"/>
                    <a:pt x="3988089" y="3380761"/>
                    <a:pt x="3908494" y="3379957"/>
                  </a:cubicBezTo>
                  <a:cubicBezTo>
                    <a:pt x="3824880" y="3379153"/>
                    <a:pt x="3742069" y="3369505"/>
                    <a:pt x="3665690" y="3329306"/>
                  </a:cubicBezTo>
                  <a:cubicBezTo>
                    <a:pt x="3603783" y="3296342"/>
                    <a:pt x="3534641" y="3293931"/>
                    <a:pt x="3466302" y="3287499"/>
                  </a:cubicBezTo>
                  <a:cubicBezTo>
                    <a:pt x="3366608" y="3277851"/>
                    <a:pt x="3266109" y="3281067"/>
                    <a:pt x="3166415" y="3281871"/>
                  </a:cubicBezTo>
                  <a:cubicBezTo>
                    <a:pt x="3131844" y="3281871"/>
                    <a:pt x="3098076" y="3290714"/>
                    <a:pt x="3063505" y="3281871"/>
                  </a:cubicBezTo>
                  <a:cubicBezTo>
                    <a:pt x="3031345" y="3273831"/>
                    <a:pt x="3008030" y="3258555"/>
                    <a:pt x="2994362" y="3227200"/>
                  </a:cubicBezTo>
                  <a:cubicBezTo>
                    <a:pt x="2979890" y="3194236"/>
                    <a:pt x="2975066" y="3158861"/>
                    <a:pt x="2974262" y="3122682"/>
                  </a:cubicBezTo>
                  <a:cubicBezTo>
                    <a:pt x="2970242" y="3005299"/>
                    <a:pt x="2988734" y="2890330"/>
                    <a:pt x="3023306" y="2777772"/>
                  </a:cubicBezTo>
                  <a:cubicBezTo>
                    <a:pt x="3034561" y="2742396"/>
                    <a:pt x="3020894" y="2705413"/>
                    <a:pt x="3020894" y="2668430"/>
                  </a:cubicBezTo>
                  <a:cubicBezTo>
                    <a:pt x="3020894" y="2662802"/>
                    <a:pt x="3018482" y="2657977"/>
                    <a:pt x="3015266" y="2653957"/>
                  </a:cubicBezTo>
                  <a:cubicBezTo>
                    <a:pt x="3007226" y="2643506"/>
                    <a:pt x="3006422" y="2629838"/>
                    <a:pt x="3006422" y="2616974"/>
                  </a:cubicBezTo>
                  <a:cubicBezTo>
                    <a:pt x="3002402" y="2486729"/>
                    <a:pt x="2995970" y="2355679"/>
                    <a:pt x="2987126" y="2225433"/>
                  </a:cubicBezTo>
                  <a:cubicBezTo>
                    <a:pt x="2981498" y="2152271"/>
                    <a:pt x="2967831" y="2079912"/>
                    <a:pt x="2956575" y="2007553"/>
                  </a:cubicBezTo>
                  <a:cubicBezTo>
                    <a:pt x="2936475" y="1874091"/>
                    <a:pt x="2915572" y="1740630"/>
                    <a:pt x="2907532" y="1606364"/>
                  </a:cubicBezTo>
                  <a:cubicBezTo>
                    <a:pt x="2901100" y="1497022"/>
                    <a:pt x="2902708" y="1386876"/>
                    <a:pt x="2908336" y="1276730"/>
                  </a:cubicBezTo>
                  <a:cubicBezTo>
                    <a:pt x="2912356" y="1199547"/>
                    <a:pt x="2922807" y="1123169"/>
                    <a:pt x="2922807" y="1045986"/>
                  </a:cubicBezTo>
                  <a:cubicBezTo>
                    <a:pt x="2922807" y="1013826"/>
                    <a:pt x="2922807" y="1015434"/>
                    <a:pt x="2889844" y="1015434"/>
                  </a:cubicBezTo>
                  <a:cubicBezTo>
                    <a:pt x="2811857" y="1016238"/>
                    <a:pt x="1534324" y="1082969"/>
                    <a:pt x="1449101" y="1088597"/>
                  </a:cubicBezTo>
                  <a:cubicBezTo>
                    <a:pt x="1429002" y="1089401"/>
                    <a:pt x="1420962" y="1097441"/>
                    <a:pt x="1420962" y="1117541"/>
                  </a:cubicBezTo>
                  <a:cubicBezTo>
                    <a:pt x="1421766" y="1214823"/>
                    <a:pt x="1426590" y="1311301"/>
                    <a:pt x="1430610" y="1408584"/>
                  </a:cubicBezTo>
                  <a:cubicBezTo>
                    <a:pt x="1433825" y="1486570"/>
                    <a:pt x="1441061" y="1564556"/>
                    <a:pt x="1445081" y="1642543"/>
                  </a:cubicBezTo>
                  <a:cubicBezTo>
                    <a:pt x="1449905" y="1743846"/>
                    <a:pt x="1457141" y="1844344"/>
                    <a:pt x="1466789" y="1944842"/>
                  </a:cubicBezTo>
                  <a:cubicBezTo>
                    <a:pt x="1478045" y="2061420"/>
                    <a:pt x="1486085" y="2177194"/>
                    <a:pt x="1498144" y="2293772"/>
                  </a:cubicBezTo>
                  <a:cubicBezTo>
                    <a:pt x="1514224" y="2453765"/>
                    <a:pt x="1531108" y="2612954"/>
                    <a:pt x="1547187" y="2772948"/>
                  </a:cubicBezTo>
                  <a:cubicBezTo>
                    <a:pt x="1559247" y="2893546"/>
                    <a:pt x="1556031" y="3014144"/>
                    <a:pt x="1534324" y="3133937"/>
                  </a:cubicBezTo>
                  <a:cubicBezTo>
                    <a:pt x="1530304" y="3154841"/>
                    <a:pt x="1519852" y="3169313"/>
                    <a:pt x="1498144" y="3170921"/>
                  </a:cubicBezTo>
                  <a:cubicBezTo>
                    <a:pt x="1472417" y="3172528"/>
                    <a:pt x="1472417" y="3186196"/>
                    <a:pt x="1479653" y="3205492"/>
                  </a:cubicBezTo>
                  <a:cubicBezTo>
                    <a:pt x="1498948" y="3254535"/>
                    <a:pt x="1520656" y="3301970"/>
                    <a:pt x="1547991" y="3346993"/>
                  </a:cubicBezTo>
                  <a:cubicBezTo>
                    <a:pt x="1556031" y="3359858"/>
                    <a:pt x="1564071" y="3372721"/>
                    <a:pt x="1564875" y="3387997"/>
                  </a:cubicBezTo>
                  <a:cubicBezTo>
                    <a:pt x="1564875" y="3392017"/>
                    <a:pt x="1566483" y="3396037"/>
                    <a:pt x="1568895" y="3400057"/>
                  </a:cubicBezTo>
                  <a:cubicBezTo>
                    <a:pt x="1595427" y="3438648"/>
                    <a:pt x="1622762" y="3476435"/>
                    <a:pt x="1649294" y="3515027"/>
                  </a:cubicBezTo>
                  <a:cubicBezTo>
                    <a:pt x="1661353" y="3532715"/>
                    <a:pt x="1672609" y="3551206"/>
                    <a:pt x="1682257" y="3570501"/>
                  </a:cubicBezTo>
                  <a:cubicBezTo>
                    <a:pt x="1713613" y="3637233"/>
                    <a:pt x="1706377" y="3675020"/>
                    <a:pt x="1650098" y="3704767"/>
                  </a:cubicBezTo>
                  <a:cubicBezTo>
                    <a:pt x="1600250" y="3731299"/>
                    <a:pt x="1545580" y="3742555"/>
                    <a:pt x="1490908" y="3748986"/>
                  </a:cubicBezTo>
                  <a:cubicBezTo>
                    <a:pt x="1375938" y="3762654"/>
                    <a:pt x="1259361" y="3764262"/>
                    <a:pt x="1144391" y="3750594"/>
                  </a:cubicBezTo>
                  <a:cubicBezTo>
                    <a:pt x="1017361" y="3735319"/>
                    <a:pt x="943394" y="3658136"/>
                    <a:pt x="907215" y="3539950"/>
                  </a:cubicBezTo>
                  <a:cubicBezTo>
                    <a:pt x="895155" y="3499751"/>
                    <a:pt x="884703" y="3457943"/>
                    <a:pt x="879879" y="3416137"/>
                  </a:cubicBezTo>
                  <a:cubicBezTo>
                    <a:pt x="879879" y="3413724"/>
                    <a:pt x="879075" y="3412117"/>
                    <a:pt x="878271" y="3409704"/>
                  </a:cubicBezTo>
                  <a:cubicBezTo>
                    <a:pt x="852544" y="3346993"/>
                    <a:pt x="867015" y="3281067"/>
                    <a:pt x="864603" y="3216748"/>
                  </a:cubicBezTo>
                  <a:cubicBezTo>
                    <a:pt x="863799" y="3187001"/>
                    <a:pt x="858975" y="3160469"/>
                    <a:pt x="842896" y="3135545"/>
                  </a:cubicBezTo>
                  <a:cubicBezTo>
                    <a:pt x="823600" y="3105798"/>
                    <a:pt x="810736" y="3072030"/>
                    <a:pt x="792245" y="3041479"/>
                  </a:cubicBezTo>
                  <a:cubicBezTo>
                    <a:pt x="784205" y="3027811"/>
                    <a:pt x="783401" y="3013339"/>
                    <a:pt x="785009" y="2998064"/>
                  </a:cubicBezTo>
                  <a:cubicBezTo>
                    <a:pt x="796265" y="2903997"/>
                    <a:pt x="804304" y="2809127"/>
                    <a:pt x="813952" y="2714256"/>
                  </a:cubicBezTo>
                  <a:cubicBezTo>
                    <a:pt x="817972" y="2675665"/>
                    <a:pt x="813952" y="2637074"/>
                    <a:pt x="816364" y="2598483"/>
                  </a:cubicBezTo>
                  <a:cubicBezTo>
                    <a:pt x="826012" y="2407938"/>
                    <a:pt x="801893" y="2220609"/>
                    <a:pt x="772145" y="2033281"/>
                  </a:cubicBezTo>
                  <a:cubicBezTo>
                    <a:pt x="744810" y="1860424"/>
                    <a:pt x="715062" y="1687567"/>
                    <a:pt x="689334" y="1513905"/>
                  </a:cubicBezTo>
                  <a:cubicBezTo>
                    <a:pt x="668431" y="1368384"/>
                    <a:pt x="659587" y="1222059"/>
                    <a:pt x="672451" y="1075733"/>
                  </a:cubicBezTo>
                  <a:cubicBezTo>
                    <a:pt x="673255" y="1070105"/>
                    <a:pt x="672451" y="1063673"/>
                    <a:pt x="673255" y="1058045"/>
                  </a:cubicBezTo>
                  <a:cubicBezTo>
                    <a:pt x="676471" y="1031514"/>
                    <a:pt x="666019" y="1016238"/>
                    <a:pt x="638683" y="1009002"/>
                  </a:cubicBezTo>
                  <a:cubicBezTo>
                    <a:pt x="588836" y="995335"/>
                    <a:pt x="539793" y="980059"/>
                    <a:pt x="489946" y="967195"/>
                  </a:cubicBezTo>
                  <a:cubicBezTo>
                    <a:pt x="403115" y="944684"/>
                    <a:pt x="314677" y="923780"/>
                    <a:pt x="226239" y="909308"/>
                  </a:cubicBezTo>
                  <a:cubicBezTo>
                    <a:pt x="145840" y="896444"/>
                    <a:pt x="91973" y="844989"/>
                    <a:pt x="50166" y="779866"/>
                  </a:cubicBezTo>
                  <a:cubicBezTo>
                    <a:pt x="22830" y="736451"/>
                    <a:pt x="9966" y="687408"/>
                    <a:pt x="319" y="637561"/>
                  </a:cubicBezTo>
                  <a:cubicBezTo>
                    <a:pt x="-2897" y="621481"/>
                    <a:pt x="17202" y="300691"/>
                    <a:pt x="108053" y="0"/>
                  </a:cubicBezTo>
                  <a:cubicBezTo>
                    <a:pt x="108053" y="0"/>
                    <a:pt x="1815719" y="47435"/>
                    <a:pt x="1875214" y="43415"/>
                  </a:cubicBezTo>
                  <a:cubicBezTo>
                    <a:pt x="1876822" y="43415"/>
                    <a:pt x="1877626" y="43415"/>
                    <a:pt x="1879234" y="43415"/>
                  </a:cubicBezTo>
                  <a:cubicBezTo>
                    <a:pt x="1982948" y="54671"/>
                    <a:pt x="3227518" y="131854"/>
                    <a:pt x="3498461" y="231548"/>
                  </a:cubicBezTo>
                  <a:cubicBezTo>
                    <a:pt x="3500873" y="232352"/>
                    <a:pt x="3503285" y="233960"/>
                    <a:pt x="3504893" y="234764"/>
                  </a:cubicBezTo>
                  <a:cubicBezTo>
                    <a:pt x="3586900" y="297475"/>
                    <a:pt x="3631923" y="383501"/>
                    <a:pt x="3660867" y="479980"/>
                  </a:cubicBezTo>
                  <a:cubicBezTo>
                    <a:pt x="3695438" y="597361"/>
                    <a:pt x="3704282" y="718763"/>
                    <a:pt x="3705086" y="840165"/>
                  </a:cubicBezTo>
                  <a:cubicBezTo>
                    <a:pt x="3706694" y="990511"/>
                    <a:pt x="3694634" y="1140856"/>
                    <a:pt x="3684986" y="1291201"/>
                  </a:cubicBezTo>
                  <a:cubicBezTo>
                    <a:pt x="3679358" y="1380444"/>
                    <a:pt x="3689006" y="1702842"/>
                    <a:pt x="3697046" y="1776005"/>
                  </a:cubicBezTo>
                  <a:cubicBezTo>
                    <a:pt x="3722773" y="2012377"/>
                    <a:pt x="3728401" y="2249553"/>
                    <a:pt x="3725989" y="2487533"/>
                  </a:cubicBezTo>
                  <a:cubicBezTo>
                    <a:pt x="3722773" y="2514868"/>
                    <a:pt x="3717949" y="2623406"/>
                    <a:pt x="3717146" y="2647526"/>
                  </a:cubicBez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93C6D952-F48D-4B1E-A9D8-55DC4E4628FA}"/>
                </a:ext>
              </a:extLst>
            </p:cNvPr>
            <p:cNvSpPr/>
            <p:nvPr/>
          </p:nvSpPr>
          <p:spPr>
            <a:xfrm>
              <a:off x="4040779" y="844989"/>
              <a:ext cx="2945118" cy="2826723"/>
            </a:xfrm>
            <a:custGeom>
              <a:avLst/>
              <a:gdLst>
                <a:gd name="connsiteX0" fmla="*/ 573474 w 2945118"/>
                <a:gd name="connsiteY0" fmla="*/ 2284124 h 2826723"/>
                <a:gd name="connsiteX1" fmla="*/ 441620 w 2945118"/>
                <a:gd name="connsiteY1" fmla="*/ 2329147 h 2826723"/>
                <a:gd name="connsiteX2" fmla="*/ 284843 w 2945118"/>
                <a:gd name="connsiteY2" fmla="*/ 2428842 h 2826723"/>
                <a:gd name="connsiteX3" fmla="*/ 87867 w 2945118"/>
                <a:gd name="connsiteY3" fmla="*/ 2634662 h 2826723"/>
                <a:gd name="connsiteX4" fmla="*/ 67767 w 2945118"/>
                <a:gd name="connsiteY4" fmla="*/ 2717473 h 2826723"/>
                <a:gd name="connsiteX5" fmla="*/ 25960 w 2945118"/>
                <a:gd name="connsiteY5" fmla="*/ 2826011 h 2826723"/>
                <a:gd name="connsiteX6" fmla="*/ 4252 w 2945118"/>
                <a:gd name="connsiteY6" fmla="*/ 2682901 h 2826723"/>
                <a:gd name="connsiteX7" fmla="*/ 17920 w 2945118"/>
                <a:gd name="connsiteY7" fmla="*/ 2449745 h 2826723"/>
                <a:gd name="connsiteX8" fmla="*/ 75003 w 2945118"/>
                <a:gd name="connsiteY8" fmla="*/ 2255985 h 2826723"/>
                <a:gd name="connsiteX9" fmla="*/ 244644 w 2945118"/>
                <a:gd name="connsiteY9" fmla="*/ 1780829 h 2826723"/>
                <a:gd name="connsiteX10" fmla="*/ 369262 w 2945118"/>
                <a:gd name="connsiteY10" fmla="*/ 1349088 h 2826723"/>
                <a:gd name="connsiteX11" fmla="*/ 521215 w 2945118"/>
                <a:gd name="connsiteY11" fmla="*/ 793534 h 2826723"/>
                <a:gd name="connsiteX12" fmla="*/ 976271 w 2945118"/>
                <a:gd name="connsiteY12" fmla="*/ 332046 h 2826723"/>
                <a:gd name="connsiteX13" fmla="*/ 1372636 w 2945118"/>
                <a:gd name="connsiteY13" fmla="*/ 221096 h 2826723"/>
                <a:gd name="connsiteX14" fmla="*/ 1474742 w 2945118"/>
                <a:gd name="connsiteY14" fmla="*/ 159993 h 2826723"/>
                <a:gd name="connsiteX15" fmla="*/ 1625892 w 2945118"/>
                <a:gd name="connsiteY15" fmla="*/ 18492 h 2826723"/>
                <a:gd name="connsiteX16" fmla="*/ 1706290 w 2945118"/>
                <a:gd name="connsiteY16" fmla="*/ 0 h 2826723"/>
                <a:gd name="connsiteX17" fmla="*/ 1719154 w 2945118"/>
                <a:gd name="connsiteY17" fmla="*/ 18492 h 2826723"/>
                <a:gd name="connsiteX18" fmla="*/ 1645991 w 2945118"/>
                <a:gd name="connsiteY18" fmla="*/ 205016 h 2826723"/>
                <a:gd name="connsiteX19" fmla="*/ 1639559 w 2945118"/>
                <a:gd name="connsiteY19" fmla="*/ 273355 h 2826723"/>
                <a:gd name="connsiteX20" fmla="*/ 1778649 w 2945118"/>
                <a:gd name="connsiteY20" fmla="*/ 525003 h 2826723"/>
                <a:gd name="connsiteX21" fmla="*/ 1859048 w 2945118"/>
                <a:gd name="connsiteY21" fmla="*/ 608617 h 2826723"/>
                <a:gd name="connsiteX22" fmla="*/ 1884775 w 2945118"/>
                <a:gd name="connsiteY22" fmla="*/ 669720 h 2826723"/>
                <a:gd name="connsiteX23" fmla="*/ 1889599 w 2945118"/>
                <a:gd name="connsiteY23" fmla="*/ 1043574 h 2826723"/>
                <a:gd name="connsiteX24" fmla="*/ 2068084 w 2945118"/>
                <a:gd name="connsiteY24" fmla="*/ 697860 h 2826723"/>
                <a:gd name="connsiteX25" fmla="*/ 2088988 w 2945118"/>
                <a:gd name="connsiteY25" fmla="*/ 672936 h 2826723"/>
                <a:gd name="connsiteX26" fmla="*/ 2482137 w 2945118"/>
                <a:gd name="connsiteY26" fmla="*/ 487215 h 2826723"/>
                <a:gd name="connsiteX27" fmla="*/ 2716901 w 2945118"/>
                <a:gd name="connsiteY27" fmla="*/ 651229 h 2826723"/>
                <a:gd name="connsiteX28" fmla="*/ 2859206 w 2945118"/>
                <a:gd name="connsiteY28" fmla="*/ 991315 h 2826723"/>
                <a:gd name="connsiteX29" fmla="*/ 2868854 w 2945118"/>
                <a:gd name="connsiteY29" fmla="*/ 1192311 h 2826723"/>
                <a:gd name="connsiteX30" fmla="*/ 2910661 w 2945118"/>
                <a:gd name="connsiteY30" fmla="*/ 1455215 h 2826723"/>
                <a:gd name="connsiteX31" fmla="*/ 2943625 w 2945118"/>
                <a:gd name="connsiteY31" fmla="*/ 1578224 h 2826723"/>
                <a:gd name="connsiteX32" fmla="*/ 2928349 w 2945118"/>
                <a:gd name="connsiteY32" fmla="*/ 1599128 h 2826723"/>
                <a:gd name="connsiteX33" fmla="*/ 2371187 w 2945118"/>
                <a:gd name="connsiteY33" fmla="*/ 1691586 h 2826723"/>
                <a:gd name="connsiteX34" fmla="*/ 2337419 w 2945118"/>
                <a:gd name="connsiteY34" fmla="*/ 1620836 h 2826723"/>
                <a:gd name="connsiteX35" fmla="*/ 2318124 w 2945118"/>
                <a:gd name="connsiteY35" fmla="*/ 1570185 h 2826723"/>
                <a:gd name="connsiteX36" fmla="*/ 1909699 w 2945118"/>
                <a:gd name="connsiteY36" fmla="*/ 2293772 h 2826723"/>
                <a:gd name="connsiteX37" fmla="*/ 573474 w 2945118"/>
                <a:gd name="connsiteY37" fmla="*/ 2284124 h 282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45118" h="2826723">
                  <a:moveTo>
                    <a:pt x="573474" y="2284124"/>
                  </a:moveTo>
                  <a:cubicBezTo>
                    <a:pt x="522019" y="2282516"/>
                    <a:pt x="478604" y="2293772"/>
                    <a:pt x="441620" y="2329147"/>
                  </a:cubicBezTo>
                  <a:cubicBezTo>
                    <a:pt x="396597" y="2373367"/>
                    <a:pt x="338710" y="2398290"/>
                    <a:pt x="284843" y="2428842"/>
                  </a:cubicBezTo>
                  <a:cubicBezTo>
                    <a:pt x="198013" y="2477885"/>
                    <a:pt x="136910" y="2551047"/>
                    <a:pt x="87867" y="2634662"/>
                  </a:cubicBezTo>
                  <a:cubicBezTo>
                    <a:pt x="74199" y="2657978"/>
                    <a:pt x="72591" y="2689333"/>
                    <a:pt x="67767" y="2717473"/>
                  </a:cubicBezTo>
                  <a:cubicBezTo>
                    <a:pt x="60531" y="2759280"/>
                    <a:pt x="29176" y="2834855"/>
                    <a:pt x="25960" y="2826011"/>
                  </a:cubicBezTo>
                  <a:cubicBezTo>
                    <a:pt x="8272" y="2780183"/>
                    <a:pt x="9880" y="2730336"/>
                    <a:pt x="4252" y="2682901"/>
                  </a:cubicBezTo>
                  <a:cubicBezTo>
                    <a:pt x="-6200" y="2604915"/>
                    <a:pt x="4252" y="2526124"/>
                    <a:pt x="17920" y="2449745"/>
                  </a:cubicBezTo>
                  <a:cubicBezTo>
                    <a:pt x="29980" y="2383818"/>
                    <a:pt x="51687" y="2319500"/>
                    <a:pt x="75003" y="2255985"/>
                  </a:cubicBezTo>
                  <a:cubicBezTo>
                    <a:pt x="133694" y="2098403"/>
                    <a:pt x="191581" y="1940018"/>
                    <a:pt x="244644" y="1780829"/>
                  </a:cubicBezTo>
                  <a:cubicBezTo>
                    <a:pt x="274391" y="1690782"/>
                    <a:pt x="358810" y="1392504"/>
                    <a:pt x="369262" y="1349088"/>
                  </a:cubicBezTo>
                  <a:cubicBezTo>
                    <a:pt x="414285" y="1162564"/>
                    <a:pt x="448856" y="972823"/>
                    <a:pt x="521215" y="793534"/>
                  </a:cubicBezTo>
                  <a:cubicBezTo>
                    <a:pt x="609653" y="576458"/>
                    <a:pt x="764823" y="426917"/>
                    <a:pt x="976271" y="332046"/>
                  </a:cubicBezTo>
                  <a:cubicBezTo>
                    <a:pt x="1103301" y="274963"/>
                    <a:pt x="1233547" y="229136"/>
                    <a:pt x="1372636" y="221096"/>
                  </a:cubicBezTo>
                  <a:cubicBezTo>
                    <a:pt x="1422483" y="218684"/>
                    <a:pt x="1449819" y="199388"/>
                    <a:pt x="1474742" y="159993"/>
                  </a:cubicBezTo>
                  <a:cubicBezTo>
                    <a:pt x="1512530" y="100498"/>
                    <a:pt x="1560769" y="49847"/>
                    <a:pt x="1625892" y="18492"/>
                  </a:cubicBezTo>
                  <a:cubicBezTo>
                    <a:pt x="1651619" y="5628"/>
                    <a:pt x="1678151" y="1608"/>
                    <a:pt x="1706290" y="0"/>
                  </a:cubicBezTo>
                  <a:cubicBezTo>
                    <a:pt x="1713526" y="4824"/>
                    <a:pt x="1717546" y="10452"/>
                    <a:pt x="1719154" y="18492"/>
                  </a:cubicBezTo>
                  <a:cubicBezTo>
                    <a:pt x="1708702" y="86027"/>
                    <a:pt x="1682975" y="147933"/>
                    <a:pt x="1645991" y="205016"/>
                  </a:cubicBezTo>
                  <a:cubicBezTo>
                    <a:pt x="1630716" y="228332"/>
                    <a:pt x="1627500" y="248432"/>
                    <a:pt x="1639559" y="273355"/>
                  </a:cubicBezTo>
                  <a:cubicBezTo>
                    <a:pt x="1678955" y="360990"/>
                    <a:pt x="1718350" y="448624"/>
                    <a:pt x="1778649" y="525003"/>
                  </a:cubicBezTo>
                  <a:cubicBezTo>
                    <a:pt x="1802769" y="555554"/>
                    <a:pt x="1831712" y="581282"/>
                    <a:pt x="1859048" y="608617"/>
                  </a:cubicBezTo>
                  <a:cubicBezTo>
                    <a:pt x="1875931" y="625501"/>
                    <a:pt x="1882363" y="645601"/>
                    <a:pt x="1884775" y="669720"/>
                  </a:cubicBezTo>
                  <a:cubicBezTo>
                    <a:pt x="1893619" y="758963"/>
                    <a:pt x="1889599" y="1005786"/>
                    <a:pt x="1889599" y="1043574"/>
                  </a:cubicBezTo>
                  <a:cubicBezTo>
                    <a:pt x="1933818" y="958351"/>
                    <a:pt x="2051200" y="730019"/>
                    <a:pt x="2068084" y="697860"/>
                  </a:cubicBezTo>
                  <a:cubicBezTo>
                    <a:pt x="2072908" y="688212"/>
                    <a:pt x="2077732" y="678564"/>
                    <a:pt x="2088988" y="672936"/>
                  </a:cubicBezTo>
                  <a:cubicBezTo>
                    <a:pt x="2102655" y="668916"/>
                    <a:pt x="2447565" y="500079"/>
                    <a:pt x="2482137" y="487215"/>
                  </a:cubicBezTo>
                  <a:cubicBezTo>
                    <a:pt x="2569771" y="528219"/>
                    <a:pt x="2656602" y="571634"/>
                    <a:pt x="2716901" y="651229"/>
                  </a:cubicBezTo>
                  <a:cubicBezTo>
                    <a:pt x="2794083" y="751727"/>
                    <a:pt x="2838302" y="865893"/>
                    <a:pt x="2859206" y="991315"/>
                  </a:cubicBezTo>
                  <a:cubicBezTo>
                    <a:pt x="2870462" y="1058046"/>
                    <a:pt x="2868854" y="1125580"/>
                    <a:pt x="2868854" y="1192311"/>
                  </a:cubicBezTo>
                  <a:cubicBezTo>
                    <a:pt x="2868854" y="1282358"/>
                    <a:pt x="2890562" y="1368384"/>
                    <a:pt x="2910661" y="1455215"/>
                  </a:cubicBezTo>
                  <a:cubicBezTo>
                    <a:pt x="2920309" y="1496218"/>
                    <a:pt x="2930761" y="1538025"/>
                    <a:pt x="2943625" y="1578224"/>
                  </a:cubicBezTo>
                  <a:cubicBezTo>
                    <a:pt x="2950056" y="1597520"/>
                    <a:pt x="2933977" y="1592696"/>
                    <a:pt x="2928349" y="1599128"/>
                  </a:cubicBezTo>
                  <a:cubicBezTo>
                    <a:pt x="2908249" y="1618424"/>
                    <a:pt x="2393698" y="1706862"/>
                    <a:pt x="2371187" y="1691586"/>
                  </a:cubicBezTo>
                  <a:cubicBezTo>
                    <a:pt x="2354303" y="1682743"/>
                    <a:pt x="2342243" y="1636916"/>
                    <a:pt x="2337419" y="1620836"/>
                  </a:cubicBezTo>
                  <a:cubicBezTo>
                    <a:pt x="2331791" y="1603148"/>
                    <a:pt x="2325360" y="1585460"/>
                    <a:pt x="2318124" y="1570185"/>
                  </a:cubicBezTo>
                  <a:cubicBezTo>
                    <a:pt x="2294808" y="1616816"/>
                    <a:pt x="1923367" y="2289752"/>
                    <a:pt x="1909699" y="2293772"/>
                  </a:cubicBezTo>
                  <a:cubicBezTo>
                    <a:pt x="1719154" y="2295380"/>
                    <a:pt x="643421" y="2286536"/>
                    <a:pt x="573474" y="2284124"/>
                  </a:cubicBezTo>
                  <a:close/>
                </a:path>
              </a:pathLst>
            </a:custGeom>
            <a:solidFill>
              <a:srgbClr val="FD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B0B644E4-3A6B-4E81-A54A-83C7175E28E9}"/>
                </a:ext>
              </a:extLst>
            </p:cNvPr>
            <p:cNvSpPr/>
            <p:nvPr/>
          </p:nvSpPr>
          <p:spPr>
            <a:xfrm>
              <a:off x="4620888" y="2362110"/>
              <a:ext cx="2605377" cy="947646"/>
            </a:xfrm>
            <a:custGeom>
              <a:avLst/>
              <a:gdLst>
                <a:gd name="connsiteX0" fmla="*/ 204009 w 2605377"/>
                <a:gd name="connsiteY0" fmla="*/ 770219 h 947646"/>
                <a:gd name="connsiteX1" fmla="*/ 104315 w 2605377"/>
                <a:gd name="connsiteY1" fmla="*/ 526611 h 947646"/>
                <a:gd name="connsiteX2" fmla="*/ 6229 w 2605377"/>
                <a:gd name="connsiteY2" fmla="*/ 260492 h 947646"/>
                <a:gd name="connsiteX3" fmla="*/ 16681 w 2605377"/>
                <a:gd name="connsiteY3" fmla="*/ 0 h 947646"/>
                <a:gd name="connsiteX4" fmla="*/ 651830 w 2605377"/>
                <a:gd name="connsiteY4" fmla="*/ 71555 h 947646"/>
                <a:gd name="connsiteX5" fmla="*/ 713737 w 2605377"/>
                <a:gd name="connsiteY5" fmla="*/ 142306 h 947646"/>
                <a:gd name="connsiteX6" fmla="*/ 714541 w 2605377"/>
                <a:gd name="connsiteY6" fmla="*/ 351342 h 947646"/>
                <a:gd name="connsiteX7" fmla="*/ 727404 w 2605377"/>
                <a:gd name="connsiteY7" fmla="*/ 373853 h 947646"/>
                <a:gd name="connsiteX8" fmla="*/ 1032919 w 2605377"/>
                <a:gd name="connsiteY8" fmla="*/ 368226 h 947646"/>
                <a:gd name="connsiteX9" fmla="*/ 1444560 w 2605377"/>
                <a:gd name="connsiteY9" fmla="*/ 258884 h 947646"/>
                <a:gd name="connsiteX10" fmla="*/ 1743643 w 2605377"/>
                <a:gd name="connsiteY10" fmla="*/ 161601 h 947646"/>
                <a:gd name="connsiteX11" fmla="*/ 2061217 w 2605377"/>
                <a:gd name="connsiteY11" fmla="*/ 82007 h 947646"/>
                <a:gd name="connsiteX12" fmla="*/ 2243722 w 2605377"/>
                <a:gd name="connsiteY12" fmla="*/ 77987 h 947646"/>
                <a:gd name="connsiteX13" fmla="*/ 2348240 w 2605377"/>
                <a:gd name="connsiteY13" fmla="*/ 82811 h 947646"/>
                <a:gd name="connsiteX14" fmla="*/ 2385223 w 2605377"/>
                <a:gd name="connsiteY14" fmla="*/ 117382 h 947646"/>
                <a:gd name="connsiteX15" fmla="*/ 2603103 w 2605377"/>
                <a:gd name="connsiteY15" fmla="*/ 250040 h 947646"/>
                <a:gd name="connsiteX16" fmla="*/ 2604712 w 2605377"/>
                <a:gd name="connsiteY16" fmla="*/ 258080 h 947646"/>
                <a:gd name="connsiteX17" fmla="*/ 2527529 w 2605377"/>
                <a:gd name="connsiteY17" fmla="*/ 336870 h 947646"/>
                <a:gd name="connsiteX18" fmla="*/ 2436679 w 2605377"/>
                <a:gd name="connsiteY18" fmla="*/ 303907 h 947646"/>
                <a:gd name="connsiteX19" fmla="*/ 2471250 w 2605377"/>
                <a:gd name="connsiteY19" fmla="*/ 390737 h 947646"/>
                <a:gd name="connsiteX20" fmla="*/ 2449542 w 2605377"/>
                <a:gd name="connsiteY20" fmla="*/ 430937 h 947646"/>
                <a:gd name="connsiteX21" fmla="*/ 2156891 w 2605377"/>
                <a:gd name="connsiteY21" fmla="*/ 742883 h 947646"/>
                <a:gd name="connsiteX22" fmla="*/ 2092572 w 2605377"/>
                <a:gd name="connsiteY22" fmla="*/ 812830 h 947646"/>
                <a:gd name="connsiteX23" fmla="*/ 2060413 w 2605377"/>
                <a:gd name="connsiteY23" fmla="*/ 832125 h 947646"/>
                <a:gd name="connsiteX24" fmla="*/ 2033881 w 2605377"/>
                <a:gd name="connsiteY24" fmla="*/ 803182 h 947646"/>
                <a:gd name="connsiteX25" fmla="*/ 1929363 w 2605377"/>
                <a:gd name="connsiteY25" fmla="*/ 583694 h 947646"/>
                <a:gd name="connsiteX26" fmla="*/ 1878712 w 2605377"/>
                <a:gd name="connsiteY26" fmla="*/ 545103 h 947646"/>
                <a:gd name="connsiteX27" fmla="*/ 1668068 w 2605377"/>
                <a:gd name="connsiteY27" fmla="*/ 512139 h 947646"/>
                <a:gd name="connsiteX28" fmla="*/ 1609377 w 2605377"/>
                <a:gd name="connsiteY28" fmla="*/ 525807 h 947646"/>
                <a:gd name="connsiteX29" fmla="*/ 1137437 w 2605377"/>
                <a:gd name="connsiteY29" fmla="*/ 832930 h 947646"/>
                <a:gd name="connsiteX30" fmla="*/ 683185 w 2605377"/>
                <a:gd name="connsiteY30" fmla="*/ 945488 h 947646"/>
                <a:gd name="connsiteX31" fmla="*/ 411438 w 2605377"/>
                <a:gd name="connsiteY31" fmla="*/ 928604 h 947646"/>
                <a:gd name="connsiteX32" fmla="*/ 309332 w 2605377"/>
                <a:gd name="connsiteY32" fmla="*/ 899660 h 947646"/>
                <a:gd name="connsiteX33" fmla="*/ 216873 w 2605377"/>
                <a:gd name="connsiteY33" fmla="*/ 798358 h 947646"/>
                <a:gd name="connsiteX34" fmla="*/ 204009 w 2605377"/>
                <a:gd name="connsiteY34" fmla="*/ 770219 h 94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605377" h="947646">
                  <a:moveTo>
                    <a:pt x="204009" y="770219"/>
                  </a:moveTo>
                  <a:cubicBezTo>
                    <a:pt x="179086" y="685800"/>
                    <a:pt x="140495" y="606206"/>
                    <a:pt x="104315" y="526611"/>
                  </a:cubicBezTo>
                  <a:cubicBezTo>
                    <a:pt x="65724" y="440584"/>
                    <a:pt x="22309" y="356166"/>
                    <a:pt x="6229" y="260492"/>
                  </a:cubicBezTo>
                  <a:cubicBezTo>
                    <a:pt x="-7439" y="181701"/>
                    <a:pt x="3817" y="0"/>
                    <a:pt x="16681" y="0"/>
                  </a:cubicBezTo>
                  <a:cubicBezTo>
                    <a:pt x="55272" y="0"/>
                    <a:pt x="572235" y="47435"/>
                    <a:pt x="651830" y="71555"/>
                  </a:cubicBezTo>
                  <a:cubicBezTo>
                    <a:pt x="684793" y="82007"/>
                    <a:pt x="704893" y="102910"/>
                    <a:pt x="713737" y="142306"/>
                  </a:cubicBezTo>
                  <a:cubicBezTo>
                    <a:pt x="729816" y="213056"/>
                    <a:pt x="726600" y="281395"/>
                    <a:pt x="714541" y="351342"/>
                  </a:cubicBezTo>
                  <a:cubicBezTo>
                    <a:pt x="712129" y="364206"/>
                    <a:pt x="711325" y="372246"/>
                    <a:pt x="727404" y="373853"/>
                  </a:cubicBezTo>
                  <a:cubicBezTo>
                    <a:pt x="829511" y="381893"/>
                    <a:pt x="931617" y="384305"/>
                    <a:pt x="1032919" y="368226"/>
                  </a:cubicBezTo>
                  <a:cubicBezTo>
                    <a:pt x="1173617" y="345714"/>
                    <a:pt x="1309490" y="303103"/>
                    <a:pt x="1444560" y="258884"/>
                  </a:cubicBezTo>
                  <a:cubicBezTo>
                    <a:pt x="1503251" y="239588"/>
                    <a:pt x="1713895" y="165621"/>
                    <a:pt x="1743643" y="161601"/>
                  </a:cubicBezTo>
                  <a:cubicBezTo>
                    <a:pt x="1760526" y="159189"/>
                    <a:pt x="2003330" y="101302"/>
                    <a:pt x="2061217" y="82007"/>
                  </a:cubicBezTo>
                  <a:cubicBezTo>
                    <a:pt x="2122320" y="61907"/>
                    <a:pt x="2182619" y="53063"/>
                    <a:pt x="2243722" y="77987"/>
                  </a:cubicBezTo>
                  <a:cubicBezTo>
                    <a:pt x="2278293" y="91655"/>
                    <a:pt x="2312865" y="90047"/>
                    <a:pt x="2348240" y="82811"/>
                  </a:cubicBezTo>
                  <a:cubicBezTo>
                    <a:pt x="2354672" y="100498"/>
                    <a:pt x="2367536" y="109342"/>
                    <a:pt x="2385223" y="117382"/>
                  </a:cubicBezTo>
                  <a:cubicBezTo>
                    <a:pt x="2464818" y="150345"/>
                    <a:pt x="2533157" y="201801"/>
                    <a:pt x="2603103" y="250040"/>
                  </a:cubicBezTo>
                  <a:cubicBezTo>
                    <a:pt x="2604712" y="252452"/>
                    <a:pt x="2606320" y="255668"/>
                    <a:pt x="2604712" y="258080"/>
                  </a:cubicBezTo>
                  <a:cubicBezTo>
                    <a:pt x="2582200" y="287023"/>
                    <a:pt x="2560492" y="317574"/>
                    <a:pt x="2527529" y="336870"/>
                  </a:cubicBezTo>
                  <a:cubicBezTo>
                    <a:pt x="2495369" y="333654"/>
                    <a:pt x="2470446" y="311143"/>
                    <a:pt x="2436679" y="303907"/>
                  </a:cubicBezTo>
                  <a:cubicBezTo>
                    <a:pt x="2439894" y="337674"/>
                    <a:pt x="2452758" y="365010"/>
                    <a:pt x="2471250" y="390737"/>
                  </a:cubicBezTo>
                  <a:cubicBezTo>
                    <a:pt x="2472858" y="409229"/>
                    <a:pt x="2460798" y="419681"/>
                    <a:pt x="2449542" y="430937"/>
                  </a:cubicBezTo>
                  <a:cubicBezTo>
                    <a:pt x="2349848" y="533043"/>
                    <a:pt x="2257390" y="641581"/>
                    <a:pt x="2156891" y="742883"/>
                  </a:cubicBezTo>
                  <a:cubicBezTo>
                    <a:pt x="2134380" y="765395"/>
                    <a:pt x="2115888" y="791122"/>
                    <a:pt x="2092572" y="812830"/>
                  </a:cubicBezTo>
                  <a:cubicBezTo>
                    <a:pt x="2082925" y="821674"/>
                    <a:pt x="2074885" y="832125"/>
                    <a:pt x="2060413" y="832125"/>
                  </a:cubicBezTo>
                  <a:cubicBezTo>
                    <a:pt x="2043529" y="829714"/>
                    <a:pt x="2040313" y="814438"/>
                    <a:pt x="2033881" y="803182"/>
                  </a:cubicBezTo>
                  <a:cubicBezTo>
                    <a:pt x="1994486" y="732431"/>
                    <a:pt x="1961523" y="658465"/>
                    <a:pt x="1929363" y="583694"/>
                  </a:cubicBezTo>
                  <a:cubicBezTo>
                    <a:pt x="1918912" y="560378"/>
                    <a:pt x="1904440" y="547515"/>
                    <a:pt x="1878712" y="545103"/>
                  </a:cubicBezTo>
                  <a:cubicBezTo>
                    <a:pt x="1807961" y="537867"/>
                    <a:pt x="1738015" y="525807"/>
                    <a:pt x="1668068" y="512139"/>
                  </a:cubicBezTo>
                  <a:cubicBezTo>
                    <a:pt x="1646360" y="508119"/>
                    <a:pt x="1627065" y="512943"/>
                    <a:pt x="1609377" y="525807"/>
                  </a:cubicBezTo>
                  <a:cubicBezTo>
                    <a:pt x="1538626" y="579674"/>
                    <a:pt x="1163969" y="816046"/>
                    <a:pt x="1137437" y="832930"/>
                  </a:cubicBezTo>
                  <a:cubicBezTo>
                    <a:pt x="997544" y="918956"/>
                    <a:pt x="847198" y="957547"/>
                    <a:pt x="683185" y="945488"/>
                  </a:cubicBezTo>
                  <a:cubicBezTo>
                    <a:pt x="592335" y="939056"/>
                    <a:pt x="501484" y="943880"/>
                    <a:pt x="411438" y="928604"/>
                  </a:cubicBezTo>
                  <a:cubicBezTo>
                    <a:pt x="376063" y="922976"/>
                    <a:pt x="342295" y="914936"/>
                    <a:pt x="309332" y="899660"/>
                  </a:cubicBezTo>
                  <a:cubicBezTo>
                    <a:pt x="264308" y="878757"/>
                    <a:pt x="229737" y="849009"/>
                    <a:pt x="216873" y="798358"/>
                  </a:cubicBezTo>
                  <a:cubicBezTo>
                    <a:pt x="213657" y="787906"/>
                    <a:pt x="208029" y="779866"/>
                    <a:pt x="204009" y="770219"/>
                  </a:cubicBezTo>
                  <a:close/>
                </a:path>
              </a:pathLst>
            </a:custGeom>
            <a:solidFill>
              <a:srgbClr val="FEBF89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001C434B-172B-4B7D-8E43-DADB89BC7B95}"/>
                </a:ext>
              </a:extLst>
            </p:cNvPr>
            <p:cNvSpPr/>
            <p:nvPr/>
          </p:nvSpPr>
          <p:spPr>
            <a:xfrm>
              <a:off x="6600902" y="2394989"/>
              <a:ext cx="1510689" cy="892653"/>
            </a:xfrm>
            <a:custGeom>
              <a:avLst/>
              <a:gdLst>
                <a:gd name="connsiteX0" fmla="*/ 807202 w 1510689"/>
                <a:gd name="connsiteY0" fmla="*/ 19380 h 892653"/>
                <a:gd name="connsiteX1" fmla="*/ 855441 w 1510689"/>
                <a:gd name="connsiteY1" fmla="*/ 84 h 892653"/>
                <a:gd name="connsiteX2" fmla="*/ 1507474 w 1510689"/>
                <a:gd name="connsiteY2" fmla="*/ 37872 h 892653"/>
                <a:gd name="connsiteX3" fmla="*/ 1510690 w 1510689"/>
                <a:gd name="connsiteY3" fmla="*/ 40284 h 892653"/>
                <a:gd name="connsiteX4" fmla="*/ 732431 w 1510689"/>
                <a:gd name="connsiteY4" fmla="*/ 836230 h 892653"/>
                <a:gd name="connsiteX5" fmla="*/ 0 w 1510689"/>
                <a:gd name="connsiteY5" fmla="*/ 892509 h 892653"/>
                <a:gd name="connsiteX6" fmla="*/ 807202 w 1510689"/>
                <a:gd name="connsiteY6" fmla="*/ 19380 h 89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0689" h="892653">
                  <a:moveTo>
                    <a:pt x="807202" y="19380"/>
                  </a:moveTo>
                  <a:cubicBezTo>
                    <a:pt x="821674" y="4104"/>
                    <a:pt x="834538" y="-720"/>
                    <a:pt x="855441" y="84"/>
                  </a:cubicBezTo>
                  <a:cubicBezTo>
                    <a:pt x="1072517" y="13752"/>
                    <a:pt x="1289594" y="25812"/>
                    <a:pt x="1507474" y="37872"/>
                  </a:cubicBezTo>
                  <a:cubicBezTo>
                    <a:pt x="1509082" y="37872"/>
                    <a:pt x="1510690" y="39480"/>
                    <a:pt x="1510690" y="40284"/>
                  </a:cubicBezTo>
                  <a:cubicBezTo>
                    <a:pt x="1461646" y="90935"/>
                    <a:pt x="789514" y="783971"/>
                    <a:pt x="732431" y="836230"/>
                  </a:cubicBezTo>
                  <a:cubicBezTo>
                    <a:pt x="694644" y="844270"/>
                    <a:pt x="16080" y="895725"/>
                    <a:pt x="0" y="892509"/>
                  </a:cubicBezTo>
                  <a:cubicBezTo>
                    <a:pt x="19296" y="861153"/>
                    <a:pt x="746903" y="86111"/>
                    <a:pt x="807202" y="19380"/>
                  </a:cubicBezTo>
                  <a:close/>
                </a:path>
              </a:pathLst>
            </a:custGeom>
            <a:solidFill>
              <a:srgbClr val="6E6566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42C35CE4-9DB7-479C-8A28-672D2CFA2761}"/>
                </a:ext>
              </a:extLst>
            </p:cNvPr>
            <p:cNvSpPr/>
            <p:nvPr/>
          </p:nvSpPr>
          <p:spPr>
            <a:xfrm>
              <a:off x="6755267" y="2806714"/>
              <a:ext cx="1000041" cy="547731"/>
            </a:xfrm>
            <a:custGeom>
              <a:avLst/>
              <a:gdLst>
                <a:gd name="connsiteX0" fmla="*/ 0 w 1000041"/>
                <a:gd name="connsiteY0" fmla="*/ 477568 h 547731"/>
                <a:gd name="connsiteX1" fmla="*/ 45827 w 1000041"/>
                <a:gd name="connsiteY1" fmla="*/ 466312 h 547731"/>
                <a:gd name="connsiteX2" fmla="*/ 406817 w 1000041"/>
                <a:gd name="connsiteY2" fmla="*/ 434956 h 547731"/>
                <a:gd name="connsiteX3" fmla="*/ 551534 w 1000041"/>
                <a:gd name="connsiteY3" fmla="*/ 421289 h 547731"/>
                <a:gd name="connsiteX4" fmla="*/ 496863 w 1000041"/>
                <a:gd name="connsiteY4" fmla="*/ 373853 h 547731"/>
                <a:gd name="connsiteX5" fmla="*/ 440584 w 1000041"/>
                <a:gd name="connsiteY5" fmla="*/ 308731 h 547731"/>
                <a:gd name="connsiteX6" fmla="*/ 432544 w 1000041"/>
                <a:gd name="connsiteY6" fmla="*/ 239588 h 547731"/>
                <a:gd name="connsiteX7" fmla="*/ 503295 w 1000041"/>
                <a:gd name="connsiteY7" fmla="*/ 210644 h 547731"/>
                <a:gd name="connsiteX8" fmla="*/ 520179 w 1000041"/>
                <a:gd name="connsiteY8" fmla="*/ 212252 h 547731"/>
                <a:gd name="connsiteX9" fmla="*/ 611833 w 1000041"/>
                <a:gd name="connsiteY9" fmla="*/ 134266 h 547731"/>
                <a:gd name="connsiteX10" fmla="*/ 792730 w 1000041"/>
                <a:gd name="connsiteY10" fmla="*/ 164817 h 547731"/>
                <a:gd name="connsiteX11" fmla="*/ 826497 w 1000041"/>
                <a:gd name="connsiteY11" fmla="*/ 151953 h 547731"/>
                <a:gd name="connsiteX12" fmla="*/ 758963 w 1000041"/>
                <a:gd name="connsiteY12" fmla="*/ 131854 h 547731"/>
                <a:gd name="connsiteX13" fmla="*/ 724391 w 1000041"/>
                <a:gd name="connsiteY13" fmla="*/ 92458 h 547731"/>
                <a:gd name="connsiteX14" fmla="*/ 757355 w 1000041"/>
                <a:gd name="connsiteY14" fmla="*/ 44219 h 547731"/>
                <a:gd name="connsiteX15" fmla="*/ 877149 w 1000041"/>
                <a:gd name="connsiteY15" fmla="*/ 31355 h 547731"/>
                <a:gd name="connsiteX16" fmla="*/ 888404 w 1000041"/>
                <a:gd name="connsiteY16" fmla="*/ 34571 h 547731"/>
                <a:gd name="connsiteX17" fmla="*/ 988099 w 1000041"/>
                <a:gd name="connsiteY17" fmla="*/ 0 h 547731"/>
                <a:gd name="connsiteX18" fmla="*/ 986491 w 1000041"/>
                <a:gd name="connsiteY18" fmla="*/ 30551 h 547731"/>
                <a:gd name="connsiteX19" fmla="*/ 980863 w 1000041"/>
                <a:gd name="connsiteY19" fmla="*/ 77986 h 547731"/>
                <a:gd name="connsiteX20" fmla="*/ 995334 w 1000041"/>
                <a:gd name="connsiteY20" fmla="*/ 171249 h 547731"/>
                <a:gd name="connsiteX21" fmla="*/ 965587 w 1000041"/>
                <a:gd name="connsiteY21" fmla="*/ 309535 h 547731"/>
                <a:gd name="connsiteX22" fmla="*/ 909308 w 1000041"/>
                <a:gd name="connsiteY22" fmla="*/ 404405 h 547731"/>
                <a:gd name="connsiteX23" fmla="*/ 818458 w 1000041"/>
                <a:gd name="connsiteY23" fmla="*/ 488823 h 547731"/>
                <a:gd name="connsiteX24" fmla="*/ 786298 w 1000041"/>
                <a:gd name="connsiteY24" fmla="*/ 508119 h 547731"/>
                <a:gd name="connsiteX25" fmla="*/ 559574 w 1000041"/>
                <a:gd name="connsiteY25" fmla="*/ 508923 h 547731"/>
                <a:gd name="connsiteX26" fmla="*/ 516963 w 1000041"/>
                <a:gd name="connsiteY26" fmla="*/ 483999 h 547731"/>
                <a:gd name="connsiteX27" fmla="*/ 479176 w 1000041"/>
                <a:gd name="connsiteY27" fmla="*/ 479979 h 547731"/>
                <a:gd name="connsiteX28" fmla="*/ 49043 w 1000041"/>
                <a:gd name="connsiteY28" fmla="*/ 506511 h 547731"/>
                <a:gd name="connsiteX29" fmla="*/ 0 w 1000041"/>
                <a:gd name="connsiteY29" fmla="*/ 477568 h 54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0041" h="547731">
                  <a:moveTo>
                    <a:pt x="0" y="477568"/>
                  </a:moveTo>
                  <a:cubicBezTo>
                    <a:pt x="12060" y="460684"/>
                    <a:pt x="31355" y="467920"/>
                    <a:pt x="45827" y="466312"/>
                  </a:cubicBezTo>
                  <a:cubicBezTo>
                    <a:pt x="165621" y="454252"/>
                    <a:pt x="286219" y="445408"/>
                    <a:pt x="406817" y="434956"/>
                  </a:cubicBezTo>
                  <a:cubicBezTo>
                    <a:pt x="452644" y="430937"/>
                    <a:pt x="498471" y="426113"/>
                    <a:pt x="551534" y="421289"/>
                  </a:cubicBezTo>
                  <a:cubicBezTo>
                    <a:pt x="530631" y="402797"/>
                    <a:pt x="513747" y="388325"/>
                    <a:pt x="496863" y="373853"/>
                  </a:cubicBezTo>
                  <a:cubicBezTo>
                    <a:pt x="475156" y="354558"/>
                    <a:pt x="455860" y="333654"/>
                    <a:pt x="440584" y="308731"/>
                  </a:cubicBezTo>
                  <a:cubicBezTo>
                    <a:pt x="426917" y="287023"/>
                    <a:pt x="415661" y="263707"/>
                    <a:pt x="432544" y="239588"/>
                  </a:cubicBezTo>
                  <a:cubicBezTo>
                    <a:pt x="449428" y="215468"/>
                    <a:pt x="474352" y="208232"/>
                    <a:pt x="503295" y="210644"/>
                  </a:cubicBezTo>
                  <a:cubicBezTo>
                    <a:pt x="508923" y="211448"/>
                    <a:pt x="513747" y="216272"/>
                    <a:pt x="520179" y="212252"/>
                  </a:cubicBezTo>
                  <a:cubicBezTo>
                    <a:pt x="516963" y="154365"/>
                    <a:pt x="550730" y="124618"/>
                    <a:pt x="611833" y="134266"/>
                  </a:cubicBezTo>
                  <a:cubicBezTo>
                    <a:pt x="672132" y="143913"/>
                    <a:pt x="732431" y="154365"/>
                    <a:pt x="792730" y="164817"/>
                  </a:cubicBezTo>
                  <a:cubicBezTo>
                    <a:pt x="805594" y="167229"/>
                    <a:pt x="818458" y="169641"/>
                    <a:pt x="826497" y="151953"/>
                  </a:cubicBezTo>
                  <a:cubicBezTo>
                    <a:pt x="803182" y="145522"/>
                    <a:pt x="780670" y="139089"/>
                    <a:pt x="758963" y="131854"/>
                  </a:cubicBezTo>
                  <a:cubicBezTo>
                    <a:pt x="740471" y="125422"/>
                    <a:pt x="724391" y="115774"/>
                    <a:pt x="724391" y="92458"/>
                  </a:cubicBezTo>
                  <a:cubicBezTo>
                    <a:pt x="723587" y="68339"/>
                    <a:pt x="737255" y="53867"/>
                    <a:pt x="757355" y="44219"/>
                  </a:cubicBezTo>
                  <a:cubicBezTo>
                    <a:pt x="795946" y="25727"/>
                    <a:pt x="836145" y="28140"/>
                    <a:pt x="877149" y="31355"/>
                  </a:cubicBezTo>
                  <a:cubicBezTo>
                    <a:pt x="881169" y="31355"/>
                    <a:pt x="885189" y="32963"/>
                    <a:pt x="888404" y="34571"/>
                  </a:cubicBezTo>
                  <a:cubicBezTo>
                    <a:pt x="931820" y="53063"/>
                    <a:pt x="960763" y="28140"/>
                    <a:pt x="988099" y="0"/>
                  </a:cubicBezTo>
                  <a:cubicBezTo>
                    <a:pt x="1010610" y="11256"/>
                    <a:pt x="996138" y="23316"/>
                    <a:pt x="986491" y="30551"/>
                  </a:cubicBezTo>
                  <a:cubicBezTo>
                    <a:pt x="968803" y="45023"/>
                    <a:pt x="963979" y="57083"/>
                    <a:pt x="980863" y="77986"/>
                  </a:cubicBezTo>
                  <a:cubicBezTo>
                    <a:pt x="1002571" y="104518"/>
                    <a:pt x="1003374" y="137482"/>
                    <a:pt x="995334" y="171249"/>
                  </a:cubicBezTo>
                  <a:cubicBezTo>
                    <a:pt x="984883" y="217076"/>
                    <a:pt x="976843" y="263707"/>
                    <a:pt x="965587" y="309535"/>
                  </a:cubicBezTo>
                  <a:cubicBezTo>
                    <a:pt x="955939" y="348126"/>
                    <a:pt x="935840" y="377873"/>
                    <a:pt x="909308" y="404405"/>
                  </a:cubicBezTo>
                  <a:cubicBezTo>
                    <a:pt x="879561" y="433348"/>
                    <a:pt x="847401" y="459880"/>
                    <a:pt x="818458" y="488823"/>
                  </a:cubicBezTo>
                  <a:cubicBezTo>
                    <a:pt x="808810" y="498471"/>
                    <a:pt x="793534" y="496059"/>
                    <a:pt x="786298" y="508119"/>
                  </a:cubicBezTo>
                  <a:cubicBezTo>
                    <a:pt x="710724" y="531435"/>
                    <a:pt x="635149" y="525003"/>
                    <a:pt x="559574" y="508923"/>
                  </a:cubicBezTo>
                  <a:cubicBezTo>
                    <a:pt x="543495" y="505707"/>
                    <a:pt x="527415" y="497667"/>
                    <a:pt x="516963" y="483999"/>
                  </a:cubicBezTo>
                  <a:cubicBezTo>
                    <a:pt x="504099" y="467920"/>
                    <a:pt x="495255" y="469528"/>
                    <a:pt x="479176" y="479979"/>
                  </a:cubicBezTo>
                  <a:cubicBezTo>
                    <a:pt x="340890" y="564398"/>
                    <a:pt x="196173" y="566006"/>
                    <a:pt x="49043" y="506511"/>
                  </a:cubicBezTo>
                  <a:cubicBezTo>
                    <a:pt x="30551" y="500079"/>
                    <a:pt x="15276" y="488019"/>
                    <a:pt x="0" y="477568"/>
                  </a:cubicBezTo>
                  <a:close/>
                </a:path>
              </a:pathLst>
            </a:custGeom>
            <a:solidFill>
              <a:srgbClr val="FEC28C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4F2BFD0A-84D5-4C8F-BB07-C9EDA6336FE0}"/>
                </a:ext>
              </a:extLst>
            </p:cNvPr>
            <p:cNvSpPr/>
            <p:nvPr/>
          </p:nvSpPr>
          <p:spPr>
            <a:xfrm>
              <a:off x="5837919" y="3039870"/>
              <a:ext cx="167229" cy="112662"/>
            </a:xfrm>
            <a:custGeom>
              <a:avLst/>
              <a:gdLst>
                <a:gd name="connsiteX0" fmla="*/ 167229 w 167229"/>
                <a:gd name="connsiteY0" fmla="*/ 0 h 112662"/>
                <a:gd name="connsiteX1" fmla="*/ 106930 w 167229"/>
                <a:gd name="connsiteY1" fmla="*/ 106930 h 112662"/>
                <a:gd name="connsiteX2" fmla="*/ 0 w 167229"/>
                <a:gd name="connsiteY2" fmla="*/ 106930 h 112662"/>
                <a:gd name="connsiteX3" fmla="*/ 167229 w 167229"/>
                <a:gd name="connsiteY3" fmla="*/ 0 h 11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229" h="112662">
                  <a:moveTo>
                    <a:pt x="167229" y="0"/>
                  </a:moveTo>
                  <a:cubicBezTo>
                    <a:pt x="147130" y="35375"/>
                    <a:pt x="127030" y="71555"/>
                    <a:pt x="106930" y="106930"/>
                  </a:cubicBezTo>
                  <a:cubicBezTo>
                    <a:pt x="71555" y="114970"/>
                    <a:pt x="35375" y="114166"/>
                    <a:pt x="0" y="106930"/>
                  </a:cubicBezTo>
                  <a:cubicBezTo>
                    <a:pt x="55475" y="69947"/>
                    <a:pt x="107734" y="29747"/>
                    <a:pt x="167229" y="0"/>
                  </a:cubicBezTo>
                  <a:close/>
                </a:path>
              </a:pathLst>
            </a:custGeom>
            <a:solidFill>
              <a:srgbClr val="ED0808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EEA8ECFA-AFA3-4E45-B02C-2B440AE912EB}"/>
                </a:ext>
              </a:extLst>
            </p:cNvPr>
            <p:cNvSpPr/>
            <p:nvPr/>
          </p:nvSpPr>
          <p:spPr>
            <a:xfrm>
              <a:off x="5657412" y="72197"/>
              <a:ext cx="1182996" cy="1839681"/>
            </a:xfrm>
            <a:custGeom>
              <a:avLst/>
              <a:gdLst>
                <a:gd name="connsiteX0" fmla="*/ 156388 w 1182996"/>
                <a:gd name="connsiteY0" fmla="*/ 364367 h 1839681"/>
                <a:gd name="connsiteX1" fmla="*/ 97697 w 1182996"/>
                <a:gd name="connsiteY1" fmla="*/ 776812 h 1839681"/>
                <a:gd name="connsiteX2" fmla="*/ 96089 w 1182996"/>
                <a:gd name="connsiteY2" fmla="*/ 782440 h 1839681"/>
                <a:gd name="connsiteX3" fmla="*/ 10063 w 1182996"/>
                <a:gd name="connsiteY3" fmla="*/ 992280 h 1839681"/>
                <a:gd name="connsiteX4" fmla="*/ 2023 w 1182996"/>
                <a:gd name="connsiteY4" fmla="*/ 1023635 h 1839681"/>
                <a:gd name="connsiteX5" fmla="*/ 234375 w 1182996"/>
                <a:gd name="connsiteY5" fmla="*/ 1387841 h 1839681"/>
                <a:gd name="connsiteX6" fmla="*/ 260102 w 1182996"/>
                <a:gd name="connsiteY6" fmla="*/ 1446532 h 1839681"/>
                <a:gd name="connsiteX7" fmla="*/ 264122 w 1182996"/>
                <a:gd name="connsiteY7" fmla="*/ 1711043 h 1839681"/>
                <a:gd name="connsiteX8" fmla="*/ 264122 w 1182996"/>
                <a:gd name="connsiteY8" fmla="*/ 1838877 h 1839681"/>
                <a:gd name="connsiteX9" fmla="*/ 270554 w 1182996"/>
                <a:gd name="connsiteY9" fmla="*/ 1839681 h 1839681"/>
                <a:gd name="connsiteX10" fmla="*/ 472355 w 1182996"/>
                <a:gd name="connsiteY10" fmla="*/ 1450552 h 1839681"/>
                <a:gd name="connsiteX11" fmla="*/ 634760 w 1182996"/>
                <a:gd name="connsiteY11" fmla="*/ 1512459 h 1839681"/>
                <a:gd name="connsiteX12" fmla="*/ 752946 w 1182996"/>
                <a:gd name="connsiteY12" fmla="*/ 1446532 h 1839681"/>
                <a:gd name="connsiteX13" fmla="*/ 795557 w 1182996"/>
                <a:gd name="connsiteY13" fmla="*/ 1350054 h 1839681"/>
                <a:gd name="connsiteX14" fmla="*/ 863896 w 1182996"/>
                <a:gd name="connsiteY14" fmla="*/ 1277695 h 1839681"/>
                <a:gd name="connsiteX15" fmla="*/ 916959 w 1182996"/>
                <a:gd name="connsiteY15" fmla="*/ 1223024 h 1839681"/>
                <a:gd name="connsiteX16" fmla="*/ 1007005 w 1182996"/>
                <a:gd name="connsiteY16" fmla="*/ 1221416 h 1839681"/>
                <a:gd name="connsiteX17" fmla="*/ 1013437 w 1182996"/>
                <a:gd name="connsiteY17" fmla="*/ 1115290 h 1839681"/>
                <a:gd name="connsiteX18" fmla="*/ 1025497 w 1182996"/>
                <a:gd name="connsiteY18" fmla="*/ 977004 h 1839681"/>
                <a:gd name="connsiteX19" fmla="*/ 1047205 w 1182996"/>
                <a:gd name="connsiteY19" fmla="*/ 948061 h 1839681"/>
                <a:gd name="connsiteX20" fmla="*/ 1113935 w 1182996"/>
                <a:gd name="connsiteY20" fmla="*/ 871682 h 1839681"/>
                <a:gd name="connsiteX21" fmla="*/ 1179862 w 1182996"/>
                <a:gd name="connsiteY21" fmla="*/ 605563 h 1839681"/>
                <a:gd name="connsiteX22" fmla="*/ 156388 w 1182996"/>
                <a:gd name="connsiteY22" fmla="*/ 364367 h 183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2996" h="1839681">
                  <a:moveTo>
                    <a:pt x="156388" y="364367"/>
                  </a:moveTo>
                  <a:cubicBezTo>
                    <a:pt x="141112" y="415018"/>
                    <a:pt x="93677" y="628878"/>
                    <a:pt x="97697" y="776812"/>
                  </a:cubicBezTo>
                  <a:cubicBezTo>
                    <a:pt x="97697" y="778420"/>
                    <a:pt x="96089" y="780028"/>
                    <a:pt x="96089" y="782440"/>
                  </a:cubicBezTo>
                  <a:cubicBezTo>
                    <a:pt x="81617" y="858014"/>
                    <a:pt x="52674" y="927961"/>
                    <a:pt x="10063" y="992280"/>
                  </a:cubicBezTo>
                  <a:cubicBezTo>
                    <a:pt x="3631" y="1001928"/>
                    <a:pt x="-3605" y="1009968"/>
                    <a:pt x="2023" y="1023635"/>
                  </a:cubicBezTo>
                  <a:cubicBezTo>
                    <a:pt x="59910" y="1157901"/>
                    <a:pt x="121013" y="1289755"/>
                    <a:pt x="234375" y="1387841"/>
                  </a:cubicBezTo>
                  <a:cubicBezTo>
                    <a:pt x="253670" y="1404725"/>
                    <a:pt x="259298" y="1422412"/>
                    <a:pt x="260102" y="1446532"/>
                  </a:cubicBezTo>
                  <a:cubicBezTo>
                    <a:pt x="260906" y="1534970"/>
                    <a:pt x="262514" y="1622605"/>
                    <a:pt x="264122" y="1711043"/>
                  </a:cubicBezTo>
                  <a:cubicBezTo>
                    <a:pt x="264122" y="1753655"/>
                    <a:pt x="264122" y="1796266"/>
                    <a:pt x="264122" y="1838877"/>
                  </a:cubicBezTo>
                  <a:cubicBezTo>
                    <a:pt x="266534" y="1838877"/>
                    <a:pt x="268142" y="1839681"/>
                    <a:pt x="270554" y="1839681"/>
                  </a:cubicBezTo>
                  <a:cubicBezTo>
                    <a:pt x="338089" y="1710239"/>
                    <a:pt x="404820" y="1579994"/>
                    <a:pt x="472355" y="1450552"/>
                  </a:cubicBezTo>
                  <a:cubicBezTo>
                    <a:pt x="526222" y="1471456"/>
                    <a:pt x="578481" y="1496379"/>
                    <a:pt x="634760" y="1512459"/>
                  </a:cubicBezTo>
                  <a:cubicBezTo>
                    <a:pt x="703098" y="1531754"/>
                    <a:pt x="736866" y="1516479"/>
                    <a:pt x="752946" y="1446532"/>
                  </a:cubicBezTo>
                  <a:cubicBezTo>
                    <a:pt x="773849" y="1357290"/>
                    <a:pt x="801185" y="1364525"/>
                    <a:pt x="795557" y="1350054"/>
                  </a:cubicBezTo>
                  <a:cubicBezTo>
                    <a:pt x="786713" y="1308246"/>
                    <a:pt x="801989" y="1297794"/>
                    <a:pt x="863896" y="1277695"/>
                  </a:cubicBezTo>
                  <a:cubicBezTo>
                    <a:pt x="867111" y="1240712"/>
                    <a:pt x="886407" y="1219004"/>
                    <a:pt x="916959" y="1223024"/>
                  </a:cubicBezTo>
                  <a:cubicBezTo>
                    <a:pt x="929823" y="1224632"/>
                    <a:pt x="1001377" y="1237496"/>
                    <a:pt x="1007005" y="1221416"/>
                  </a:cubicBezTo>
                  <a:cubicBezTo>
                    <a:pt x="1017457" y="1194080"/>
                    <a:pt x="1012633" y="1126546"/>
                    <a:pt x="1013437" y="1115290"/>
                  </a:cubicBezTo>
                  <a:cubicBezTo>
                    <a:pt x="1015045" y="1068659"/>
                    <a:pt x="1027909" y="1023635"/>
                    <a:pt x="1025497" y="977004"/>
                  </a:cubicBezTo>
                  <a:cubicBezTo>
                    <a:pt x="1024693" y="960924"/>
                    <a:pt x="1032733" y="955297"/>
                    <a:pt x="1047205" y="948061"/>
                  </a:cubicBezTo>
                  <a:cubicBezTo>
                    <a:pt x="1079364" y="932785"/>
                    <a:pt x="1108307" y="912685"/>
                    <a:pt x="1113935" y="871682"/>
                  </a:cubicBezTo>
                  <a:cubicBezTo>
                    <a:pt x="1123583" y="803343"/>
                    <a:pt x="1179058" y="612798"/>
                    <a:pt x="1179862" y="605563"/>
                  </a:cubicBezTo>
                  <a:cubicBezTo>
                    <a:pt x="1241769" y="109503"/>
                    <a:pt x="368640" y="-340729"/>
                    <a:pt x="156388" y="364367"/>
                  </a:cubicBezTo>
                  <a:close/>
                </a:path>
              </a:pathLst>
            </a:custGeom>
            <a:solidFill>
              <a:srgbClr val="FEC18A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7AD7D6DA-3CD5-486E-B54A-133F2DE2CCBC}"/>
                </a:ext>
              </a:extLst>
            </p:cNvPr>
            <p:cNvSpPr/>
            <p:nvPr/>
          </p:nvSpPr>
          <p:spPr>
            <a:xfrm>
              <a:off x="5922338" y="1436237"/>
              <a:ext cx="208232" cy="474837"/>
            </a:xfrm>
            <a:custGeom>
              <a:avLst/>
              <a:gdLst>
                <a:gd name="connsiteX0" fmla="*/ 29748 w 208232"/>
                <a:gd name="connsiteY0" fmla="*/ 31841 h 474837"/>
                <a:gd name="connsiteX1" fmla="*/ 70751 w 208232"/>
                <a:gd name="connsiteY1" fmla="*/ 10937 h 474837"/>
                <a:gd name="connsiteX2" fmla="*/ 208232 w 208232"/>
                <a:gd name="connsiteY2" fmla="*/ 85708 h 474837"/>
                <a:gd name="connsiteX3" fmla="*/ 6432 w 208232"/>
                <a:gd name="connsiteY3" fmla="*/ 474837 h 474837"/>
                <a:gd name="connsiteX4" fmla="*/ 0 w 208232"/>
                <a:gd name="connsiteY4" fmla="*/ 474033 h 474837"/>
                <a:gd name="connsiteX5" fmla="*/ 29748 w 208232"/>
                <a:gd name="connsiteY5" fmla="*/ 31841 h 47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8232" h="474837">
                  <a:moveTo>
                    <a:pt x="29748" y="31841"/>
                  </a:moveTo>
                  <a:cubicBezTo>
                    <a:pt x="32159" y="-5143"/>
                    <a:pt x="36983" y="-6750"/>
                    <a:pt x="70751" y="10937"/>
                  </a:cubicBezTo>
                  <a:cubicBezTo>
                    <a:pt x="116578" y="35861"/>
                    <a:pt x="162405" y="60784"/>
                    <a:pt x="208232" y="85708"/>
                  </a:cubicBezTo>
                  <a:cubicBezTo>
                    <a:pt x="140698" y="215150"/>
                    <a:pt x="73967" y="345395"/>
                    <a:pt x="6432" y="474837"/>
                  </a:cubicBezTo>
                  <a:cubicBezTo>
                    <a:pt x="4020" y="474837"/>
                    <a:pt x="2412" y="474033"/>
                    <a:pt x="0" y="474033"/>
                  </a:cubicBezTo>
                  <a:cubicBezTo>
                    <a:pt x="0" y="433030"/>
                    <a:pt x="22512" y="125907"/>
                    <a:pt x="29748" y="31841"/>
                  </a:cubicBezTo>
                  <a:close/>
                </a:path>
              </a:pathLst>
            </a:custGeom>
            <a:solidFill>
              <a:srgbClr val="FDB179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BFD98634-9016-455E-B2E1-0DF3CCE34A63}"/>
                </a:ext>
              </a:extLst>
            </p:cNvPr>
            <p:cNvSpPr/>
            <p:nvPr/>
          </p:nvSpPr>
          <p:spPr>
            <a:xfrm>
              <a:off x="5747227" y="437"/>
              <a:ext cx="1229136" cy="873094"/>
            </a:xfrm>
            <a:custGeom>
              <a:avLst/>
              <a:gdLst>
                <a:gd name="connsiteX0" fmla="*/ 1077987 w 1229136"/>
                <a:gd name="connsiteY0" fmla="*/ 719130 h 873094"/>
                <a:gd name="connsiteX1" fmla="*/ 1078791 w 1229136"/>
                <a:gd name="connsiteY1" fmla="*/ 679734 h 873094"/>
                <a:gd name="connsiteX2" fmla="*/ 622931 w 1229136"/>
                <a:gd name="connsiteY2" fmla="*/ 600140 h 873094"/>
                <a:gd name="connsiteX3" fmla="*/ 548964 w 1229136"/>
                <a:gd name="connsiteY3" fmla="*/ 634711 h 873094"/>
                <a:gd name="connsiteX4" fmla="*/ 500725 w 1229136"/>
                <a:gd name="connsiteY4" fmla="*/ 743249 h 873094"/>
                <a:gd name="connsiteX5" fmla="*/ 467762 w 1229136"/>
                <a:gd name="connsiteY5" fmla="*/ 765761 h 873094"/>
                <a:gd name="connsiteX6" fmla="*/ 316612 w 1229136"/>
                <a:gd name="connsiteY6" fmla="*/ 847767 h 873094"/>
                <a:gd name="connsiteX7" fmla="*/ 291689 w 1229136"/>
                <a:gd name="connsiteY7" fmla="*/ 871887 h 873094"/>
                <a:gd name="connsiteX8" fmla="*/ 246665 w 1229136"/>
                <a:gd name="connsiteY8" fmla="*/ 826060 h 873094"/>
                <a:gd name="connsiteX9" fmla="*/ 223350 w 1229136"/>
                <a:gd name="connsiteY9" fmla="*/ 692598 h 873094"/>
                <a:gd name="connsiteX10" fmla="*/ 114008 w 1229136"/>
                <a:gd name="connsiteY10" fmla="*/ 635515 h 873094"/>
                <a:gd name="connsiteX11" fmla="*/ 68985 w 1229136"/>
                <a:gd name="connsiteY11" fmla="*/ 686970 h 873094"/>
                <a:gd name="connsiteX12" fmla="*/ 52905 w 1229136"/>
                <a:gd name="connsiteY12" fmla="*/ 809980 h 873094"/>
                <a:gd name="connsiteX13" fmla="*/ 16726 w 1229136"/>
                <a:gd name="connsiteY13" fmla="*/ 850179 h 873094"/>
                <a:gd name="connsiteX14" fmla="*/ 646 w 1229136"/>
                <a:gd name="connsiteY14" fmla="*/ 845355 h 873094"/>
                <a:gd name="connsiteX15" fmla="*/ 117224 w 1229136"/>
                <a:gd name="connsiteY15" fmla="*/ 268898 h 873094"/>
                <a:gd name="connsiteX16" fmla="*/ 320632 w 1229136"/>
                <a:gd name="connsiteY16" fmla="*/ 37350 h 873094"/>
                <a:gd name="connsiteX17" fmla="*/ 561024 w 1229136"/>
                <a:gd name="connsiteY17" fmla="*/ 1974 h 873094"/>
                <a:gd name="connsiteX18" fmla="*/ 905130 w 1229136"/>
                <a:gd name="connsiteY18" fmla="*/ 123376 h 873094"/>
                <a:gd name="connsiteX19" fmla="*/ 1074771 w 1229136"/>
                <a:gd name="connsiteY19" fmla="*/ 366180 h 873094"/>
                <a:gd name="connsiteX20" fmla="*/ 1112558 w 1229136"/>
                <a:gd name="connsiteY20" fmla="*/ 462658 h 873094"/>
                <a:gd name="connsiteX21" fmla="*/ 1229136 w 1229136"/>
                <a:gd name="connsiteY21" fmla="*/ 677322 h 873094"/>
                <a:gd name="connsiteX22" fmla="*/ 1077987 w 1229136"/>
                <a:gd name="connsiteY22" fmla="*/ 719130 h 87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9136" h="873094">
                  <a:moveTo>
                    <a:pt x="1077987" y="719130"/>
                  </a:moveTo>
                  <a:cubicBezTo>
                    <a:pt x="1066731" y="705462"/>
                    <a:pt x="1086027" y="693402"/>
                    <a:pt x="1078791" y="679734"/>
                  </a:cubicBezTo>
                  <a:cubicBezTo>
                    <a:pt x="921210" y="692598"/>
                    <a:pt x="773276" y="637123"/>
                    <a:pt x="622931" y="600140"/>
                  </a:cubicBezTo>
                  <a:cubicBezTo>
                    <a:pt x="571476" y="587276"/>
                    <a:pt x="571476" y="585668"/>
                    <a:pt x="548964" y="634711"/>
                  </a:cubicBezTo>
                  <a:cubicBezTo>
                    <a:pt x="532080" y="670891"/>
                    <a:pt x="516001" y="707070"/>
                    <a:pt x="500725" y="743249"/>
                  </a:cubicBezTo>
                  <a:cubicBezTo>
                    <a:pt x="494293" y="758525"/>
                    <a:pt x="486253" y="767369"/>
                    <a:pt x="467762" y="765761"/>
                  </a:cubicBezTo>
                  <a:cubicBezTo>
                    <a:pt x="398619" y="758525"/>
                    <a:pt x="348772" y="785057"/>
                    <a:pt x="316612" y="847767"/>
                  </a:cubicBezTo>
                  <a:cubicBezTo>
                    <a:pt x="311788" y="857415"/>
                    <a:pt x="303749" y="878319"/>
                    <a:pt x="291689" y="871887"/>
                  </a:cubicBezTo>
                  <a:cubicBezTo>
                    <a:pt x="274001" y="861435"/>
                    <a:pt x="248274" y="853395"/>
                    <a:pt x="246665" y="826060"/>
                  </a:cubicBezTo>
                  <a:cubicBezTo>
                    <a:pt x="243450" y="781037"/>
                    <a:pt x="241038" y="735209"/>
                    <a:pt x="223350" y="692598"/>
                  </a:cubicBezTo>
                  <a:cubicBezTo>
                    <a:pt x="204054" y="645967"/>
                    <a:pt x="155815" y="621043"/>
                    <a:pt x="114008" y="635515"/>
                  </a:cubicBezTo>
                  <a:cubicBezTo>
                    <a:pt x="88280" y="644359"/>
                    <a:pt x="77025" y="663655"/>
                    <a:pt x="68985" y="686970"/>
                  </a:cubicBezTo>
                  <a:cubicBezTo>
                    <a:pt x="56121" y="727170"/>
                    <a:pt x="52905" y="768977"/>
                    <a:pt x="52905" y="809980"/>
                  </a:cubicBezTo>
                  <a:cubicBezTo>
                    <a:pt x="52905" y="836512"/>
                    <a:pt x="44865" y="850983"/>
                    <a:pt x="16726" y="850179"/>
                  </a:cubicBezTo>
                  <a:cubicBezTo>
                    <a:pt x="13510" y="850179"/>
                    <a:pt x="-962" y="850983"/>
                    <a:pt x="646" y="845355"/>
                  </a:cubicBezTo>
                  <a:cubicBezTo>
                    <a:pt x="-5786" y="644359"/>
                    <a:pt x="36021" y="452206"/>
                    <a:pt x="117224" y="268898"/>
                  </a:cubicBezTo>
                  <a:cubicBezTo>
                    <a:pt x="159835" y="170811"/>
                    <a:pt x="219330" y="85589"/>
                    <a:pt x="320632" y="37350"/>
                  </a:cubicBezTo>
                  <a:cubicBezTo>
                    <a:pt x="397815" y="1170"/>
                    <a:pt x="479018" y="-3654"/>
                    <a:pt x="561024" y="1974"/>
                  </a:cubicBezTo>
                  <a:cubicBezTo>
                    <a:pt x="686446" y="11622"/>
                    <a:pt x="804632" y="43782"/>
                    <a:pt x="905130" y="123376"/>
                  </a:cubicBezTo>
                  <a:cubicBezTo>
                    <a:pt x="985529" y="187695"/>
                    <a:pt x="1036180" y="272918"/>
                    <a:pt x="1074771" y="366180"/>
                  </a:cubicBezTo>
                  <a:cubicBezTo>
                    <a:pt x="1087635" y="398339"/>
                    <a:pt x="1100499" y="430499"/>
                    <a:pt x="1112558" y="462658"/>
                  </a:cubicBezTo>
                  <a:cubicBezTo>
                    <a:pt x="1140698" y="539037"/>
                    <a:pt x="1168837" y="614612"/>
                    <a:pt x="1229136" y="677322"/>
                  </a:cubicBezTo>
                  <a:cubicBezTo>
                    <a:pt x="1175269" y="692598"/>
                    <a:pt x="1127030" y="705462"/>
                    <a:pt x="1077987" y="719130"/>
                  </a:cubicBezTo>
                  <a:close/>
                </a:path>
              </a:pathLst>
            </a:custGeom>
            <a:solidFill>
              <a:srgbClr val="623B24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66EBB204-B390-4FDE-9D4B-C3A3B43CC82E}"/>
              </a:ext>
            </a:extLst>
          </p:cNvPr>
          <p:cNvGrpSpPr/>
          <p:nvPr/>
        </p:nvGrpSpPr>
        <p:grpSpPr>
          <a:xfrm>
            <a:off x="8940176" y="1379522"/>
            <a:ext cx="2131017" cy="5338721"/>
            <a:chOff x="1271316" y="565937"/>
            <a:chExt cx="2664296" cy="6674716"/>
          </a:xfrm>
        </p:grpSpPr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851FFCD6-BDD3-4FA2-96D6-B466D7CF57C9}"/>
                </a:ext>
              </a:extLst>
            </p:cNvPr>
            <p:cNvGrpSpPr/>
            <p:nvPr/>
          </p:nvGrpSpPr>
          <p:grpSpPr>
            <a:xfrm>
              <a:off x="1271316" y="565937"/>
              <a:ext cx="2664296" cy="4683693"/>
              <a:chOff x="8766546" y="1684865"/>
              <a:chExt cx="2664296" cy="4683693"/>
            </a:xfrm>
          </p:grpSpPr>
          <p:grpSp>
            <p:nvGrpSpPr>
              <p:cNvPr id="49" name="Group 4">
                <a:extLst>
                  <a:ext uri="{FF2B5EF4-FFF2-40B4-BE49-F238E27FC236}">
                    <a16:creationId xmlns="" xmlns:a16="http://schemas.microsoft.com/office/drawing/2014/main" id="{49D42F76-B0FF-4E51-A3C8-72BDC6269F8B}"/>
                  </a:ext>
                </a:extLst>
              </p:cNvPr>
              <p:cNvGrpSpPr/>
              <p:nvPr/>
            </p:nvGrpSpPr>
            <p:grpSpPr>
              <a:xfrm>
                <a:off x="8766546" y="1684865"/>
                <a:ext cx="2664296" cy="4683693"/>
                <a:chOff x="445712" y="1449040"/>
                <a:chExt cx="2113018" cy="3924176"/>
              </a:xfrm>
            </p:grpSpPr>
            <p:sp>
              <p:nvSpPr>
                <p:cNvPr id="53" name="Rounded Rectangle 5">
                  <a:extLst>
                    <a:ext uri="{FF2B5EF4-FFF2-40B4-BE49-F238E27FC236}">
                      <a16:creationId xmlns="" xmlns:a16="http://schemas.microsoft.com/office/drawing/2014/main" id="{4B8FD7A1-79A2-4660-B271-C8A663C1ECBD}"/>
                    </a:ext>
                  </a:extLst>
                </p:cNvPr>
                <p:cNvSpPr/>
                <p:nvPr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54" name="Rectangle 6">
                  <a:extLst>
                    <a:ext uri="{FF2B5EF4-FFF2-40B4-BE49-F238E27FC236}">
                      <a16:creationId xmlns="" xmlns:a16="http://schemas.microsoft.com/office/drawing/2014/main" id="{BCFD1419-AAB4-4329-BDC2-4BEDC8D18C13}"/>
                    </a:ext>
                  </a:extLst>
                </p:cNvPr>
                <p:cNvSpPr/>
                <p:nvPr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55" name="Group 7">
                  <a:extLst>
                    <a:ext uri="{FF2B5EF4-FFF2-40B4-BE49-F238E27FC236}">
                      <a16:creationId xmlns="" xmlns:a16="http://schemas.microsoft.com/office/drawing/2014/main" id="{A2FECBFE-8009-4488-BC86-ABA44D0DB18E}"/>
                    </a:ext>
                  </a:extLst>
                </p:cNvPr>
                <p:cNvGrpSpPr/>
                <p:nvPr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56" name="Oval 8">
                    <a:extLst>
                      <a:ext uri="{FF2B5EF4-FFF2-40B4-BE49-F238E27FC236}">
                        <a16:creationId xmlns="" xmlns:a16="http://schemas.microsoft.com/office/drawing/2014/main" id="{FD30E0AD-9FA5-4CC7-BA76-E16E193B1AA9}"/>
                      </a:ext>
                    </a:extLst>
                  </p:cNvPr>
                  <p:cNvSpPr/>
                  <p:nvPr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57" name="Rounded Rectangle 10">
                    <a:extLst>
                      <a:ext uri="{FF2B5EF4-FFF2-40B4-BE49-F238E27FC236}">
                        <a16:creationId xmlns="" xmlns:a16="http://schemas.microsoft.com/office/drawing/2014/main" id="{3D56991A-684E-41F8-B8D2-92678C8F62C0}"/>
                      </a:ext>
                    </a:extLst>
                  </p:cNvPr>
                  <p:cNvSpPr/>
                  <p:nvPr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="" xmlns:a16="http://schemas.microsoft.com/office/drawing/2014/main" id="{896AA1DC-FDD1-4367-95AB-678E1F3E15FF}"/>
                  </a:ext>
                </a:extLst>
              </p:cNvPr>
              <p:cNvGrpSpPr/>
              <p:nvPr/>
            </p:nvGrpSpPr>
            <p:grpSpPr>
              <a:xfrm>
                <a:off x="8880469" y="2028885"/>
                <a:ext cx="2427309" cy="3811174"/>
                <a:chOff x="8880469" y="2071276"/>
                <a:chExt cx="3528017" cy="2167362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="" xmlns:a16="http://schemas.microsoft.com/office/drawing/2014/main" id="{09B4C0BE-3AE9-4E84-966E-AF0AAF4B0AD2}"/>
                    </a:ext>
                  </a:extLst>
                </p:cNvPr>
                <p:cNvSpPr/>
                <p:nvPr/>
              </p:nvSpPr>
              <p:spPr>
                <a:xfrm>
                  <a:off x="8880469" y="2071276"/>
                  <a:ext cx="3528017" cy="2156011"/>
                </a:xfrm>
                <a:custGeom>
                  <a:avLst/>
                  <a:gdLst>
                    <a:gd name="connsiteX0" fmla="*/ 7144 w 1200150"/>
                    <a:gd name="connsiteY0" fmla="*/ 7144 h 733425"/>
                    <a:gd name="connsiteX1" fmla="*/ 1196816 w 1200150"/>
                    <a:gd name="connsiteY1" fmla="*/ 7144 h 733425"/>
                    <a:gd name="connsiteX2" fmla="*/ 1196816 w 1200150"/>
                    <a:gd name="connsiteY2" fmla="*/ 730091 h 733425"/>
                    <a:gd name="connsiteX3" fmla="*/ 7144 w 1200150"/>
                    <a:gd name="connsiteY3" fmla="*/ 730091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150" h="733425">
                      <a:moveTo>
                        <a:pt x="7144" y="7144"/>
                      </a:moveTo>
                      <a:lnTo>
                        <a:pt x="1196816" y="7144"/>
                      </a:lnTo>
                      <a:lnTo>
                        <a:pt x="1196816" y="730091"/>
                      </a:lnTo>
                      <a:lnTo>
                        <a:pt x="7144" y="730091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="" xmlns:a16="http://schemas.microsoft.com/office/drawing/2014/main" id="{C875E980-3DE1-455E-990E-AA284A9BE552}"/>
                    </a:ext>
                  </a:extLst>
                </p:cNvPr>
                <p:cNvSpPr/>
                <p:nvPr/>
              </p:nvSpPr>
              <p:spPr>
                <a:xfrm>
                  <a:off x="10074885" y="2095766"/>
                  <a:ext cx="2333601" cy="2142872"/>
                </a:xfrm>
                <a:custGeom>
                  <a:avLst/>
                  <a:gdLst>
                    <a:gd name="connsiteX0" fmla="*/ 2567127 w 4009217"/>
                    <a:gd name="connsiteY0" fmla="*/ 30683 h 4295590"/>
                    <a:gd name="connsiteX1" fmla="*/ 3798529 w 4009217"/>
                    <a:gd name="connsiteY1" fmla="*/ 30683 h 4295590"/>
                    <a:gd name="connsiteX2" fmla="*/ 4007172 w 4009217"/>
                    <a:gd name="connsiteY2" fmla="*/ 272054 h 4295590"/>
                    <a:gd name="connsiteX3" fmla="*/ 3998990 w 4009217"/>
                    <a:gd name="connsiteY3" fmla="*/ 4268999 h 4295590"/>
                    <a:gd name="connsiteX4" fmla="*/ 30683 w 4009217"/>
                    <a:gd name="connsiteY4" fmla="*/ 4268999 h 4295590"/>
                    <a:gd name="connsiteX0" fmla="*/ 2536444 w 3976489"/>
                    <a:gd name="connsiteY0" fmla="*/ 0 h 4238316"/>
                    <a:gd name="connsiteX1" fmla="*/ 3976489 w 3976489"/>
                    <a:gd name="connsiteY1" fmla="*/ 241371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536444 w 3976489"/>
                    <a:gd name="connsiteY0" fmla="*/ 0 h 4238316"/>
                    <a:gd name="connsiteX1" fmla="*/ 3976489 w 3976489"/>
                    <a:gd name="connsiteY1" fmla="*/ 213683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473335 w 3976489"/>
                    <a:gd name="connsiteY0" fmla="*/ 0 h 4035268"/>
                    <a:gd name="connsiteX1" fmla="*/ 3976489 w 3976489"/>
                    <a:gd name="connsiteY1" fmla="*/ 10635 h 4035268"/>
                    <a:gd name="connsiteX2" fmla="*/ 3968307 w 3976489"/>
                    <a:gd name="connsiteY2" fmla="*/ 4035268 h 4035268"/>
                    <a:gd name="connsiteX3" fmla="*/ 0 w 3976489"/>
                    <a:gd name="connsiteY3" fmla="*/ 4035268 h 4035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76489" h="4035268">
                      <a:moveTo>
                        <a:pt x="2473335" y="0"/>
                      </a:moveTo>
                      <a:lnTo>
                        <a:pt x="3976489" y="10635"/>
                      </a:lnTo>
                      <a:cubicBezTo>
                        <a:pt x="3973762" y="1342950"/>
                        <a:pt x="3971034" y="2702953"/>
                        <a:pt x="3968307" y="4035268"/>
                      </a:cubicBezTo>
                      <a:lnTo>
                        <a:pt x="0" y="4035268"/>
                      </a:lnTo>
                    </a:path>
                  </a:pathLst>
                </a:custGeom>
                <a:solidFill>
                  <a:srgbClr val="999999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1" name="Graphic 3">
              <a:extLst>
                <a:ext uri="{FF2B5EF4-FFF2-40B4-BE49-F238E27FC236}">
                  <a16:creationId xmlns="" xmlns:a16="http://schemas.microsoft.com/office/drawing/2014/main" id="{B11F5A2C-16FB-4E0A-B44D-D7943D58C617}"/>
                </a:ext>
              </a:extLst>
            </p:cNvPr>
            <p:cNvGrpSpPr/>
            <p:nvPr/>
          </p:nvGrpSpPr>
          <p:grpSpPr>
            <a:xfrm>
              <a:off x="1788224" y="1460015"/>
              <a:ext cx="1537152" cy="5780638"/>
              <a:chOff x="5184181" y="0"/>
              <a:chExt cx="1823637" cy="685800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10711E99-D71E-462E-9BDF-75A9114D9B18}"/>
                  </a:ext>
                </a:extLst>
              </p:cNvPr>
              <p:cNvSpPr/>
              <p:nvPr/>
            </p:nvSpPr>
            <p:spPr>
              <a:xfrm>
                <a:off x="5289005" y="1138671"/>
                <a:ext cx="1717952" cy="1403671"/>
              </a:xfrm>
              <a:custGeom>
                <a:avLst/>
                <a:gdLst>
                  <a:gd name="connsiteX0" fmla="*/ 1717756 w 1717952"/>
                  <a:gd name="connsiteY0" fmla="*/ 731084 h 1403671"/>
                  <a:gd name="connsiteX1" fmla="*/ 1696351 w 1717952"/>
                  <a:gd name="connsiteY1" fmla="*/ 477324 h 1403671"/>
                  <a:gd name="connsiteX2" fmla="*/ 1680791 w 1717952"/>
                  <a:gd name="connsiteY2" fmla="*/ 264473 h 1403671"/>
                  <a:gd name="connsiteX3" fmla="*/ 1666779 w 1717952"/>
                  <a:gd name="connsiteY3" fmla="*/ 243701 h 1403671"/>
                  <a:gd name="connsiteX4" fmla="*/ 1466742 w 1717952"/>
                  <a:gd name="connsiteY4" fmla="*/ 150689 h 1403671"/>
                  <a:gd name="connsiteX5" fmla="*/ 1335567 w 1717952"/>
                  <a:gd name="connsiteY5" fmla="*/ 87601 h 1403671"/>
                  <a:gd name="connsiteX6" fmla="*/ 1102719 w 1717952"/>
                  <a:gd name="connsiteY6" fmla="*/ 19162 h 1403671"/>
                  <a:gd name="connsiteX7" fmla="*/ 971192 w 1717952"/>
                  <a:gd name="connsiteY7" fmla="*/ 112245 h 1403671"/>
                  <a:gd name="connsiteX8" fmla="*/ 975698 w 1717952"/>
                  <a:gd name="connsiteY8" fmla="*/ 164701 h 1403671"/>
                  <a:gd name="connsiteX9" fmla="*/ 910568 w 1717952"/>
                  <a:gd name="connsiteY9" fmla="*/ 303269 h 1403671"/>
                  <a:gd name="connsiteX10" fmla="*/ 825371 w 1717952"/>
                  <a:gd name="connsiteY10" fmla="*/ 412053 h 1403671"/>
                  <a:gd name="connsiteX11" fmla="*/ 820654 w 1717952"/>
                  <a:gd name="connsiteY11" fmla="*/ 411208 h 1403671"/>
                  <a:gd name="connsiteX12" fmla="*/ 817556 w 1717952"/>
                  <a:gd name="connsiteY12" fmla="*/ 386424 h 1403671"/>
                  <a:gd name="connsiteX13" fmla="*/ 780731 w 1717952"/>
                  <a:gd name="connsiteY13" fmla="*/ 224550 h 1403671"/>
                  <a:gd name="connsiteX14" fmla="*/ 761368 w 1717952"/>
                  <a:gd name="connsiteY14" fmla="*/ 120201 h 1403671"/>
                  <a:gd name="connsiteX15" fmla="*/ 759678 w 1717952"/>
                  <a:gd name="connsiteY15" fmla="*/ 81546 h 1403671"/>
                  <a:gd name="connsiteX16" fmla="*/ 726444 w 1717952"/>
                  <a:gd name="connsiteY16" fmla="*/ 3179 h 1403671"/>
                  <a:gd name="connsiteX17" fmla="*/ 661737 w 1717952"/>
                  <a:gd name="connsiteY17" fmla="*/ 2193 h 1403671"/>
                  <a:gd name="connsiteX18" fmla="*/ 618997 w 1717952"/>
                  <a:gd name="connsiteY18" fmla="*/ 49368 h 1403671"/>
                  <a:gd name="connsiteX19" fmla="*/ 361928 w 1717952"/>
                  <a:gd name="connsiteY19" fmla="*/ 126749 h 1403671"/>
                  <a:gd name="connsiteX20" fmla="*/ 91340 w 1717952"/>
                  <a:gd name="connsiteY20" fmla="*/ 239406 h 1403671"/>
                  <a:gd name="connsiteX21" fmla="*/ 75568 w 1717952"/>
                  <a:gd name="connsiteY21" fmla="*/ 262079 h 1403671"/>
                  <a:gd name="connsiteX22" fmla="*/ 38391 w 1717952"/>
                  <a:gd name="connsiteY22" fmla="*/ 459651 h 1403671"/>
                  <a:gd name="connsiteX23" fmla="*/ 1918 w 1717952"/>
                  <a:gd name="connsiteY23" fmla="*/ 655182 h 1403671"/>
                  <a:gd name="connsiteX24" fmla="*/ 24942 w 1717952"/>
                  <a:gd name="connsiteY24" fmla="*/ 682008 h 1403671"/>
                  <a:gd name="connsiteX25" fmla="*/ 35011 w 1717952"/>
                  <a:gd name="connsiteY25" fmla="*/ 675601 h 1403671"/>
                  <a:gd name="connsiteX26" fmla="*/ 159990 w 1717952"/>
                  <a:gd name="connsiteY26" fmla="*/ 698061 h 1403671"/>
                  <a:gd name="connsiteX27" fmla="*/ 171889 w 1717952"/>
                  <a:gd name="connsiteY27" fmla="*/ 692922 h 1403671"/>
                  <a:gd name="connsiteX28" fmla="*/ 321019 w 1717952"/>
                  <a:gd name="connsiteY28" fmla="*/ 736928 h 1403671"/>
                  <a:gd name="connsiteX29" fmla="*/ 394739 w 1717952"/>
                  <a:gd name="connsiteY29" fmla="*/ 1292961 h 1403671"/>
                  <a:gd name="connsiteX30" fmla="*/ 397908 w 1717952"/>
                  <a:gd name="connsiteY30" fmla="*/ 1293313 h 1403671"/>
                  <a:gd name="connsiteX31" fmla="*/ 420510 w 1717952"/>
                  <a:gd name="connsiteY31" fmla="*/ 1304298 h 1403671"/>
                  <a:gd name="connsiteX32" fmla="*/ 536898 w 1717952"/>
                  <a:gd name="connsiteY32" fmla="*/ 1325562 h 1403671"/>
                  <a:gd name="connsiteX33" fmla="*/ 954293 w 1717952"/>
                  <a:gd name="connsiteY33" fmla="*/ 1385692 h 1403671"/>
                  <a:gd name="connsiteX34" fmla="*/ 1289800 w 1717952"/>
                  <a:gd name="connsiteY34" fmla="*/ 1403647 h 1403671"/>
                  <a:gd name="connsiteX35" fmla="*/ 1321978 w 1717952"/>
                  <a:gd name="connsiteY35" fmla="*/ 1387945 h 1403671"/>
                  <a:gd name="connsiteX36" fmla="*/ 1324090 w 1717952"/>
                  <a:gd name="connsiteY36" fmla="*/ 1388157 h 1403671"/>
                  <a:gd name="connsiteX37" fmla="*/ 1377180 w 1717952"/>
                  <a:gd name="connsiteY37" fmla="*/ 797622 h 1403671"/>
                  <a:gd name="connsiteX38" fmla="*/ 1556375 w 1717952"/>
                  <a:gd name="connsiteY38" fmla="*/ 757629 h 1403671"/>
                  <a:gd name="connsiteX39" fmla="*/ 1558558 w 1717952"/>
                  <a:gd name="connsiteY39" fmla="*/ 759108 h 1403671"/>
                  <a:gd name="connsiteX40" fmla="*/ 1577569 w 1717952"/>
                  <a:gd name="connsiteY40" fmla="*/ 760375 h 1403671"/>
                  <a:gd name="connsiteX41" fmla="*/ 1662484 w 1717952"/>
                  <a:gd name="connsiteY41" fmla="*/ 746152 h 1403671"/>
                  <a:gd name="connsiteX42" fmla="*/ 1683959 w 1717952"/>
                  <a:gd name="connsiteY42" fmla="*/ 754038 h 1403671"/>
                  <a:gd name="connsiteX43" fmla="*/ 1717756 w 1717952"/>
                  <a:gd name="connsiteY43" fmla="*/ 731084 h 140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717952" h="1403671">
                    <a:moveTo>
                      <a:pt x="1717756" y="731084"/>
                    </a:moveTo>
                    <a:cubicBezTo>
                      <a:pt x="1710504" y="646521"/>
                      <a:pt x="1703111" y="561958"/>
                      <a:pt x="1696351" y="477324"/>
                    </a:cubicBezTo>
                    <a:cubicBezTo>
                      <a:pt x="1690648" y="406421"/>
                      <a:pt x="1685579" y="335447"/>
                      <a:pt x="1680791" y="264473"/>
                    </a:cubicBezTo>
                    <a:cubicBezTo>
                      <a:pt x="1680087" y="253911"/>
                      <a:pt x="1676636" y="248208"/>
                      <a:pt x="1666779" y="243701"/>
                    </a:cubicBezTo>
                    <a:cubicBezTo>
                      <a:pt x="1599889" y="213143"/>
                      <a:pt x="1533139" y="182233"/>
                      <a:pt x="1466742" y="150689"/>
                    </a:cubicBezTo>
                    <a:cubicBezTo>
                      <a:pt x="1422947" y="129847"/>
                      <a:pt x="1377743" y="111893"/>
                      <a:pt x="1335567" y="87601"/>
                    </a:cubicBezTo>
                    <a:cubicBezTo>
                      <a:pt x="1328103" y="88094"/>
                      <a:pt x="1112647" y="15853"/>
                      <a:pt x="1102719" y="19162"/>
                    </a:cubicBezTo>
                    <a:cubicBezTo>
                      <a:pt x="963728" y="65633"/>
                      <a:pt x="963728" y="65633"/>
                      <a:pt x="971192" y="112245"/>
                    </a:cubicBezTo>
                    <a:cubicBezTo>
                      <a:pt x="974008" y="129707"/>
                      <a:pt x="982105" y="148717"/>
                      <a:pt x="975698" y="164701"/>
                    </a:cubicBezTo>
                    <a:cubicBezTo>
                      <a:pt x="956757" y="212087"/>
                      <a:pt x="942182" y="261938"/>
                      <a:pt x="910568" y="303269"/>
                    </a:cubicBezTo>
                    <a:cubicBezTo>
                      <a:pt x="882545" y="339812"/>
                      <a:pt x="853817" y="375792"/>
                      <a:pt x="825371" y="412053"/>
                    </a:cubicBezTo>
                    <a:lnTo>
                      <a:pt x="820654" y="411208"/>
                    </a:lnTo>
                    <a:cubicBezTo>
                      <a:pt x="819527" y="402970"/>
                      <a:pt x="817556" y="394662"/>
                      <a:pt x="817556" y="386424"/>
                    </a:cubicBezTo>
                    <a:cubicBezTo>
                      <a:pt x="817415" y="329673"/>
                      <a:pt x="805797" y="275738"/>
                      <a:pt x="780731" y="224550"/>
                    </a:cubicBezTo>
                    <a:cubicBezTo>
                      <a:pt x="764677" y="191809"/>
                      <a:pt x="753271" y="158082"/>
                      <a:pt x="761368" y="120201"/>
                    </a:cubicBezTo>
                    <a:cubicBezTo>
                      <a:pt x="763973" y="107879"/>
                      <a:pt x="767634" y="92248"/>
                      <a:pt x="759678" y="81546"/>
                    </a:cubicBezTo>
                    <a:cubicBezTo>
                      <a:pt x="742075" y="57817"/>
                      <a:pt x="730598" y="32258"/>
                      <a:pt x="726444" y="3179"/>
                    </a:cubicBezTo>
                    <a:cubicBezTo>
                      <a:pt x="704898" y="-764"/>
                      <a:pt x="682860" y="-976"/>
                      <a:pt x="661737" y="2193"/>
                    </a:cubicBezTo>
                    <a:cubicBezTo>
                      <a:pt x="635685" y="6136"/>
                      <a:pt x="617519" y="14022"/>
                      <a:pt x="618997" y="49368"/>
                    </a:cubicBezTo>
                    <a:cubicBezTo>
                      <a:pt x="619279" y="55987"/>
                      <a:pt x="369110" y="127594"/>
                      <a:pt x="361928" y="126749"/>
                    </a:cubicBezTo>
                    <a:cubicBezTo>
                      <a:pt x="271732" y="164349"/>
                      <a:pt x="181606" y="202018"/>
                      <a:pt x="91340" y="239406"/>
                    </a:cubicBezTo>
                    <a:cubicBezTo>
                      <a:pt x="80778" y="243772"/>
                      <a:pt x="77539" y="251517"/>
                      <a:pt x="75568" y="262079"/>
                    </a:cubicBezTo>
                    <a:cubicBezTo>
                      <a:pt x="63527" y="327983"/>
                      <a:pt x="50783" y="393747"/>
                      <a:pt x="38391" y="459651"/>
                    </a:cubicBezTo>
                    <a:cubicBezTo>
                      <a:pt x="26139" y="524781"/>
                      <a:pt x="13606" y="589911"/>
                      <a:pt x="1918" y="655182"/>
                    </a:cubicBezTo>
                    <a:cubicBezTo>
                      <a:pt x="-2377" y="679403"/>
                      <a:pt x="-1321" y="679684"/>
                      <a:pt x="24942" y="682008"/>
                    </a:cubicBezTo>
                    <a:cubicBezTo>
                      <a:pt x="26421" y="676868"/>
                      <a:pt x="29308" y="674333"/>
                      <a:pt x="35011" y="675601"/>
                    </a:cubicBezTo>
                    <a:cubicBezTo>
                      <a:pt x="76413" y="684613"/>
                      <a:pt x="118941" y="687218"/>
                      <a:pt x="159990" y="698061"/>
                    </a:cubicBezTo>
                    <a:cubicBezTo>
                      <a:pt x="167946" y="700315"/>
                      <a:pt x="170692" y="697287"/>
                      <a:pt x="171889" y="692922"/>
                    </a:cubicBezTo>
                    <a:lnTo>
                      <a:pt x="321019" y="736928"/>
                    </a:lnTo>
                    <a:lnTo>
                      <a:pt x="394739" y="1292961"/>
                    </a:lnTo>
                    <a:lnTo>
                      <a:pt x="397908" y="1293313"/>
                    </a:lnTo>
                    <a:cubicBezTo>
                      <a:pt x="402273" y="1300003"/>
                      <a:pt x="410652" y="1302608"/>
                      <a:pt x="420510" y="1304298"/>
                    </a:cubicBezTo>
                    <a:cubicBezTo>
                      <a:pt x="459376" y="1311057"/>
                      <a:pt x="498032" y="1318591"/>
                      <a:pt x="536898" y="1325562"/>
                    </a:cubicBezTo>
                    <a:cubicBezTo>
                      <a:pt x="675326" y="1350417"/>
                      <a:pt x="814176" y="1373511"/>
                      <a:pt x="954293" y="1385692"/>
                    </a:cubicBezTo>
                    <a:cubicBezTo>
                      <a:pt x="1065824" y="1395339"/>
                      <a:pt x="1177706" y="1403084"/>
                      <a:pt x="1289800" y="1403647"/>
                    </a:cubicBezTo>
                    <a:cubicBezTo>
                      <a:pt x="1314514" y="1403788"/>
                      <a:pt x="1318457" y="1403858"/>
                      <a:pt x="1321978" y="1387945"/>
                    </a:cubicBezTo>
                    <a:lnTo>
                      <a:pt x="1324090" y="1388157"/>
                    </a:lnTo>
                    <a:lnTo>
                      <a:pt x="1377180" y="797622"/>
                    </a:lnTo>
                    <a:lnTo>
                      <a:pt x="1556375" y="757629"/>
                    </a:lnTo>
                    <a:cubicBezTo>
                      <a:pt x="1557009" y="758122"/>
                      <a:pt x="1557713" y="758685"/>
                      <a:pt x="1558558" y="759108"/>
                    </a:cubicBezTo>
                    <a:cubicBezTo>
                      <a:pt x="1564683" y="762769"/>
                      <a:pt x="1571091" y="761431"/>
                      <a:pt x="1577569" y="760375"/>
                    </a:cubicBezTo>
                    <a:cubicBezTo>
                      <a:pt x="1605874" y="755587"/>
                      <a:pt x="1634249" y="751222"/>
                      <a:pt x="1662484" y="746152"/>
                    </a:cubicBezTo>
                    <a:cubicBezTo>
                      <a:pt x="1671567" y="744533"/>
                      <a:pt x="1679312" y="744462"/>
                      <a:pt x="1683959" y="754038"/>
                    </a:cubicBezTo>
                    <a:cubicBezTo>
                      <a:pt x="1712757" y="753264"/>
                      <a:pt x="1719235" y="748757"/>
                      <a:pt x="1717756" y="7310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A3073E24-7B5A-4CAC-83A8-E783170FAE87}"/>
                  </a:ext>
                </a:extLst>
              </p:cNvPr>
              <p:cNvSpPr/>
              <p:nvPr/>
            </p:nvSpPr>
            <p:spPr>
              <a:xfrm>
                <a:off x="5184187" y="2728768"/>
                <a:ext cx="1718588" cy="1033343"/>
              </a:xfrm>
              <a:custGeom>
                <a:avLst/>
                <a:gdLst>
                  <a:gd name="connsiteX0" fmla="*/ 185315 w 1718588"/>
                  <a:gd name="connsiteY0" fmla="*/ 1031233 h 1033343"/>
                  <a:gd name="connsiteX1" fmla="*/ 164966 w 1718588"/>
                  <a:gd name="connsiteY1" fmla="*/ 1026022 h 1033343"/>
                  <a:gd name="connsiteX2" fmla="*/ 100963 w 1718588"/>
                  <a:gd name="connsiteY2" fmla="*/ 982227 h 1033343"/>
                  <a:gd name="connsiteX3" fmla="*/ 8865 w 1718588"/>
                  <a:gd name="connsiteY3" fmla="*/ 827887 h 1033343"/>
                  <a:gd name="connsiteX4" fmla="*/ 5134 w 1718588"/>
                  <a:gd name="connsiteY4" fmla="*/ 794582 h 1033343"/>
                  <a:gd name="connsiteX5" fmla="*/ 64 w 1718588"/>
                  <a:gd name="connsiteY5" fmla="*/ 726214 h 1033343"/>
                  <a:gd name="connsiteX6" fmla="*/ 123917 w 1718588"/>
                  <a:gd name="connsiteY6" fmla="*/ 291850 h 1033343"/>
                  <a:gd name="connsiteX7" fmla="*/ 233194 w 1718588"/>
                  <a:gd name="connsiteY7" fmla="*/ 175672 h 1033343"/>
                  <a:gd name="connsiteX8" fmla="*/ 407390 w 1718588"/>
                  <a:gd name="connsiteY8" fmla="*/ 2110 h 1033343"/>
                  <a:gd name="connsiteX9" fmla="*/ 437596 w 1718588"/>
                  <a:gd name="connsiteY9" fmla="*/ 6476 h 1033343"/>
                  <a:gd name="connsiteX10" fmla="*/ 652631 w 1718588"/>
                  <a:gd name="connsiteY10" fmla="*/ 73225 h 1033343"/>
                  <a:gd name="connsiteX11" fmla="*/ 956453 w 1718588"/>
                  <a:gd name="connsiteY11" fmla="*/ 119837 h 1033343"/>
                  <a:gd name="connsiteX12" fmla="*/ 1082699 w 1718588"/>
                  <a:gd name="connsiteY12" fmla="*/ 122794 h 1033343"/>
                  <a:gd name="connsiteX13" fmla="*/ 1393281 w 1718588"/>
                  <a:gd name="connsiteY13" fmla="*/ 83223 h 1033343"/>
                  <a:gd name="connsiteX14" fmla="*/ 1445244 w 1718588"/>
                  <a:gd name="connsiteY14" fmla="*/ 64424 h 1033343"/>
                  <a:gd name="connsiteX15" fmla="*/ 1463762 w 1718588"/>
                  <a:gd name="connsiteY15" fmla="*/ 61818 h 1033343"/>
                  <a:gd name="connsiteX16" fmla="*/ 1528117 w 1718588"/>
                  <a:gd name="connsiteY16" fmla="*/ 184967 h 1033343"/>
                  <a:gd name="connsiteX17" fmla="*/ 1640493 w 1718588"/>
                  <a:gd name="connsiteY17" fmla="*/ 356205 h 1033343"/>
                  <a:gd name="connsiteX18" fmla="*/ 1717099 w 1718588"/>
                  <a:gd name="connsiteY18" fmla="*/ 597644 h 1033343"/>
                  <a:gd name="connsiteX19" fmla="*/ 1704918 w 1718588"/>
                  <a:gd name="connsiteY19" fmla="*/ 798033 h 1033343"/>
                  <a:gd name="connsiteX20" fmla="*/ 1705341 w 1718588"/>
                  <a:gd name="connsiteY20" fmla="*/ 813100 h 1033343"/>
                  <a:gd name="connsiteX21" fmla="*/ 1693371 w 1718588"/>
                  <a:gd name="connsiteY21" fmla="*/ 848446 h 1033343"/>
                  <a:gd name="connsiteX22" fmla="*/ 1683373 w 1718588"/>
                  <a:gd name="connsiteY22" fmla="*/ 869077 h 1033343"/>
                  <a:gd name="connsiteX23" fmla="*/ 1553183 w 1718588"/>
                  <a:gd name="connsiteY23" fmla="*/ 707695 h 1033343"/>
                  <a:gd name="connsiteX24" fmla="*/ 1155574 w 1718588"/>
                  <a:gd name="connsiteY24" fmla="*/ 629399 h 1033343"/>
                  <a:gd name="connsiteX25" fmla="*/ 980463 w 1718588"/>
                  <a:gd name="connsiteY25" fmla="*/ 675940 h 1033343"/>
                  <a:gd name="connsiteX26" fmla="*/ 942723 w 1718588"/>
                  <a:gd name="connsiteY26" fmla="*/ 692839 h 1033343"/>
                  <a:gd name="connsiteX27" fmla="*/ 879494 w 1718588"/>
                  <a:gd name="connsiteY27" fmla="*/ 681362 h 1033343"/>
                  <a:gd name="connsiteX28" fmla="*/ 653616 w 1718588"/>
                  <a:gd name="connsiteY28" fmla="*/ 553919 h 1033343"/>
                  <a:gd name="connsiteX29" fmla="*/ 516034 w 1718588"/>
                  <a:gd name="connsiteY29" fmla="*/ 547229 h 1033343"/>
                  <a:gd name="connsiteX30" fmla="*/ 193271 w 1718588"/>
                  <a:gd name="connsiteY30" fmla="*/ 668406 h 1033343"/>
                  <a:gd name="connsiteX31" fmla="*/ 107018 w 1718588"/>
                  <a:gd name="connsiteY31" fmla="*/ 761630 h 1033343"/>
                  <a:gd name="connsiteX32" fmla="*/ 117368 w 1718588"/>
                  <a:gd name="connsiteY32" fmla="*/ 942585 h 1033343"/>
                  <a:gd name="connsiteX33" fmla="*/ 185315 w 1718588"/>
                  <a:gd name="connsiteY33" fmla="*/ 1031233 h 103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718588" h="1033343">
                    <a:moveTo>
                      <a:pt x="185315" y="1031233"/>
                    </a:moveTo>
                    <a:cubicBezTo>
                      <a:pt x="176373" y="1037851"/>
                      <a:pt x="172007" y="1026867"/>
                      <a:pt x="164966" y="1026022"/>
                    </a:cubicBezTo>
                    <a:cubicBezTo>
                      <a:pt x="137647" y="1020319"/>
                      <a:pt x="119762" y="999900"/>
                      <a:pt x="100963" y="982227"/>
                    </a:cubicBezTo>
                    <a:cubicBezTo>
                      <a:pt x="55689" y="939769"/>
                      <a:pt x="27172" y="886679"/>
                      <a:pt x="8865" y="827887"/>
                    </a:cubicBezTo>
                    <a:cubicBezTo>
                      <a:pt x="5486" y="817114"/>
                      <a:pt x="5345" y="805848"/>
                      <a:pt x="5134" y="794582"/>
                    </a:cubicBezTo>
                    <a:cubicBezTo>
                      <a:pt x="6190" y="771558"/>
                      <a:pt x="346" y="748956"/>
                      <a:pt x="64" y="726214"/>
                    </a:cubicBezTo>
                    <a:cubicBezTo>
                      <a:pt x="-1696" y="569198"/>
                      <a:pt x="32594" y="422039"/>
                      <a:pt x="123917" y="291850"/>
                    </a:cubicBezTo>
                    <a:cubicBezTo>
                      <a:pt x="154545" y="248125"/>
                      <a:pt x="195665" y="213412"/>
                      <a:pt x="233194" y="175672"/>
                    </a:cubicBezTo>
                    <a:cubicBezTo>
                      <a:pt x="291001" y="117513"/>
                      <a:pt x="357680" y="68296"/>
                      <a:pt x="407390" y="2110"/>
                    </a:cubicBezTo>
                    <a:cubicBezTo>
                      <a:pt x="418445" y="-3312"/>
                      <a:pt x="428091" y="3025"/>
                      <a:pt x="437596" y="6476"/>
                    </a:cubicBezTo>
                    <a:cubicBezTo>
                      <a:pt x="508289" y="31894"/>
                      <a:pt x="580178" y="53369"/>
                      <a:pt x="652631" y="73225"/>
                    </a:cubicBezTo>
                    <a:cubicBezTo>
                      <a:pt x="752121" y="100474"/>
                      <a:pt x="853512" y="114486"/>
                      <a:pt x="956453" y="119837"/>
                    </a:cubicBezTo>
                    <a:cubicBezTo>
                      <a:pt x="998558" y="122019"/>
                      <a:pt x="1040664" y="124977"/>
                      <a:pt x="1082699" y="122794"/>
                    </a:cubicBezTo>
                    <a:cubicBezTo>
                      <a:pt x="1187118" y="117302"/>
                      <a:pt x="1291889" y="113359"/>
                      <a:pt x="1393281" y="83223"/>
                    </a:cubicBezTo>
                    <a:cubicBezTo>
                      <a:pt x="1410954" y="77942"/>
                      <a:pt x="1428627" y="72803"/>
                      <a:pt x="1445244" y="64424"/>
                    </a:cubicBezTo>
                    <a:cubicBezTo>
                      <a:pt x="1451017" y="61537"/>
                      <a:pt x="1456862" y="57594"/>
                      <a:pt x="1463762" y="61818"/>
                    </a:cubicBezTo>
                    <a:cubicBezTo>
                      <a:pt x="1485167" y="102868"/>
                      <a:pt x="1501291" y="146452"/>
                      <a:pt x="1528117" y="184967"/>
                    </a:cubicBezTo>
                    <a:cubicBezTo>
                      <a:pt x="1567125" y="240943"/>
                      <a:pt x="1604794" y="298046"/>
                      <a:pt x="1640493" y="356205"/>
                    </a:cubicBezTo>
                    <a:cubicBezTo>
                      <a:pt x="1685837" y="429996"/>
                      <a:pt x="1711326" y="510334"/>
                      <a:pt x="1717099" y="597644"/>
                    </a:cubicBezTo>
                    <a:cubicBezTo>
                      <a:pt x="1721606" y="665308"/>
                      <a:pt x="1715410" y="731635"/>
                      <a:pt x="1704918" y="798033"/>
                    </a:cubicBezTo>
                    <a:cubicBezTo>
                      <a:pt x="1704144" y="802891"/>
                      <a:pt x="1700975" y="808171"/>
                      <a:pt x="1705341" y="813100"/>
                    </a:cubicBezTo>
                    <a:cubicBezTo>
                      <a:pt x="1693512" y="822183"/>
                      <a:pt x="1699849" y="837462"/>
                      <a:pt x="1693371" y="848446"/>
                    </a:cubicBezTo>
                    <a:cubicBezTo>
                      <a:pt x="1689498" y="854995"/>
                      <a:pt x="1686682" y="862177"/>
                      <a:pt x="1683373" y="869077"/>
                    </a:cubicBezTo>
                    <a:cubicBezTo>
                      <a:pt x="1676120" y="786133"/>
                      <a:pt x="1617891" y="743675"/>
                      <a:pt x="1553183" y="707695"/>
                    </a:cubicBezTo>
                    <a:cubicBezTo>
                      <a:pt x="1429261" y="638904"/>
                      <a:pt x="1294706" y="625245"/>
                      <a:pt x="1155574" y="629399"/>
                    </a:cubicBezTo>
                    <a:cubicBezTo>
                      <a:pt x="1092275" y="631300"/>
                      <a:pt x="1035876" y="649184"/>
                      <a:pt x="980463" y="675940"/>
                    </a:cubicBezTo>
                    <a:cubicBezTo>
                      <a:pt x="968070" y="681925"/>
                      <a:pt x="953847" y="685094"/>
                      <a:pt x="942723" y="692839"/>
                    </a:cubicBezTo>
                    <a:cubicBezTo>
                      <a:pt x="916811" y="710864"/>
                      <a:pt x="900054" y="700725"/>
                      <a:pt x="879494" y="681362"/>
                    </a:cubicBezTo>
                    <a:cubicBezTo>
                      <a:pt x="814998" y="620457"/>
                      <a:pt x="741066" y="574971"/>
                      <a:pt x="653616" y="553919"/>
                    </a:cubicBezTo>
                    <a:cubicBezTo>
                      <a:pt x="608131" y="542935"/>
                      <a:pt x="561942" y="543075"/>
                      <a:pt x="516034" y="547229"/>
                    </a:cubicBezTo>
                    <a:cubicBezTo>
                      <a:pt x="397533" y="557862"/>
                      <a:pt x="290720" y="601446"/>
                      <a:pt x="193271" y="668406"/>
                    </a:cubicBezTo>
                    <a:cubicBezTo>
                      <a:pt x="157784" y="692768"/>
                      <a:pt x="127367" y="722834"/>
                      <a:pt x="107018" y="761630"/>
                    </a:cubicBezTo>
                    <a:cubicBezTo>
                      <a:pt x="74347" y="823944"/>
                      <a:pt x="86388" y="883722"/>
                      <a:pt x="117368" y="942585"/>
                    </a:cubicBezTo>
                    <a:cubicBezTo>
                      <a:pt x="134971" y="975819"/>
                      <a:pt x="160178" y="1003491"/>
                      <a:pt x="185315" y="10312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7912172D-47B8-41D3-B6C1-BF72E8FB00E8}"/>
                  </a:ext>
                </a:extLst>
              </p:cNvPr>
              <p:cNvSpPr/>
              <p:nvPr/>
            </p:nvSpPr>
            <p:spPr>
              <a:xfrm>
                <a:off x="5708938" y="5094486"/>
                <a:ext cx="639725" cy="1764233"/>
              </a:xfrm>
              <a:custGeom>
                <a:avLst/>
                <a:gdLst>
                  <a:gd name="connsiteX0" fmla="*/ 336647 w 639725"/>
                  <a:gd name="connsiteY0" fmla="*/ 1601287 h 1764233"/>
                  <a:gd name="connsiteX1" fmla="*/ 373401 w 639725"/>
                  <a:gd name="connsiteY1" fmla="*/ 1673740 h 1764233"/>
                  <a:gd name="connsiteX2" fmla="*/ 377908 w 639725"/>
                  <a:gd name="connsiteY2" fmla="*/ 1682471 h 1764233"/>
                  <a:gd name="connsiteX3" fmla="*/ 330099 w 639725"/>
                  <a:gd name="connsiteY3" fmla="*/ 1763654 h 1764233"/>
                  <a:gd name="connsiteX4" fmla="*/ 137173 w 639725"/>
                  <a:gd name="connsiteY4" fmla="*/ 1732110 h 1764233"/>
                  <a:gd name="connsiteX5" fmla="*/ 929 w 639725"/>
                  <a:gd name="connsiteY5" fmla="*/ 1530454 h 1764233"/>
                  <a:gd name="connsiteX6" fmla="*/ 54582 w 639725"/>
                  <a:gd name="connsiteY6" fmla="*/ 1254444 h 1764233"/>
                  <a:gd name="connsiteX7" fmla="*/ 55286 w 639725"/>
                  <a:gd name="connsiteY7" fmla="*/ 1122495 h 1764233"/>
                  <a:gd name="connsiteX8" fmla="*/ 45147 w 639725"/>
                  <a:gd name="connsiteY8" fmla="*/ 1095246 h 1764233"/>
                  <a:gd name="connsiteX9" fmla="*/ 61975 w 639725"/>
                  <a:gd name="connsiteY9" fmla="*/ 943863 h 1764233"/>
                  <a:gd name="connsiteX10" fmla="*/ 110488 w 639725"/>
                  <a:gd name="connsiteY10" fmla="*/ 867115 h 1764233"/>
                  <a:gd name="connsiteX11" fmla="*/ 154142 w 639725"/>
                  <a:gd name="connsiteY11" fmla="*/ 646941 h 1764233"/>
                  <a:gd name="connsiteX12" fmla="*/ 96335 w 639725"/>
                  <a:gd name="connsiteY12" fmla="*/ 311082 h 1764233"/>
                  <a:gd name="connsiteX13" fmla="*/ 45217 w 639725"/>
                  <a:gd name="connsiteY13" fmla="*/ 18807 h 1764233"/>
                  <a:gd name="connsiteX14" fmla="*/ 59299 w 639725"/>
                  <a:gd name="connsiteY14" fmla="*/ 7 h 1764233"/>
                  <a:gd name="connsiteX15" fmla="*/ 237298 w 639725"/>
                  <a:gd name="connsiteY15" fmla="*/ 78 h 1764233"/>
                  <a:gd name="connsiteX16" fmla="*/ 270391 w 639725"/>
                  <a:gd name="connsiteY16" fmla="*/ 25144 h 1764233"/>
                  <a:gd name="connsiteX17" fmla="*/ 282501 w 639725"/>
                  <a:gd name="connsiteY17" fmla="*/ 37114 h 1764233"/>
                  <a:gd name="connsiteX18" fmla="*/ 625120 w 639725"/>
                  <a:gd name="connsiteY18" fmla="*/ 115129 h 1764233"/>
                  <a:gd name="connsiteX19" fmla="*/ 637653 w 639725"/>
                  <a:gd name="connsiteY19" fmla="*/ 135900 h 1764233"/>
                  <a:gd name="connsiteX20" fmla="*/ 451416 w 639725"/>
                  <a:gd name="connsiteY20" fmla="*/ 773047 h 1764233"/>
                  <a:gd name="connsiteX21" fmla="*/ 452895 w 639725"/>
                  <a:gd name="connsiteY21" fmla="*/ 795648 h 1764233"/>
                  <a:gd name="connsiteX22" fmla="*/ 522813 w 639725"/>
                  <a:gd name="connsiteY22" fmla="*/ 1042719 h 1764233"/>
                  <a:gd name="connsiteX23" fmla="*/ 535064 w 639725"/>
                  <a:gd name="connsiteY23" fmla="*/ 1211494 h 1764233"/>
                  <a:gd name="connsiteX24" fmla="*/ 558018 w 639725"/>
                  <a:gd name="connsiteY24" fmla="*/ 1471098 h 1764233"/>
                  <a:gd name="connsiteX25" fmla="*/ 560905 w 639725"/>
                  <a:gd name="connsiteY25" fmla="*/ 1555731 h 1764233"/>
                  <a:gd name="connsiteX26" fmla="*/ 500070 w 639725"/>
                  <a:gd name="connsiteY26" fmla="*/ 1610159 h 1764233"/>
                  <a:gd name="connsiteX27" fmla="*/ 369810 w 639725"/>
                  <a:gd name="connsiteY27" fmla="*/ 1603611 h 1764233"/>
                  <a:gd name="connsiteX28" fmla="*/ 336647 w 639725"/>
                  <a:gd name="connsiteY28" fmla="*/ 1601287 h 17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39725" h="1764233">
                    <a:moveTo>
                      <a:pt x="336647" y="1601287"/>
                    </a:moveTo>
                    <a:cubicBezTo>
                      <a:pt x="349814" y="1627269"/>
                      <a:pt x="361572" y="1650504"/>
                      <a:pt x="373401" y="1673740"/>
                    </a:cubicBezTo>
                    <a:cubicBezTo>
                      <a:pt x="374880" y="1676697"/>
                      <a:pt x="376429" y="1679584"/>
                      <a:pt x="377908" y="1682471"/>
                    </a:cubicBezTo>
                    <a:cubicBezTo>
                      <a:pt x="402692" y="1732885"/>
                      <a:pt x="386005" y="1761119"/>
                      <a:pt x="330099" y="1763654"/>
                    </a:cubicBezTo>
                    <a:cubicBezTo>
                      <a:pt x="263561" y="1766753"/>
                      <a:pt x="198853" y="1757599"/>
                      <a:pt x="137173" y="1732110"/>
                    </a:cubicBezTo>
                    <a:cubicBezTo>
                      <a:pt x="47611" y="1695075"/>
                      <a:pt x="7266" y="1624241"/>
                      <a:pt x="929" y="1530454"/>
                    </a:cubicBezTo>
                    <a:cubicBezTo>
                      <a:pt x="-5619" y="1433640"/>
                      <a:pt x="23531" y="1343796"/>
                      <a:pt x="54582" y="1254444"/>
                    </a:cubicBezTo>
                    <a:cubicBezTo>
                      <a:pt x="70002" y="1210086"/>
                      <a:pt x="73029" y="1166572"/>
                      <a:pt x="55286" y="1122495"/>
                    </a:cubicBezTo>
                    <a:cubicBezTo>
                      <a:pt x="51695" y="1113482"/>
                      <a:pt x="49019" y="1104117"/>
                      <a:pt x="45147" y="1095246"/>
                    </a:cubicBezTo>
                    <a:cubicBezTo>
                      <a:pt x="21630" y="1041523"/>
                      <a:pt x="31980" y="991601"/>
                      <a:pt x="61975" y="943863"/>
                    </a:cubicBezTo>
                    <a:cubicBezTo>
                      <a:pt x="78099" y="918233"/>
                      <a:pt x="93237" y="891900"/>
                      <a:pt x="110488" y="867115"/>
                    </a:cubicBezTo>
                    <a:cubicBezTo>
                      <a:pt x="157311" y="799943"/>
                      <a:pt x="168295" y="726294"/>
                      <a:pt x="154142" y="646941"/>
                    </a:cubicBezTo>
                    <a:cubicBezTo>
                      <a:pt x="134216" y="535129"/>
                      <a:pt x="115698" y="423035"/>
                      <a:pt x="96335" y="311082"/>
                    </a:cubicBezTo>
                    <a:cubicBezTo>
                      <a:pt x="79507" y="213634"/>
                      <a:pt x="62327" y="116256"/>
                      <a:pt x="45217" y="18807"/>
                    </a:cubicBezTo>
                    <a:cubicBezTo>
                      <a:pt x="43246" y="7471"/>
                      <a:pt x="42682" y="-274"/>
                      <a:pt x="59299" y="7"/>
                    </a:cubicBezTo>
                    <a:cubicBezTo>
                      <a:pt x="118655" y="993"/>
                      <a:pt x="178012" y="219"/>
                      <a:pt x="237298" y="78"/>
                    </a:cubicBezTo>
                    <a:cubicBezTo>
                      <a:pt x="254689" y="78"/>
                      <a:pt x="270743" y="1486"/>
                      <a:pt x="270391" y="25144"/>
                    </a:cubicBezTo>
                    <a:cubicBezTo>
                      <a:pt x="270250" y="32960"/>
                      <a:pt x="274545" y="35283"/>
                      <a:pt x="282501" y="37114"/>
                    </a:cubicBezTo>
                    <a:cubicBezTo>
                      <a:pt x="396778" y="62884"/>
                      <a:pt x="510843" y="89641"/>
                      <a:pt x="625120" y="115129"/>
                    </a:cubicBezTo>
                    <a:cubicBezTo>
                      <a:pt x="639554" y="118368"/>
                      <a:pt x="642300" y="121748"/>
                      <a:pt x="637653" y="135900"/>
                    </a:cubicBezTo>
                    <a:cubicBezTo>
                      <a:pt x="569073" y="346358"/>
                      <a:pt x="504084" y="557872"/>
                      <a:pt x="451416" y="773047"/>
                    </a:cubicBezTo>
                    <a:cubicBezTo>
                      <a:pt x="449375" y="781284"/>
                      <a:pt x="449515" y="788044"/>
                      <a:pt x="452895" y="795648"/>
                    </a:cubicBezTo>
                    <a:cubicBezTo>
                      <a:pt x="487608" y="874790"/>
                      <a:pt x="512322" y="956959"/>
                      <a:pt x="522813" y="1042719"/>
                    </a:cubicBezTo>
                    <a:cubicBezTo>
                      <a:pt x="529713" y="1098696"/>
                      <a:pt x="534571" y="1155165"/>
                      <a:pt x="535064" y="1211494"/>
                    </a:cubicBezTo>
                    <a:cubicBezTo>
                      <a:pt x="535909" y="1298803"/>
                      <a:pt x="545837" y="1384915"/>
                      <a:pt x="558018" y="1471098"/>
                    </a:cubicBezTo>
                    <a:cubicBezTo>
                      <a:pt x="561961" y="1499051"/>
                      <a:pt x="565411" y="1527215"/>
                      <a:pt x="560905" y="1555731"/>
                    </a:cubicBezTo>
                    <a:cubicBezTo>
                      <a:pt x="555272" y="1591500"/>
                      <a:pt x="536754" y="1609032"/>
                      <a:pt x="500070" y="1610159"/>
                    </a:cubicBezTo>
                    <a:cubicBezTo>
                      <a:pt x="456486" y="1611567"/>
                      <a:pt x="413254" y="1605512"/>
                      <a:pt x="369810" y="1603611"/>
                    </a:cubicBezTo>
                    <a:cubicBezTo>
                      <a:pt x="360023" y="1603118"/>
                      <a:pt x="350236" y="1602203"/>
                      <a:pt x="336647" y="1601287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9BE2D694-A07B-49B6-B72C-5EA88A63A09E}"/>
                  </a:ext>
                </a:extLst>
              </p:cNvPr>
              <p:cNvSpPr/>
              <p:nvPr/>
            </p:nvSpPr>
            <p:spPr>
              <a:xfrm>
                <a:off x="5617307" y="-8"/>
                <a:ext cx="1026177" cy="1536916"/>
              </a:xfrm>
              <a:custGeom>
                <a:avLst/>
                <a:gdLst>
                  <a:gd name="connsiteX0" fmla="*/ 33556 w 1026177"/>
                  <a:gd name="connsiteY0" fmla="*/ 1265429 h 1536916"/>
                  <a:gd name="connsiteX1" fmla="*/ 45807 w 1026177"/>
                  <a:gd name="connsiteY1" fmla="*/ 1241349 h 1536916"/>
                  <a:gd name="connsiteX2" fmla="*/ 30317 w 1026177"/>
                  <a:gd name="connsiteY2" fmla="*/ 1030680 h 1536916"/>
                  <a:gd name="connsiteX3" fmla="*/ 26726 w 1026177"/>
                  <a:gd name="connsiteY3" fmla="*/ 955693 h 1536916"/>
                  <a:gd name="connsiteX4" fmla="*/ 21727 w 1026177"/>
                  <a:gd name="connsiteY4" fmla="*/ 847190 h 1536916"/>
                  <a:gd name="connsiteX5" fmla="*/ 18206 w 1026177"/>
                  <a:gd name="connsiteY5" fmla="*/ 631663 h 1536916"/>
                  <a:gd name="connsiteX6" fmla="*/ 69606 w 1026177"/>
                  <a:gd name="connsiteY6" fmla="*/ 346218 h 1536916"/>
                  <a:gd name="connsiteX7" fmla="*/ 345968 w 1026177"/>
                  <a:gd name="connsiteY7" fmla="*/ 32890 h 1536916"/>
                  <a:gd name="connsiteX8" fmla="*/ 634159 w 1026177"/>
                  <a:gd name="connsiteY8" fmla="*/ 44649 h 1536916"/>
                  <a:gd name="connsiteX9" fmla="*/ 891862 w 1026177"/>
                  <a:gd name="connsiteY9" fmla="*/ 387831 h 1536916"/>
                  <a:gd name="connsiteX10" fmla="*/ 938756 w 1026177"/>
                  <a:gd name="connsiteY10" fmla="*/ 631240 h 1536916"/>
                  <a:gd name="connsiteX11" fmla="*/ 951571 w 1026177"/>
                  <a:gd name="connsiteY11" fmla="*/ 802690 h 1536916"/>
                  <a:gd name="connsiteX12" fmla="*/ 1002055 w 1026177"/>
                  <a:gd name="connsiteY12" fmla="*/ 1191146 h 1536916"/>
                  <a:gd name="connsiteX13" fmla="*/ 1007266 w 1026177"/>
                  <a:gd name="connsiteY13" fmla="*/ 1226211 h 1536916"/>
                  <a:gd name="connsiteX14" fmla="*/ 1001773 w 1026177"/>
                  <a:gd name="connsiteY14" fmla="*/ 1260923 h 1536916"/>
                  <a:gd name="connsiteX15" fmla="*/ 1001633 w 1026177"/>
                  <a:gd name="connsiteY15" fmla="*/ 1408363 h 1536916"/>
                  <a:gd name="connsiteX16" fmla="*/ 1009941 w 1026177"/>
                  <a:gd name="connsiteY16" fmla="*/ 1454552 h 1536916"/>
                  <a:gd name="connsiteX17" fmla="*/ 1026136 w 1026177"/>
                  <a:gd name="connsiteY17" fmla="*/ 1470536 h 1536916"/>
                  <a:gd name="connsiteX18" fmla="*/ 1007477 w 1026177"/>
                  <a:gd name="connsiteY18" fmla="*/ 1484055 h 1536916"/>
                  <a:gd name="connsiteX19" fmla="*/ 827437 w 1026177"/>
                  <a:gd name="connsiteY19" fmla="*/ 1517711 h 1536916"/>
                  <a:gd name="connsiteX20" fmla="*/ 730552 w 1026177"/>
                  <a:gd name="connsiteY20" fmla="*/ 1535243 h 1536916"/>
                  <a:gd name="connsiteX21" fmla="*/ 702106 w 1026177"/>
                  <a:gd name="connsiteY21" fmla="*/ 1532356 h 1536916"/>
                  <a:gd name="connsiteX22" fmla="*/ 695769 w 1026177"/>
                  <a:gd name="connsiteY22" fmla="*/ 1491800 h 1536916"/>
                  <a:gd name="connsiteX23" fmla="*/ 695980 w 1026177"/>
                  <a:gd name="connsiteY23" fmla="*/ 1298804 h 1536916"/>
                  <a:gd name="connsiteX24" fmla="*/ 704852 w 1026177"/>
                  <a:gd name="connsiteY24" fmla="*/ 1183119 h 1536916"/>
                  <a:gd name="connsiteX25" fmla="*/ 709358 w 1026177"/>
                  <a:gd name="connsiteY25" fmla="*/ 1149885 h 1536916"/>
                  <a:gd name="connsiteX26" fmla="*/ 731044 w 1026177"/>
                  <a:gd name="connsiteY26" fmla="*/ 1080953 h 1536916"/>
                  <a:gd name="connsiteX27" fmla="*/ 773432 w 1026177"/>
                  <a:gd name="connsiteY27" fmla="*/ 992025 h 1536916"/>
                  <a:gd name="connsiteX28" fmla="*/ 822508 w 1026177"/>
                  <a:gd name="connsiteY28" fmla="*/ 856343 h 1536916"/>
                  <a:gd name="connsiteX29" fmla="*/ 819480 w 1026177"/>
                  <a:gd name="connsiteY29" fmla="*/ 679965 h 1536916"/>
                  <a:gd name="connsiteX30" fmla="*/ 796033 w 1026177"/>
                  <a:gd name="connsiteY30" fmla="*/ 665953 h 1536916"/>
                  <a:gd name="connsiteX31" fmla="*/ 697599 w 1026177"/>
                  <a:gd name="connsiteY31" fmla="*/ 667079 h 1536916"/>
                  <a:gd name="connsiteX32" fmla="*/ 492634 w 1026177"/>
                  <a:gd name="connsiteY32" fmla="*/ 581108 h 1536916"/>
                  <a:gd name="connsiteX33" fmla="*/ 397579 w 1026177"/>
                  <a:gd name="connsiteY33" fmla="*/ 470422 h 1536916"/>
                  <a:gd name="connsiteX34" fmla="*/ 384272 w 1026177"/>
                  <a:gd name="connsiteY34" fmla="*/ 453242 h 1536916"/>
                  <a:gd name="connsiteX35" fmla="*/ 371598 w 1026177"/>
                  <a:gd name="connsiteY35" fmla="*/ 485913 h 1536916"/>
                  <a:gd name="connsiteX36" fmla="*/ 306890 w 1026177"/>
                  <a:gd name="connsiteY36" fmla="*/ 777202 h 1536916"/>
                  <a:gd name="connsiteX37" fmla="*/ 341955 w 1026177"/>
                  <a:gd name="connsiteY37" fmla="*/ 965973 h 1536916"/>
                  <a:gd name="connsiteX38" fmla="*/ 401381 w 1026177"/>
                  <a:gd name="connsiteY38" fmla="*/ 1117778 h 1536916"/>
                  <a:gd name="connsiteX39" fmla="*/ 399832 w 1026177"/>
                  <a:gd name="connsiteY39" fmla="*/ 1144886 h 1536916"/>
                  <a:gd name="connsiteX40" fmla="*/ 385187 w 1026177"/>
                  <a:gd name="connsiteY40" fmla="*/ 1146928 h 1536916"/>
                  <a:gd name="connsiteX41" fmla="*/ 335900 w 1026177"/>
                  <a:gd name="connsiteY41" fmla="*/ 1146647 h 1536916"/>
                  <a:gd name="connsiteX42" fmla="*/ 296892 w 1026177"/>
                  <a:gd name="connsiteY42" fmla="*/ 1187696 h 1536916"/>
                  <a:gd name="connsiteX43" fmla="*/ 289147 w 1026177"/>
                  <a:gd name="connsiteY43" fmla="*/ 1224380 h 1536916"/>
                  <a:gd name="connsiteX44" fmla="*/ 299145 w 1026177"/>
                  <a:gd name="connsiteY44" fmla="*/ 1429205 h 1536916"/>
                  <a:gd name="connsiteX45" fmla="*/ 314213 w 1026177"/>
                  <a:gd name="connsiteY45" fmla="*/ 1504755 h 1536916"/>
                  <a:gd name="connsiteX46" fmla="*/ 306679 w 1026177"/>
                  <a:gd name="connsiteY46" fmla="*/ 1522640 h 1536916"/>
                  <a:gd name="connsiteX47" fmla="*/ 285345 w 1026177"/>
                  <a:gd name="connsiteY47" fmla="*/ 1522569 h 1536916"/>
                  <a:gd name="connsiteX48" fmla="*/ 27078 w 1026177"/>
                  <a:gd name="connsiteY48" fmla="*/ 1477154 h 1536916"/>
                  <a:gd name="connsiteX49" fmla="*/ 533 w 1026177"/>
                  <a:gd name="connsiteY49" fmla="*/ 1466452 h 1536916"/>
                  <a:gd name="connsiteX50" fmla="*/ 12362 w 1026177"/>
                  <a:gd name="connsiteY50" fmla="*/ 1429697 h 1536916"/>
                  <a:gd name="connsiteX51" fmla="*/ 38978 w 1026177"/>
                  <a:gd name="connsiteY51" fmla="*/ 1284159 h 1536916"/>
                  <a:gd name="connsiteX52" fmla="*/ 33556 w 1026177"/>
                  <a:gd name="connsiteY52" fmla="*/ 1265429 h 153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6177" h="1536916">
                    <a:moveTo>
                      <a:pt x="33556" y="1265429"/>
                    </a:moveTo>
                    <a:cubicBezTo>
                      <a:pt x="43273" y="1260219"/>
                      <a:pt x="46723" y="1252615"/>
                      <a:pt x="45807" y="1241349"/>
                    </a:cubicBezTo>
                    <a:cubicBezTo>
                      <a:pt x="40315" y="1171149"/>
                      <a:pt x="35387" y="1100880"/>
                      <a:pt x="30317" y="1030680"/>
                    </a:cubicBezTo>
                    <a:cubicBezTo>
                      <a:pt x="28486" y="1005755"/>
                      <a:pt x="29402" y="980759"/>
                      <a:pt x="26726" y="955693"/>
                    </a:cubicBezTo>
                    <a:cubicBezTo>
                      <a:pt x="22924" y="919783"/>
                      <a:pt x="23417" y="883381"/>
                      <a:pt x="21727" y="847190"/>
                    </a:cubicBezTo>
                    <a:cubicBezTo>
                      <a:pt x="18418" y="775371"/>
                      <a:pt x="16376" y="703482"/>
                      <a:pt x="18206" y="631663"/>
                    </a:cubicBezTo>
                    <a:cubicBezTo>
                      <a:pt x="20741" y="534003"/>
                      <a:pt x="30740" y="436977"/>
                      <a:pt x="69606" y="346218"/>
                    </a:cubicBezTo>
                    <a:cubicBezTo>
                      <a:pt x="127202" y="211945"/>
                      <a:pt x="212188" y="100203"/>
                      <a:pt x="345968" y="32890"/>
                    </a:cubicBezTo>
                    <a:cubicBezTo>
                      <a:pt x="443769" y="-16397"/>
                      <a:pt x="540231" y="-8511"/>
                      <a:pt x="634159" y="44649"/>
                    </a:cubicBezTo>
                    <a:cubicBezTo>
                      <a:pt x="769911" y="121467"/>
                      <a:pt x="847433" y="242433"/>
                      <a:pt x="891862" y="387831"/>
                    </a:cubicBezTo>
                    <a:cubicBezTo>
                      <a:pt x="916084" y="467183"/>
                      <a:pt x="929743" y="548930"/>
                      <a:pt x="938756" y="631240"/>
                    </a:cubicBezTo>
                    <a:cubicBezTo>
                      <a:pt x="944952" y="688203"/>
                      <a:pt x="947698" y="745517"/>
                      <a:pt x="951571" y="802690"/>
                    </a:cubicBezTo>
                    <a:cubicBezTo>
                      <a:pt x="960442" y="933232"/>
                      <a:pt x="974032" y="1063140"/>
                      <a:pt x="1002055" y="1191146"/>
                    </a:cubicBezTo>
                    <a:cubicBezTo>
                      <a:pt x="1004590" y="1202623"/>
                      <a:pt x="1005576" y="1214522"/>
                      <a:pt x="1007266" y="1226211"/>
                    </a:cubicBezTo>
                    <a:cubicBezTo>
                      <a:pt x="1003041" y="1237406"/>
                      <a:pt x="1001773" y="1248953"/>
                      <a:pt x="1001773" y="1260923"/>
                    </a:cubicBezTo>
                    <a:cubicBezTo>
                      <a:pt x="1001985" y="1310070"/>
                      <a:pt x="1002196" y="1359216"/>
                      <a:pt x="1001633" y="1408363"/>
                    </a:cubicBezTo>
                    <a:cubicBezTo>
                      <a:pt x="1001492" y="1424487"/>
                      <a:pt x="1006632" y="1439273"/>
                      <a:pt x="1009941" y="1454552"/>
                    </a:cubicBezTo>
                    <a:cubicBezTo>
                      <a:pt x="1011983" y="1463917"/>
                      <a:pt x="1020503" y="1465466"/>
                      <a:pt x="1026136" y="1470536"/>
                    </a:cubicBezTo>
                    <a:cubicBezTo>
                      <a:pt x="1026980" y="1484547"/>
                      <a:pt x="1014870" y="1482717"/>
                      <a:pt x="1007477" y="1484055"/>
                    </a:cubicBezTo>
                    <a:cubicBezTo>
                      <a:pt x="947276" y="1494475"/>
                      <a:pt x="887497" y="1506586"/>
                      <a:pt x="827437" y="1517711"/>
                    </a:cubicBezTo>
                    <a:cubicBezTo>
                      <a:pt x="795188" y="1523696"/>
                      <a:pt x="763011" y="1530526"/>
                      <a:pt x="730552" y="1535243"/>
                    </a:cubicBezTo>
                    <a:cubicBezTo>
                      <a:pt x="720835" y="1536651"/>
                      <a:pt x="711048" y="1539256"/>
                      <a:pt x="702106" y="1532356"/>
                    </a:cubicBezTo>
                    <a:cubicBezTo>
                      <a:pt x="696473" y="1519401"/>
                      <a:pt x="695769" y="1505671"/>
                      <a:pt x="695769" y="1491800"/>
                    </a:cubicBezTo>
                    <a:cubicBezTo>
                      <a:pt x="695769" y="1427444"/>
                      <a:pt x="695205" y="1363159"/>
                      <a:pt x="695980" y="1298804"/>
                    </a:cubicBezTo>
                    <a:cubicBezTo>
                      <a:pt x="696402" y="1260078"/>
                      <a:pt x="705204" y="1221916"/>
                      <a:pt x="704852" y="1183119"/>
                    </a:cubicBezTo>
                    <a:cubicBezTo>
                      <a:pt x="706401" y="1172065"/>
                      <a:pt x="708231" y="1161010"/>
                      <a:pt x="709358" y="1149885"/>
                    </a:cubicBezTo>
                    <a:cubicBezTo>
                      <a:pt x="711893" y="1125453"/>
                      <a:pt x="715906" y="1101443"/>
                      <a:pt x="731044" y="1080953"/>
                    </a:cubicBezTo>
                    <a:cubicBezTo>
                      <a:pt x="750900" y="1054056"/>
                      <a:pt x="762025" y="1023076"/>
                      <a:pt x="773432" y="992025"/>
                    </a:cubicBezTo>
                    <a:cubicBezTo>
                      <a:pt x="790049" y="946891"/>
                      <a:pt x="811031" y="903378"/>
                      <a:pt x="822508" y="856343"/>
                    </a:cubicBezTo>
                    <a:cubicBezTo>
                      <a:pt x="836942" y="797198"/>
                      <a:pt x="832295" y="738617"/>
                      <a:pt x="819480" y="679965"/>
                    </a:cubicBezTo>
                    <a:cubicBezTo>
                      <a:pt x="816382" y="665812"/>
                      <a:pt x="807651" y="664333"/>
                      <a:pt x="796033" y="665953"/>
                    </a:cubicBezTo>
                    <a:cubicBezTo>
                      <a:pt x="763292" y="670600"/>
                      <a:pt x="730692" y="671093"/>
                      <a:pt x="697599" y="667079"/>
                    </a:cubicBezTo>
                    <a:cubicBezTo>
                      <a:pt x="620922" y="657856"/>
                      <a:pt x="552272" y="629973"/>
                      <a:pt x="492634" y="581108"/>
                    </a:cubicBezTo>
                    <a:cubicBezTo>
                      <a:pt x="454612" y="549916"/>
                      <a:pt x="426166" y="509993"/>
                      <a:pt x="397579" y="470422"/>
                    </a:cubicBezTo>
                    <a:cubicBezTo>
                      <a:pt x="393777" y="465142"/>
                      <a:pt x="390609" y="459297"/>
                      <a:pt x="384272" y="453242"/>
                    </a:cubicBezTo>
                    <a:cubicBezTo>
                      <a:pt x="376879" y="463592"/>
                      <a:pt x="374414" y="475069"/>
                      <a:pt x="371598" y="485913"/>
                    </a:cubicBezTo>
                    <a:cubicBezTo>
                      <a:pt x="346743" y="582305"/>
                      <a:pt x="317381" y="677641"/>
                      <a:pt x="306890" y="777202"/>
                    </a:cubicBezTo>
                    <a:cubicBezTo>
                      <a:pt x="299849" y="843669"/>
                      <a:pt x="306890" y="906616"/>
                      <a:pt x="341955" y="965973"/>
                    </a:cubicBezTo>
                    <a:cubicBezTo>
                      <a:pt x="369697" y="1012937"/>
                      <a:pt x="395537" y="1061731"/>
                      <a:pt x="401381" y="1117778"/>
                    </a:cubicBezTo>
                    <a:cubicBezTo>
                      <a:pt x="402297" y="1126932"/>
                      <a:pt x="404691" y="1136085"/>
                      <a:pt x="399832" y="1144886"/>
                    </a:cubicBezTo>
                    <a:cubicBezTo>
                      <a:pt x="395608" y="1150097"/>
                      <a:pt x="390186" y="1147562"/>
                      <a:pt x="385187" y="1146928"/>
                    </a:cubicBezTo>
                    <a:cubicBezTo>
                      <a:pt x="368781" y="1144816"/>
                      <a:pt x="352235" y="1144464"/>
                      <a:pt x="335900" y="1146647"/>
                    </a:cubicBezTo>
                    <a:cubicBezTo>
                      <a:pt x="309073" y="1150308"/>
                      <a:pt x="299427" y="1160658"/>
                      <a:pt x="296892" y="1187696"/>
                    </a:cubicBezTo>
                    <a:cubicBezTo>
                      <a:pt x="295695" y="1200299"/>
                      <a:pt x="292034" y="1212269"/>
                      <a:pt x="289147" y="1224380"/>
                    </a:cubicBezTo>
                    <a:cubicBezTo>
                      <a:pt x="272600" y="1293734"/>
                      <a:pt x="281050" y="1361681"/>
                      <a:pt x="299145" y="1429205"/>
                    </a:cubicBezTo>
                    <a:cubicBezTo>
                      <a:pt x="305834" y="1454060"/>
                      <a:pt x="307454" y="1479900"/>
                      <a:pt x="314213" y="1504755"/>
                    </a:cubicBezTo>
                    <a:cubicBezTo>
                      <a:pt x="316396" y="1512782"/>
                      <a:pt x="314917" y="1519119"/>
                      <a:pt x="306679" y="1522640"/>
                    </a:cubicBezTo>
                    <a:cubicBezTo>
                      <a:pt x="299568" y="1525315"/>
                      <a:pt x="292456" y="1523907"/>
                      <a:pt x="285345" y="1522569"/>
                    </a:cubicBezTo>
                    <a:cubicBezTo>
                      <a:pt x="199444" y="1506516"/>
                      <a:pt x="113543" y="1490391"/>
                      <a:pt x="27078" y="1477154"/>
                    </a:cubicBezTo>
                    <a:cubicBezTo>
                      <a:pt x="17573" y="1475676"/>
                      <a:pt x="7082" y="1475676"/>
                      <a:pt x="533" y="1466452"/>
                    </a:cubicBezTo>
                    <a:cubicBezTo>
                      <a:pt x="-2213" y="1452088"/>
                      <a:pt x="6237" y="1441034"/>
                      <a:pt x="12362" y="1429697"/>
                    </a:cubicBezTo>
                    <a:cubicBezTo>
                      <a:pt x="37288" y="1384001"/>
                      <a:pt x="42639" y="1334995"/>
                      <a:pt x="38978" y="1284159"/>
                    </a:cubicBezTo>
                    <a:cubicBezTo>
                      <a:pt x="38555" y="1277540"/>
                      <a:pt x="35035" y="1271837"/>
                      <a:pt x="33556" y="1265429"/>
                    </a:cubicBezTo>
                    <a:close/>
                  </a:path>
                </a:pathLst>
              </a:custGeom>
              <a:solidFill>
                <a:srgbClr val="9C6828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D34B377A-7F6C-4978-941C-F14411FBD695}"/>
                  </a:ext>
                </a:extLst>
              </p:cNvPr>
              <p:cNvSpPr/>
              <p:nvPr/>
            </p:nvSpPr>
            <p:spPr>
              <a:xfrm>
                <a:off x="5591577" y="2417057"/>
                <a:ext cx="1056230" cy="440878"/>
              </a:xfrm>
              <a:custGeom>
                <a:avLst/>
                <a:gdLst>
                  <a:gd name="connsiteX0" fmla="*/ 92379 w 1056230"/>
                  <a:gd name="connsiteY0" fmla="*/ 0 h 440878"/>
                  <a:gd name="connsiteX1" fmla="*/ 138639 w 1056230"/>
                  <a:gd name="connsiteY1" fmla="*/ 22602 h 440878"/>
                  <a:gd name="connsiteX2" fmla="*/ 613066 w 1056230"/>
                  <a:gd name="connsiteY2" fmla="*/ 96744 h 440878"/>
                  <a:gd name="connsiteX3" fmla="*/ 857321 w 1056230"/>
                  <a:gd name="connsiteY3" fmla="*/ 114488 h 440878"/>
                  <a:gd name="connsiteX4" fmla="*/ 967865 w 1056230"/>
                  <a:gd name="connsiteY4" fmla="*/ 118079 h 440878"/>
                  <a:gd name="connsiteX5" fmla="*/ 1021518 w 1056230"/>
                  <a:gd name="connsiteY5" fmla="*/ 98786 h 440878"/>
                  <a:gd name="connsiteX6" fmla="*/ 1021237 w 1056230"/>
                  <a:gd name="connsiteY6" fmla="*/ 145891 h 440878"/>
                  <a:gd name="connsiteX7" fmla="*/ 1029897 w 1056230"/>
                  <a:gd name="connsiteY7" fmla="*/ 253338 h 440878"/>
                  <a:gd name="connsiteX8" fmla="*/ 1056231 w 1056230"/>
                  <a:gd name="connsiteY8" fmla="*/ 373458 h 440878"/>
                  <a:gd name="connsiteX9" fmla="*/ 809160 w 1056230"/>
                  <a:gd name="connsiteY9" fmla="*/ 432181 h 440878"/>
                  <a:gd name="connsiteX10" fmla="*/ 531037 w 1056230"/>
                  <a:gd name="connsiteY10" fmla="*/ 437321 h 440878"/>
                  <a:gd name="connsiteX11" fmla="*/ 182857 w 1056230"/>
                  <a:gd name="connsiteY11" fmla="*/ 374444 h 440878"/>
                  <a:gd name="connsiteX12" fmla="*/ 0 w 1056230"/>
                  <a:gd name="connsiteY12" fmla="*/ 313750 h 440878"/>
                  <a:gd name="connsiteX13" fmla="*/ 18940 w 1056230"/>
                  <a:gd name="connsiteY13" fmla="*/ 277770 h 440878"/>
                  <a:gd name="connsiteX14" fmla="*/ 68580 w 1056230"/>
                  <a:gd name="connsiteY14" fmla="*/ 154340 h 440878"/>
                  <a:gd name="connsiteX15" fmla="*/ 89562 w 1056230"/>
                  <a:gd name="connsiteY15" fmla="*/ 51681 h 440878"/>
                  <a:gd name="connsiteX16" fmla="*/ 92379 w 1056230"/>
                  <a:gd name="connsiteY16" fmla="*/ 0 h 44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56230" h="440878">
                    <a:moveTo>
                      <a:pt x="92379" y="0"/>
                    </a:moveTo>
                    <a:cubicBezTo>
                      <a:pt x="104419" y="14505"/>
                      <a:pt x="120754" y="19081"/>
                      <a:pt x="138639" y="22602"/>
                    </a:cubicBezTo>
                    <a:cubicBezTo>
                      <a:pt x="295795" y="53794"/>
                      <a:pt x="453867" y="79071"/>
                      <a:pt x="613066" y="96744"/>
                    </a:cubicBezTo>
                    <a:cubicBezTo>
                      <a:pt x="694179" y="105757"/>
                      <a:pt x="775855" y="109770"/>
                      <a:pt x="857321" y="114488"/>
                    </a:cubicBezTo>
                    <a:cubicBezTo>
                      <a:pt x="894216" y="116671"/>
                      <a:pt x="930970" y="117445"/>
                      <a:pt x="967865" y="118079"/>
                    </a:cubicBezTo>
                    <a:cubicBezTo>
                      <a:pt x="988496" y="118431"/>
                      <a:pt x="1009126" y="120543"/>
                      <a:pt x="1021518" y="98786"/>
                    </a:cubicBezTo>
                    <a:cubicBezTo>
                      <a:pt x="1030249" y="116811"/>
                      <a:pt x="1021378" y="140047"/>
                      <a:pt x="1021237" y="145891"/>
                    </a:cubicBezTo>
                    <a:cubicBezTo>
                      <a:pt x="1020392" y="182012"/>
                      <a:pt x="1025673" y="217569"/>
                      <a:pt x="1029897" y="253338"/>
                    </a:cubicBezTo>
                    <a:cubicBezTo>
                      <a:pt x="1034756" y="294387"/>
                      <a:pt x="1046444" y="333676"/>
                      <a:pt x="1056231" y="373458"/>
                    </a:cubicBezTo>
                    <a:cubicBezTo>
                      <a:pt x="978709" y="413381"/>
                      <a:pt x="893934" y="423591"/>
                      <a:pt x="809160" y="432181"/>
                    </a:cubicBezTo>
                    <a:cubicBezTo>
                      <a:pt x="716710" y="441616"/>
                      <a:pt x="623980" y="443447"/>
                      <a:pt x="531037" y="437321"/>
                    </a:cubicBezTo>
                    <a:cubicBezTo>
                      <a:pt x="412536" y="429505"/>
                      <a:pt x="296570" y="408382"/>
                      <a:pt x="182857" y="374444"/>
                    </a:cubicBezTo>
                    <a:cubicBezTo>
                      <a:pt x="121318" y="356067"/>
                      <a:pt x="60201" y="336211"/>
                      <a:pt x="0" y="313750"/>
                    </a:cubicBezTo>
                    <a:cubicBezTo>
                      <a:pt x="6337" y="301780"/>
                      <a:pt x="12533" y="289740"/>
                      <a:pt x="18940" y="277770"/>
                    </a:cubicBezTo>
                    <a:cubicBezTo>
                      <a:pt x="39923" y="238411"/>
                      <a:pt x="56751" y="197784"/>
                      <a:pt x="68580" y="154340"/>
                    </a:cubicBezTo>
                    <a:cubicBezTo>
                      <a:pt x="77874" y="120332"/>
                      <a:pt x="82099" y="85760"/>
                      <a:pt x="89562" y="51681"/>
                    </a:cubicBezTo>
                    <a:cubicBezTo>
                      <a:pt x="90478" y="47809"/>
                      <a:pt x="83507" y="18800"/>
                      <a:pt x="92379" y="0"/>
                    </a:cubicBezTo>
                    <a:close/>
                  </a:path>
                </a:pathLst>
              </a:custGeom>
              <a:solidFill>
                <a:srgbClr val="1C190E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6DC71BDF-01C0-48B9-9417-1DDEF56A905A}"/>
                  </a:ext>
                </a:extLst>
              </p:cNvPr>
              <p:cNvSpPr/>
              <p:nvPr/>
            </p:nvSpPr>
            <p:spPr>
              <a:xfrm>
                <a:off x="5915729" y="438869"/>
                <a:ext cx="539340" cy="1114178"/>
              </a:xfrm>
              <a:custGeom>
                <a:avLst/>
                <a:gdLst>
                  <a:gd name="connsiteX0" fmla="*/ 99650 w 539340"/>
                  <a:gd name="connsiteY0" fmla="*/ 702980 h 1114178"/>
                  <a:gd name="connsiteX1" fmla="*/ 61276 w 539340"/>
                  <a:gd name="connsiteY1" fmla="*/ 572016 h 1114178"/>
                  <a:gd name="connsiteX2" fmla="*/ 9172 w 539340"/>
                  <a:gd name="connsiteY2" fmla="*/ 461753 h 1114178"/>
                  <a:gd name="connsiteX3" fmla="*/ 6567 w 539340"/>
                  <a:gd name="connsiteY3" fmla="*/ 308892 h 1114178"/>
                  <a:gd name="connsiteX4" fmla="*/ 81555 w 539340"/>
                  <a:gd name="connsiteY4" fmla="*/ 0 h 1114178"/>
                  <a:gd name="connsiteX5" fmla="*/ 96763 w 539340"/>
                  <a:gd name="connsiteY5" fmla="*/ 17391 h 1114178"/>
                  <a:gd name="connsiteX6" fmla="*/ 220264 w 539340"/>
                  <a:gd name="connsiteY6" fmla="*/ 154763 h 1114178"/>
                  <a:gd name="connsiteX7" fmla="*/ 483248 w 539340"/>
                  <a:gd name="connsiteY7" fmla="*/ 222639 h 1114178"/>
                  <a:gd name="connsiteX8" fmla="*/ 506694 w 539340"/>
                  <a:gd name="connsiteY8" fmla="*/ 220245 h 1114178"/>
                  <a:gd name="connsiteX9" fmla="*/ 525142 w 539340"/>
                  <a:gd name="connsiteY9" fmla="*/ 232003 h 1114178"/>
                  <a:gd name="connsiteX10" fmla="*/ 513595 w 539340"/>
                  <a:gd name="connsiteY10" fmla="*/ 472385 h 1114178"/>
                  <a:gd name="connsiteX11" fmla="*/ 469095 w 539340"/>
                  <a:gd name="connsiteY11" fmla="*/ 586169 h 1114178"/>
                  <a:gd name="connsiteX12" fmla="*/ 451000 w 539340"/>
                  <a:gd name="connsiteY12" fmla="*/ 623346 h 1114178"/>
                  <a:gd name="connsiteX13" fmla="*/ 414668 w 539340"/>
                  <a:gd name="connsiteY13" fmla="*/ 729736 h 1114178"/>
                  <a:gd name="connsiteX14" fmla="*/ 411710 w 539340"/>
                  <a:gd name="connsiteY14" fmla="*/ 741143 h 1114178"/>
                  <a:gd name="connsiteX15" fmla="*/ 367563 w 539340"/>
                  <a:gd name="connsiteY15" fmla="*/ 760647 h 1114178"/>
                  <a:gd name="connsiteX16" fmla="*/ 347496 w 539340"/>
                  <a:gd name="connsiteY16" fmla="*/ 793458 h 1114178"/>
                  <a:gd name="connsiteX17" fmla="*/ 287788 w 539340"/>
                  <a:gd name="connsiteY17" fmla="*/ 1006028 h 1114178"/>
                  <a:gd name="connsiteX18" fmla="*/ 215617 w 539340"/>
                  <a:gd name="connsiteY18" fmla="*/ 1099744 h 1114178"/>
                  <a:gd name="connsiteX19" fmla="*/ 197451 w 539340"/>
                  <a:gd name="connsiteY19" fmla="*/ 1114179 h 1114178"/>
                  <a:gd name="connsiteX20" fmla="*/ 191818 w 539340"/>
                  <a:gd name="connsiteY20" fmla="*/ 1111503 h 1114178"/>
                  <a:gd name="connsiteX21" fmla="*/ 183650 w 539340"/>
                  <a:gd name="connsiteY21" fmla="*/ 1059540 h 1114178"/>
                  <a:gd name="connsiteX22" fmla="*/ 143798 w 539340"/>
                  <a:gd name="connsiteY22" fmla="*/ 915620 h 1114178"/>
                  <a:gd name="connsiteX23" fmla="*/ 128237 w 539340"/>
                  <a:gd name="connsiteY23" fmla="*/ 825988 h 1114178"/>
                  <a:gd name="connsiteX24" fmla="*/ 111761 w 539340"/>
                  <a:gd name="connsiteY24" fmla="*/ 759027 h 1114178"/>
                  <a:gd name="connsiteX25" fmla="*/ 99650 w 539340"/>
                  <a:gd name="connsiteY25" fmla="*/ 702980 h 111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39340" h="1114178">
                    <a:moveTo>
                      <a:pt x="99650" y="702980"/>
                    </a:moveTo>
                    <a:cubicBezTo>
                      <a:pt x="97397" y="656228"/>
                      <a:pt x="82892" y="613207"/>
                      <a:pt x="61276" y="572016"/>
                    </a:cubicBezTo>
                    <a:cubicBezTo>
                      <a:pt x="42336" y="536037"/>
                      <a:pt x="19664" y="501676"/>
                      <a:pt x="9172" y="461753"/>
                    </a:cubicBezTo>
                    <a:cubicBezTo>
                      <a:pt x="-4206" y="411058"/>
                      <a:pt x="-1037" y="359728"/>
                      <a:pt x="6567" y="308892"/>
                    </a:cubicBezTo>
                    <a:cubicBezTo>
                      <a:pt x="22198" y="204191"/>
                      <a:pt x="50996" y="102518"/>
                      <a:pt x="81555" y="0"/>
                    </a:cubicBezTo>
                    <a:cubicBezTo>
                      <a:pt x="89722" y="3802"/>
                      <a:pt x="92539" y="11336"/>
                      <a:pt x="96763" y="17391"/>
                    </a:cubicBezTo>
                    <a:cubicBezTo>
                      <a:pt x="132250" y="68369"/>
                      <a:pt x="168441" y="118924"/>
                      <a:pt x="220264" y="154763"/>
                    </a:cubicBezTo>
                    <a:cubicBezTo>
                      <a:pt x="299335" y="209472"/>
                      <a:pt x="386855" y="233834"/>
                      <a:pt x="483248" y="222639"/>
                    </a:cubicBezTo>
                    <a:cubicBezTo>
                      <a:pt x="491063" y="221723"/>
                      <a:pt x="499794" y="223272"/>
                      <a:pt x="506694" y="220245"/>
                    </a:cubicBezTo>
                    <a:cubicBezTo>
                      <a:pt x="520284" y="214330"/>
                      <a:pt x="522748" y="222357"/>
                      <a:pt x="525142" y="232003"/>
                    </a:cubicBezTo>
                    <a:cubicBezTo>
                      <a:pt x="545491" y="313257"/>
                      <a:pt x="545913" y="393525"/>
                      <a:pt x="513595" y="472385"/>
                    </a:cubicBezTo>
                    <a:cubicBezTo>
                      <a:pt x="498175" y="510055"/>
                      <a:pt x="484233" y="548358"/>
                      <a:pt x="469095" y="586169"/>
                    </a:cubicBezTo>
                    <a:cubicBezTo>
                      <a:pt x="463955" y="598984"/>
                      <a:pt x="459167" y="612503"/>
                      <a:pt x="451000" y="623346"/>
                    </a:cubicBezTo>
                    <a:cubicBezTo>
                      <a:pt x="426989" y="655031"/>
                      <a:pt x="417343" y="691010"/>
                      <a:pt x="414668" y="729736"/>
                    </a:cubicBezTo>
                    <a:cubicBezTo>
                      <a:pt x="414386" y="733609"/>
                      <a:pt x="412767" y="737341"/>
                      <a:pt x="411710" y="741143"/>
                    </a:cubicBezTo>
                    <a:cubicBezTo>
                      <a:pt x="400656" y="755788"/>
                      <a:pt x="382490" y="754732"/>
                      <a:pt x="367563" y="760647"/>
                    </a:cubicBezTo>
                    <a:cubicBezTo>
                      <a:pt x="345947" y="769307"/>
                      <a:pt x="341159" y="771208"/>
                      <a:pt x="347496" y="793458"/>
                    </a:cubicBezTo>
                    <a:cubicBezTo>
                      <a:pt x="371506" y="877176"/>
                      <a:pt x="326373" y="941180"/>
                      <a:pt x="287788" y="1006028"/>
                    </a:cubicBezTo>
                    <a:cubicBezTo>
                      <a:pt x="267791" y="1039684"/>
                      <a:pt x="239556" y="1068341"/>
                      <a:pt x="215617" y="1099744"/>
                    </a:cubicBezTo>
                    <a:cubicBezTo>
                      <a:pt x="210899" y="1105941"/>
                      <a:pt x="205900" y="1112348"/>
                      <a:pt x="197451" y="1114179"/>
                    </a:cubicBezTo>
                    <a:cubicBezTo>
                      <a:pt x="195197" y="1114108"/>
                      <a:pt x="193296" y="1113193"/>
                      <a:pt x="191818" y="1111503"/>
                    </a:cubicBezTo>
                    <a:cubicBezTo>
                      <a:pt x="180834" y="1095520"/>
                      <a:pt x="184425" y="1076931"/>
                      <a:pt x="183650" y="1059540"/>
                    </a:cubicBezTo>
                    <a:cubicBezTo>
                      <a:pt x="181327" y="1008351"/>
                      <a:pt x="164639" y="961387"/>
                      <a:pt x="143798" y="915620"/>
                    </a:cubicBezTo>
                    <a:cubicBezTo>
                      <a:pt x="130772" y="886963"/>
                      <a:pt x="121548" y="858588"/>
                      <a:pt x="128237" y="825988"/>
                    </a:cubicBezTo>
                    <a:cubicBezTo>
                      <a:pt x="133095" y="802259"/>
                      <a:pt x="127744" y="779305"/>
                      <a:pt x="111761" y="759027"/>
                    </a:cubicBezTo>
                    <a:cubicBezTo>
                      <a:pt x="99016" y="742903"/>
                      <a:pt x="96411" y="723188"/>
                      <a:pt x="99650" y="702980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D55B73B1-85C6-45B5-904F-809A0048D10B}"/>
                  </a:ext>
                </a:extLst>
              </p:cNvPr>
              <p:cNvSpPr/>
              <p:nvPr/>
            </p:nvSpPr>
            <p:spPr>
              <a:xfrm>
                <a:off x="5483898" y="1434213"/>
                <a:ext cx="1391124" cy="155165"/>
              </a:xfrm>
              <a:custGeom>
                <a:avLst/>
                <a:gdLst>
                  <a:gd name="connsiteX0" fmla="*/ 630337 w 1391124"/>
                  <a:gd name="connsiteY0" fmla="*/ 116511 h 155165"/>
                  <a:gd name="connsiteX1" fmla="*/ 726870 w 1391124"/>
                  <a:gd name="connsiteY1" fmla="*/ 119186 h 155165"/>
                  <a:gd name="connsiteX2" fmla="*/ 836640 w 1391124"/>
                  <a:gd name="connsiteY2" fmla="*/ 97923 h 155165"/>
                  <a:gd name="connsiteX3" fmla="*/ 1028228 w 1391124"/>
                  <a:gd name="connsiteY3" fmla="*/ 64125 h 155165"/>
                  <a:gd name="connsiteX4" fmla="*/ 1160671 w 1391124"/>
                  <a:gd name="connsiteY4" fmla="*/ 38707 h 155165"/>
                  <a:gd name="connsiteX5" fmla="*/ 1292550 w 1391124"/>
                  <a:gd name="connsiteY5" fmla="*/ 16528 h 155165"/>
                  <a:gd name="connsiteX6" fmla="*/ 1367748 w 1391124"/>
                  <a:gd name="connsiteY6" fmla="*/ 2305 h 155165"/>
                  <a:gd name="connsiteX7" fmla="*/ 1390984 w 1391124"/>
                  <a:gd name="connsiteY7" fmla="*/ 22090 h 155165"/>
                  <a:gd name="connsiteX8" fmla="*/ 1368382 w 1391124"/>
                  <a:gd name="connsiteY8" fmla="*/ 33849 h 155165"/>
                  <a:gd name="connsiteX9" fmla="*/ 965915 w 1391124"/>
                  <a:gd name="connsiteY9" fmla="*/ 107146 h 155165"/>
                  <a:gd name="connsiteX10" fmla="*/ 724828 w 1391124"/>
                  <a:gd name="connsiteY10" fmla="*/ 151153 h 155165"/>
                  <a:gd name="connsiteX11" fmla="*/ 650404 w 1391124"/>
                  <a:gd name="connsiteY11" fmla="*/ 152280 h 155165"/>
                  <a:gd name="connsiteX12" fmla="*/ 27410 w 1391124"/>
                  <a:gd name="connsiteY12" fmla="*/ 43565 h 155165"/>
                  <a:gd name="connsiteX13" fmla="*/ 4879 w 1391124"/>
                  <a:gd name="connsiteY13" fmla="*/ 36665 h 155165"/>
                  <a:gd name="connsiteX14" fmla="*/ 3964 w 1391124"/>
                  <a:gd name="connsiteY14" fmla="*/ 16105 h 155165"/>
                  <a:gd name="connsiteX15" fmla="*/ 20862 w 1391124"/>
                  <a:gd name="connsiteY15" fmla="*/ 13923 h 155165"/>
                  <a:gd name="connsiteX16" fmla="*/ 109932 w 1391124"/>
                  <a:gd name="connsiteY16" fmla="*/ 28145 h 155165"/>
                  <a:gd name="connsiteX17" fmla="*/ 133378 w 1391124"/>
                  <a:gd name="connsiteY17" fmla="*/ 30399 h 155165"/>
                  <a:gd name="connsiteX18" fmla="*/ 256456 w 1391124"/>
                  <a:gd name="connsiteY18" fmla="*/ 53634 h 155165"/>
                  <a:gd name="connsiteX19" fmla="*/ 432342 w 1391124"/>
                  <a:gd name="connsiteY19" fmla="*/ 84544 h 155165"/>
                  <a:gd name="connsiteX20" fmla="*/ 440158 w 1391124"/>
                  <a:gd name="connsiteY20" fmla="*/ 84192 h 155165"/>
                  <a:gd name="connsiteX21" fmla="*/ 625690 w 1391124"/>
                  <a:gd name="connsiteY21" fmla="*/ 116159 h 155165"/>
                  <a:gd name="connsiteX22" fmla="*/ 630337 w 1391124"/>
                  <a:gd name="connsiteY22" fmla="*/ 116511 h 15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91124" h="155165">
                    <a:moveTo>
                      <a:pt x="630337" y="116511"/>
                    </a:moveTo>
                    <a:cubicBezTo>
                      <a:pt x="662233" y="127354"/>
                      <a:pt x="694059" y="127073"/>
                      <a:pt x="726870" y="119186"/>
                    </a:cubicBezTo>
                    <a:cubicBezTo>
                      <a:pt x="763061" y="110456"/>
                      <a:pt x="800027" y="104893"/>
                      <a:pt x="836640" y="97923"/>
                    </a:cubicBezTo>
                    <a:cubicBezTo>
                      <a:pt x="901066" y="89684"/>
                      <a:pt x="964506" y="76025"/>
                      <a:pt x="1028228" y="64125"/>
                    </a:cubicBezTo>
                    <a:cubicBezTo>
                      <a:pt x="1072446" y="55887"/>
                      <a:pt x="1117157" y="50184"/>
                      <a:pt x="1160671" y="38707"/>
                    </a:cubicBezTo>
                    <a:cubicBezTo>
                      <a:pt x="1205241" y="34834"/>
                      <a:pt x="1248543" y="23569"/>
                      <a:pt x="1292550" y="16528"/>
                    </a:cubicBezTo>
                    <a:cubicBezTo>
                      <a:pt x="1317757" y="12514"/>
                      <a:pt x="1342682" y="7093"/>
                      <a:pt x="1367748" y="2305"/>
                    </a:cubicBezTo>
                    <a:cubicBezTo>
                      <a:pt x="1391547" y="-2201"/>
                      <a:pt x="1391547" y="-2201"/>
                      <a:pt x="1390984" y="22090"/>
                    </a:cubicBezTo>
                    <a:cubicBezTo>
                      <a:pt x="1387745" y="34201"/>
                      <a:pt x="1376691" y="32441"/>
                      <a:pt x="1368382" y="33849"/>
                    </a:cubicBezTo>
                    <a:cubicBezTo>
                      <a:pt x="1233898" y="56521"/>
                      <a:pt x="1100399" y="84404"/>
                      <a:pt x="965915" y="107146"/>
                    </a:cubicBezTo>
                    <a:cubicBezTo>
                      <a:pt x="885365" y="120806"/>
                      <a:pt x="805096" y="136155"/>
                      <a:pt x="724828" y="151153"/>
                    </a:cubicBezTo>
                    <a:cubicBezTo>
                      <a:pt x="699833" y="155800"/>
                      <a:pt x="675611" y="156715"/>
                      <a:pt x="650404" y="152280"/>
                    </a:cubicBezTo>
                    <a:cubicBezTo>
                      <a:pt x="442763" y="115736"/>
                      <a:pt x="235051" y="80109"/>
                      <a:pt x="27410" y="43565"/>
                    </a:cubicBezTo>
                    <a:cubicBezTo>
                      <a:pt x="19665" y="42228"/>
                      <a:pt x="11779" y="40960"/>
                      <a:pt x="4879" y="36665"/>
                    </a:cubicBezTo>
                    <a:cubicBezTo>
                      <a:pt x="-3289" y="30258"/>
                      <a:pt x="513" y="22372"/>
                      <a:pt x="3964" y="16105"/>
                    </a:cubicBezTo>
                    <a:cubicBezTo>
                      <a:pt x="7695" y="9275"/>
                      <a:pt x="14807" y="11881"/>
                      <a:pt x="20862" y="13923"/>
                    </a:cubicBezTo>
                    <a:cubicBezTo>
                      <a:pt x="50927" y="16387"/>
                      <a:pt x="80359" y="22724"/>
                      <a:pt x="109932" y="28145"/>
                    </a:cubicBezTo>
                    <a:cubicBezTo>
                      <a:pt x="117606" y="29554"/>
                      <a:pt x="125563" y="29695"/>
                      <a:pt x="133378" y="30399"/>
                    </a:cubicBezTo>
                    <a:cubicBezTo>
                      <a:pt x="174428" y="38144"/>
                      <a:pt x="215407" y="46171"/>
                      <a:pt x="256456" y="53634"/>
                    </a:cubicBezTo>
                    <a:cubicBezTo>
                      <a:pt x="315038" y="64196"/>
                      <a:pt x="373690" y="74335"/>
                      <a:pt x="432342" y="84544"/>
                    </a:cubicBezTo>
                    <a:cubicBezTo>
                      <a:pt x="434877" y="84967"/>
                      <a:pt x="437553" y="84333"/>
                      <a:pt x="440158" y="84192"/>
                    </a:cubicBezTo>
                    <a:cubicBezTo>
                      <a:pt x="501978" y="94824"/>
                      <a:pt x="563869" y="105527"/>
                      <a:pt x="625690" y="116159"/>
                    </a:cubicBezTo>
                    <a:cubicBezTo>
                      <a:pt x="627239" y="116300"/>
                      <a:pt x="628788" y="116370"/>
                      <a:pt x="630337" y="116511"/>
                    </a:cubicBezTo>
                    <a:close/>
                  </a:path>
                </a:pathLst>
              </a:custGeom>
              <a:solidFill>
                <a:srgbClr val="FAF8F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80BEFC27-5921-49FE-A1E7-E1B445FC7146}"/>
                  </a:ext>
                </a:extLst>
              </p:cNvPr>
              <p:cNvSpPr/>
              <p:nvPr/>
            </p:nvSpPr>
            <p:spPr>
              <a:xfrm>
                <a:off x="5451794" y="1456304"/>
                <a:ext cx="1427594" cy="578946"/>
              </a:xfrm>
              <a:custGeom>
                <a:avLst/>
                <a:gdLst>
                  <a:gd name="connsiteX0" fmla="*/ 37053 w 1427594"/>
                  <a:gd name="connsiteY0" fmla="*/ 12251 h 578946"/>
                  <a:gd name="connsiteX1" fmla="*/ 253707 w 1427594"/>
                  <a:gd name="connsiteY1" fmla="*/ 48583 h 578946"/>
                  <a:gd name="connsiteX2" fmla="*/ 497258 w 1427594"/>
                  <a:gd name="connsiteY2" fmla="*/ 91041 h 578946"/>
                  <a:gd name="connsiteX3" fmla="*/ 706800 w 1427594"/>
                  <a:gd name="connsiteY3" fmla="*/ 127373 h 578946"/>
                  <a:gd name="connsiteX4" fmla="*/ 783970 w 1427594"/>
                  <a:gd name="connsiteY4" fmla="*/ 117727 h 578946"/>
                  <a:gd name="connsiteX5" fmla="*/ 1068922 w 1427594"/>
                  <a:gd name="connsiteY5" fmla="*/ 66468 h 578946"/>
                  <a:gd name="connsiteX6" fmla="*/ 1377603 w 1427594"/>
                  <a:gd name="connsiteY6" fmla="*/ 9717 h 578946"/>
                  <a:gd name="connsiteX7" fmla="*/ 1423158 w 1427594"/>
                  <a:gd name="connsiteY7" fmla="*/ 0 h 578946"/>
                  <a:gd name="connsiteX8" fmla="*/ 1427031 w 1427594"/>
                  <a:gd name="connsiteY8" fmla="*/ 16335 h 578946"/>
                  <a:gd name="connsiteX9" fmla="*/ 1409147 w 1427594"/>
                  <a:gd name="connsiteY9" fmla="*/ 244466 h 578946"/>
                  <a:gd name="connsiteX10" fmla="*/ 1395839 w 1427594"/>
                  <a:gd name="connsiteY10" fmla="*/ 441475 h 578946"/>
                  <a:gd name="connsiteX11" fmla="*/ 1358803 w 1427594"/>
                  <a:gd name="connsiteY11" fmla="*/ 475131 h 578946"/>
                  <a:gd name="connsiteX12" fmla="*/ 1195098 w 1427594"/>
                  <a:gd name="connsiteY12" fmla="*/ 499775 h 578946"/>
                  <a:gd name="connsiteX13" fmla="*/ 1180453 w 1427594"/>
                  <a:gd name="connsiteY13" fmla="*/ 503084 h 578946"/>
                  <a:gd name="connsiteX14" fmla="*/ 1111309 w 1427594"/>
                  <a:gd name="connsiteY14" fmla="*/ 431406 h 578946"/>
                  <a:gd name="connsiteX15" fmla="*/ 945562 w 1427594"/>
                  <a:gd name="connsiteY15" fmla="*/ 353955 h 578946"/>
                  <a:gd name="connsiteX16" fmla="*/ 755172 w 1427594"/>
                  <a:gd name="connsiteY16" fmla="*/ 456472 h 578946"/>
                  <a:gd name="connsiteX17" fmla="*/ 762706 w 1427594"/>
                  <a:gd name="connsiteY17" fmla="*/ 561244 h 578946"/>
                  <a:gd name="connsiteX18" fmla="*/ 751370 w 1427594"/>
                  <a:gd name="connsiteY18" fmla="*/ 568355 h 578946"/>
                  <a:gd name="connsiteX19" fmla="*/ 614139 w 1427594"/>
                  <a:gd name="connsiteY19" fmla="*/ 570538 h 578946"/>
                  <a:gd name="connsiteX20" fmla="*/ 596748 w 1427594"/>
                  <a:gd name="connsiteY20" fmla="*/ 559413 h 578946"/>
                  <a:gd name="connsiteX21" fmla="*/ 627236 w 1427594"/>
                  <a:gd name="connsiteY21" fmla="*/ 515969 h 578946"/>
                  <a:gd name="connsiteX22" fmla="*/ 610337 w 1427594"/>
                  <a:gd name="connsiteY22" fmla="*/ 405706 h 578946"/>
                  <a:gd name="connsiteX23" fmla="*/ 382136 w 1427594"/>
                  <a:gd name="connsiteY23" fmla="*/ 336633 h 578946"/>
                  <a:gd name="connsiteX24" fmla="*/ 283209 w 1427594"/>
                  <a:gd name="connsiteY24" fmla="*/ 393244 h 578946"/>
                  <a:gd name="connsiteX25" fmla="*/ 218431 w 1427594"/>
                  <a:gd name="connsiteY25" fmla="*/ 469991 h 578946"/>
                  <a:gd name="connsiteX26" fmla="*/ 175974 w 1427594"/>
                  <a:gd name="connsiteY26" fmla="*/ 480905 h 578946"/>
                  <a:gd name="connsiteX27" fmla="*/ 21774 w 1427594"/>
                  <a:gd name="connsiteY27" fmla="*/ 451051 h 578946"/>
                  <a:gd name="connsiteX28" fmla="*/ 4453 w 1427594"/>
                  <a:gd name="connsiteY28" fmla="*/ 443798 h 578946"/>
                  <a:gd name="connsiteX29" fmla="*/ 3960 w 1427594"/>
                  <a:gd name="connsiteY29" fmla="*/ 389442 h 578946"/>
                  <a:gd name="connsiteX30" fmla="*/ 16634 w 1427594"/>
                  <a:gd name="connsiteY30" fmla="*/ 250521 h 578946"/>
                  <a:gd name="connsiteX31" fmla="*/ 32406 w 1427594"/>
                  <a:gd name="connsiteY31" fmla="*/ 48724 h 578946"/>
                  <a:gd name="connsiteX32" fmla="*/ 37053 w 1427594"/>
                  <a:gd name="connsiteY32" fmla="*/ 12251 h 57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27594" h="578946">
                    <a:moveTo>
                      <a:pt x="37053" y="12251"/>
                    </a:moveTo>
                    <a:cubicBezTo>
                      <a:pt x="109295" y="24362"/>
                      <a:pt x="181536" y="36261"/>
                      <a:pt x="253707" y="48583"/>
                    </a:cubicBezTo>
                    <a:cubicBezTo>
                      <a:pt x="334961" y="62525"/>
                      <a:pt x="416074" y="76888"/>
                      <a:pt x="497258" y="91041"/>
                    </a:cubicBezTo>
                    <a:cubicBezTo>
                      <a:pt x="567105" y="103152"/>
                      <a:pt x="637023" y="115051"/>
                      <a:pt x="706800" y="127373"/>
                    </a:cubicBezTo>
                    <a:cubicBezTo>
                      <a:pt x="733556" y="132090"/>
                      <a:pt x="758692" y="122374"/>
                      <a:pt x="783970" y="117727"/>
                    </a:cubicBezTo>
                    <a:cubicBezTo>
                      <a:pt x="878884" y="100335"/>
                      <a:pt x="973797" y="83085"/>
                      <a:pt x="1068922" y="66468"/>
                    </a:cubicBezTo>
                    <a:cubicBezTo>
                      <a:pt x="1172003" y="48443"/>
                      <a:pt x="1274733" y="28939"/>
                      <a:pt x="1377603" y="9717"/>
                    </a:cubicBezTo>
                    <a:cubicBezTo>
                      <a:pt x="1392811" y="6900"/>
                      <a:pt x="1408794" y="7111"/>
                      <a:pt x="1423158" y="0"/>
                    </a:cubicBezTo>
                    <a:cubicBezTo>
                      <a:pt x="1429214" y="4295"/>
                      <a:pt x="1427453" y="10702"/>
                      <a:pt x="1427031" y="16335"/>
                    </a:cubicBezTo>
                    <a:cubicBezTo>
                      <a:pt x="1421187" y="92379"/>
                      <a:pt x="1414779" y="168422"/>
                      <a:pt x="1409147" y="244466"/>
                    </a:cubicBezTo>
                    <a:cubicBezTo>
                      <a:pt x="1404288" y="310089"/>
                      <a:pt x="1400275" y="375852"/>
                      <a:pt x="1395839" y="441475"/>
                    </a:cubicBezTo>
                    <a:cubicBezTo>
                      <a:pt x="1390488" y="471470"/>
                      <a:pt x="1390417" y="470695"/>
                      <a:pt x="1358803" y="475131"/>
                    </a:cubicBezTo>
                    <a:cubicBezTo>
                      <a:pt x="1304164" y="482806"/>
                      <a:pt x="1249666" y="491537"/>
                      <a:pt x="1195098" y="499775"/>
                    </a:cubicBezTo>
                    <a:cubicBezTo>
                      <a:pt x="1190873" y="503647"/>
                      <a:pt x="1186297" y="506182"/>
                      <a:pt x="1180453" y="503084"/>
                    </a:cubicBezTo>
                    <a:cubicBezTo>
                      <a:pt x="1159752" y="476962"/>
                      <a:pt x="1138840" y="451121"/>
                      <a:pt x="1111309" y="431406"/>
                    </a:cubicBezTo>
                    <a:cubicBezTo>
                      <a:pt x="1060825" y="395286"/>
                      <a:pt x="1007313" y="366699"/>
                      <a:pt x="945562" y="353955"/>
                    </a:cubicBezTo>
                    <a:cubicBezTo>
                      <a:pt x="865998" y="337478"/>
                      <a:pt x="774746" y="385076"/>
                      <a:pt x="755172" y="456472"/>
                    </a:cubicBezTo>
                    <a:cubicBezTo>
                      <a:pt x="745455" y="491959"/>
                      <a:pt x="754257" y="526742"/>
                      <a:pt x="762706" y="561244"/>
                    </a:cubicBezTo>
                    <a:cubicBezTo>
                      <a:pt x="760101" y="565468"/>
                      <a:pt x="755876" y="567299"/>
                      <a:pt x="751370" y="568355"/>
                    </a:cubicBezTo>
                    <a:cubicBezTo>
                      <a:pt x="705744" y="578917"/>
                      <a:pt x="660117" y="584690"/>
                      <a:pt x="614139" y="570538"/>
                    </a:cubicBezTo>
                    <a:cubicBezTo>
                      <a:pt x="607310" y="568425"/>
                      <a:pt x="599987" y="567158"/>
                      <a:pt x="596748" y="559413"/>
                    </a:cubicBezTo>
                    <a:cubicBezTo>
                      <a:pt x="607380" y="545260"/>
                      <a:pt x="618857" y="531741"/>
                      <a:pt x="627236" y="515969"/>
                    </a:cubicBezTo>
                    <a:cubicBezTo>
                      <a:pt x="649978" y="473300"/>
                      <a:pt x="646599" y="437250"/>
                      <a:pt x="610337" y="405706"/>
                    </a:cubicBezTo>
                    <a:cubicBezTo>
                      <a:pt x="545137" y="348955"/>
                      <a:pt x="469375" y="322129"/>
                      <a:pt x="382136" y="336633"/>
                    </a:cubicBezTo>
                    <a:cubicBezTo>
                      <a:pt x="342495" y="343252"/>
                      <a:pt x="311725" y="366769"/>
                      <a:pt x="283209" y="393244"/>
                    </a:cubicBezTo>
                    <a:cubicBezTo>
                      <a:pt x="258495" y="416127"/>
                      <a:pt x="236527" y="441686"/>
                      <a:pt x="218431" y="469991"/>
                    </a:cubicBezTo>
                    <a:cubicBezTo>
                      <a:pt x="210123" y="482947"/>
                      <a:pt x="179001" y="484496"/>
                      <a:pt x="175974" y="480905"/>
                    </a:cubicBezTo>
                    <a:cubicBezTo>
                      <a:pt x="124574" y="471048"/>
                      <a:pt x="73104" y="461260"/>
                      <a:pt x="21774" y="451051"/>
                    </a:cubicBezTo>
                    <a:cubicBezTo>
                      <a:pt x="15789" y="449854"/>
                      <a:pt x="8607" y="449924"/>
                      <a:pt x="4453" y="443798"/>
                    </a:cubicBezTo>
                    <a:cubicBezTo>
                      <a:pt x="-3715" y="425773"/>
                      <a:pt x="1355" y="406974"/>
                      <a:pt x="3960" y="389442"/>
                    </a:cubicBezTo>
                    <a:cubicBezTo>
                      <a:pt x="10860" y="343322"/>
                      <a:pt x="12762" y="296851"/>
                      <a:pt x="16634" y="250521"/>
                    </a:cubicBezTo>
                    <a:cubicBezTo>
                      <a:pt x="22267" y="183279"/>
                      <a:pt x="24802" y="115755"/>
                      <a:pt x="32406" y="48724"/>
                    </a:cubicBezTo>
                    <a:cubicBezTo>
                      <a:pt x="33955" y="36473"/>
                      <a:pt x="28815" y="23517"/>
                      <a:pt x="37053" y="12251"/>
                    </a:cubicBezTo>
                    <a:close/>
                  </a:path>
                </a:pathLst>
              </a:custGeom>
              <a:solidFill>
                <a:srgbClr val="010101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EEA09F9B-89D9-4F11-ACA8-412654265E30}"/>
                  </a:ext>
                </a:extLst>
              </p:cNvPr>
              <p:cNvSpPr/>
              <p:nvPr/>
            </p:nvSpPr>
            <p:spPr>
              <a:xfrm>
                <a:off x="6632317" y="1955903"/>
                <a:ext cx="27389" cy="62841"/>
              </a:xfrm>
              <a:custGeom>
                <a:avLst/>
                <a:gdLst>
                  <a:gd name="connsiteX0" fmla="*/ 0 w 27389"/>
                  <a:gd name="connsiteY0" fmla="*/ 3555 h 62841"/>
                  <a:gd name="connsiteX1" fmla="*/ 14716 w 27389"/>
                  <a:gd name="connsiteY1" fmla="*/ 246 h 62841"/>
                  <a:gd name="connsiteX2" fmla="*/ 27390 w 27389"/>
                  <a:gd name="connsiteY2" fmla="*/ 51082 h 62841"/>
                  <a:gd name="connsiteX3" fmla="*/ 19785 w 27389"/>
                  <a:gd name="connsiteY3" fmla="*/ 62700 h 62841"/>
                  <a:gd name="connsiteX4" fmla="*/ 0 w 27389"/>
                  <a:gd name="connsiteY4" fmla="*/ 3555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89" h="62841">
                    <a:moveTo>
                      <a:pt x="0" y="3555"/>
                    </a:moveTo>
                    <a:cubicBezTo>
                      <a:pt x="4365" y="34"/>
                      <a:pt x="9435" y="-388"/>
                      <a:pt x="14716" y="246"/>
                    </a:cubicBezTo>
                    <a:cubicBezTo>
                      <a:pt x="18940" y="17215"/>
                      <a:pt x="23165" y="34113"/>
                      <a:pt x="27390" y="51082"/>
                    </a:cubicBezTo>
                    <a:cubicBezTo>
                      <a:pt x="22883" y="53687"/>
                      <a:pt x="30488" y="64178"/>
                      <a:pt x="19785" y="62700"/>
                    </a:cubicBezTo>
                    <a:cubicBezTo>
                      <a:pt x="9787" y="44041"/>
                      <a:pt x="845" y="25171"/>
                      <a:pt x="0" y="3555"/>
                    </a:cubicBezTo>
                    <a:close/>
                  </a:path>
                </a:pathLst>
              </a:custGeom>
              <a:solidFill>
                <a:srgbClr val="D2623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DF8DBFF5-0FF0-4C2F-AC11-615D07CB6D6C}"/>
                  </a:ext>
                </a:extLst>
              </p:cNvPr>
              <p:cNvSpPr/>
              <p:nvPr/>
            </p:nvSpPr>
            <p:spPr>
              <a:xfrm>
                <a:off x="6198164" y="1802066"/>
                <a:ext cx="774941" cy="859385"/>
              </a:xfrm>
              <a:custGeom>
                <a:avLst/>
                <a:gdLst>
                  <a:gd name="connsiteX0" fmla="*/ 747411 w 774941"/>
                  <a:gd name="connsiteY0" fmla="*/ 77898 h 859385"/>
                  <a:gd name="connsiteX1" fmla="*/ 687210 w 774941"/>
                  <a:gd name="connsiteY1" fmla="*/ 87193 h 859385"/>
                  <a:gd name="connsiteX2" fmla="*/ 647287 w 774941"/>
                  <a:gd name="connsiteY2" fmla="*/ 96346 h 859385"/>
                  <a:gd name="connsiteX3" fmla="*/ 607434 w 774941"/>
                  <a:gd name="connsiteY3" fmla="*/ 123806 h 859385"/>
                  <a:gd name="connsiteX4" fmla="*/ 472809 w 774941"/>
                  <a:gd name="connsiteY4" fmla="*/ 142888 h 859385"/>
                  <a:gd name="connsiteX5" fmla="*/ 484356 w 774941"/>
                  <a:gd name="connsiteY5" fmla="*/ 301523 h 859385"/>
                  <a:gd name="connsiteX6" fmla="*/ 453939 w 774941"/>
                  <a:gd name="connsiteY6" fmla="*/ 216396 h 859385"/>
                  <a:gd name="connsiteX7" fmla="*/ 435702 w 774941"/>
                  <a:gd name="connsiteY7" fmla="*/ 154224 h 859385"/>
                  <a:gd name="connsiteX8" fmla="*/ 406130 w 774941"/>
                  <a:gd name="connsiteY8" fmla="*/ 114934 h 859385"/>
                  <a:gd name="connsiteX9" fmla="*/ 208487 w 774941"/>
                  <a:gd name="connsiteY9" fmla="*/ 4953 h 859385"/>
                  <a:gd name="connsiteX10" fmla="*/ 61258 w 774941"/>
                  <a:gd name="connsiteY10" fmla="*/ 32624 h 859385"/>
                  <a:gd name="connsiteX11" fmla="*/ 494 w 774941"/>
                  <a:gd name="connsiteY11" fmla="*/ 153379 h 859385"/>
                  <a:gd name="connsiteX12" fmla="*/ 10563 w 774941"/>
                  <a:gd name="connsiteY12" fmla="*/ 211608 h 859385"/>
                  <a:gd name="connsiteX13" fmla="*/ 131387 w 774941"/>
                  <a:gd name="connsiteY13" fmla="*/ 375947 h 859385"/>
                  <a:gd name="connsiteX14" fmla="*/ 222076 w 774941"/>
                  <a:gd name="connsiteY14" fmla="*/ 419601 h 859385"/>
                  <a:gd name="connsiteX15" fmla="*/ 324454 w 774941"/>
                  <a:gd name="connsiteY15" fmla="*/ 518599 h 859385"/>
                  <a:gd name="connsiteX16" fmla="*/ 336846 w 774941"/>
                  <a:gd name="connsiteY16" fmla="*/ 547749 h 859385"/>
                  <a:gd name="connsiteX17" fmla="*/ 410636 w 774941"/>
                  <a:gd name="connsiteY17" fmla="*/ 716171 h 859385"/>
                  <a:gd name="connsiteX18" fmla="*/ 442814 w 774941"/>
                  <a:gd name="connsiteY18" fmla="*/ 767078 h 859385"/>
                  <a:gd name="connsiteX19" fmla="*/ 479850 w 774941"/>
                  <a:gd name="connsiteY19" fmla="*/ 812211 h 859385"/>
                  <a:gd name="connsiteX20" fmla="*/ 646442 w 774941"/>
                  <a:gd name="connsiteY20" fmla="*/ 832419 h 859385"/>
                  <a:gd name="connsiteX21" fmla="*/ 714529 w 774941"/>
                  <a:gd name="connsiteY21" fmla="*/ 714974 h 859385"/>
                  <a:gd name="connsiteX22" fmla="*/ 758395 w 774941"/>
                  <a:gd name="connsiteY22" fmla="*/ 383622 h 859385"/>
                  <a:gd name="connsiteX23" fmla="*/ 770435 w 774941"/>
                  <a:gd name="connsiteY23" fmla="*/ 105359 h 859385"/>
                  <a:gd name="connsiteX24" fmla="*/ 774941 w 774941"/>
                  <a:gd name="connsiteY24" fmla="*/ 90572 h 859385"/>
                  <a:gd name="connsiteX25" fmla="*/ 747411 w 774941"/>
                  <a:gd name="connsiteY25" fmla="*/ 77898 h 85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74941" h="859385">
                    <a:moveTo>
                      <a:pt x="747411" y="77898"/>
                    </a:moveTo>
                    <a:cubicBezTo>
                      <a:pt x="727484" y="81982"/>
                      <a:pt x="707206" y="83813"/>
                      <a:pt x="687210" y="87193"/>
                    </a:cubicBezTo>
                    <a:cubicBezTo>
                      <a:pt x="673761" y="89516"/>
                      <a:pt x="659679" y="89164"/>
                      <a:pt x="647287" y="96346"/>
                    </a:cubicBezTo>
                    <a:cubicBezTo>
                      <a:pt x="642006" y="117187"/>
                      <a:pt x="626304" y="121483"/>
                      <a:pt x="607434" y="123806"/>
                    </a:cubicBezTo>
                    <a:cubicBezTo>
                      <a:pt x="562442" y="129369"/>
                      <a:pt x="517661" y="136410"/>
                      <a:pt x="472809" y="142888"/>
                    </a:cubicBezTo>
                    <a:cubicBezTo>
                      <a:pt x="464360" y="144084"/>
                      <a:pt x="476752" y="269275"/>
                      <a:pt x="484356" y="301523"/>
                    </a:cubicBezTo>
                    <a:cubicBezTo>
                      <a:pt x="472175" y="273781"/>
                      <a:pt x="459501" y="246321"/>
                      <a:pt x="453939" y="216396"/>
                    </a:cubicBezTo>
                    <a:cubicBezTo>
                      <a:pt x="455277" y="215622"/>
                      <a:pt x="441617" y="174150"/>
                      <a:pt x="435702" y="154224"/>
                    </a:cubicBezTo>
                    <a:cubicBezTo>
                      <a:pt x="427887" y="139578"/>
                      <a:pt x="418029" y="126482"/>
                      <a:pt x="406130" y="114934"/>
                    </a:cubicBezTo>
                    <a:cubicBezTo>
                      <a:pt x="350154" y="60436"/>
                      <a:pt x="285024" y="21922"/>
                      <a:pt x="208487" y="4953"/>
                    </a:cubicBezTo>
                    <a:cubicBezTo>
                      <a:pt x="155961" y="-6665"/>
                      <a:pt x="105899" y="1996"/>
                      <a:pt x="61258" y="32624"/>
                    </a:cubicBezTo>
                    <a:cubicBezTo>
                      <a:pt x="19364" y="61352"/>
                      <a:pt x="-3731" y="100219"/>
                      <a:pt x="494" y="153379"/>
                    </a:cubicBezTo>
                    <a:cubicBezTo>
                      <a:pt x="2113" y="173305"/>
                      <a:pt x="5775" y="192456"/>
                      <a:pt x="10563" y="211608"/>
                    </a:cubicBezTo>
                    <a:cubicBezTo>
                      <a:pt x="27461" y="283638"/>
                      <a:pt x="68933" y="337643"/>
                      <a:pt x="131387" y="375947"/>
                    </a:cubicBezTo>
                    <a:cubicBezTo>
                      <a:pt x="160045" y="393549"/>
                      <a:pt x="190110" y="409673"/>
                      <a:pt x="222076" y="419601"/>
                    </a:cubicBezTo>
                    <a:cubicBezTo>
                      <a:pt x="273758" y="435655"/>
                      <a:pt x="305724" y="469593"/>
                      <a:pt x="324454" y="518599"/>
                    </a:cubicBezTo>
                    <a:cubicBezTo>
                      <a:pt x="328185" y="528456"/>
                      <a:pt x="332692" y="538032"/>
                      <a:pt x="336846" y="547749"/>
                    </a:cubicBezTo>
                    <a:cubicBezTo>
                      <a:pt x="360926" y="604077"/>
                      <a:pt x="382894" y="661392"/>
                      <a:pt x="410636" y="716171"/>
                    </a:cubicBezTo>
                    <a:cubicBezTo>
                      <a:pt x="418874" y="734760"/>
                      <a:pt x="433520" y="749264"/>
                      <a:pt x="442814" y="767078"/>
                    </a:cubicBezTo>
                    <a:cubicBezTo>
                      <a:pt x="455136" y="782146"/>
                      <a:pt x="467035" y="797566"/>
                      <a:pt x="479850" y="812211"/>
                    </a:cubicBezTo>
                    <a:cubicBezTo>
                      <a:pt x="527166" y="866216"/>
                      <a:pt x="594760" y="875088"/>
                      <a:pt x="646442" y="832419"/>
                    </a:cubicBezTo>
                    <a:cubicBezTo>
                      <a:pt x="683196" y="802072"/>
                      <a:pt x="701714" y="759544"/>
                      <a:pt x="714529" y="714974"/>
                    </a:cubicBezTo>
                    <a:cubicBezTo>
                      <a:pt x="745650" y="606823"/>
                      <a:pt x="750861" y="494941"/>
                      <a:pt x="758395" y="383622"/>
                    </a:cubicBezTo>
                    <a:cubicBezTo>
                      <a:pt x="764661" y="291031"/>
                      <a:pt x="766703" y="198160"/>
                      <a:pt x="770435" y="105359"/>
                    </a:cubicBezTo>
                    <a:cubicBezTo>
                      <a:pt x="770646" y="99866"/>
                      <a:pt x="771984" y="95079"/>
                      <a:pt x="774941" y="90572"/>
                    </a:cubicBezTo>
                    <a:cubicBezTo>
                      <a:pt x="771914" y="73251"/>
                      <a:pt x="758606" y="75645"/>
                      <a:pt x="747411" y="77898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F7E693A5-8913-4A0A-83D6-C14ABF0F0214}"/>
                  </a:ext>
                </a:extLst>
              </p:cNvPr>
              <p:cNvSpPr/>
              <p:nvPr/>
            </p:nvSpPr>
            <p:spPr>
              <a:xfrm>
                <a:off x="5448995" y="1443575"/>
                <a:ext cx="55765" cy="456386"/>
              </a:xfrm>
              <a:custGeom>
                <a:avLst/>
                <a:gdLst>
                  <a:gd name="connsiteX0" fmla="*/ 39852 w 55765"/>
                  <a:gd name="connsiteY0" fmla="*/ 24980 h 456386"/>
                  <a:gd name="connsiteX1" fmla="*/ 20490 w 55765"/>
                  <a:gd name="connsiteY1" fmla="*/ 279726 h 456386"/>
                  <a:gd name="connsiteX2" fmla="*/ 7323 w 55765"/>
                  <a:gd name="connsiteY2" fmla="*/ 456386 h 456386"/>
                  <a:gd name="connsiteX3" fmla="*/ 211 w 55765"/>
                  <a:gd name="connsiteY3" fmla="*/ 440403 h 456386"/>
                  <a:gd name="connsiteX4" fmla="*/ 0 w 55765"/>
                  <a:gd name="connsiteY4" fmla="*/ 393087 h 456386"/>
                  <a:gd name="connsiteX5" fmla="*/ 7745 w 55765"/>
                  <a:gd name="connsiteY5" fmla="*/ 382244 h 456386"/>
                  <a:gd name="connsiteX6" fmla="*/ 24292 w 55765"/>
                  <a:gd name="connsiteY6" fmla="*/ 136722 h 456386"/>
                  <a:gd name="connsiteX7" fmla="*/ 33023 w 55765"/>
                  <a:gd name="connsiteY7" fmla="*/ 16953 h 456386"/>
                  <a:gd name="connsiteX8" fmla="*/ 55765 w 55765"/>
                  <a:gd name="connsiteY8" fmla="*/ 4631 h 456386"/>
                  <a:gd name="connsiteX9" fmla="*/ 39852 w 55765"/>
                  <a:gd name="connsiteY9" fmla="*/ 24980 h 45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765" h="456386">
                    <a:moveTo>
                      <a:pt x="39852" y="24980"/>
                    </a:moveTo>
                    <a:cubicBezTo>
                      <a:pt x="33375" y="109895"/>
                      <a:pt x="26897" y="194811"/>
                      <a:pt x="20490" y="279726"/>
                    </a:cubicBezTo>
                    <a:cubicBezTo>
                      <a:pt x="16054" y="338589"/>
                      <a:pt x="11759" y="397453"/>
                      <a:pt x="7323" y="456386"/>
                    </a:cubicBezTo>
                    <a:cubicBezTo>
                      <a:pt x="-2042" y="454204"/>
                      <a:pt x="282" y="446529"/>
                      <a:pt x="211" y="440403"/>
                    </a:cubicBezTo>
                    <a:cubicBezTo>
                      <a:pt x="-70" y="424631"/>
                      <a:pt x="70" y="408859"/>
                      <a:pt x="0" y="393087"/>
                    </a:cubicBezTo>
                    <a:cubicBezTo>
                      <a:pt x="7252" y="392735"/>
                      <a:pt x="7393" y="387806"/>
                      <a:pt x="7745" y="382244"/>
                    </a:cubicBezTo>
                    <a:cubicBezTo>
                      <a:pt x="13167" y="300427"/>
                      <a:pt x="18659" y="218539"/>
                      <a:pt x="24292" y="136722"/>
                    </a:cubicBezTo>
                    <a:cubicBezTo>
                      <a:pt x="27038" y="96799"/>
                      <a:pt x="30065" y="56876"/>
                      <a:pt x="33023" y="16953"/>
                    </a:cubicBezTo>
                    <a:cubicBezTo>
                      <a:pt x="34220" y="1181"/>
                      <a:pt x="40697" y="-5085"/>
                      <a:pt x="55765" y="4631"/>
                    </a:cubicBezTo>
                    <a:cubicBezTo>
                      <a:pt x="40909" y="3927"/>
                      <a:pt x="34994" y="10194"/>
                      <a:pt x="39852" y="24980"/>
                    </a:cubicBezTo>
                    <a:close/>
                  </a:path>
                </a:pathLst>
              </a:custGeom>
              <a:solidFill>
                <a:srgbClr val="ECCEB7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9263EA38-696A-488A-B161-B69C6C3AD514}"/>
                  </a:ext>
                </a:extLst>
              </p:cNvPr>
              <p:cNvSpPr/>
              <p:nvPr/>
            </p:nvSpPr>
            <p:spPr>
              <a:xfrm>
                <a:off x="5312971" y="1782797"/>
                <a:ext cx="785582" cy="810372"/>
              </a:xfrm>
              <a:custGeom>
                <a:avLst/>
                <a:gdLst>
                  <a:gd name="connsiteX0" fmla="*/ 754723 w 785582"/>
                  <a:gd name="connsiteY0" fmla="*/ 76960 h 810372"/>
                  <a:gd name="connsiteX1" fmla="*/ 600453 w 785582"/>
                  <a:gd name="connsiteY1" fmla="*/ 3451 h 810372"/>
                  <a:gd name="connsiteX2" fmla="*/ 439635 w 785582"/>
                  <a:gd name="connsiteY2" fmla="*/ 44571 h 810372"/>
                  <a:gd name="connsiteX3" fmla="*/ 358169 w 785582"/>
                  <a:gd name="connsiteY3" fmla="*/ 132585 h 810372"/>
                  <a:gd name="connsiteX4" fmla="*/ 296630 w 785582"/>
                  <a:gd name="connsiteY4" fmla="*/ 245664 h 810372"/>
                  <a:gd name="connsiteX5" fmla="*/ 291068 w 785582"/>
                  <a:gd name="connsiteY5" fmla="*/ 244467 h 810372"/>
                  <a:gd name="connsiteX6" fmla="*/ 314937 w 785582"/>
                  <a:gd name="connsiteY6" fmla="*/ 154201 h 810372"/>
                  <a:gd name="connsiteX7" fmla="*/ 316134 w 785582"/>
                  <a:gd name="connsiteY7" fmla="*/ 154482 h 810372"/>
                  <a:gd name="connsiteX8" fmla="*/ 312966 w 785582"/>
                  <a:gd name="connsiteY8" fmla="*/ 149976 h 810372"/>
                  <a:gd name="connsiteX9" fmla="*/ 246428 w 785582"/>
                  <a:gd name="connsiteY9" fmla="*/ 134556 h 810372"/>
                  <a:gd name="connsiteX10" fmla="*/ 147501 w 785582"/>
                  <a:gd name="connsiteY10" fmla="*/ 111743 h 810372"/>
                  <a:gd name="connsiteX11" fmla="*/ 141797 w 785582"/>
                  <a:gd name="connsiteY11" fmla="*/ 88437 h 810372"/>
                  <a:gd name="connsiteX12" fmla="*/ 137432 w 785582"/>
                  <a:gd name="connsiteY12" fmla="*/ 52317 h 810372"/>
                  <a:gd name="connsiteX13" fmla="*/ 9496 w 785582"/>
                  <a:gd name="connsiteY13" fmla="*/ 26617 h 810372"/>
                  <a:gd name="connsiteX14" fmla="*/ 906 w 785582"/>
                  <a:gd name="connsiteY14" fmla="*/ 37812 h 810372"/>
                  <a:gd name="connsiteX15" fmla="*/ 4004 w 785582"/>
                  <a:gd name="connsiteY15" fmla="*/ 59076 h 810372"/>
                  <a:gd name="connsiteX16" fmla="*/ 8862 w 785582"/>
                  <a:gd name="connsiteY16" fmla="*/ 191518 h 810372"/>
                  <a:gd name="connsiteX17" fmla="*/ 36885 w 785582"/>
                  <a:gd name="connsiteY17" fmla="*/ 567511 h 810372"/>
                  <a:gd name="connsiteX18" fmla="*/ 88849 w 785582"/>
                  <a:gd name="connsiteY18" fmla="*/ 739595 h 810372"/>
                  <a:gd name="connsiteX19" fmla="*/ 257341 w 785582"/>
                  <a:gd name="connsiteY19" fmla="*/ 793671 h 810372"/>
                  <a:gd name="connsiteX20" fmla="*/ 294166 w 785582"/>
                  <a:gd name="connsiteY20" fmla="*/ 762479 h 810372"/>
                  <a:gd name="connsiteX21" fmla="*/ 344299 w 785582"/>
                  <a:gd name="connsiteY21" fmla="*/ 690660 h 810372"/>
                  <a:gd name="connsiteX22" fmla="*/ 375068 w 785582"/>
                  <a:gd name="connsiteY22" fmla="*/ 638133 h 810372"/>
                  <a:gd name="connsiteX23" fmla="*/ 392741 w 785582"/>
                  <a:gd name="connsiteY23" fmla="*/ 600534 h 810372"/>
                  <a:gd name="connsiteX24" fmla="*/ 460828 w 785582"/>
                  <a:gd name="connsiteY24" fmla="*/ 444856 h 810372"/>
                  <a:gd name="connsiteX25" fmla="*/ 529972 w 785582"/>
                  <a:gd name="connsiteY25" fmla="*/ 381205 h 810372"/>
                  <a:gd name="connsiteX26" fmla="*/ 641220 w 785582"/>
                  <a:gd name="connsiteY26" fmla="*/ 330227 h 810372"/>
                  <a:gd name="connsiteX27" fmla="*/ 741908 w 785582"/>
                  <a:gd name="connsiteY27" fmla="*/ 233765 h 810372"/>
                  <a:gd name="connsiteX28" fmla="*/ 770495 w 785582"/>
                  <a:gd name="connsiteY28" fmla="*/ 193631 h 810372"/>
                  <a:gd name="connsiteX29" fmla="*/ 754723 w 785582"/>
                  <a:gd name="connsiteY29" fmla="*/ 76960 h 81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85582" h="810372">
                    <a:moveTo>
                      <a:pt x="754723" y="76960"/>
                    </a:moveTo>
                    <a:cubicBezTo>
                      <a:pt x="711913" y="34784"/>
                      <a:pt x="658541" y="13591"/>
                      <a:pt x="600453" y="3451"/>
                    </a:cubicBezTo>
                    <a:cubicBezTo>
                      <a:pt x="540885" y="-6969"/>
                      <a:pt x="487373" y="6057"/>
                      <a:pt x="439635" y="44571"/>
                    </a:cubicBezTo>
                    <a:cubicBezTo>
                      <a:pt x="408020" y="70130"/>
                      <a:pt x="371477" y="94704"/>
                      <a:pt x="358169" y="132585"/>
                    </a:cubicBezTo>
                    <a:cubicBezTo>
                      <a:pt x="321767" y="235807"/>
                      <a:pt x="314092" y="220528"/>
                      <a:pt x="296630" y="245664"/>
                    </a:cubicBezTo>
                    <a:cubicBezTo>
                      <a:pt x="294800" y="245242"/>
                      <a:pt x="292899" y="244890"/>
                      <a:pt x="291068" y="244467"/>
                    </a:cubicBezTo>
                    <a:cubicBezTo>
                      <a:pt x="299024" y="214402"/>
                      <a:pt x="306981" y="184337"/>
                      <a:pt x="314937" y="154201"/>
                    </a:cubicBezTo>
                    <a:cubicBezTo>
                      <a:pt x="315360" y="154271"/>
                      <a:pt x="315712" y="154342"/>
                      <a:pt x="316134" y="154482"/>
                    </a:cubicBezTo>
                    <a:cubicBezTo>
                      <a:pt x="315430" y="152933"/>
                      <a:pt x="314444" y="151455"/>
                      <a:pt x="312966" y="149976"/>
                    </a:cubicBezTo>
                    <a:cubicBezTo>
                      <a:pt x="291772" y="140682"/>
                      <a:pt x="268607" y="139626"/>
                      <a:pt x="246428" y="134556"/>
                    </a:cubicBezTo>
                    <a:cubicBezTo>
                      <a:pt x="213475" y="127022"/>
                      <a:pt x="179185" y="125051"/>
                      <a:pt x="147501" y="111743"/>
                    </a:cubicBezTo>
                    <a:cubicBezTo>
                      <a:pt x="138981" y="105617"/>
                      <a:pt x="142361" y="96464"/>
                      <a:pt x="141797" y="88437"/>
                    </a:cubicBezTo>
                    <a:cubicBezTo>
                      <a:pt x="140952" y="76327"/>
                      <a:pt x="144473" y="63653"/>
                      <a:pt x="137432" y="52317"/>
                    </a:cubicBezTo>
                    <a:cubicBezTo>
                      <a:pt x="97087" y="32390"/>
                      <a:pt x="52305" y="34362"/>
                      <a:pt x="9496" y="26617"/>
                    </a:cubicBezTo>
                    <a:cubicBezTo>
                      <a:pt x="3722" y="25560"/>
                      <a:pt x="-2333" y="29363"/>
                      <a:pt x="906" y="37812"/>
                    </a:cubicBezTo>
                    <a:cubicBezTo>
                      <a:pt x="4708" y="44501"/>
                      <a:pt x="3722" y="51964"/>
                      <a:pt x="4004" y="59076"/>
                    </a:cubicBezTo>
                    <a:cubicBezTo>
                      <a:pt x="5764" y="103223"/>
                      <a:pt x="7172" y="147371"/>
                      <a:pt x="8862" y="191518"/>
                    </a:cubicBezTo>
                    <a:cubicBezTo>
                      <a:pt x="13650" y="317201"/>
                      <a:pt x="17875" y="442955"/>
                      <a:pt x="36885" y="567511"/>
                    </a:cubicBezTo>
                    <a:cubicBezTo>
                      <a:pt x="45968" y="627220"/>
                      <a:pt x="57797" y="686435"/>
                      <a:pt x="88849" y="739595"/>
                    </a:cubicBezTo>
                    <a:cubicBezTo>
                      <a:pt x="119548" y="792122"/>
                      <a:pt x="179185" y="835354"/>
                      <a:pt x="257341" y="793671"/>
                    </a:cubicBezTo>
                    <a:cubicBezTo>
                      <a:pt x="272198" y="786348"/>
                      <a:pt x="285576" y="777194"/>
                      <a:pt x="294166" y="762479"/>
                    </a:cubicBezTo>
                    <a:cubicBezTo>
                      <a:pt x="312191" y="739454"/>
                      <a:pt x="329442" y="715867"/>
                      <a:pt x="344299" y="690660"/>
                    </a:cubicBezTo>
                    <a:cubicBezTo>
                      <a:pt x="358381" y="675381"/>
                      <a:pt x="367393" y="657144"/>
                      <a:pt x="375068" y="638133"/>
                    </a:cubicBezTo>
                    <a:cubicBezTo>
                      <a:pt x="380208" y="625248"/>
                      <a:pt x="386545" y="612926"/>
                      <a:pt x="392741" y="600534"/>
                    </a:cubicBezTo>
                    <a:cubicBezTo>
                      <a:pt x="418089" y="549768"/>
                      <a:pt x="434565" y="495200"/>
                      <a:pt x="460828" y="444856"/>
                    </a:cubicBezTo>
                    <a:cubicBezTo>
                      <a:pt x="476389" y="415072"/>
                      <a:pt x="497019" y="392963"/>
                      <a:pt x="529972" y="381205"/>
                    </a:cubicBezTo>
                    <a:cubicBezTo>
                      <a:pt x="568345" y="367545"/>
                      <a:pt x="605945" y="351139"/>
                      <a:pt x="641220" y="330227"/>
                    </a:cubicBezTo>
                    <a:cubicBezTo>
                      <a:pt x="682129" y="305865"/>
                      <a:pt x="712969" y="270801"/>
                      <a:pt x="741908" y="233765"/>
                    </a:cubicBezTo>
                    <a:cubicBezTo>
                      <a:pt x="752117" y="220880"/>
                      <a:pt x="762468" y="208065"/>
                      <a:pt x="770495" y="193631"/>
                    </a:cubicBezTo>
                    <a:cubicBezTo>
                      <a:pt x="794716" y="150399"/>
                      <a:pt x="789998" y="111743"/>
                      <a:pt x="754723" y="76960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4EE6D6ED-F766-4456-9BD3-61CF133D1CA2}"/>
                  </a:ext>
                </a:extLst>
              </p:cNvPr>
              <p:cNvSpPr/>
              <p:nvPr/>
            </p:nvSpPr>
            <p:spPr>
              <a:xfrm>
                <a:off x="6074805" y="5233485"/>
                <a:ext cx="270799" cy="477102"/>
              </a:xfrm>
              <a:custGeom>
                <a:avLst/>
                <a:gdLst>
                  <a:gd name="connsiteX0" fmla="*/ 126246 w 270799"/>
                  <a:gd name="connsiteY0" fmla="*/ 477102 h 477102"/>
                  <a:gd name="connsiteX1" fmla="*/ 270800 w 270799"/>
                  <a:gd name="connsiteY1" fmla="*/ 0 h 477102"/>
                  <a:gd name="connsiteX2" fmla="*/ 0 w 270799"/>
                  <a:gd name="connsiteY2" fmla="*/ 307835 h 477102"/>
                  <a:gd name="connsiteX3" fmla="*/ 126246 w 270799"/>
                  <a:gd name="connsiteY3" fmla="*/ 477102 h 47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0799" h="477102">
                    <a:moveTo>
                      <a:pt x="126246" y="477102"/>
                    </a:moveTo>
                    <a:cubicBezTo>
                      <a:pt x="169901" y="316707"/>
                      <a:pt x="219329" y="158072"/>
                      <a:pt x="270800" y="0"/>
                    </a:cubicBezTo>
                    <a:lnTo>
                      <a:pt x="0" y="307835"/>
                    </a:lnTo>
                    <a:lnTo>
                      <a:pt x="126246" y="477102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D71283B8-891B-4784-B2AC-E8D7834C7F04}"/>
                  </a:ext>
                </a:extLst>
              </p:cNvPr>
              <p:cNvSpPr/>
              <p:nvPr/>
            </p:nvSpPr>
            <p:spPr>
              <a:xfrm>
                <a:off x="5753161" y="5094415"/>
                <a:ext cx="595540" cy="446905"/>
              </a:xfrm>
              <a:custGeom>
                <a:avLst/>
                <a:gdLst>
                  <a:gd name="connsiteX0" fmla="*/ 580896 w 595540"/>
                  <a:gd name="connsiteY0" fmla="*/ 115130 h 446905"/>
                  <a:gd name="connsiteX1" fmla="*/ 238278 w 595540"/>
                  <a:gd name="connsiteY1" fmla="*/ 37115 h 446905"/>
                  <a:gd name="connsiteX2" fmla="*/ 226167 w 595540"/>
                  <a:gd name="connsiteY2" fmla="*/ 25145 h 446905"/>
                  <a:gd name="connsiteX3" fmla="*/ 193074 w 595540"/>
                  <a:gd name="connsiteY3" fmla="*/ 79 h 446905"/>
                  <a:gd name="connsiteX4" fmla="*/ 15076 w 595540"/>
                  <a:gd name="connsiteY4" fmla="*/ 9 h 446905"/>
                  <a:gd name="connsiteX5" fmla="*/ 571 w 595540"/>
                  <a:gd name="connsiteY5" fmla="*/ 16344 h 446905"/>
                  <a:gd name="connsiteX6" fmla="*/ 321644 w 595540"/>
                  <a:gd name="connsiteY6" fmla="*/ 446905 h 446905"/>
                  <a:gd name="connsiteX7" fmla="*/ 592444 w 595540"/>
                  <a:gd name="connsiteY7" fmla="*/ 138999 h 446905"/>
                  <a:gd name="connsiteX8" fmla="*/ 593500 w 595540"/>
                  <a:gd name="connsiteY8" fmla="*/ 135831 h 446905"/>
                  <a:gd name="connsiteX9" fmla="*/ 580896 w 595540"/>
                  <a:gd name="connsiteY9" fmla="*/ 115130 h 446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5540" h="446905">
                    <a:moveTo>
                      <a:pt x="580896" y="115130"/>
                    </a:moveTo>
                    <a:cubicBezTo>
                      <a:pt x="466549" y="89641"/>
                      <a:pt x="352554" y="62885"/>
                      <a:pt x="238278" y="37115"/>
                    </a:cubicBezTo>
                    <a:cubicBezTo>
                      <a:pt x="230321" y="35284"/>
                      <a:pt x="226026" y="32961"/>
                      <a:pt x="226167" y="25145"/>
                    </a:cubicBezTo>
                    <a:cubicBezTo>
                      <a:pt x="226590" y="1487"/>
                      <a:pt x="210466" y="79"/>
                      <a:pt x="193074" y="79"/>
                    </a:cubicBezTo>
                    <a:cubicBezTo>
                      <a:pt x="133718" y="220"/>
                      <a:pt x="74362" y="924"/>
                      <a:pt x="15076" y="9"/>
                    </a:cubicBezTo>
                    <a:cubicBezTo>
                      <a:pt x="-344" y="-273"/>
                      <a:pt x="-978" y="6345"/>
                      <a:pt x="571" y="16344"/>
                    </a:cubicBezTo>
                    <a:lnTo>
                      <a:pt x="321644" y="446905"/>
                    </a:lnTo>
                    <a:lnTo>
                      <a:pt x="592444" y="138999"/>
                    </a:lnTo>
                    <a:cubicBezTo>
                      <a:pt x="592796" y="137943"/>
                      <a:pt x="593148" y="136887"/>
                      <a:pt x="593500" y="135831"/>
                    </a:cubicBezTo>
                    <a:cubicBezTo>
                      <a:pt x="598076" y="121749"/>
                      <a:pt x="595401" y="118299"/>
                      <a:pt x="580896" y="115130"/>
                    </a:cubicBez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48C41C5C-CC3B-4C44-9693-5DEF4F70C115}"/>
                  </a:ext>
                </a:extLst>
              </p:cNvPr>
              <p:cNvSpPr/>
              <p:nvPr/>
            </p:nvSpPr>
            <p:spPr>
              <a:xfrm>
                <a:off x="5753733" y="5110758"/>
                <a:ext cx="321072" cy="666155"/>
              </a:xfrm>
              <a:custGeom>
                <a:avLst/>
                <a:gdLst>
                  <a:gd name="connsiteX0" fmla="*/ 0 w 321072"/>
                  <a:gd name="connsiteY0" fmla="*/ 0 h 666155"/>
                  <a:gd name="connsiteX1" fmla="*/ 422 w 321072"/>
                  <a:gd name="connsiteY1" fmla="*/ 2465 h 666155"/>
                  <a:gd name="connsiteX2" fmla="*/ 51541 w 321072"/>
                  <a:gd name="connsiteY2" fmla="*/ 294739 h 666155"/>
                  <a:gd name="connsiteX3" fmla="*/ 109348 w 321072"/>
                  <a:gd name="connsiteY3" fmla="*/ 630598 h 666155"/>
                  <a:gd name="connsiteX4" fmla="*/ 113925 w 321072"/>
                  <a:gd name="connsiteY4" fmla="*/ 666156 h 666155"/>
                  <a:gd name="connsiteX5" fmla="*/ 321073 w 321072"/>
                  <a:gd name="connsiteY5" fmla="*/ 430561 h 666155"/>
                  <a:gd name="connsiteX6" fmla="*/ 0 w 321072"/>
                  <a:gd name="connsiteY6" fmla="*/ 0 h 66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072" h="666155">
                    <a:moveTo>
                      <a:pt x="0" y="0"/>
                    </a:moveTo>
                    <a:cubicBezTo>
                      <a:pt x="141" y="775"/>
                      <a:pt x="282" y="1620"/>
                      <a:pt x="422" y="2465"/>
                    </a:cubicBezTo>
                    <a:cubicBezTo>
                      <a:pt x="17462" y="99913"/>
                      <a:pt x="34642" y="197291"/>
                      <a:pt x="51541" y="294739"/>
                    </a:cubicBezTo>
                    <a:cubicBezTo>
                      <a:pt x="70904" y="406692"/>
                      <a:pt x="89422" y="518786"/>
                      <a:pt x="109348" y="630598"/>
                    </a:cubicBezTo>
                    <a:cubicBezTo>
                      <a:pt x="111460" y="642568"/>
                      <a:pt x="113009" y="654467"/>
                      <a:pt x="113925" y="666156"/>
                    </a:cubicBezTo>
                    <a:lnTo>
                      <a:pt x="321073" y="43056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2705056C-8139-4597-A169-E2059E284FB1}"/>
                  </a:ext>
                </a:extLst>
              </p:cNvPr>
              <p:cNvSpPr/>
              <p:nvPr/>
            </p:nvSpPr>
            <p:spPr>
              <a:xfrm>
                <a:off x="5708921" y="5541320"/>
                <a:ext cx="563106" cy="1317400"/>
              </a:xfrm>
              <a:custGeom>
                <a:avLst/>
                <a:gdLst>
                  <a:gd name="connsiteX0" fmla="*/ 158736 w 563106"/>
                  <a:gd name="connsiteY0" fmla="*/ 235664 h 1317400"/>
                  <a:gd name="connsiteX1" fmla="*/ 110504 w 563106"/>
                  <a:gd name="connsiteY1" fmla="*/ 420281 h 1317400"/>
                  <a:gd name="connsiteX2" fmla="*/ 61991 w 563106"/>
                  <a:gd name="connsiteY2" fmla="*/ 497029 h 1317400"/>
                  <a:gd name="connsiteX3" fmla="*/ 45163 w 563106"/>
                  <a:gd name="connsiteY3" fmla="*/ 648412 h 1317400"/>
                  <a:gd name="connsiteX4" fmla="*/ 55302 w 563106"/>
                  <a:gd name="connsiteY4" fmla="*/ 675661 h 1317400"/>
                  <a:gd name="connsiteX5" fmla="*/ 54598 w 563106"/>
                  <a:gd name="connsiteY5" fmla="*/ 807611 h 1317400"/>
                  <a:gd name="connsiteX6" fmla="*/ 945 w 563106"/>
                  <a:gd name="connsiteY6" fmla="*/ 1083621 h 1317400"/>
                  <a:gd name="connsiteX7" fmla="*/ 137190 w 563106"/>
                  <a:gd name="connsiteY7" fmla="*/ 1285276 h 1317400"/>
                  <a:gd name="connsiteX8" fmla="*/ 330115 w 563106"/>
                  <a:gd name="connsiteY8" fmla="*/ 1316821 h 1317400"/>
                  <a:gd name="connsiteX9" fmla="*/ 377924 w 563106"/>
                  <a:gd name="connsiteY9" fmla="*/ 1235637 h 1317400"/>
                  <a:gd name="connsiteX10" fmla="*/ 373418 w 563106"/>
                  <a:gd name="connsiteY10" fmla="*/ 1226906 h 1317400"/>
                  <a:gd name="connsiteX11" fmla="*/ 336664 w 563106"/>
                  <a:gd name="connsiteY11" fmla="*/ 1154454 h 1317400"/>
                  <a:gd name="connsiteX12" fmla="*/ 369897 w 563106"/>
                  <a:gd name="connsiteY12" fmla="*/ 1156777 h 1317400"/>
                  <a:gd name="connsiteX13" fmla="*/ 500157 w 563106"/>
                  <a:gd name="connsiteY13" fmla="*/ 1163325 h 1317400"/>
                  <a:gd name="connsiteX14" fmla="*/ 560992 w 563106"/>
                  <a:gd name="connsiteY14" fmla="*/ 1108898 h 1317400"/>
                  <a:gd name="connsiteX15" fmla="*/ 558105 w 563106"/>
                  <a:gd name="connsiteY15" fmla="*/ 1024264 h 1317400"/>
                  <a:gd name="connsiteX16" fmla="*/ 535151 w 563106"/>
                  <a:gd name="connsiteY16" fmla="*/ 764660 h 1317400"/>
                  <a:gd name="connsiteX17" fmla="*/ 522900 w 563106"/>
                  <a:gd name="connsiteY17" fmla="*/ 595886 h 1317400"/>
                  <a:gd name="connsiteX18" fmla="*/ 452982 w 563106"/>
                  <a:gd name="connsiteY18" fmla="*/ 348814 h 1317400"/>
                  <a:gd name="connsiteX19" fmla="*/ 451503 w 563106"/>
                  <a:gd name="connsiteY19" fmla="*/ 326213 h 1317400"/>
                  <a:gd name="connsiteX20" fmla="*/ 492130 w 563106"/>
                  <a:gd name="connsiteY20" fmla="*/ 169408 h 1317400"/>
                  <a:gd name="connsiteX21" fmla="*/ 365884 w 563106"/>
                  <a:gd name="connsiteY21" fmla="*/ 0 h 1317400"/>
                  <a:gd name="connsiteX22" fmla="*/ 158736 w 563106"/>
                  <a:gd name="connsiteY22" fmla="*/ 235664 h 131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106" h="1317400">
                    <a:moveTo>
                      <a:pt x="158736" y="235664"/>
                    </a:moveTo>
                    <a:cubicBezTo>
                      <a:pt x="164087" y="301569"/>
                      <a:pt x="150287" y="363249"/>
                      <a:pt x="110504" y="420281"/>
                    </a:cubicBezTo>
                    <a:cubicBezTo>
                      <a:pt x="93183" y="445066"/>
                      <a:pt x="78116" y="471400"/>
                      <a:pt x="61991" y="497029"/>
                    </a:cubicBezTo>
                    <a:cubicBezTo>
                      <a:pt x="31997" y="544767"/>
                      <a:pt x="21646" y="594689"/>
                      <a:pt x="45163" y="648412"/>
                    </a:cubicBezTo>
                    <a:cubicBezTo>
                      <a:pt x="49036" y="657284"/>
                      <a:pt x="51712" y="666648"/>
                      <a:pt x="55302" y="675661"/>
                    </a:cubicBezTo>
                    <a:cubicBezTo>
                      <a:pt x="72976" y="719808"/>
                      <a:pt x="70018" y="763252"/>
                      <a:pt x="54598" y="807611"/>
                    </a:cubicBezTo>
                    <a:cubicBezTo>
                      <a:pt x="23547" y="896962"/>
                      <a:pt x="-5673" y="986806"/>
                      <a:pt x="945" y="1083621"/>
                    </a:cubicBezTo>
                    <a:cubicBezTo>
                      <a:pt x="7282" y="1177478"/>
                      <a:pt x="47628" y="1248241"/>
                      <a:pt x="137190" y="1285276"/>
                    </a:cubicBezTo>
                    <a:cubicBezTo>
                      <a:pt x="198870" y="1310765"/>
                      <a:pt x="263577" y="1319919"/>
                      <a:pt x="330115" y="1316821"/>
                    </a:cubicBezTo>
                    <a:cubicBezTo>
                      <a:pt x="386022" y="1314216"/>
                      <a:pt x="402709" y="1285981"/>
                      <a:pt x="377924" y="1235637"/>
                    </a:cubicBezTo>
                    <a:cubicBezTo>
                      <a:pt x="376446" y="1232680"/>
                      <a:pt x="374897" y="1229793"/>
                      <a:pt x="373418" y="1226906"/>
                    </a:cubicBezTo>
                    <a:cubicBezTo>
                      <a:pt x="361659" y="1203671"/>
                      <a:pt x="349830" y="1180435"/>
                      <a:pt x="336664" y="1154454"/>
                    </a:cubicBezTo>
                    <a:cubicBezTo>
                      <a:pt x="350253" y="1155439"/>
                      <a:pt x="360040" y="1156354"/>
                      <a:pt x="369897" y="1156777"/>
                    </a:cubicBezTo>
                    <a:cubicBezTo>
                      <a:pt x="413341" y="1158678"/>
                      <a:pt x="456573" y="1164733"/>
                      <a:pt x="500157" y="1163325"/>
                    </a:cubicBezTo>
                    <a:cubicBezTo>
                      <a:pt x="536841" y="1162128"/>
                      <a:pt x="555359" y="1144596"/>
                      <a:pt x="560992" y="1108898"/>
                    </a:cubicBezTo>
                    <a:cubicBezTo>
                      <a:pt x="565498" y="1080382"/>
                      <a:pt x="561978" y="1052217"/>
                      <a:pt x="558105" y="1024264"/>
                    </a:cubicBezTo>
                    <a:cubicBezTo>
                      <a:pt x="545995" y="938081"/>
                      <a:pt x="535996" y="851969"/>
                      <a:pt x="535151" y="764660"/>
                    </a:cubicBezTo>
                    <a:cubicBezTo>
                      <a:pt x="534659" y="708331"/>
                      <a:pt x="529730" y="651792"/>
                      <a:pt x="522900" y="595886"/>
                    </a:cubicBezTo>
                    <a:cubicBezTo>
                      <a:pt x="512409" y="510196"/>
                      <a:pt x="487624" y="427956"/>
                      <a:pt x="452982" y="348814"/>
                    </a:cubicBezTo>
                    <a:cubicBezTo>
                      <a:pt x="449602" y="341140"/>
                      <a:pt x="449532" y="334451"/>
                      <a:pt x="451503" y="326213"/>
                    </a:cubicBezTo>
                    <a:cubicBezTo>
                      <a:pt x="464389" y="273757"/>
                      <a:pt x="477978" y="221442"/>
                      <a:pt x="492130" y="169408"/>
                    </a:cubicBezTo>
                    <a:lnTo>
                      <a:pt x="365884" y="0"/>
                    </a:lnTo>
                    <a:lnTo>
                      <a:pt x="158736" y="235664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571F2CD0-81A2-4BAD-817B-6CF9C09EADAD}"/>
                  </a:ext>
                </a:extLst>
              </p:cNvPr>
              <p:cNvSpPr/>
              <p:nvPr/>
            </p:nvSpPr>
            <p:spPr>
              <a:xfrm>
                <a:off x="5266243" y="3268014"/>
                <a:ext cx="1605560" cy="1944858"/>
              </a:xfrm>
              <a:custGeom>
                <a:avLst/>
                <a:gdLst>
                  <a:gd name="connsiteX0" fmla="*/ 486574 w 1605560"/>
                  <a:gd name="connsiteY0" fmla="*/ 1826198 h 1944858"/>
                  <a:gd name="connsiteX1" fmla="*/ 680063 w 1605560"/>
                  <a:gd name="connsiteY1" fmla="*/ 1826550 h 1944858"/>
                  <a:gd name="connsiteX2" fmla="*/ 713156 w 1605560"/>
                  <a:gd name="connsiteY2" fmla="*/ 1851617 h 1944858"/>
                  <a:gd name="connsiteX3" fmla="*/ 725267 w 1605560"/>
                  <a:gd name="connsiteY3" fmla="*/ 1863587 h 1944858"/>
                  <a:gd name="connsiteX4" fmla="*/ 1082390 w 1605560"/>
                  <a:gd name="connsiteY4" fmla="*/ 1944840 h 1944858"/>
                  <a:gd name="connsiteX5" fmla="*/ 1233139 w 1605560"/>
                  <a:gd name="connsiteY5" fmla="*/ 1516251 h 1944858"/>
                  <a:gd name="connsiteX6" fmla="*/ 1280455 w 1605560"/>
                  <a:gd name="connsiteY6" fmla="*/ 1207288 h 1944858"/>
                  <a:gd name="connsiteX7" fmla="*/ 1301367 w 1605560"/>
                  <a:gd name="connsiteY7" fmla="*/ 970850 h 1944858"/>
                  <a:gd name="connsiteX8" fmla="*/ 1313830 w 1605560"/>
                  <a:gd name="connsiteY8" fmla="*/ 749760 h 1944858"/>
                  <a:gd name="connsiteX9" fmla="*/ 1327278 w 1605560"/>
                  <a:gd name="connsiteY9" fmla="*/ 722159 h 1944858"/>
                  <a:gd name="connsiteX10" fmla="*/ 1408673 w 1605560"/>
                  <a:gd name="connsiteY10" fmla="*/ 635765 h 1944858"/>
                  <a:gd name="connsiteX11" fmla="*/ 1529991 w 1605560"/>
                  <a:gd name="connsiteY11" fmla="*/ 492339 h 1944858"/>
                  <a:gd name="connsiteX12" fmla="*/ 1575335 w 1605560"/>
                  <a:gd name="connsiteY12" fmla="*/ 422843 h 1944858"/>
                  <a:gd name="connsiteX13" fmla="*/ 1605471 w 1605560"/>
                  <a:gd name="connsiteY13" fmla="*/ 329901 h 1944858"/>
                  <a:gd name="connsiteX14" fmla="*/ 1580334 w 1605560"/>
                  <a:gd name="connsiteY14" fmla="*/ 252309 h 1944858"/>
                  <a:gd name="connsiteX15" fmla="*/ 1514289 w 1605560"/>
                  <a:gd name="connsiteY15" fmla="*/ 187672 h 1944858"/>
                  <a:gd name="connsiteX16" fmla="*/ 1330517 w 1605560"/>
                  <a:gd name="connsiteY16" fmla="*/ 106418 h 1944858"/>
                  <a:gd name="connsiteX17" fmla="*/ 1012331 w 1605560"/>
                  <a:gd name="connsiteY17" fmla="*/ 89237 h 1944858"/>
                  <a:gd name="connsiteX18" fmla="*/ 970155 w 1605560"/>
                  <a:gd name="connsiteY18" fmla="*/ 98743 h 1944858"/>
                  <a:gd name="connsiteX19" fmla="*/ 847359 w 1605560"/>
                  <a:gd name="connsiteY19" fmla="*/ 153593 h 1944858"/>
                  <a:gd name="connsiteX20" fmla="*/ 812224 w 1605560"/>
                  <a:gd name="connsiteY20" fmla="*/ 146974 h 1944858"/>
                  <a:gd name="connsiteX21" fmla="*/ 711185 w 1605560"/>
                  <a:gd name="connsiteY21" fmla="*/ 67832 h 1944858"/>
                  <a:gd name="connsiteX22" fmla="*/ 483265 w 1605560"/>
                  <a:gd name="connsiteY22" fmla="*/ 27 h 1944858"/>
                  <a:gd name="connsiteX23" fmla="*/ 168388 w 1605560"/>
                  <a:gd name="connsiteY23" fmla="*/ 86984 h 1944858"/>
                  <a:gd name="connsiteX24" fmla="*/ 48197 w 1605560"/>
                  <a:gd name="connsiteY24" fmla="*/ 179222 h 1944858"/>
                  <a:gd name="connsiteX25" fmla="*/ 13555 w 1605560"/>
                  <a:gd name="connsiteY25" fmla="*/ 369049 h 1944858"/>
                  <a:gd name="connsiteX26" fmla="*/ 103681 w 1605560"/>
                  <a:gd name="connsiteY26" fmla="*/ 499943 h 1944858"/>
                  <a:gd name="connsiteX27" fmla="*/ 213733 w 1605560"/>
                  <a:gd name="connsiteY27" fmla="*/ 583028 h 1944858"/>
                  <a:gd name="connsiteX28" fmla="*/ 320264 w 1605560"/>
                  <a:gd name="connsiteY28" fmla="*/ 647735 h 1944858"/>
                  <a:gd name="connsiteX29" fmla="*/ 382437 w 1605560"/>
                  <a:gd name="connsiteY29" fmla="*/ 759477 h 1944858"/>
                  <a:gd name="connsiteX30" fmla="*/ 375185 w 1605560"/>
                  <a:gd name="connsiteY30" fmla="*/ 848053 h 1944858"/>
                  <a:gd name="connsiteX31" fmla="*/ 348006 w 1605560"/>
                  <a:gd name="connsiteY31" fmla="*/ 1024080 h 1944858"/>
                  <a:gd name="connsiteX32" fmla="*/ 341669 w 1605560"/>
                  <a:gd name="connsiteY32" fmla="*/ 1264814 h 1944858"/>
                  <a:gd name="connsiteX33" fmla="*/ 380888 w 1605560"/>
                  <a:gd name="connsiteY33" fmla="*/ 1500761 h 1944858"/>
                  <a:gd name="connsiteX34" fmla="*/ 486574 w 1605560"/>
                  <a:gd name="connsiteY34" fmla="*/ 1826198 h 194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605560" h="1944858">
                    <a:moveTo>
                      <a:pt x="486574" y="1826198"/>
                    </a:moveTo>
                    <a:cubicBezTo>
                      <a:pt x="545931" y="1827184"/>
                      <a:pt x="620707" y="1826621"/>
                      <a:pt x="680063" y="1826550"/>
                    </a:cubicBezTo>
                    <a:cubicBezTo>
                      <a:pt x="697454" y="1826550"/>
                      <a:pt x="713508" y="1827959"/>
                      <a:pt x="713156" y="1851617"/>
                    </a:cubicBezTo>
                    <a:cubicBezTo>
                      <a:pt x="713015" y="1859432"/>
                      <a:pt x="717310" y="1861756"/>
                      <a:pt x="725267" y="1863587"/>
                    </a:cubicBezTo>
                    <a:cubicBezTo>
                      <a:pt x="839543" y="1889357"/>
                      <a:pt x="968043" y="1919352"/>
                      <a:pt x="1082390" y="1944840"/>
                    </a:cubicBezTo>
                    <a:cubicBezTo>
                      <a:pt x="1096824" y="1948079"/>
                      <a:pt x="1230393" y="1530192"/>
                      <a:pt x="1233139" y="1516251"/>
                    </a:cubicBezTo>
                    <a:cubicBezTo>
                      <a:pt x="1253558" y="1414015"/>
                      <a:pt x="1269471" y="1311004"/>
                      <a:pt x="1280455" y="1207288"/>
                    </a:cubicBezTo>
                    <a:cubicBezTo>
                      <a:pt x="1288834" y="1128569"/>
                      <a:pt x="1295734" y="1049780"/>
                      <a:pt x="1301367" y="970850"/>
                    </a:cubicBezTo>
                    <a:cubicBezTo>
                      <a:pt x="1306577" y="897200"/>
                      <a:pt x="1310802" y="823480"/>
                      <a:pt x="1313830" y="749760"/>
                    </a:cubicBezTo>
                    <a:cubicBezTo>
                      <a:pt x="1314323" y="738283"/>
                      <a:pt x="1319463" y="729623"/>
                      <a:pt x="1327278" y="722159"/>
                    </a:cubicBezTo>
                    <a:cubicBezTo>
                      <a:pt x="1356006" y="694910"/>
                      <a:pt x="1381635" y="664634"/>
                      <a:pt x="1408673" y="635765"/>
                    </a:cubicBezTo>
                    <a:cubicBezTo>
                      <a:pt x="1451412" y="590069"/>
                      <a:pt x="1494152" y="544090"/>
                      <a:pt x="1529991" y="492339"/>
                    </a:cubicBezTo>
                    <a:cubicBezTo>
                      <a:pt x="1546044" y="469737"/>
                      <a:pt x="1561605" y="446924"/>
                      <a:pt x="1575335" y="422843"/>
                    </a:cubicBezTo>
                    <a:cubicBezTo>
                      <a:pt x="1591811" y="393975"/>
                      <a:pt x="1604415" y="363769"/>
                      <a:pt x="1605471" y="329901"/>
                    </a:cubicBezTo>
                    <a:cubicBezTo>
                      <a:pt x="1606597" y="300962"/>
                      <a:pt x="1597022" y="275262"/>
                      <a:pt x="1580334" y="252309"/>
                    </a:cubicBezTo>
                    <a:cubicBezTo>
                      <a:pt x="1561957" y="227172"/>
                      <a:pt x="1540904" y="204570"/>
                      <a:pt x="1514289" y="187672"/>
                    </a:cubicBezTo>
                    <a:cubicBezTo>
                      <a:pt x="1457116" y="151269"/>
                      <a:pt x="1396069" y="123175"/>
                      <a:pt x="1330517" y="106418"/>
                    </a:cubicBezTo>
                    <a:cubicBezTo>
                      <a:pt x="1225816" y="79591"/>
                      <a:pt x="1119144" y="80295"/>
                      <a:pt x="1012331" y="89237"/>
                    </a:cubicBezTo>
                    <a:cubicBezTo>
                      <a:pt x="998038" y="90434"/>
                      <a:pt x="983815" y="92687"/>
                      <a:pt x="970155" y="98743"/>
                    </a:cubicBezTo>
                    <a:cubicBezTo>
                      <a:pt x="929176" y="116909"/>
                      <a:pt x="888197" y="135216"/>
                      <a:pt x="847359" y="153593"/>
                    </a:cubicBezTo>
                    <a:cubicBezTo>
                      <a:pt x="832995" y="160071"/>
                      <a:pt x="823349" y="157465"/>
                      <a:pt x="812224" y="146974"/>
                    </a:cubicBezTo>
                    <a:cubicBezTo>
                      <a:pt x="780962" y="117613"/>
                      <a:pt x="747869" y="90364"/>
                      <a:pt x="711185" y="67832"/>
                    </a:cubicBezTo>
                    <a:cubicBezTo>
                      <a:pt x="641196" y="24952"/>
                      <a:pt x="566772" y="-959"/>
                      <a:pt x="483265" y="27"/>
                    </a:cubicBezTo>
                    <a:cubicBezTo>
                      <a:pt x="370326" y="1365"/>
                      <a:pt x="266330" y="32557"/>
                      <a:pt x="168388" y="86984"/>
                    </a:cubicBezTo>
                    <a:cubicBezTo>
                      <a:pt x="123748" y="111769"/>
                      <a:pt x="81502" y="139792"/>
                      <a:pt x="48197" y="179222"/>
                    </a:cubicBezTo>
                    <a:cubicBezTo>
                      <a:pt x="459" y="235762"/>
                      <a:pt x="-13271" y="298216"/>
                      <a:pt x="13555" y="369049"/>
                    </a:cubicBezTo>
                    <a:cubicBezTo>
                      <a:pt x="32989" y="420379"/>
                      <a:pt x="65800" y="461780"/>
                      <a:pt x="103681" y="499943"/>
                    </a:cubicBezTo>
                    <a:cubicBezTo>
                      <a:pt x="135507" y="534092"/>
                      <a:pt x="173528" y="560074"/>
                      <a:pt x="213733" y="583028"/>
                    </a:cubicBezTo>
                    <a:cubicBezTo>
                      <a:pt x="249854" y="603658"/>
                      <a:pt x="285129" y="625555"/>
                      <a:pt x="320264" y="647735"/>
                    </a:cubicBezTo>
                    <a:cubicBezTo>
                      <a:pt x="360821" y="673365"/>
                      <a:pt x="383845" y="709274"/>
                      <a:pt x="382437" y="759477"/>
                    </a:cubicBezTo>
                    <a:cubicBezTo>
                      <a:pt x="381592" y="789190"/>
                      <a:pt x="379973" y="818622"/>
                      <a:pt x="375185" y="848053"/>
                    </a:cubicBezTo>
                    <a:cubicBezTo>
                      <a:pt x="365750" y="906635"/>
                      <a:pt x="356455" y="965287"/>
                      <a:pt x="348006" y="1024080"/>
                    </a:cubicBezTo>
                    <a:cubicBezTo>
                      <a:pt x="336529" y="1104137"/>
                      <a:pt x="335896" y="1184335"/>
                      <a:pt x="341669" y="1264814"/>
                    </a:cubicBezTo>
                    <a:cubicBezTo>
                      <a:pt x="347443" y="1344730"/>
                      <a:pt x="363637" y="1422816"/>
                      <a:pt x="380888" y="1500761"/>
                    </a:cubicBezTo>
                    <a:cubicBezTo>
                      <a:pt x="386591" y="1526953"/>
                      <a:pt x="471084" y="1825917"/>
                      <a:pt x="486574" y="1826198"/>
                    </a:cubicBezTo>
                    <a:close/>
                  </a:path>
                </a:pathLst>
              </a:custGeom>
              <a:solidFill>
                <a:srgbClr val="010100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8" name="Graphic 3">
            <a:extLst>
              <a:ext uri="{FF2B5EF4-FFF2-40B4-BE49-F238E27FC236}">
                <a16:creationId xmlns="" xmlns:a16="http://schemas.microsoft.com/office/drawing/2014/main" id="{6C0B3DA2-7082-4105-9536-5F683D542F8C}"/>
              </a:ext>
            </a:extLst>
          </p:cNvPr>
          <p:cNvGrpSpPr/>
          <p:nvPr/>
        </p:nvGrpSpPr>
        <p:grpSpPr>
          <a:xfrm flipH="1">
            <a:off x="543364" y="1036236"/>
            <a:ext cx="3096860" cy="2829502"/>
            <a:chOff x="4772025" y="2219325"/>
            <a:chExt cx="2647950" cy="2419350"/>
          </a:xfrm>
        </p:grpSpPr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A09405DD-50CD-4BBC-96E0-FF93F4447D95}"/>
                </a:ext>
              </a:extLst>
            </p:cNvPr>
            <p:cNvSpPr/>
            <p:nvPr/>
          </p:nvSpPr>
          <p:spPr>
            <a:xfrm>
              <a:off x="4765834" y="2208978"/>
              <a:ext cx="2657475" cy="2438400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9F50F3CA-0F31-45D6-9658-571580107B4F}"/>
                </a:ext>
              </a:extLst>
            </p:cNvPr>
            <p:cNvSpPr/>
            <p:nvPr/>
          </p:nvSpPr>
          <p:spPr>
            <a:xfrm>
              <a:off x="4843939" y="3376136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22AFCD58-5D4E-4A25-BBCE-E642DBFC0B35}"/>
                </a:ext>
              </a:extLst>
            </p:cNvPr>
            <p:cNvSpPr/>
            <p:nvPr/>
          </p:nvSpPr>
          <p:spPr>
            <a:xfrm>
              <a:off x="5838190" y="2226801"/>
              <a:ext cx="571500" cy="533400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D87D9D4D-BF8B-4C9F-BFDF-FCBF2C7FC4E8}"/>
                </a:ext>
              </a:extLst>
            </p:cNvPr>
            <p:cNvSpPr/>
            <p:nvPr/>
          </p:nvSpPr>
          <p:spPr>
            <a:xfrm>
              <a:off x="5834438" y="2749257"/>
              <a:ext cx="123825" cy="400050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232208E1-51A9-4F72-A063-EDE255386A83}"/>
                </a:ext>
              </a:extLst>
            </p:cNvPr>
            <p:cNvSpPr/>
            <p:nvPr/>
          </p:nvSpPr>
          <p:spPr>
            <a:xfrm>
              <a:off x="5833482" y="3499857"/>
              <a:ext cx="590550" cy="1123950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3C4047B1-A1E4-4289-9939-253D05541CDF}"/>
                </a:ext>
              </a:extLst>
            </p:cNvPr>
            <p:cNvSpPr/>
            <p:nvPr/>
          </p:nvSpPr>
          <p:spPr>
            <a:xfrm>
              <a:off x="6435078" y="3090825"/>
              <a:ext cx="304800" cy="419100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=""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=""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=""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=""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=""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=""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=""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=""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=""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=""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=""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=""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=""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=""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=""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=""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=""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=""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=""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=""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=""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=""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=""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=""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=""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=""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=""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=""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=""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=""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=""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=""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=""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=""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=""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=""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=""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=""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=""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=""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=""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=""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=""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=""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=""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=""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=""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=""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=""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=""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=""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=""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=""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=""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=""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=""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=""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=""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=""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=""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=""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=""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=""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=""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=""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=""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=""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=""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=""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=""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=""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=""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=""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=""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=""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=""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=""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=""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=""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=""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=""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=""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=""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=""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=""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=""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=""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=""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=""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=""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=""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=""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=""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=""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=""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=""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=""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=""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=""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=""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=""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=""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=""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=""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=""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=""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=""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=""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=""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=""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=""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=""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=""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=""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=""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=""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=""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=""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=""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=""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=""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=""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=""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=""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=""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=""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=""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=""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=""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=""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=""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=""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="" xmlns:a16="http://schemas.microsoft.com/office/drawing/2014/main" id="{EF464CDE-F821-42A4-A9F5-B6DD25F0581F}"/>
              </a:ext>
            </a:extLst>
          </p:cNvPr>
          <p:cNvSpPr/>
          <p:nvPr/>
        </p:nvSpPr>
        <p:spPr>
          <a:xfrm>
            <a:off x="5250257" y="4468180"/>
            <a:ext cx="6322013" cy="360040"/>
          </a:xfrm>
          <a:prstGeom prst="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3" name="Rectangle 17">
            <a:extLst>
              <a:ext uri="{FF2B5EF4-FFF2-40B4-BE49-F238E27FC236}">
                <a16:creationId xmlns="" xmlns:a16="http://schemas.microsoft.com/office/drawing/2014/main" id="{075D4F5C-61CC-4FBD-87F0-F7107AEF5CF5}"/>
              </a:ext>
            </a:extLst>
          </p:cNvPr>
          <p:cNvSpPr/>
          <p:nvPr/>
        </p:nvSpPr>
        <p:spPr>
          <a:xfrm>
            <a:off x="5250257" y="4901897"/>
            <a:ext cx="6322013" cy="360040"/>
          </a:xfrm>
          <a:prstGeom prst="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5" name="Rectangle 21">
            <a:extLst>
              <a:ext uri="{FF2B5EF4-FFF2-40B4-BE49-F238E27FC236}">
                <a16:creationId xmlns="" xmlns:a16="http://schemas.microsoft.com/office/drawing/2014/main" id="{AD479A10-8299-47E1-95ED-74364017B374}"/>
              </a:ext>
            </a:extLst>
          </p:cNvPr>
          <p:cNvSpPr/>
          <p:nvPr/>
        </p:nvSpPr>
        <p:spPr>
          <a:xfrm>
            <a:off x="5250257" y="5344406"/>
            <a:ext cx="6322013" cy="360040"/>
          </a:xfrm>
          <a:prstGeom prst="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Rectangle 25">
            <a:extLst>
              <a:ext uri="{FF2B5EF4-FFF2-40B4-BE49-F238E27FC236}">
                <a16:creationId xmlns="" xmlns:a16="http://schemas.microsoft.com/office/drawing/2014/main" id="{B2FCB356-A541-4924-AE9D-E54A461CBB71}"/>
              </a:ext>
            </a:extLst>
          </p:cNvPr>
          <p:cNvSpPr/>
          <p:nvPr/>
        </p:nvSpPr>
        <p:spPr>
          <a:xfrm>
            <a:off x="5250257" y="5769332"/>
            <a:ext cx="6322013" cy="360040"/>
          </a:xfrm>
          <a:prstGeom prst="rect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aphicFrame>
        <p:nvGraphicFramePr>
          <p:cNvPr id="19" name="Chart 61">
            <a:extLst>
              <a:ext uri="{FF2B5EF4-FFF2-40B4-BE49-F238E27FC236}">
                <a16:creationId xmlns="" xmlns:a16="http://schemas.microsoft.com/office/drawing/2014/main" id="{FCB69F9C-14D5-4000-A438-FF20E24CD851}"/>
              </a:ext>
            </a:extLst>
          </p:cNvPr>
          <p:cNvGraphicFramePr/>
          <p:nvPr/>
        </p:nvGraphicFramePr>
        <p:xfrm>
          <a:off x="4966413" y="4189386"/>
          <a:ext cx="6930313" cy="2004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111E222-3A7C-445C-99AA-7F991EB9A543}"/>
              </a:ext>
            </a:extLst>
          </p:cNvPr>
          <p:cNvSpPr txBox="1"/>
          <p:nvPr/>
        </p:nvSpPr>
        <p:spPr>
          <a:xfrm>
            <a:off x="5223761" y="1668511"/>
            <a:ext cx="3097025" cy="38472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JAMES JONSSON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40764AB-B78E-44C0-9848-910D18CB998F}"/>
              </a:ext>
            </a:extLst>
          </p:cNvPr>
          <p:cNvSpPr txBox="1"/>
          <p:nvPr/>
        </p:nvSpPr>
        <p:spPr>
          <a:xfrm>
            <a:off x="5223761" y="2205450"/>
            <a:ext cx="3253507" cy="3847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0" rIns="3600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Contents Here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="" xmlns:a16="http://schemas.microsoft.com/office/drawing/2014/main" id="{3004E496-5465-4722-9727-8C30E8E59A5D}"/>
              </a:ext>
            </a:extLst>
          </p:cNvPr>
          <p:cNvSpPr/>
          <p:nvPr/>
        </p:nvSpPr>
        <p:spPr>
          <a:xfrm>
            <a:off x="5208905" y="2742389"/>
            <a:ext cx="6363365" cy="1368152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7" name="Rectangle 10">
            <a:extLst>
              <a:ext uri="{FF2B5EF4-FFF2-40B4-BE49-F238E27FC236}">
                <a16:creationId xmlns="" xmlns:a16="http://schemas.microsoft.com/office/drawing/2014/main" id="{763D3BA9-EE63-42E0-B39A-3D6CA0F0BE1E}"/>
              </a:ext>
            </a:extLst>
          </p:cNvPr>
          <p:cNvSpPr/>
          <p:nvPr/>
        </p:nvSpPr>
        <p:spPr>
          <a:xfrm>
            <a:off x="5401662" y="2918635"/>
            <a:ext cx="5977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0BE5FEC-2ACB-45AA-906B-4BC71EE715C6}"/>
              </a:ext>
            </a:extLst>
          </p:cNvPr>
          <p:cNvSpPr txBox="1"/>
          <p:nvPr/>
        </p:nvSpPr>
        <p:spPr>
          <a:xfrm>
            <a:off x="5480389" y="4568321"/>
            <a:ext cx="2039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Skills – 70%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3054928-9459-47C7-B755-DB78F9D15937}"/>
              </a:ext>
            </a:extLst>
          </p:cNvPr>
          <p:cNvSpPr txBox="1"/>
          <p:nvPr/>
        </p:nvSpPr>
        <p:spPr>
          <a:xfrm>
            <a:off x="5475056" y="4996177"/>
            <a:ext cx="2039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Skills – 80%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3552A99-7F7F-4FA9-BDF2-38E1974D9D88}"/>
              </a:ext>
            </a:extLst>
          </p:cNvPr>
          <p:cNvSpPr txBox="1"/>
          <p:nvPr/>
        </p:nvSpPr>
        <p:spPr>
          <a:xfrm>
            <a:off x="5469723" y="5424033"/>
            <a:ext cx="2039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Skills – 60%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939EE97-5243-4E94-9612-28EFF4932458}"/>
              </a:ext>
            </a:extLst>
          </p:cNvPr>
          <p:cNvSpPr txBox="1"/>
          <p:nvPr/>
        </p:nvSpPr>
        <p:spPr>
          <a:xfrm>
            <a:off x="5464390" y="5851889"/>
            <a:ext cx="2039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Skills – 90%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3B69831-DFD9-4270-909C-D8DFF1B36D2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=""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0E19DD3F-DDBA-4556-9B26-A9CFEFB1ACE9}"/>
              </a:ext>
            </a:extLst>
          </p:cNvPr>
          <p:cNvSpPr/>
          <p:nvPr/>
        </p:nvSpPr>
        <p:spPr>
          <a:xfrm>
            <a:off x="6262354" y="2645100"/>
            <a:ext cx="5303" cy="5303"/>
          </a:xfrm>
          <a:custGeom>
            <a:avLst/>
            <a:gdLst/>
            <a:ahLst/>
            <a:cxnLst/>
            <a:rect l="l" t="t" r="r" b="b"/>
            <a:pathLst>
              <a:path w="2817" h="2817"/>
            </a:pathLst>
          </a:custGeom>
          <a:solidFill>
            <a:srgbClr val="972B75"/>
          </a:solidFill>
          <a:ln w="28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87C89606-9A9A-4A12-8D8F-616B0F700D6B}"/>
              </a:ext>
            </a:extLst>
          </p:cNvPr>
          <p:cNvSpPr/>
          <p:nvPr/>
        </p:nvSpPr>
        <p:spPr>
          <a:xfrm>
            <a:off x="6262354" y="2645100"/>
            <a:ext cx="5303" cy="5303"/>
          </a:xfrm>
          <a:custGeom>
            <a:avLst/>
            <a:gdLst/>
            <a:ahLst/>
            <a:cxnLst/>
            <a:rect l="l" t="t" r="r" b="b"/>
            <a:pathLst>
              <a:path w="2817" h="2817"/>
            </a:pathLst>
          </a:custGeom>
          <a:solidFill>
            <a:srgbClr val="9D4E24"/>
          </a:solidFill>
          <a:ln w="28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33D08D90-3F0D-400B-9655-E919E18844AD}"/>
              </a:ext>
            </a:extLst>
          </p:cNvPr>
          <p:cNvGrpSpPr/>
          <p:nvPr/>
        </p:nvGrpSpPr>
        <p:grpSpPr>
          <a:xfrm>
            <a:off x="6641219" y="0"/>
            <a:ext cx="5552795" cy="7251483"/>
            <a:chOff x="6641219" y="0"/>
            <a:chExt cx="5552795" cy="7251483"/>
          </a:xfrm>
        </p:grpSpPr>
        <p:grpSp>
          <p:nvGrpSpPr>
            <p:cNvPr id="82" name="Group 81">
              <a:extLst>
                <a:ext uri="{FF2B5EF4-FFF2-40B4-BE49-F238E27FC236}">
                  <a16:creationId xmlns="" xmlns:a16="http://schemas.microsoft.com/office/drawing/2014/main" id="{0FD96525-5C49-4E23-9D8C-404D53EA2189}"/>
                </a:ext>
              </a:extLst>
            </p:cNvPr>
            <p:cNvGrpSpPr/>
            <p:nvPr/>
          </p:nvGrpSpPr>
          <p:grpSpPr>
            <a:xfrm>
              <a:off x="9294736" y="0"/>
              <a:ext cx="2899278" cy="6855505"/>
              <a:chOff x="9294736" y="0"/>
              <a:chExt cx="2899278" cy="685550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="" xmlns:a16="http://schemas.microsoft.com/office/drawing/2014/main" id="{8F1CF653-8894-4346-A25C-C898717A71CF}"/>
                  </a:ext>
                </a:extLst>
              </p:cNvPr>
              <p:cNvSpPr/>
              <p:nvPr/>
            </p:nvSpPr>
            <p:spPr>
              <a:xfrm>
                <a:off x="9294736" y="0"/>
                <a:ext cx="2899278" cy="6855505"/>
              </a:xfrm>
              <a:custGeom>
                <a:avLst/>
                <a:gdLst>
                  <a:gd name="connsiteX0" fmla="*/ 0 w 2218926"/>
                  <a:gd name="connsiteY0" fmla="*/ 0 h 2285893"/>
                  <a:gd name="connsiteX1" fmla="*/ 2218926 w 2218926"/>
                  <a:gd name="connsiteY1" fmla="*/ 0 h 2285893"/>
                  <a:gd name="connsiteX2" fmla="*/ 2218926 w 2218926"/>
                  <a:gd name="connsiteY2" fmla="*/ 2285893 h 2285893"/>
                  <a:gd name="connsiteX3" fmla="*/ 0 w 2218926"/>
                  <a:gd name="connsiteY3" fmla="*/ 2285893 h 2285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926" h="2285893">
                    <a:moveTo>
                      <a:pt x="0" y="0"/>
                    </a:moveTo>
                    <a:lnTo>
                      <a:pt x="2218926" y="0"/>
                    </a:lnTo>
                    <a:lnTo>
                      <a:pt x="2218926" y="2285893"/>
                    </a:lnTo>
                    <a:lnTo>
                      <a:pt x="0" y="2285893"/>
                    </a:lnTo>
                    <a:close/>
                  </a:path>
                </a:pathLst>
              </a:custGeom>
              <a:solidFill>
                <a:srgbClr val="9D4E2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="" xmlns:a16="http://schemas.microsoft.com/office/drawing/2014/main" id="{F9716430-A694-4A90-8CA8-9DF599A29980}"/>
                  </a:ext>
                </a:extLst>
              </p:cNvPr>
              <p:cNvSpPr/>
              <p:nvPr/>
            </p:nvSpPr>
            <p:spPr>
              <a:xfrm>
                <a:off x="9513787" y="0"/>
                <a:ext cx="2461096" cy="2416804"/>
              </a:xfrm>
              <a:prstGeom prst="rect">
                <a:avLst/>
              </a:pr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="" xmlns:a16="http://schemas.microsoft.com/office/drawing/2014/main" id="{67547B1E-FD3E-4739-9C58-146DE3AB2547}"/>
                  </a:ext>
                </a:extLst>
              </p:cNvPr>
              <p:cNvSpPr/>
              <p:nvPr/>
            </p:nvSpPr>
            <p:spPr>
              <a:xfrm>
                <a:off x="9493161" y="2551316"/>
                <a:ext cx="2495913" cy="3376237"/>
              </a:xfrm>
              <a:custGeom>
                <a:avLst/>
                <a:gdLst>
                  <a:gd name="connsiteX0" fmla="*/ 113 w 1325788"/>
                  <a:gd name="connsiteY0" fmla="*/ 3493 h 1793402"/>
                  <a:gd name="connsiteX1" fmla="*/ 0 w 1325788"/>
                  <a:gd name="connsiteY1" fmla="*/ 1489248 h 1793402"/>
                  <a:gd name="connsiteX2" fmla="*/ 1325789 w 1325788"/>
                  <a:gd name="connsiteY2" fmla="*/ 1793403 h 1793402"/>
                  <a:gd name="connsiteX3" fmla="*/ 1314323 w 1325788"/>
                  <a:gd name="connsiteY3" fmla="*/ 0 h 179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788" h="1793402">
                    <a:moveTo>
                      <a:pt x="113" y="3493"/>
                    </a:moveTo>
                    <a:lnTo>
                      <a:pt x="0" y="1489248"/>
                    </a:lnTo>
                    <a:lnTo>
                      <a:pt x="1325789" y="1793403"/>
                    </a:lnTo>
                    <a:lnTo>
                      <a:pt x="1314323" y="0"/>
                    </a:ln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2AD9F643-25F7-4768-A94D-98F90B10CD67}"/>
                  </a:ext>
                </a:extLst>
              </p:cNvPr>
              <p:cNvSpPr/>
              <p:nvPr/>
            </p:nvSpPr>
            <p:spPr>
              <a:xfrm>
                <a:off x="9495178" y="5565439"/>
                <a:ext cx="2479705" cy="1290066"/>
              </a:xfrm>
              <a:custGeom>
                <a:avLst/>
                <a:gdLst>
                  <a:gd name="connsiteX0" fmla="*/ 1313674 w 1317179"/>
                  <a:gd name="connsiteY0" fmla="*/ 685263 h 685262"/>
                  <a:gd name="connsiteX1" fmla="*/ 3662 w 1317179"/>
                  <a:gd name="connsiteY1" fmla="*/ 685263 h 685262"/>
                  <a:gd name="connsiteX2" fmla="*/ 56 w 1317179"/>
                  <a:gd name="connsiteY2" fmla="*/ 675486 h 685262"/>
                  <a:gd name="connsiteX3" fmla="*/ 0 w 1317179"/>
                  <a:gd name="connsiteY3" fmla="*/ 666556 h 685262"/>
                  <a:gd name="connsiteX4" fmla="*/ 0 w 1317179"/>
                  <a:gd name="connsiteY4" fmla="*/ 21086 h 685262"/>
                  <a:gd name="connsiteX5" fmla="*/ 23496 w 1317179"/>
                  <a:gd name="connsiteY5" fmla="*/ 2943 h 685262"/>
                  <a:gd name="connsiteX6" fmla="*/ 1076628 w 1317179"/>
                  <a:gd name="connsiteY6" fmla="*/ 280164 h 685262"/>
                  <a:gd name="connsiteX7" fmla="*/ 1300630 w 1317179"/>
                  <a:gd name="connsiteY7" fmla="*/ 339017 h 685262"/>
                  <a:gd name="connsiteX8" fmla="*/ 1317112 w 1317179"/>
                  <a:gd name="connsiteY8" fmla="*/ 360654 h 685262"/>
                  <a:gd name="connsiteX9" fmla="*/ 1317083 w 1317179"/>
                  <a:gd name="connsiteY9" fmla="*/ 670049 h 685262"/>
                  <a:gd name="connsiteX10" fmla="*/ 1313674 w 1317179"/>
                  <a:gd name="connsiteY10" fmla="*/ 685263 h 68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7179" h="685262">
                    <a:moveTo>
                      <a:pt x="1313674" y="685263"/>
                    </a:moveTo>
                    <a:cubicBezTo>
                      <a:pt x="876994" y="685263"/>
                      <a:pt x="440343" y="685263"/>
                      <a:pt x="3662" y="685263"/>
                    </a:cubicBezTo>
                    <a:cubicBezTo>
                      <a:pt x="901" y="682586"/>
                      <a:pt x="84" y="679177"/>
                      <a:pt x="56" y="675486"/>
                    </a:cubicBezTo>
                    <a:cubicBezTo>
                      <a:pt x="28" y="672500"/>
                      <a:pt x="0" y="669514"/>
                      <a:pt x="0" y="666556"/>
                    </a:cubicBezTo>
                    <a:cubicBezTo>
                      <a:pt x="0" y="451399"/>
                      <a:pt x="0" y="236243"/>
                      <a:pt x="0" y="21086"/>
                    </a:cubicBezTo>
                    <a:cubicBezTo>
                      <a:pt x="0" y="-1649"/>
                      <a:pt x="1549" y="-2861"/>
                      <a:pt x="23496" y="2943"/>
                    </a:cubicBezTo>
                    <a:cubicBezTo>
                      <a:pt x="52852" y="10690"/>
                      <a:pt x="953258" y="247709"/>
                      <a:pt x="1076628" y="280164"/>
                    </a:cubicBezTo>
                    <a:cubicBezTo>
                      <a:pt x="1151286" y="299801"/>
                      <a:pt x="1225944" y="319437"/>
                      <a:pt x="1300630" y="339017"/>
                    </a:cubicBezTo>
                    <a:cubicBezTo>
                      <a:pt x="1315675" y="342962"/>
                      <a:pt x="1317112" y="344708"/>
                      <a:pt x="1317112" y="360654"/>
                    </a:cubicBezTo>
                    <a:cubicBezTo>
                      <a:pt x="1317140" y="463795"/>
                      <a:pt x="1317140" y="566936"/>
                      <a:pt x="1317083" y="670049"/>
                    </a:cubicBezTo>
                    <a:cubicBezTo>
                      <a:pt x="1317112" y="675317"/>
                      <a:pt x="1318013" y="680896"/>
                      <a:pt x="1313674" y="685263"/>
                    </a:cubicBez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D64CA866-B029-47D3-BF7C-05D1504D72D4}"/>
                  </a:ext>
                </a:extLst>
              </p:cNvPr>
              <p:cNvSpPr/>
              <p:nvPr/>
            </p:nvSpPr>
            <p:spPr>
              <a:xfrm>
                <a:off x="11364923" y="3015604"/>
                <a:ext cx="512661" cy="2848066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BE1004C6-0215-42D2-99E1-59648AB04946}"/>
                  </a:ext>
                </a:extLst>
              </p:cNvPr>
              <p:cNvSpPr/>
              <p:nvPr/>
            </p:nvSpPr>
            <p:spPr>
              <a:xfrm>
                <a:off x="10771548" y="2760809"/>
                <a:ext cx="1185547" cy="2942500"/>
              </a:xfrm>
              <a:custGeom>
                <a:avLst/>
                <a:gdLst>
                  <a:gd name="connsiteX0" fmla="*/ 569171 w 629743"/>
                  <a:gd name="connsiteY0" fmla="*/ 142671 h 1563008"/>
                  <a:gd name="connsiteX1" fmla="*/ 491780 w 629743"/>
                  <a:gd name="connsiteY1" fmla="*/ 138868 h 1563008"/>
                  <a:gd name="connsiteX2" fmla="*/ 428475 w 629743"/>
                  <a:gd name="connsiteY2" fmla="*/ 145545 h 1563008"/>
                  <a:gd name="connsiteX3" fmla="*/ 397147 w 629743"/>
                  <a:gd name="connsiteY3" fmla="*/ 150419 h 1563008"/>
                  <a:gd name="connsiteX4" fmla="*/ 335195 w 629743"/>
                  <a:gd name="connsiteY4" fmla="*/ 159913 h 1563008"/>
                  <a:gd name="connsiteX5" fmla="*/ 332574 w 629743"/>
                  <a:gd name="connsiteY5" fmla="*/ 160307 h 1563008"/>
                  <a:gd name="connsiteX6" fmla="*/ 318009 w 629743"/>
                  <a:gd name="connsiteY6" fmla="*/ 174929 h 1563008"/>
                  <a:gd name="connsiteX7" fmla="*/ 308430 w 629743"/>
                  <a:gd name="connsiteY7" fmla="*/ 178676 h 1563008"/>
                  <a:gd name="connsiteX8" fmla="*/ 264650 w 629743"/>
                  <a:gd name="connsiteY8" fmla="*/ 178113 h 1563008"/>
                  <a:gd name="connsiteX9" fmla="*/ 262959 w 629743"/>
                  <a:gd name="connsiteY9" fmla="*/ 177690 h 1563008"/>
                  <a:gd name="connsiteX10" fmla="*/ 232645 w 629743"/>
                  <a:gd name="connsiteY10" fmla="*/ 182508 h 1563008"/>
                  <a:gd name="connsiteX11" fmla="*/ 226137 w 629743"/>
                  <a:gd name="connsiteY11" fmla="*/ 189579 h 1563008"/>
                  <a:gd name="connsiteX12" fmla="*/ 225968 w 629743"/>
                  <a:gd name="connsiteY12" fmla="*/ 202088 h 1563008"/>
                  <a:gd name="connsiteX13" fmla="*/ 225968 w 629743"/>
                  <a:gd name="connsiteY13" fmla="*/ 925568 h 1563008"/>
                  <a:gd name="connsiteX14" fmla="*/ 225799 w 629743"/>
                  <a:gd name="connsiteY14" fmla="*/ 938978 h 1563008"/>
                  <a:gd name="connsiteX15" fmla="*/ 219742 w 629743"/>
                  <a:gd name="connsiteY15" fmla="*/ 948670 h 1563008"/>
                  <a:gd name="connsiteX16" fmla="*/ 219601 w 629743"/>
                  <a:gd name="connsiteY16" fmla="*/ 900438 h 1563008"/>
                  <a:gd name="connsiteX17" fmla="*/ 221883 w 629743"/>
                  <a:gd name="connsiteY17" fmla="*/ 952248 h 1563008"/>
                  <a:gd name="connsiteX18" fmla="*/ 222362 w 629743"/>
                  <a:gd name="connsiteY18" fmla="*/ 961151 h 1563008"/>
                  <a:gd name="connsiteX19" fmla="*/ 222362 w 629743"/>
                  <a:gd name="connsiteY19" fmla="*/ 1528130 h 1563008"/>
                  <a:gd name="connsiteX20" fmla="*/ 220953 w 629743"/>
                  <a:gd name="connsiteY20" fmla="*/ 1540470 h 1563008"/>
                  <a:gd name="connsiteX21" fmla="*/ 210360 w 629743"/>
                  <a:gd name="connsiteY21" fmla="*/ 1547795 h 1563008"/>
                  <a:gd name="connsiteX22" fmla="*/ 142745 w 629743"/>
                  <a:gd name="connsiteY22" fmla="*/ 1562163 h 1563008"/>
                  <a:gd name="connsiteX23" fmla="*/ 125194 w 629743"/>
                  <a:gd name="connsiteY23" fmla="*/ 1563008 h 1563008"/>
                  <a:gd name="connsiteX24" fmla="*/ 112657 w 629743"/>
                  <a:gd name="connsiteY24" fmla="*/ 1559599 h 1563008"/>
                  <a:gd name="connsiteX25" fmla="*/ 58875 w 629743"/>
                  <a:gd name="connsiteY25" fmla="*/ 1549739 h 1563008"/>
                  <a:gd name="connsiteX26" fmla="*/ 40900 w 629743"/>
                  <a:gd name="connsiteY26" fmla="*/ 1546640 h 1563008"/>
                  <a:gd name="connsiteX27" fmla="*/ 31913 w 629743"/>
                  <a:gd name="connsiteY27" fmla="*/ 1534497 h 1563008"/>
                  <a:gd name="connsiteX28" fmla="*/ 29913 w 629743"/>
                  <a:gd name="connsiteY28" fmla="*/ 1527229 h 1563008"/>
                  <a:gd name="connsiteX29" fmla="*/ 25236 w 629743"/>
                  <a:gd name="connsiteY29" fmla="*/ 1499366 h 1563008"/>
                  <a:gd name="connsiteX30" fmla="*/ 24616 w 629743"/>
                  <a:gd name="connsiteY30" fmla="*/ 1315256 h 1563008"/>
                  <a:gd name="connsiteX31" fmla="*/ 20982 w 629743"/>
                  <a:gd name="connsiteY31" fmla="*/ 1102043 h 1563008"/>
                  <a:gd name="connsiteX32" fmla="*/ 17827 w 629743"/>
                  <a:gd name="connsiteY32" fmla="*/ 899536 h 1563008"/>
                  <a:gd name="connsiteX33" fmla="*/ 13742 w 629743"/>
                  <a:gd name="connsiteY33" fmla="*/ 672942 h 1563008"/>
                  <a:gd name="connsiteX34" fmla="*/ 10389 w 629743"/>
                  <a:gd name="connsiteY34" fmla="*/ 452573 h 1563008"/>
                  <a:gd name="connsiteX35" fmla="*/ 6783 w 629743"/>
                  <a:gd name="connsiteY35" fmla="*/ 271534 h 1563008"/>
                  <a:gd name="connsiteX36" fmla="*/ 3881 w 629743"/>
                  <a:gd name="connsiteY36" fmla="*/ 215611 h 1563008"/>
                  <a:gd name="connsiteX37" fmla="*/ 4445 w 629743"/>
                  <a:gd name="connsiteY37" fmla="*/ 204032 h 1563008"/>
                  <a:gd name="connsiteX38" fmla="*/ 4247 w 629743"/>
                  <a:gd name="connsiteY38" fmla="*/ 94186 h 1563008"/>
                  <a:gd name="connsiteX39" fmla="*/ 303 w 629743"/>
                  <a:gd name="connsiteY39" fmla="*/ 32064 h 1563008"/>
                  <a:gd name="connsiteX40" fmla="*/ 9572 w 629743"/>
                  <a:gd name="connsiteY40" fmla="*/ 15442 h 1563008"/>
                  <a:gd name="connsiteX41" fmla="*/ 19602 w 629743"/>
                  <a:gd name="connsiteY41" fmla="*/ 14259 h 1563008"/>
                  <a:gd name="connsiteX42" fmla="*/ 44507 w 629743"/>
                  <a:gd name="connsiteY42" fmla="*/ 11357 h 1563008"/>
                  <a:gd name="connsiteX43" fmla="*/ 112460 w 629743"/>
                  <a:gd name="connsiteY43" fmla="*/ 2624 h 1563008"/>
                  <a:gd name="connsiteX44" fmla="*/ 187907 w 629743"/>
                  <a:gd name="connsiteY44" fmla="*/ 3074 h 1563008"/>
                  <a:gd name="connsiteX45" fmla="*/ 199514 w 629743"/>
                  <a:gd name="connsiteY45" fmla="*/ 3328 h 1563008"/>
                  <a:gd name="connsiteX46" fmla="*/ 348859 w 629743"/>
                  <a:gd name="connsiteY46" fmla="*/ 3553 h 1563008"/>
                  <a:gd name="connsiteX47" fmla="*/ 546238 w 629743"/>
                  <a:gd name="connsiteY47" fmla="*/ 6991 h 1563008"/>
                  <a:gd name="connsiteX48" fmla="*/ 555028 w 629743"/>
                  <a:gd name="connsiteY48" fmla="*/ 8343 h 1563008"/>
                  <a:gd name="connsiteX49" fmla="*/ 568579 w 629743"/>
                  <a:gd name="connsiteY49" fmla="*/ 11526 h 1563008"/>
                  <a:gd name="connsiteX50" fmla="*/ 623685 w 629743"/>
                  <a:gd name="connsiteY50" fmla="*/ 11526 h 1563008"/>
                  <a:gd name="connsiteX51" fmla="*/ 628446 w 629743"/>
                  <a:gd name="connsiteY51" fmla="*/ 23246 h 1563008"/>
                  <a:gd name="connsiteX52" fmla="*/ 584469 w 629743"/>
                  <a:gd name="connsiteY52" fmla="*/ 42066 h 1563008"/>
                  <a:gd name="connsiteX53" fmla="*/ 573988 w 629743"/>
                  <a:gd name="connsiteY53" fmla="*/ 48320 h 1563008"/>
                  <a:gd name="connsiteX54" fmla="*/ 572213 w 629743"/>
                  <a:gd name="connsiteY54" fmla="*/ 59674 h 1563008"/>
                  <a:gd name="connsiteX55" fmla="*/ 572185 w 629743"/>
                  <a:gd name="connsiteY55" fmla="*/ 131149 h 1563008"/>
                  <a:gd name="connsiteX56" fmla="*/ 569171 w 629743"/>
                  <a:gd name="connsiteY56" fmla="*/ 142671 h 156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29743" h="1563008">
                    <a:moveTo>
                      <a:pt x="569171" y="142671"/>
                    </a:moveTo>
                    <a:cubicBezTo>
                      <a:pt x="543252" y="143967"/>
                      <a:pt x="517727" y="138502"/>
                      <a:pt x="491780" y="138868"/>
                    </a:cubicBezTo>
                    <a:cubicBezTo>
                      <a:pt x="470340" y="139150"/>
                      <a:pt x="449520" y="142446"/>
                      <a:pt x="428475" y="145545"/>
                    </a:cubicBezTo>
                    <a:cubicBezTo>
                      <a:pt x="418051" y="147066"/>
                      <a:pt x="407627" y="149066"/>
                      <a:pt x="397147" y="150419"/>
                    </a:cubicBezTo>
                    <a:cubicBezTo>
                      <a:pt x="376440" y="153123"/>
                      <a:pt x="355592" y="155067"/>
                      <a:pt x="335195" y="159913"/>
                    </a:cubicBezTo>
                    <a:cubicBezTo>
                      <a:pt x="334321" y="160110"/>
                      <a:pt x="333392" y="160448"/>
                      <a:pt x="332574" y="160307"/>
                    </a:cubicBezTo>
                    <a:cubicBezTo>
                      <a:pt x="320770" y="158307"/>
                      <a:pt x="316967" y="164167"/>
                      <a:pt x="318009" y="174929"/>
                    </a:cubicBezTo>
                    <a:cubicBezTo>
                      <a:pt x="315643" y="178282"/>
                      <a:pt x="312037" y="178704"/>
                      <a:pt x="308430" y="178676"/>
                    </a:cubicBezTo>
                    <a:cubicBezTo>
                      <a:pt x="293837" y="178564"/>
                      <a:pt x="279215" y="179493"/>
                      <a:pt x="264650" y="178113"/>
                    </a:cubicBezTo>
                    <a:cubicBezTo>
                      <a:pt x="264058" y="178056"/>
                      <a:pt x="263241" y="177465"/>
                      <a:pt x="262959" y="177690"/>
                    </a:cubicBezTo>
                    <a:cubicBezTo>
                      <a:pt x="253888" y="185832"/>
                      <a:pt x="242759" y="181043"/>
                      <a:pt x="232645" y="182508"/>
                    </a:cubicBezTo>
                    <a:cubicBezTo>
                      <a:pt x="228335" y="183128"/>
                      <a:pt x="226391" y="185438"/>
                      <a:pt x="226137" y="189579"/>
                    </a:cubicBezTo>
                    <a:cubicBezTo>
                      <a:pt x="225884" y="193749"/>
                      <a:pt x="225968" y="197918"/>
                      <a:pt x="225968" y="202088"/>
                    </a:cubicBezTo>
                    <a:cubicBezTo>
                      <a:pt x="225968" y="443248"/>
                      <a:pt x="225968" y="684408"/>
                      <a:pt x="225968" y="925568"/>
                    </a:cubicBezTo>
                    <a:cubicBezTo>
                      <a:pt x="225968" y="930048"/>
                      <a:pt x="226109" y="934527"/>
                      <a:pt x="225799" y="938978"/>
                    </a:cubicBezTo>
                    <a:cubicBezTo>
                      <a:pt x="225546" y="942500"/>
                      <a:pt x="224982" y="945965"/>
                      <a:pt x="219742" y="948670"/>
                    </a:cubicBezTo>
                    <a:cubicBezTo>
                      <a:pt x="219460" y="931175"/>
                      <a:pt x="219714" y="914806"/>
                      <a:pt x="219601" y="900438"/>
                    </a:cubicBezTo>
                    <a:cubicBezTo>
                      <a:pt x="221094" y="916356"/>
                      <a:pt x="216812" y="934414"/>
                      <a:pt x="221883" y="952248"/>
                    </a:cubicBezTo>
                    <a:cubicBezTo>
                      <a:pt x="222700" y="955121"/>
                      <a:pt x="222362" y="958164"/>
                      <a:pt x="222362" y="961151"/>
                    </a:cubicBezTo>
                    <a:cubicBezTo>
                      <a:pt x="222390" y="1150134"/>
                      <a:pt x="222390" y="1339118"/>
                      <a:pt x="222362" y="1528130"/>
                    </a:cubicBezTo>
                    <a:cubicBezTo>
                      <a:pt x="222362" y="1532272"/>
                      <a:pt x="222728" y="1536498"/>
                      <a:pt x="220953" y="1540470"/>
                    </a:cubicBezTo>
                    <a:cubicBezTo>
                      <a:pt x="218643" y="1544668"/>
                      <a:pt x="214812" y="1546950"/>
                      <a:pt x="210360" y="1547795"/>
                    </a:cubicBezTo>
                    <a:cubicBezTo>
                      <a:pt x="187709" y="1552077"/>
                      <a:pt x="165340" y="1557684"/>
                      <a:pt x="142745" y="1562163"/>
                    </a:cubicBezTo>
                    <a:cubicBezTo>
                      <a:pt x="136942" y="1563318"/>
                      <a:pt x="130941" y="1560445"/>
                      <a:pt x="125194" y="1563008"/>
                    </a:cubicBezTo>
                    <a:cubicBezTo>
                      <a:pt x="121390" y="1560445"/>
                      <a:pt x="116967" y="1560445"/>
                      <a:pt x="112657" y="1559599"/>
                    </a:cubicBezTo>
                    <a:cubicBezTo>
                      <a:pt x="94767" y="1556162"/>
                      <a:pt x="76511" y="1554725"/>
                      <a:pt x="58875" y="1549739"/>
                    </a:cubicBezTo>
                    <a:cubicBezTo>
                      <a:pt x="53015" y="1548077"/>
                      <a:pt x="46591" y="1547063"/>
                      <a:pt x="40900" y="1546640"/>
                    </a:cubicBezTo>
                    <a:cubicBezTo>
                      <a:pt x="31096" y="1545907"/>
                      <a:pt x="31998" y="1540695"/>
                      <a:pt x="31913" y="1534497"/>
                    </a:cubicBezTo>
                    <a:cubicBezTo>
                      <a:pt x="31885" y="1531962"/>
                      <a:pt x="32787" y="1529032"/>
                      <a:pt x="29913" y="1527229"/>
                    </a:cubicBezTo>
                    <a:cubicBezTo>
                      <a:pt x="25743" y="1518383"/>
                      <a:pt x="25236" y="1509001"/>
                      <a:pt x="25236" y="1499366"/>
                    </a:cubicBezTo>
                    <a:cubicBezTo>
                      <a:pt x="25405" y="1437977"/>
                      <a:pt x="27997" y="1376447"/>
                      <a:pt x="24616" y="1315256"/>
                    </a:cubicBezTo>
                    <a:cubicBezTo>
                      <a:pt x="20672" y="1244119"/>
                      <a:pt x="25687" y="1172898"/>
                      <a:pt x="20982" y="1102043"/>
                    </a:cubicBezTo>
                    <a:cubicBezTo>
                      <a:pt x="16503" y="1034456"/>
                      <a:pt x="21517" y="966926"/>
                      <a:pt x="17827" y="899536"/>
                    </a:cubicBezTo>
                    <a:cubicBezTo>
                      <a:pt x="13685" y="823977"/>
                      <a:pt x="17996" y="748276"/>
                      <a:pt x="13742" y="672942"/>
                    </a:cubicBezTo>
                    <a:cubicBezTo>
                      <a:pt x="9572" y="599382"/>
                      <a:pt x="15150" y="525851"/>
                      <a:pt x="10389" y="452573"/>
                    </a:cubicBezTo>
                    <a:cubicBezTo>
                      <a:pt x="6473" y="392142"/>
                      <a:pt x="9966" y="331768"/>
                      <a:pt x="6783" y="271534"/>
                    </a:cubicBezTo>
                    <a:cubicBezTo>
                      <a:pt x="5797" y="252940"/>
                      <a:pt x="4078" y="234290"/>
                      <a:pt x="3881" y="215611"/>
                    </a:cubicBezTo>
                    <a:cubicBezTo>
                      <a:pt x="3825" y="211723"/>
                      <a:pt x="3881" y="207863"/>
                      <a:pt x="4445" y="204032"/>
                    </a:cubicBezTo>
                    <a:cubicBezTo>
                      <a:pt x="3261" y="167407"/>
                      <a:pt x="3346" y="130782"/>
                      <a:pt x="4247" y="94186"/>
                    </a:cubicBezTo>
                    <a:cubicBezTo>
                      <a:pt x="4755" y="73225"/>
                      <a:pt x="-1415" y="52969"/>
                      <a:pt x="303" y="32064"/>
                    </a:cubicBezTo>
                    <a:cubicBezTo>
                      <a:pt x="895" y="24908"/>
                      <a:pt x="1627" y="18288"/>
                      <a:pt x="9572" y="15442"/>
                    </a:cubicBezTo>
                    <a:cubicBezTo>
                      <a:pt x="12868" y="14710"/>
                      <a:pt x="16165" y="13808"/>
                      <a:pt x="19602" y="14259"/>
                    </a:cubicBezTo>
                    <a:cubicBezTo>
                      <a:pt x="28194" y="15780"/>
                      <a:pt x="36590" y="15696"/>
                      <a:pt x="44507" y="11357"/>
                    </a:cubicBezTo>
                    <a:cubicBezTo>
                      <a:pt x="67383" y="10202"/>
                      <a:pt x="89921" y="5892"/>
                      <a:pt x="112460" y="2624"/>
                    </a:cubicBezTo>
                    <a:cubicBezTo>
                      <a:pt x="137900" y="-1095"/>
                      <a:pt x="162776" y="-785"/>
                      <a:pt x="187907" y="3074"/>
                    </a:cubicBezTo>
                    <a:cubicBezTo>
                      <a:pt x="191738" y="3666"/>
                      <a:pt x="195654" y="3328"/>
                      <a:pt x="199514" y="3328"/>
                    </a:cubicBezTo>
                    <a:cubicBezTo>
                      <a:pt x="249295" y="3328"/>
                      <a:pt x="299077" y="2483"/>
                      <a:pt x="348859" y="3553"/>
                    </a:cubicBezTo>
                    <a:cubicBezTo>
                      <a:pt x="414642" y="4962"/>
                      <a:pt x="480398" y="8286"/>
                      <a:pt x="546238" y="6991"/>
                    </a:cubicBezTo>
                    <a:cubicBezTo>
                      <a:pt x="549224" y="6934"/>
                      <a:pt x="552183" y="7244"/>
                      <a:pt x="555028" y="8343"/>
                    </a:cubicBezTo>
                    <a:cubicBezTo>
                      <a:pt x="559113" y="11188"/>
                      <a:pt x="563762" y="11526"/>
                      <a:pt x="568579" y="11526"/>
                    </a:cubicBezTo>
                    <a:cubicBezTo>
                      <a:pt x="586948" y="11442"/>
                      <a:pt x="605317" y="11442"/>
                      <a:pt x="623685" y="11526"/>
                    </a:cubicBezTo>
                    <a:cubicBezTo>
                      <a:pt x="627460" y="11555"/>
                      <a:pt x="632024" y="21669"/>
                      <a:pt x="628446" y="23246"/>
                    </a:cubicBezTo>
                    <a:cubicBezTo>
                      <a:pt x="613825" y="29642"/>
                      <a:pt x="599316" y="36234"/>
                      <a:pt x="584469" y="42066"/>
                    </a:cubicBezTo>
                    <a:cubicBezTo>
                      <a:pt x="580665" y="43559"/>
                      <a:pt x="576524" y="44630"/>
                      <a:pt x="573988" y="48320"/>
                    </a:cubicBezTo>
                    <a:cubicBezTo>
                      <a:pt x="571904" y="51898"/>
                      <a:pt x="572213" y="55814"/>
                      <a:pt x="572213" y="59674"/>
                    </a:cubicBezTo>
                    <a:cubicBezTo>
                      <a:pt x="572213" y="83508"/>
                      <a:pt x="572270" y="107314"/>
                      <a:pt x="572185" y="131149"/>
                    </a:cubicBezTo>
                    <a:cubicBezTo>
                      <a:pt x="572072" y="135093"/>
                      <a:pt x="573002" y="139516"/>
                      <a:pt x="569171" y="142671"/>
                    </a:cubicBezTo>
                    <a:close/>
                  </a:path>
                </a:pathLst>
              </a:cu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7C000E71-5341-4BA5-8E4D-E937E13D21CB}"/>
                  </a:ext>
                </a:extLst>
              </p:cNvPr>
              <p:cNvSpPr/>
              <p:nvPr/>
            </p:nvSpPr>
            <p:spPr>
              <a:xfrm>
                <a:off x="10569416" y="3133761"/>
                <a:ext cx="262834" cy="2516787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solidFill>
                <a:srgbClr val="ED1F32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B8FF4C71-8B8A-4CAD-A907-DB5612A5CF58}"/>
                  </a:ext>
                </a:extLst>
              </p:cNvPr>
              <p:cNvSpPr/>
              <p:nvPr/>
            </p:nvSpPr>
            <p:spPr>
              <a:xfrm>
                <a:off x="11845289" y="2787165"/>
                <a:ext cx="152437" cy="3134607"/>
              </a:xfrm>
              <a:custGeom>
                <a:avLst/>
                <a:gdLst>
                  <a:gd name="connsiteX0" fmla="*/ 733 w 80972"/>
                  <a:gd name="connsiteY0" fmla="*/ 30742 h 1665052"/>
                  <a:gd name="connsiteX1" fmla="*/ 66291 w 80972"/>
                  <a:gd name="connsiteY1" fmla="*/ 2119 h 1665052"/>
                  <a:gd name="connsiteX2" fmla="*/ 73616 w 80972"/>
                  <a:gd name="connsiteY2" fmla="*/ 5556 h 1665052"/>
                  <a:gd name="connsiteX3" fmla="*/ 78574 w 80972"/>
                  <a:gd name="connsiteY3" fmla="*/ 1357574 h 1665052"/>
                  <a:gd name="connsiteX4" fmla="*/ 80969 w 80972"/>
                  <a:gd name="connsiteY4" fmla="*/ 1655277 h 1665052"/>
                  <a:gd name="connsiteX5" fmla="*/ 70629 w 80972"/>
                  <a:gd name="connsiteY5" fmla="*/ 1664630 h 1665052"/>
                  <a:gd name="connsiteX6" fmla="*/ 20960 w 80972"/>
                  <a:gd name="connsiteY6" fmla="*/ 1658883 h 1665052"/>
                  <a:gd name="connsiteX7" fmla="*/ 13185 w 80972"/>
                  <a:gd name="connsiteY7" fmla="*/ 1649388 h 1665052"/>
                  <a:gd name="connsiteX8" fmla="*/ 12762 w 80972"/>
                  <a:gd name="connsiteY8" fmla="*/ 1613637 h 1665052"/>
                  <a:gd name="connsiteX9" fmla="*/ 12565 w 80972"/>
                  <a:gd name="connsiteY9" fmla="*/ 1513595 h 1665052"/>
                  <a:gd name="connsiteX10" fmla="*/ 0 w 80972"/>
                  <a:gd name="connsiteY10" fmla="*/ 34179 h 1665052"/>
                  <a:gd name="connsiteX11" fmla="*/ 733 w 80972"/>
                  <a:gd name="connsiteY11" fmla="*/ 30742 h 1665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972" h="1665052">
                    <a:moveTo>
                      <a:pt x="733" y="30742"/>
                    </a:moveTo>
                    <a:cubicBezTo>
                      <a:pt x="22595" y="21192"/>
                      <a:pt x="44457" y="11669"/>
                      <a:pt x="66291" y="2119"/>
                    </a:cubicBezTo>
                    <a:cubicBezTo>
                      <a:pt x="71559" y="-2784"/>
                      <a:pt x="72883" y="1865"/>
                      <a:pt x="73616" y="5556"/>
                    </a:cubicBezTo>
                    <a:cubicBezTo>
                      <a:pt x="75081" y="12852"/>
                      <a:pt x="77306" y="1145685"/>
                      <a:pt x="78574" y="1357574"/>
                    </a:cubicBezTo>
                    <a:cubicBezTo>
                      <a:pt x="79166" y="1456798"/>
                      <a:pt x="80039" y="1556052"/>
                      <a:pt x="80969" y="1655277"/>
                    </a:cubicBezTo>
                    <a:cubicBezTo>
                      <a:pt x="81054" y="1663165"/>
                      <a:pt x="79870" y="1666264"/>
                      <a:pt x="70629" y="1664630"/>
                    </a:cubicBezTo>
                    <a:cubicBezTo>
                      <a:pt x="54261" y="1661700"/>
                      <a:pt x="37583" y="1660122"/>
                      <a:pt x="20960" y="1658883"/>
                    </a:cubicBezTo>
                    <a:cubicBezTo>
                      <a:pt x="13861" y="1658347"/>
                      <a:pt x="13016" y="1655502"/>
                      <a:pt x="13185" y="1649388"/>
                    </a:cubicBezTo>
                    <a:cubicBezTo>
                      <a:pt x="13551" y="1637500"/>
                      <a:pt x="12959" y="1625554"/>
                      <a:pt x="12762" y="1613637"/>
                    </a:cubicBezTo>
                    <a:cubicBezTo>
                      <a:pt x="12847" y="1580280"/>
                      <a:pt x="14932" y="1546783"/>
                      <a:pt x="12565" y="1513595"/>
                    </a:cubicBezTo>
                    <a:cubicBezTo>
                      <a:pt x="8114" y="1451164"/>
                      <a:pt x="0" y="64409"/>
                      <a:pt x="0" y="34179"/>
                    </a:cubicBezTo>
                    <a:cubicBezTo>
                      <a:pt x="28" y="32968"/>
                      <a:pt x="197" y="31841"/>
                      <a:pt x="733" y="30742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30D683B6-D84B-40DD-AB07-2A5FD5CE02D7}"/>
                  </a:ext>
                </a:extLst>
              </p:cNvPr>
              <p:cNvSpPr/>
              <p:nvPr/>
            </p:nvSpPr>
            <p:spPr>
              <a:xfrm>
                <a:off x="10118423" y="2782080"/>
                <a:ext cx="674644" cy="1199881"/>
              </a:xfrm>
              <a:custGeom>
                <a:avLst/>
                <a:gdLst>
                  <a:gd name="connsiteX0" fmla="*/ 354304 w 358360"/>
                  <a:gd name="connsiteY0" fmla="*/ 192310 h 637357"/>
                  <a:gd name="connsiteX1" fmla="*/ 319792 w 358360"/>
                  <a:gd name="connsiteY1" fmla="*/ 190084 h 637357"/>
                  <a:gd name="connsiteX2" fmla="*/ 306184 w 358360"/>
                  <a:gd name="connsiteY2" fmla="*/ 192789 h 637357"/>
                  <a:gd name="connsiteX3" fmla="*/ 247979 w 358360"/>
                  <a:gd name="connsiteY3" fmla="*/ 210510 h 637357"/>
                  <a:gd name="connsiteX4" fmla="*/ 243387 w 358360"/>
                  <a:gd name="connsiteY4" fmla="*/ 216003 h 637357"/>
                  <a:gd name="connsiteX5" fmla="*/ 243331 w 358360"/>
                  <a:gd name="connsiteY5" fmla="*/ 224033 h 637357"/>
                  <a:gd name="connsiteX6" fmla="*/ 244711 w 358360"/>
                  <a:gd name="connsiteY6" fmla="*/ 501029 h 637357"/>
                  <a:gd name="connsiteX7" fmla="*/ 246852 w 358360"/>
                  <a:gd name="connsiteY7" fmla="*/ 627553 h 637357"/>
                  <a:gd name="connsiteX8" fmla="*/ 246514 w 358360"/>
                  <a:gd name="connsiteY8" fmla="*/ 637357 h 637357"/>
                  <a:gd name="connsiteX9" fmla="*/ 245500 w 358360"/>
                  <a:gd name="connsiteY9" fmla="*/ 583068 h 637357"/>
                  <a:gd name="connsiteX10" fmla="*/ 236034 w 358360"/>
                  <a:gd name="connsiteY10" fmla="*/ 541710 h 637357"/>
                  <a:gd name="connsiteX11" fmla="*/ 160756 w 358360"/>
                  <a:gd name="connsiteY11" fmla="*/ 327371 h 637357"/>
                  <a:gd name="connsiteX12" fmla="*/ 147177 w 358360"/>
                  <a:gd name="connsiteY12" fmla="*/ 320694 h 637357"/>
                  <a:gd name="connsiteX13" fmla="*/ 12792 w 358360"/>
                  <a:gd name="connsiteY13" fmla="*/ 368306 h 637357"/>
                  <a:gd name="connsiteX14" fmla="*/ 7608 w 358360"/>
                  <a:gd name="connsiteY14" fmla="*/ 369377 h 637357"/>
                  <a:gd name="connsiteX15" fmla="*/ 3636 w 358360"/>
                  <a:gd name="connsiteY15" fmla="*/ 355488 h 637357"/>
                  <a:gd name="connsiteX16" fmla="*/ 2988 w 358360"/>
                  <a:gd name="connsiteY16" fmla="*/ 241472 h 637357"/>
                  <a:gd name="connsiteX17" fmla="*/ 1 w 358360"/>
                  <a:gd name="connsiteY17" fmla="*/ 151854 h 637357"/>
                  <a:gd name="connsiteX18" fmla="*/ 3438 w 358360"/>
                  <a:gd name="connsiteY18" fmla="*/ 138443 h 637357"/>
                  <a:gd name="connsiteX19" fmla="*/ 2171 w 358360"/>
                  <a:gd name="connsiteY19" fmla="*/ 26794 h 637357"/>
                  <a:gd name="connsiteX20" fmla="*/ 19469 w 358360"/>
                  <a:gd name="connsiteY20" fmla="*/ 14004 h 637357"/>
                  <a:gd name="connsiteX21" fmla="*/ 85252 w 358360"/>
                  <a:gd name="connsiteY21" fmla="*/ 5552 h 637357"/>
                  <a:gd name="connsiteX22" fmla="*/ 134752 w 358360"/>
                  <a:gd name="connsiteY22" fmla="*/ 565 h 637357"/>
                  <a:gd name="connsiteX23" fmla="*/ 179125 w 358360"/>
                  <a:gd name="connsiteY23" fmla="*/ 2594 h 637357"/>
                  <a:gd name="connsiteX24" fmla="*/ 349092 w 358360"/>
                  <a:gd name="connsiteY24" fmla="*/ 3101 h 637357"/>
                  <a:gd name="connsiteX25" fmla="*/ 358361 w 358360"/>
                  <a:gd name="connsiteY25" fmla="*/ 6200 h 637357"/>
                  <a:gd name="connsiteX26" fmla="*/ 351205 w 358360"/>
                  <a:gd name="connsiteY26" fmla="*/ 19667 h 637357"/>
                  <a:gd name="connsiteX27" fmla="*/ 354445 w 358360"/>
                  <a:gd name="connsiteY27" fmla="*/ 183379 h 637357"/>
                  <a:gd name="connsiteX28" fmla="*/ 354304 w 358360"/>
                  <a:gd name="connsiteY28" fmla="*/ 192310 h 63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58360" h="637357">
                    <a:moveTo>
                      <a:pt x="354304" y="192310"/>
                    </a:moveTo>
                    <a:cubicBezTo>
                      <a:pt x="342866" y="191240"/>
                      <a:pt x="331287" y="193493"/>
                      <a:pt x="319792" y="190084"/>
                    </a:cubicBezTo>
                    <a:cubicBezTo>
                      <a:pt x="315848" y="188929"/>
                      <a:pt x="310608" y="191352"/>
                      <a:pt x="306184" y="192789"/>
                    </a:cubicBezTo>
                    <a:cubicBezTo>
                      <a:pt x="286886" y="199100"/>
                      <a:pt x="267672" y="205608"/>
                      <a:pt x="247979" y="210510"/>
                    </a:cubicBezTo>
                    <a:cubicBezTo>
                      <a:pt x="244711" y="211327"/>
                      <a:pt x="243472" y="213017"/>
                      <a:pt x="243387" y="216003"/>
                    </a:cubicBezTo>
                    <a:cubicBezTo>
                      <a:pt x="243303" y="218680"/>
                      <a:pt x="243331" y="221356"/>
                      <a:pt x="243331" y="224033"/>
                    </a:cubicBezTo>
                    <a:cubicBezTo>
                      <a:pt x="243584" y="316384"/>
                      <a:pt x="242485" y="408734"/>
                      <a:pt x="244711" y="501029"/>
                    </a:cubicBezTo>
                    <a:cubicBezTo>
                      <a:pt x="245725" y="543204"/>
                      <a:pt x="245754" y="585378"/>
                      <a:pt x="246852" y="627553"/>
                    </a:cubicBezTo>
                    <a:cubicBezTo>
                      <a:pt x="246937" y="630821"/>
                      <a:pt x="246655" y="634089"/>
                      <a:pt x="246514" y="637357"/>
                    </a:cubicBezTo>
                    <a:cubicBezTo>
                      <a:pt x="244260" y="619299"/>
                      <a:pt x="244937" y="601127"/>
                      <a:pt x="245500" y="583068"/>
                    </a:cubicBezTo>
                    <a:cubicBezTo>
                      <a:pt x="245951" y="568165"/>
                      <a:pt x="240711" y="555093"/>
                      <a:pt x="236034" y="541710"/>
                    </a:cubicBezTo>
                    <a:cubicBezTo>
                      <a:pt x="210988" y="470236"/>
                      <a:pt x="185633" y="398902"/>
                      <a:pt x="160756" y="327371"/>
                    </a:cubicBezTo>
                    <a:cubicBezTo>
                      <a:pt x="158051" y="319567"/>
                      <a:pt x="155600" y="317595"/>
                      <a:pt x="147177" y="320694"/>
                    </a:cubicBezTo>
                    <a:cubicBezTo>
                      <a:pt x="102551" y="337006"/>
                      <a:pt x="57643" y="352529"/>
                      <a:pt x="12792" y="368306"/>
                    </a:cubicBezTo>
                    <a:cubicBezTo>
                      <a:pt x="11158" y="368898"/>
                      <a:pt x="9355" y="369039"/>
                      <a:pt x="7608" y="369377"/>
                    </a:cubicBezTo>
                    <a:cubicBezTo>
                      <a:pt x="2650" y="365799"/>
                      <a:pt x="3664" y="360418"/>
                      <a:pt x="3636" y="355488"/>
                    </a:cubicBezTo>
                    <a:cubicBezTo>
                      <a:pt x="3523" y="317454"/>
                      <a:pt x="5411" y="279336"/>
                      <a:pt x="2988" y="241472"/>
                    </a:cubicBezTo>
                    <a:cubicBezTo>
                      <a:pt x="1100" y="211580"/>
                      <a:pt x="58" y="181773"/>
                      <a:pt x="1" y="151854"/>
                    </a:cubicBezTo>
                    <a:cubicBezTo>
                      <a:pt x="1" y="147093"/>
                      <a:pt x="-168" y="142275"/>
                      <a:pt x="3438" y="138443"/>
                    </a:cubicBezTo>
                    <a:cubicBezTo>
                      <a:pt x="3213" y="101227"/>
                      <a:pt x="4791" y="63982"/>
                      <a:pt x="2171" y="26794"/>
                    </a:cubicBezTo>
                    <a:cubicBezTo>
                      <a:pt x="1635" y="19075"/>
                      <a:pt x="6735" y="14314"/>
                      <a:pt x="19469" y="14004"/>
                    </a:cubicBezTo>
                    <a:cubicBezTo>
                      <a:pt x="41725" y="13440"/>
                      <a:pt x="63531" y="9045"/>
                      <a:pt x="85252" y="5552"/>
                    </a:cubicBezTo>
                    <a:cubicBezTo>
                      <a:pt x="101734" y="2904"/>
                      <a:pt x="118327" y="2875"/>
                      <a:pt x="134752" y="565"/>
                    </a:cubicBezTo>
                    <a:cubicBezTo>
                      <a:pt x="149261" y="-1463"/>
                      <a:pt x="164221" y="2622"/>
                      <a:pt x="179125" y="2594"/>
                    </a:cubicBezTo>
                    <a:cubicBezTo>
                      <a:pt x="235780" y="2509"/>
                      <a:pt x="292436" y="2847"/>
                      <a:pt x="349092" y="3101"/>
                    </a:cubicBezTo>
                    <a:cubicBezTo>
                      <a:pt x="352388" y="3129"/>
                      <a:pt x="356501" y="1495"/>
                      <a:pt x="358361" y="6200"/>
                    </a:cubicBezTo>
                    <a:cubicBezTo>
                      <a:pt x="351796" y="8482"/>
                      <a:pt x="350782" y="13497"/>
                      <a:pt x="351205" y="19667"/>
                    </a:cubicBezTo>
                    <a:cubicBezTo>
                      <a:pt x="355121" y="74181"/>
                      <a:pt x="354276" y="128780"/>
                      <a:pt x="354445" y="183379"/>
                    </a:cubicBezTo>
                    <a:cubicBezTo>
                      <a:pt x="354557" y="186366"/>
                      <a:pt x="354388" y="189324"/>
                      <a:pt x="354304" y="192310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FE979FBE-C11E-4F4E-8878-8FD1CC7E1054}"/>
                  </a:ext>
                </a:extLst>
              </p:cNvPr>
              <p:cNvSpPr/>
              <p:nvPr/>
            </p:nvSpPr>
            <p:spPr>
              <a:xfrm>
                <a:off x="10063796" y="3042687"/>
                <a:ext cx="68950" cy="458431"/>
              </a:xfrm>
              <a:custGeom>
                <a:avLst/>
                <a:gdLst>
                  <a:gd name="connsiteX0" fmla="*/ 32484 w 36625"/>
                  <a:gd name="connsiteY0" fmla="*/ 14 h 243511"/>
                  <a:gd name="connsiteX1" fmla="*/ 33329 w 36625"/>
                  <a:gd name="connsiteY1" fmla="*/ 69713 h 243511"/>
                  <a:gd name="connsiteX2" fmla="*/ 36625 w 36625"/>
                  <a:gd name="connsiteY2" fmla="*/ 230975 h 243511"/>
                  <a:gd name="connsiteX3" fmla="*/ 564 w 36625"/>
                  <a:gd name="connsiteY3" fmla="*/ 243512 h 243511"/>
                  <a:gd name="connsiteX4" fmla="*/ 0 w 36625"/>
                  <a:gd name="connsiteY4" fmla="*/ 18185 h 243511"/>
                  <a:gd name="connsiteX5" fmla="*/ 8509 w 36625"/>
                  <a:gd name="connsiteY5" fmla="*/ 5310 h 243511"/>
                  <a:gd name="connsiteX6" fmla="*/ 32484 w 36625"/>
                  <a:gd name="connsiteY6" fmla="*/ 14 h 243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25" h="243511">
                    <a:moveTo>
                      <a:pt x="32484" y="14"/>
                    </a:moveTo>
                    <a:cubicBezTo>
                      <a:pt x="32653" y="23256"/>
                      <a:pt x="31131" y="46668"/>
                      <a:pt x="33329" y="69713"/>
                    </a:cubicBezTo>
                    <a:cubicBezTo>
                      <a:pt x="38485" y="123439"/>
                      <a:pt x="34512" y="177249"/>
                      <a:pt x="36625" y="230975"/>
                    </a:cubicBezTo>
                    <a:cubicBezTo>
                      <a:pt x="24933" y="236102"/>
                      <a:pt x="13044" y="240695"/>
                      <a:pt x="564" y="243512"/>
                    </a:cubicBezTo>
                    <a:cubicBezTo>
                      <a:pt x="451" y="168403"/>
                      <a:pt x="451" y="93294"/>
                      <a:pt x="0" y="18185"/>
                    </a:cubicBezTo>
                    <a:cubicBezTo>
                      <a:pt x="-28" y="11085"/>
                      <a:pt x="2001" y="6437"/>
                      <a:pt x="8509" y="5310"/>
                    </a:cubicBezTo>
                    <a:cubicBezTo>
                      <a:pt x="16622" y="3930"/>
                      <a:pt x="24088" y="-268"/>
                      <a:pt x="32484" y="14"/>
                    </a:cubicBezTo>
                    <a:close/>
                  </a:path>
                </a:pathLst>
              </a:custGeom>
              <a:solidFill>
                <a:srgbClr val="506B3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51D5FD2C-E85C-4838-ABC2-1F051F982066}"/>
                  </a:ext>
                </a:extLst>
              </p:cNvPr>
              <p:cNvSpPr/>
              <p:nvPr/>
            </p:nvSpPr>
            <p:spPr>
              <a:xfrm>
                <a:off x="11182581" y="3089578"/>
                <a:ext cx="209105" cy="2657539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B0DB991-8D65-408F-8952-1AC4677E5B23}"/>
                  </a:ext>
                </a:extLst>
              </p:cNvPr>
              <p:cNvSpPr/>
              <p:nvPr/>
            </p:nvSpPr>
            <p:spPr>
              <a:xfrm>
                <a:off x="11843115" y="2845039"/>
                <a:ext cx="4296" cy="184996"/>
              </a:xfrm>
              <a:custGeom>
                <a:avLst/>
                <a:gdLst>
                  <a:gd name="connsiteX0" fmla="*/ 1888 w 2282"/>
                  <a:gd name="connsiteY0" fmla="*/ 0 h 98267"/>
                  <a:gd name="connsiteX1" fmla="*/ 2282 w 2282"/>
                  <a:gd name="connsiteY1" fmla="*/ 98267 h 98267"/>
                  <a:gd name="connsiteX2" fmla="*/ 0 w 2282"/>
                  <a:gd name="connsiteY2" fmla="*/ 97929 h 98267"/>
                  <a:gd name="connsiteX3" fmla="*/ 338 w 2282"/>
                  <a:gd name="connsiteY3" fmla="*/ 2000 h 98267"/>
                  <a:gd name="connsiteX4" fmla="*/ 648 w 2282"/>
                  <a:gd name="connsiteY4" fmla="*/ 282 h 98267"/>
                  <a:gd name="connsiteX5" fmla="*/ 1888 w 2282"/>
                  <a:gd name="connsiteY5" fmla="*/ 0 h 9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2" h="98267">
                    <a:moveTo>
                      <a:pt x="1888" y="0"/>
                    </a:moveTo>
                    <a:cubicBezTo>
                      <a:pt x="2028" y="32765"/>
                      <a:pt x="2141" y="65502"/>
                      <a:pt x="2282" y="98267"/>
                    </a:cubicBezTo>
                    <a:cubicBezTo>
                      <a:pt x="1521" y="98154"/>
                      <a:pt x="761" y="98042"/>
                      <a:pt x="0" y="97929"/>
                    </a:cubicBezTo>
                    <a:cubicBezTo>
                      <a:pt x="113" y="65953"/>
                      <a:pt x="226" y="33977"/>
                      <a:pt x="338" y="2000"/>
                    </a:cubicBezTo>
                    <a:cubicBezTo>
                      <a:pt x="338" y="1409"/>
                      <a:pt x="394" y="789"/>
                      <a:pt x="648" y="282"/>
                    </a:cubicBezTo>
                    <a:cubicBezTo>
                      <a:pt x="789" y="28"/>
                      <a:pt x="1465" y="85"/>
                      <a:pt x="1888" y="0"/>
                    </a:cubicBezTo>
                    <a:close/>
                  </a:path>
                </a:pathLst>
              </a:custGeom>
              <a:solidFill>
                <a:srgbClr val="752A67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2898D8D4-B059-4AB0-A41D-E1542F485535}"/>
                  </a:ext>
                </a:extLst>
              </p:cNvPr>
              <p:cNvSpPr/>
              <p:nvPr/>
            </p:nvSpPr>
            <p:spPr>
              <a:xfrm>
                <a:off x="10808981" y="2787602"/>
                <a:ext cx="43597" cy="6634"/>
              </a:xfrm>
              <a:custGeom>
                <a:avLst/>
                <a:gdLst>
                  <a:gd name="connsiteX0" fmla="*/ 0 w 23158"/>
                  <a:gd name="connsiteY0" fmla="*/ 3154 h 3524"/>
                  <a:gd name="connsiteX1" fmla="*/ 23158 w 23158"/>
                  <a:gd name="connsiteY1" fmla="*/ 365 h 3524"/>
                  <a:gd name="connsiteX2" fmla="*/ 0 w 23158"/>
                  <a:gd name="connsiteY2" fmla="*/ 3154 h 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58" h="3524">
                    <a:moveTo>
                      <a:pt x="0" y="3154"/>
                    </a:moveTo>
                    <a:cubicBezTo>
                      <a:pt x="7494" y="336"/>
                      <a:pt x="15213" y="-593"/>
                      <a:pt x="23158" y="365"/>
                    </a:cubicBezTo>
                    <a:cubicBezTo>
                      <a:pt x="15918" y="5379"/>
                      <a:pt x="7776" y="2844"/>
                      <a:pt x="0" y="3154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="" xmlns:a16="http://schemas.microsoft.com/office/drawing/2014/main" id="{ECF9A577-D93E-4AFC-8A68-E8E6BB9504F3}"/>
                  </a:ext>
                </a:extLst>
              </p:cNvPr>
              <p:cNvSpPr/>
              <p:nvPr/>
            </p:nvSpPr>
            <p:spPr>
              <a:xfrm>
                <a:off x="11734447" y="0"/>
                <a:ext cx="247531" cy="2416804"/>
              </a:xfrm>
              <a:prstGeom prst="rect">
                <a:avLst/>
              </a:pr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="" xmlns:a16="http://schemas.microsoft.com/office/drawing/2014/main" id="{C2378EAA-8E9E-4149-A315-8B90E62F0F8D}"/>
                  </a:ext>
                </a:extLst>
              </p:cNvPr>
              <p:cNvSpPr/>
              <p:nvPr/>
            </p:nvSpPr>
            <p:spPr>
              <a:xfrm>
                <a:off x="10192910" y="169933"/>
                <a:ext cx="659668" cy="2227073"/>
              </a:xfrm>
              <a:prstGeom prst="rect">
                <a:avLst/>
              </a:pr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D9FDA037-9FD4-4503-900B-8CA2FE44F081}"/>
                  </a:ext>
                </a:extLst>
              </p:cNvPr>
              <p:cNvSpPr/>
              <p:nvPr/>
            </p:nvSpPr>
            <p:spPr>
              <a:xfrm>
                <a:off x="11210233" y="15629"/>
                <a:ext cx="512661" cy="2416805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ED35D3D4-641D-42DD-811A-B064F06D6E3F}"/>
                  </a:ext>
                </a:extLst>
              </p:cNvPr>
              <p:cNvSpPr/>
              <p:nvPr/>
            </p:nvSpPr>
            <p:spPr>
              <a:xfrm>
                <a:off x="11023513" y="72828"/>
                <a:ext cx="209105" cy="2359607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E4092012-6DF9-45C9-884B-348355C88ED8}"/>
                  </a:ext>
                </a:extLst>
              </p:cNvPr>
              <p:cNvSpPr/>
              <p:nvPr/>
            </p:nvSpPr>
            <p:spPr>
              <a:xfrm>
                <a:off x="10826889" y="169933"/>
                <a:ext cx="262834" cy="2263743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="" xmlns:a16="http://schemas.microsoft.com/office/drawing/2014/main" id="{EDD8E19C-DD51-40B0-858B-D6499F93BF42}"/>
                  </a:ext>
                </a:extLst>
              </p:cNvPr>
              <p:cNvSpPr/>
              <p:nvPr/>
            </p:nvSpPr>
            <p:spPr>
              <a:xfrm>
                <a:off x="10498641" y="255332"/>
                <a:ext cx="363177" cy="2141674"/>
              </a:xfrm>
              <a:prstGeom prst="rect">
                <a:avLst/>
              </a:pr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="" xmlns:a16="http://schemas.microsoft.com/office/drawing/2014/main" id="{8504187B-B0E2-4814-8F3B-3EF66D54AE42}"/>
                </a:ext>
              </a:extLst>
            </p:cNvPr>
            <p:cNvGrpSpPr/>
            <p:nvPr/>
          </p:nvGrpSpPr>
          <p:grpSpPr>
            <a:xfrm>
              <a:off x="9083213" y="3377138"/>
              <a:ext cx="1514606" cy="2377731"/>
              <a:chOff x="9083213" y="3377138"/>
              <a:chExt cx="1514606" cy="2377731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303B63AD-307E-45E0-AF0F-12D310B66734}"/>
                  </a:ext>
                </a:extLst>
              </p:cNvPr>
              <p:cNvSpPr/>
              <p:nvPr/>
            </p:nvSpPr>
            <p:spPr>
              <a:xfrm>
                <a:off x="9083213" y="3377138"/>
                <a:ext cx="1514606" cy="2377731"/>
              </a:xfrm>
              <a:custGeom>
                <a:avLst/>
                <a:gdLst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14180 w 804534"/>
                  <a:gd name="connsiteY18" fmla="*/ 170886 h 1263012"/>
                  <a:gd name="connsiteX19" fmla="*/ 254552 w 804534"/>
                  <a:gd name="connsiteY19" fmla="*/ 156433 h 1263012"/>
                  <a:gd name="connsiteX20" fmla="*/ 303432 w 804534"/>
                  <a:gd name="connsiteY20" fmla="*/ 139868 h 1263012"/>
                  <a:gd name="connsiteX21" fmla="*/ 520786 w 804534"/>
                  <a:gd name="connsiteY21" fmla="*/ 63688 h 1263012"/>
                  <a:gd name="connsiteX22" fmla="*/ 557326 w 804534"/>
                  <a:gd name="connsiteY22" fmla="*/ 50954 h 1263012"/>
                  <a:gd name="connsiteX23" fmla="*/ 676948 w 804534"/>
                  <a:gd name="connsiteY23" fmla="*/ 8610 h 1263012"/>
                  <a:gd name="connsiteX24" fmla="*/ 695430 w 804534"/>
                  <a:gd name="connsiteY24" fmla="*/ 1933 h 1263012"/>
                  <a:gd name="connsiteX25" fmla="*/ 713629 w 804534"/>
                  <a:gd name="connsiteY25" fmla="*/ 10498 h 1263012"/>
                  <a:gd name="connsiteX26" fmla="*/ 745183 w 804534"/>
                  <a:gd name="connsiteY26" fmla="*/ 99806 h 1263012"/>
                  <a:gd name="connsiteX27" fmla="*/ 789443 w 804534"/>
                  <a:gd name="connsiteY27" fmla="*/ 225372 h 1263012"/>
                  <a:gd name="connsiteX28" fmla="*/ 798176 w 804534"/>
                  <a:gd name="connsiteY28" fmla="*/ 273238 h 1263012"/>
                  <a:gd name="connsiteX29" fmla="*/ 800148 w 804534"/>
                  <a:gd name="connsiteY29" fmla="*/ 323921 h 1263012"/>
                  <a:gd name="connsiteX30" fmla="*/ 800543 w 804534"/>
                  <a:gd name="connsiteY30" fmla="*/ 458954 h 1263012"/>
                  <a:gd name="connsiteX31" fmla="*/ 799416 w 804534"/>
                  <a:gd name="connsiteY31" fmla="*/ 464138 h 1263012"/>
                  <a:gd name="connsiteX32" fmla="*/ 792682 w 804534"/>
                  <a:gd name="connsiteY32" fmla="*/ 464588 h 1263012"/>
                  <a:gd name="connsiteX33" fmla="*/ 788203 w 804534"/>
                  <a:gd name="connsiteY33" fmla="*/ 454897 h 1263012"/>
                  <a:gd name="connsiteX34" fmla="*/ 675906 w 804534"/>
                  <a:gd name="connsiteY34" fmla="*/ 155053 h 1263012"/>
                  <a:gd name="connsiteX35" fmla="*/ 659199 w 804534"/>
                  <a:gd name="connsiteY35" fmla="*/ 147390 h 1263012"/>
                  <a:gd name="connsiteX36" fmla="*/ 148058 w 804534"/>
                  <a:gd name="connsiteY36" fmla="*/ 338712 h 1263012"/>
                  <a:gd name="connsiteX37" fmla="*/ 125379 w 804534"/>
                  <a:gd name="connsiteY37" fmla="*/ 347023 h 1263012"/>
                  <a:gd name="connsiteX38" fmla="*/ 118674 w 804534"/>
                  <a:gd name="connsiteY38" fmla="*/ 361335 h 1263012"/>
                  <a:gd name="connsiteX39" fmla="*/ 156848 w 804534"/>
                  <a:gd name="connsiteY39" fmla="*/ 463574 h 1263012"/>
                  <a:gd name="connsiteX40" fmla="*/ 284866 w 804534"/>
                  <a:gd name="connsiteY40" fmla="*/ 805312 h 1263012"/>
                  <a:gd name="connsiteX41" fmla="*/ 388345 w 804534"/>
                  <a:gd name="connsiteY41" fmla="*/ 1081716 h 1263012"/>
                  <a:gd name="connsiteX42" fmla="*/ 406206 w 804534"/>
                  <a:gd name="connsiteY42" fmla="*/ 1089886 h 1263012"/>
                  <a:gd name="connsiteX43" fmla="*/ 669257 w 804534"/>
                  <a:gd name="connsiteY43" fmla="*/ 991225 h 1263012"/>
                  <a:gd name="connsiteX44" fmla="*/ 788344 w 804534"/>
                  <a:gd name="connsiteY44" fmla="*/ 946937 h 1263012"/>
                  <a:gd name="connsiteX45" fmla="*/ 802796 w 804534"/>
                  <a:gd name="connsiteY45" fmla="*/ 947867 h 1263012"/>
                  <a:gd name="connsiteX46" fmla="*/ 803839 w 804534"/>
                  <a:gd name="connsiteY46" fmla="*/ 990971 h 1263012"/>
                  <a:gd name="connsiteX47" fmla="*/ 801022 w 804534"/>
                  <a:gd name="connsiteY47" fmla="*/ 996296 h 1263012"/>
                  <a:gd name="connsiteX48" fmla="*/ 801529 w 804534"/>
                  <a:gd name="connsiteY48" fmla="*/ 1099493 h 1263012"/>
                  <a:gd name="connsiteX49" fmla="*/ 800655 w 804534"/>
                  <a:gd name="connsiteY49" fmla="*/ 1108987 h 1263012"/>
                  <a:gd name="connsiteX50" fmla="*/ 792344 w 804534"/>
                  <a:gd name="connsiteY50" fmla="*/ 1115326 h 1263012"/>
                  <a:gd name="connsiteX51" fmla="*/ 684386 w 804534"/>
                  <a:gd name="connsiteY51" fmla="*/ 1153501 h 1263012"/>
                  <a:gd name="connsiteX52" fmla="*/ 666834 w 804534"/>
                  <a:gd name="connsiteY52" fmla="*/ 1156628 h 1263012"/>
                  <a:gd name="connsiteX53" fmla="*/ 601952 w 804534"/>
                  <a:gd name="connsiteY53" fmla="*/ 1178912 h 1263012"/>
                  <a:gd name="connsiteX54" fmla="*/ 469962 w 804534"/>
                  <a:gd name="connsiteY54" fmla="*/ 1225370 h 1263012"/>
                  <a:gd name="connsiteX55" fmla="*/ 466046 w 804534"/>
                  <a:gd name="connsiteY55" fmla="*/ 1227455 h 1263012"/>
                  <a:gd name="connsiteX56" fmla="*/ 375273 w 804534"/>
                  <a:gd name="connsiteY56" fmla="*/ 1259064 h 1263012"/>
                  <a:gd name="connsiteX57" fmla="*/ 352960 w 804534"/>
                  <a:gd name="connsiteY57" fmla="*/ 1248725 h 1263012"/>
                  <a:gd name="connsiteX58" fmla="*/ 331886 w 804534"/>
                  <a:gd name="connsiteY58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54552 w 804534"/>
                  <a:gd name="connsiteY18" fmla="*/ 156433 h 1263012"/>
                  <a:gd name="connsiteX19" fmla="*/ 303432 w 804534"/>
                  <a:gd name="connsiteY19" fmla="*/ 139868 h 1263012"/>
                  <a:gd name="connsiteX20" fmla="*/ 520786 w 804534"/>
                  <a:gd name="connsiteY20" fmla="*/ 63688 h 1263012"/>
                  <a:gd name="connsiteX21" fmla="*/ 557326 w 804534"/>
                  <a:gd name="connsiteY21" fmla="*/ 50954 h 1263012"/>
                  <a:gd name="connsiteX22" fmla="*/ 676948 w 804534"/>
                  <a:gd name="connsiteY22" fmla="*/ 8610 h 1263012"/>
                  <a:gd name="connsiteX23" fmla="*/ 695430 w 804534"/>
                  <a:gd name="connsiteY23" fmla="*/ 1933 h 1263012"/>
                  <a:gd name="connsiteX24" fmla="*/ 713629 w 804534"/>
                  <a:gd name="connsiteY24" fmla="*/ 10498 h 1263012"/>
                  <a:gd name="connsiteX25" fmla="*/ 745183 w 804534"/>
                  <a:gd name="connsiteY25" fmla="*/ 99806 h 1263012"/>
                  <a:gd name="connsiteX26" fmla="*/ 789443 w 804534"/>
                  <a:gd name="connsiteY26" fmla="*/ 225372 h 1263012"/>
                  <a:gd name="connsiteX27" fmla="*/ 798176 w 804534"/>
                  <a:gd name="connsiteY27" fmla="*/ 273238 h 1263012"/>
                  <a:gd name="connsiteX28" fmla="*/ 800148 w 804534"/>
                  <a:gd name="connsiteY28" fmla="*/ 323921 h 1263012"/>
                  <a:gd name="connsiteX29" fmla="*/ 800543 w 804534"/>
                  <a:gd name="connsiteY29" fmla="*/ 458954 h 1263012"/>
                  <a:gd name="connsiteX30" fmla="*/ 799416 w 804534"/>
                  <a:gd name="connsiteY30" fmla="*/ 464138 h 1263012"/>
                  <a:gd name="connsiteX31" fmla="*/ 792682 w 804534"/>
                  <a:gd name="connsiteY31" fmla="*/ 464588 h 1263012"/>
                  <a:gd name="connsiteX32" fmla="*/ 788203 w 804534"/>
                  <a:gd name="connsiteY32" fmla="*/ 454897 h 1263012"/>
                  <a:gd name="connsiteX33" fmla="*/ 675906 w 804534"/>
                  <a:gd name="connsiteY33" fmla="*/ 155053 h 1263012"/>
                  <a:gd name="connsiteX34" fmla="*/ 659199 w 804534"/>
                  <a:gd name="connsiteY34" fmla="*/ 147390 h 1263012"/>
                  <a:gd name="connsiteX35" fmla="*/ 148058 w 804534"/>
                  <a:gd name="connsiteY35" fmla="*/ 338712 h 1263012"/>
                  <a:gd name="connsiteX36" fmla="*/ 125379 w 804534"/>
                  <a:gd name="connsiteY36" fmla="*/ 347023 h 1263012"/>
                  <a:gd name="connsiteX37" fmla="*/ 118674 w 804534"/>
                  <a:gd name="connsiteY37" fmla="*/ 361335 h 1263012"/>
                  <a:gd name="connsiteX38" fmla="*/ 156848 w 804534"/>
                  <a:gd name="connsiteY38" fmla="*/ 463574 h 1263012"/>
                  <a:gd name="connsiteX39" fmla="*/ 284866 w 804534"/>
                  <a:gd name="connsiteY39" fmla="*/ 805312 h 1263012"/>
                  <a:gd name="connsiteX40" fmla="*/ 388345 w 804534"/>
                  <a:gd name="connsiteY40" fmla="*/ 1081716 h 1263012"/>
                  <a:gd name="connsiteX41" fmla="*/ 406206 w 804534"/>
                  <a:gd name="connsiteY41" fmla="*/ 1089886 h 1263012"/>
                  <a:gd name="connsiteX42" fmla="*/ 669257 w 804534"/>
                  <a:gd name="connsiteY42" fmla="*/ 991225 h 1263012"/>
                  <a:gd name="connsiteX43" fmla="*/ 788344 w 804534"/>
                  <a:gd name="connsiteY43" fmla="*/ 946937 h 1263012"/>
                  <a:gd name="connsiteX44" fmla="*/ 802796 w 804534"/>
                  <a:gd name="connsiteY44" fmla="*/ 947867 h 1263012"/>
                  <a:gd name="connsiteX45" fmla="*/ 803839 w 804534"/>
                  <a:gd name="connsiteY45" fmla="*/ 990971 h 1263012"/>
                  <a:gd name="connsiteX46" fmla="*/ 801022 w 804534"/>
                  <a:gd name="connsiteY46" fmla="*/ 996296 h 1263012"/>
                  <a:gd name="connsiteX47" fmla="*/ 801529 w 804534"/>
                  <a:gd name="connsiteY47" fmla="*/ 1099493 h 1263012"/>
                  <a:gd name="connsiteX48" fmla="*/ 800655 w 804534"/>
                  <a:gd name="connsiteY48" fmla="*/ 1108987 h 1263012"/>
                  <a:gd name="connsiteX49" fmla="*/ 792344 w 804534"/>
                  <a:gd name="connsiteY49" fmla="*/ 1115326 h 1263012"/>
                  <a:gd name="connsiteX50" fmla="*/ 684386 w 804534"/>
                  <a:gd name="connsiteY50" fmla="*/ 1153501 h 1263012"/>
                  <a:gd name="connsiteX51" fmla="*/ 666834 w 804534"/>
                  <a:gd name="connsiteY51" fmla="*/ 1156628 h 1263012"/>
                  <a:gd name="connsiteX52" fmla="*/ 601952 w 804534"/>
                  <a:gd name="connsiteY52" fmla="*/ 1178912 h 1263012"/>
                  <a:gd name="connsiteX53" fmla="*/ 469962 w 804534"/>
                  <a:gd name="connsiteY53" fmla="*/ 1225370 h 1263012"/>
                  <a:gd name="connsiteX54" fmla="*/ 466046 w 804534"/>
                  <a:gd name="connsiteY54" fmla="*/ 1227455 h 1263012"/>
                  <a:gd name="connsiteX55" fmla="*/ 375273 w 804534"/>
                  <a:gd name="connsiteY55" fmla="*/ 1259064 h 1263012"/>
                  <a:gd name="connsiteX56" fmla="*/ 352960 w 804534"/>
                  <a:gd name="connsiteY56" fmla="*/ 1248725 h 1263012"/>
                  <a:gd name="connsiteX57" fmla="*/ 331886 w 804534"/>
                  <a:gd name="connsiteY57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54552 w 804534"/>
                  <a:gd name="connsiteY17" fmla="*/ 156433 h 1263012"/>
                  <a:gd name="connsiteX18" fmla="*/ 303432 w 804534"/>
                  <a:gd name="connsiteY18" fmla="*/ 139868 h 1263012"/>
                  <a:gd name="connsiteX19" fmla="*/ 520786 w 804534"/>
                  <a:gd name="connsiteY19" fmla="*/ 63688 h 1263012"/>
                  <a:gd name="connsiteX20" fmla="*/ 557326 w 804534"/>
                  <a:gd name="connsiteY20" fmla="*/ 50954 h 1263012"/>
                  <a:gd name="connsiteX21" fmla="*/ 676948 w 804534"/>
                  <a:gd name="connsiteY21" fmla="*/ 8610 h 1263012"/>
                  <a:gd name="connsiteX22" fmla="*/ 695430 w 804534"/>
                  <a:gd name="connsiteY22" fmla="*/ 1933 h 1263012"/>
                  <a:gd name="connsiteX23" fmla="*/ 713629 w 804534"/>
                  <a:gd name="connsiteY23" fmla="*/ 10498 h 1263012"/>
                  <a:gd name="connsiteX24" fmla="*/ 745183 w 804534"/>
                  <a:gd name="connsiteY24" fmla="*/ 99806 h 1263012"/>
                  <a:gd name="connsiteX25" fmla="*/ 789443 w 804534"/>
                  <a:gd name="connsiteY25" fmla="*/ 225372 h 1263012"/>
                  <a:gd name="connsiteX26" fmla="*/ 798176 w 804534"/>
                  <a:gd name="connsiteY26" fmla="*/ 273238 h 1263012"/>
                  <a:gd name="connsiteX27" fmla="*/ 800148 w 804534"/>
                  <a:gd name="connsiteY27" fmla="*/ 323921 h 1263012"/>
                  <a:gd name="connsiteX28" fmla="*/ 800543 w 804534"/>
                  <a:gd name="connsiteY28" fmla="*/ 458954 h 1263012"/>
                  <a:gd name="connsiteX29" fmla="*/ 799416 w 804534"/>
                  <a:gd name="connsiteY29" fmla="*/ 464138 h 1263012"/>
                  <a:gd name="connsiteX30" fmla="*/ 792682 w 804534"/>
                  <a:gd name="connsiteY30" fmla="*/ 464588 h 1263012"/>
                  <a:gd name="connsiteX31" fmla="*/ 788203 w 804534"/>
                  <a:gd name="connsiteY31" fmla="*/ 454897 h 1263012"/>
                  <a:gd name="connsiteX32" fmla="*/ 675906 w 804534"/>
                  <a:gd name="connsiteY32" fmla="*/ 155053 h 1263012"/>
                  <a:gd name="connsiteX33" fmla="*/ 659199 w 804534"/>
                  <a:gd name="connsiteY33" fmla="*/ 147390 h 1263012"/>
                  <a:gd name="connsiteX34" fmla="*/ 148058 w 804534"/>
                  <a:gd name="connsiteY34" fmla="*/ 338712 h 1263012"/>
                  <a:gd name="connsiteX35" fmla="*/ 125379 w 804534"/>
                  <a:gd name="connsiteY35" fmla="*/ 347023 h 1263012"/>
                  <a:gd name="connsiteX36" fmla="*/ 118674 w 804534"/>
                  <a:gd name="connsiteY36" fmla="*/ 361335 h 1263012"/>
                  <a:gd name="connsiteX37" fmla="*/ 156848 w 804534"/>
                  <a:gd name="connsiteY37" fmla="*/ 463574 h 1263012"/>
                  <a:gd name="connsiteX38" fmla="*/ 284866 w 804534"/>
                  <a:gd name="connsiteY38" fmla="*/ 805312 h 1263012"/>
                  <a:gd name="connsiteX39" fmla="*/ 388345 w 804534"/>
                  <a:gd name="connsiteY39" fmla="*/ 1081716 h 1263012"/>
                  <a:gd name="connsiteX40" fmla="*/ 406206 w 804534"/>
                  <a:gd name="connsiteY40" fmla="*/ 1089886 h 1263012"/>
                  <a:gd name="connsiteX41" fmla="*/ 669257 w 804534"/>
                  <a:gd name="connsiteY41" fmla="*/ 991225 h 1263012"/>
                  <a:gd name="connsiteX42" fmla="*/ 788344 w 804534"/>
                  <a:gd name="connsiteY42" fmla="*/ 946937 h 1263012"/>
                  <a:gd name="connsiteX43" fmla="*/ 802796 w 804534"/>
                  <a:gd name="connsiteY43" fmla="*/ 947867 h 1263012"/>
                  <a:gd name="connsiteX44" fmla="*/ 803839 w 804534"/>
                  <a:gd name="connsiteY44" fmla="*/ 990971 h 1263012"/>
                  <a:gd name="connsiteX45" fmla="*/ 801022 w 804534"/>
                  <a:gd name="connsiteY45" fmla="*/ 996296 h 1263012"/>
                  <a:gd name="connsiteX46" fmla="*/ 801529 w 804534"/>
                  <a:gd name="connsiteY46" fmla="*/ 1099493 h 1263012"/>
                  <a:gd name="connsiteX47" fmla="*/ 800655 w 804534"/>
                  <a:gd name="connsiteY47" fmla="*/ 1108987 h 1263012"/>
                  <a:gd name="connsiteX48" fmla="*/ 792344 w 804534"/>
                  <a:gd name="connsiteY48" fmla="*/ 1115326 h 1263012"/>
                  <a:gd name="connsiteX49" fmla="*/ 684386 w 804534"/>
                  <a:gd name="connsiteY49" fmla="*/ 1153501 h 1263012"/>
                  <a:gd name="connsiteX50" fmla="*/ 666834 w 804534"/>
                  <a:gd name="connsiteY50" fmla="*/ 1156628 h 1263012"/>
                  <a:gd name="connsiteX51" fmla="*/ 601952 w 804534"/>
                  <a:gd name="connsiteY51" fmla="*/ 1178912 h 1263012"/>
                  <a:gd name="connsiteX52" fmla="*/ 469962 w 804534"/>
                  <a:gd name="connsiteY52" fmla="*/ 1225370 h 1263012"/>
                  <a:gd name="connsiteX53" fmla="*/ 466046 w 804534"/>
                  <a:gd name="connsiteY53" fmla="*/ 1227455 h 1263012"/>
                  <a:gd name="connsiteX54" fmla="*/ 375273 w 804534"/>
                  <a:gd name="connsiteY54" fmla="*/ 1259064 h 1263012"/>
                  <a:gd name="connsiteX55" fmla="*/ 352960 w 804534"/>
                  <a:gd name="connsiteY55" fmla="*/ 1248725 h 1263012"/>
                  <a:gd name="connsiteX56" fmla="*/ 331886 w 804534"/>
                  <a:gd name="connsiteY56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254552 w 804534"/>
                  <a:gd name="connsiteY16" fmla="*/ 156433 h 1263012"/>
                  <a:gd name="connsiteX17" fmla="*/ 303432 w 804534"/>
                  <a:gd name="connsiteY17" fmla="*/ 139868 h 1263012"/>
                  <a:gd name="connsiteX18" fmla="*/ 520786 w 804534"/>
                  <a:gd name="connsiteY18" fmla="*/ 63688 h 1263012"/>
                  <a:gd name="connsiteX19" fmla="*/ 557326 w 804534"/>
                  <a:gd name="connsiteY19" fmla="*/ 50954 h 1263012"/>
                  <a:gd name="connsiteX20" fmla="*/ 676948 w 804534"/>
                  <a:gd name="connsiteY20" fmla="*/ 8610 h 1263012"/>
                  <a:gd name="connsiteX21" fmla="*/ 695430 w 804534"/>
                  <a:gd name="connsiteY21" fmla="*/ 1933 h 1263012"/>
                  <a:gd name="connsiteX22" fmla="*/ 713629 w 804534"/>
                  <a:gd name="connsiteY22" fmla="*/ 10498 h 1263012"/>
                  <a:gd name="connsiteX23" fmla="*/ 745183 w 804534"/>
                  <a:gd name="connsiteY23" fmla="*/ 99806 h 1263012"/>
                  <a:gd name="connsiteX24" fmla="*/ 789443 w 804534"/>
                  <a:gd name="connsiteY24" fmla="*/ 225372 h 1263012"/>
                  <a:gd name="connsiteX25" fmla="*/ 798176 w 804534"/>
                  <a:gd name="connsiteY25" fmla="*/ 273238 h 1263012"/>
                  <a:gd name="connsiteX26" fmla="*/ 800148 w 804534"/>
                  <a:gd name="connsiteY26" fmla="*/ 323921 h 1263012"/>
                  <a:gd name="connsiteX27" fmla="*/ 800543 w 804534"/>
                  <a:gd name="connsiteY27" fmla="*/ 458954 h 1263012"/>
                  <a:gd name="connsiteX28" fmla="*/ 799416 w 804534"/>
                  <a:gd name="connsiteY28" fmla="*/ 464138 h 1263012"/>
                  <a:gd name="connsiteX29" fmla="*/ 792682 w 804534"/>
                  <a:gd name="connsiteY29" fmla="*/ 464588 h 1263012"/>
                  <a:gd name="connsiteX30" fmla="*/ 788203 w 804534"/>
                  <a:gd name="connsiteY30" fmla="*/ 454897 h 1263012"/>
                  <a:gd name="connsiteX31" fmla="*/ 675906 w 804534"/>
                  <a:gd name="connsiteY31" fmla="*/ 155053 h 1263012"/>
                  <a:gd name="connsiteX32" fmla="*/ 659199 w 804534"/>
                  <a:gd name="connsiteY32" fmla="*/ 147390 h 1263012"/>
                  <a:gd name="connsiteX33" fmla="*/ 148058 w 804534"/>
                  <a:gd name="connsiteY33" fmla="*/ 338712 h 1263012"/>
                  <a:gd name="connsiteX34" fmla="*/ 125379 w 804534"/>
                  <a:gd name="connsiteY34" fmla="*/ 347023 h 1263012"/>
                  <a:gd name="connsiteX35" fmla="*/ 118674 w 804534"/>
                  <a:gd name="connsiteY35" fmla="*/ 361335 h 1263012"/>
                  <a:gd name="connsiteX36" fmla="*/ 156848 w 804534"/>
                  <a:gd name="connsiteY36" fmla="*/ 463574 h 1263012"/>
                  <a:gd name="connsiteX37" fmla="*/ 284866 w 804534"/>
                  <a:gd name="connsiteY37" fmla="*/ 805312 h 1263012"/>
                  <a:gd name="connsiteX38" fmla="*/ 388345 w 804534"/>
                  <a:gd name="connsiteY38" fmla="*/ 1081716 h 1263012"/>
                  <a:gd name="connsiteX39" fmla="*/ 406206 w 804534"/>
                  <a:gd name="connsiteY39" fmla="*/ 1089886 h 1263012"/>
                  <a:gd name="connsiteX40" fmla="*/ 669257 w 804534"/>
                  <a:gd name="connsiteY40" fmla="*/ 991225 h 1263012"/>
                  <a:gd name="connsiteX41" fmla="*/ 788344 w 804534"/>
                  <a:gd name="connsiteY41" fmla="*/ 946937 h 1263012"/>
                  <a:gd name="connsiteX42" fmla="*/ 802796 w 804534"/>
                  <a:gd name="connsiteY42" fmla="*/ 947867 h 1263012"/>
                  <a:gd name="connsiteX43" fmla="*/ 803839 w 804534"/>
                  <a:gd name="connsiteY43" fmla="*/ 990971 h 1263012"/>
                  <a:gd name="connsiteX44" fmla="*/ 801022 w 804534"/>
                  <a:gd name="connsiteY44" fmla="*/ 996296 h 1263012"/>
                  <a:gd name="connsiteX45" fmla="*/ 801529 w 804534"/>
                  <a:gd name="connsiteY45" fmla="*/ 1099493 h 1263012"/>
                  <a:gd name="connsiteX46" fmla="*/ 800655 w 804534"/>
                  <a:gd name="connsiteY46" fmla="*/ 1108987 h 1263012"/>
                  <a:gd name="connsiteX47" fmla="*/ 792344 w 804534"/>
                  <a:gd name="connsiteY47" fmla="*/ 1115326 h 1263012"/>
                  <a:gd name="connsiteX48" fmla="*/ 684386 w 804534"/>
                  <a:gd name="connsiteY48" fmla="*/ 1153501 h 1263012"/>
                  <a:gd name="connsiteX49" fmla="*/ 666834 w 804534"/>
                  <a:gd name="connsiteY49" fmla="*/ 1156628 h 1263012"/>
                  <a:gd name="connsiteX50" fmla="*/ 601952 w 804534"/>
                  <a:gd name="connsiteY50" fmla="*/ 1178912 h 1263012"/>
                  <a:gd name="connsiteX51" fmla="*/ 469962 w 804534"/>
                  <a:gd name="connsiteY51" fmla="*/ 1225370 h 1263012"/>
                  <a:gd name="connsiteX52" fmla="*/ 466046 w 804534"/>
                  <a:gd name="connsiteY52" fmla="*/ 1227455 h 1263012"/>
                  <a:gd name="connsiteX53" fmla="*/ 375273 w 804534"/>
                  <a:gd name="connsiteY53" fmla="*/ 1259064 h 1263012"/>
                  <a:gd name="connsiteX54" fmla="*/ 352960 w 804534"/>
                  <a:gd name="connsiteY54" fmla="*/ 1248725 h 1263012"/>
                  <a:gd name="connsiteX55" fmla="*/ 331886 w 804534"/>
                  <a:gd name="connsiteY55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254552 w 804534"/>
                  <a:gd name="connsiteY15" fmla="*/ 156433 h 1263012"/>
                  <a:gd name="connsiteX16" fmla="*/ 303432 w 804534"/>
                  <a:gd name="connsiteY16" fmla="*/ 139868 h 1263012"/>
                  <a:gd name="connsiteX17" fmla="*/ 520786 w 804534"/>
                  <a:gd name="connsiteY17" fmla="*/ 63688 h 1263012"/>
                  <a:gd name="connsiteX18" fmla="*/ 557326 w 804534"/>
                  <a:gd name="connsiteY18" fmla="*/ 50954 h 1263012"/>
                  <a:gd name="connsiteX19" fmla="*/ 676948 w 804534"/>
                  <a:gd name="connsiteY19" fmla="*/ 8610 h 1263012"/>
                  <a:gd name="connsiteX20" fmla="*/ 695430 w 804534"/>
                  <a:gd name="connsiteY20" fmla="*/ 1933 h 1263012"/>
                  <a:gd name="connsiteX21" fmla="*/ 713629 w 804534"/>
                  <a:gd name="connsiteY21" fmla="*/ 10498 h 1263012"/>
                  <a:gd name="connsiteX22" fmla="*/ 745183 w 804534"/>
                  <a:gd name="connsiteY22" fmla="*/ 99806 h 1263012"/>
                  <a:gd name="connsiteX23" fmla="*/ 789443 w 804534"/>
                  <a:gd name="connsiteY23" fmla="*/ 225372 h 1263012"/>
                  <a:gd name="connsiteX24" fmla="*/ 798176 w 804534"/>
                  <a:gd name="connsiteY24" fmla="*/ 273238 h 1263012"/>
                  <a:gd name="connsiteX25" fmla="*/ 800148 w 804534"/>
                  <a:gd name="connsiteY25" fmla="*/ 323921 h 1263012"/>
                  <a:gd name="connsiteX26" fmla="*/ 800543 w 804534"/>
                  <a:gd name="connsiteY26" fmla="*/ 458954 h 1263012"/>
                  <a:gd name="connsiteX27" fmla="*/ 799416 w 804534"/>
                  <a:gd name="connsiteY27" fmla="*/ 464138 h 1263012"/>
                  <a:gd name="connsiteX28" fmla="*/ 792682 w 804534"/>
                  <a:gd name="connsiteY28" fmla="*/ 464588 h 1263012"/>
                  <a:gd name="connsiteX29" fmla="*/ 788203 w 804534"/>
                  <a:gd name="connsiteY29" fmla="*/ 454897 h 1263012"/>
                  <a:gd name="connsiteX30" fmla="*/ 675906 w 804534"/>
                  <a:gd name="connsiteY30" fmla="*/ 155053 h 1263012"/>
                  <a:gd name="connsiteX31" fmla="*/ 659199 w 804534"/>
                  <a:gd name="connsiteY31" fmla="*/ 147390 h 1263012"/>
                  <a:gd name="connsiteX32" fmla="*/ 148058 w 804534"/>
                  <a:gd name="connsiteY32" fmla="*/ 338712 h 1263012"/>
                  <a:gd name="connsiteX33" fmla="*/ 125379 w 804534"/>
                  <a:gd name="connsiteY33" fmla="*/ 347023 h 1263012"/>
                  <a:gd name="connsiteX34" fmla="*/ 118674 w 804534"/>
                  <a:gd name="connsiteY34" fmla="*/ 361335 h 1263012"/>
                  <a:gd name="connsiteX35" fmla="*/ 156848 w 804534"/>
                  <a:gd name="connsiteY35" fmla="*/ 463574 h 1263012"/>
                  <a:gd name="connsiteX36" fmla="*/ 284866 w 804534"/>
                  <a:gd name="connsiteY36" fmla="*/ 805312 h 1263012"/>
                  <a:gd name="connsiteX37" fmla="*/ 388345 w 804534"/>
                  <a:gd name="connsiteY37" fmla="*/ 1081716 h 1263012"/>
                  <a:gd name="connsiteX38" fmla="*/ 406206 w 804534"/>
                  <a:gd name="connsiteY38" fmla="*/ 1089886 h 1263012"/>
                  <a:gd name="connsiteX39" fmla="*/ 669257 w 804534"/>
                  <a:gd name="connsiteY39" fmla="*/ 991225 h 1263012"/>
                  <a:gd name="connsiteX40" fmla="*/ 788344 w 804534"/>
                  <a:gd name="connsiteY40" fmla="*/ 946937 h 1263012"/>
                  <a:gd name="connsiteX41" fmla="*/ 802796 w 804534"/>
                  <a:gd name="connsiteY41" fmla="*/ 947867 h 1263012"/>
                  <a:gd name="connsiteX42" fmla="*/ 803839 w 804534"/>
                  <a:gd name="connsiteY42" fmla="*/ 990971 h 1263012"/>
                  <a:gd name="connsiteX43" fmla="*/ 801022 w 804534"/>
                  <a:gd name="connsiteY43" fmla="*/ 996296 h 1263012"/>
                  <a:gd name="connsiteX44" fmla="*/ 801529 w 804534"/>
                  <a:gd name="connsiteY44" fmla="*/ 1099493 h 1263012"/>
                  <a:gd name="connsiteX45" fmla="*/ 800655 w 804534"/>
                  <a:gd name="connsiteY45" fmla="*/ 1108987 h 1263012"/>
                  <a:gd name="connsiteX46" fmla="*/ 792344 w 804534"/>
                  <a:gd name="connsiteY46" fmla="*/ 1115326 h 1263012"/>
                  <a:gd name="connsiteX47" fmla="*/ 684386 w 804534"/>
                  <a:gd name="connsiteY47" fmla="*/ 1153501 h 1263012"/>
                  <a:gd name="connsiteX48" fmla="*/ 666834 w 804534"/>
                  <a:gd name="connsiteY48" fmla="*/ 1156628 h 1263012"/>
                  <a:gd name="connsiteX49" fmla="*/ 601952 w 804534"/>
                  <a:gd name="connsiteY49" fmla="*/ 1178912 h 1263012"/>
                  <a:gd name="connsiteX50" fmla="*/ 469962 w 804534"/>
                  <a:gd name="connsiteY50" fmla="*/ 1225370 h 1263012"/>
                  <a:gd name="connsiteX51" fmla="*/ 466046 w 804534"/>
                  <a:gd name="connsiteY51" fmla="*/ 1227455 h 1263012"/>
                  <a:gd name="connsiteX52" fmla="*/ 375273 w 804534"/>
                  <a:gd name="connsiteY52" fmla="*/ 1259064 h 1263012"/>
                  <a:gd name="connsiteX53" fmla="*/ 352960 w 804534"/>
                  <a:gd name="connsiteY53" fmla="*/ 1248725 h 1263012"/>
                  <a:gd name="connsiteX54" fmla="*/ 331886 w 804534"/>
                  <a:gd name="connsiteY54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56102 w 804534"/>
                  <a:gd name="connsiteY11" fmla="*/ 415061 h 1263012"/>
                  <a:gd name="connsiteX12" fmla="*/ 2122 w 804534"/>
                  <a:gd name="connsiteY12" fmla="*/ 262504 h 1263012"/>
                  <a:gd name="connsiteX13" fmla="*/ 10236 w 804534"/>
                  <a:gd name="connsiteY13" fmla="*/ 243065 h 1263012"/>
                  <a:gd name="connsiteX14" fmla="*/ 254552 w 804534"/>
                  <a:gd name="connsiteY14" fmla="*/ 156433 h 1263012"/>
                  <a:gd name="connsiteX15" fmla="*/ 303432 w 804534"/>
                  <a:gd name="connsiteY15" fmla="*/ 139868 h 1263012"/>
                  <a:gd name="connsiteX16" fmla="*/ 520786 w 804534"/>
                  <a:gd name="connsiteY16" fmla="*/ 63688 h 1263012"/>
                  <a:gd name="connsiteX17" fmla="*/ 557326 w 804534"/>
                  <a:gd name="connsiteY17" fmla="*/ 50954 h 1263012"/>
                  <a:gd name="connsiteX18" fmla="*/ 676948 w 804534"/>
                  <a:gd name="connsiteY18" fmla="*/ 8610 h 1263012"/>
                  <a:gd name="connsiteX19" fmla="*/ 695430 w 804534"/>
                  <a:gd name="connsiteY19" fmla="*/ 1933 h 1263012"/>
                  <a:gd name="connsiteX20" fmla="*/ 713629 w 804534"/>
                  <a:gd name="connsiteY20" fmla="*/ 10498 h 1263012"/>
                  <a:gd name="connsiteX21" fmla="*/ 745183 w 804534"/>
                  <a:gd name="connsiteY21" fmla="*/ 99806 h 1263012"/>
                  <a:gd name="connsiteX22" fmla="*/ 789443 w 804534"/>
                  <a:gd name="connsiteY22" fmla="*/ 225372 h 1263012"/>
                  <a:gd name="connsiteX23" fmla="*/ 798176 w 804534"/>
                  <a:gd name="connsiteY23" fmla="*/ 273238 h 1263012"/>
                  <a:gd name="connsiteX24" fmla="*/ 800148 w 804534"/>
                  <a:gd name="connsiteY24" fmla="*/ 323921 h 1263012"/>
                  <a:gd name="connsiteX25" fmla="*/ 800543 w 804534"/>
                  <a:gd name="connsiteY25" fmla="*/ 458954 h 1263012"/>
                  <a:gd name="connsiteX26" fmla="*/ 799416 w 804534"/>
                  <a:gd name="connsiteY26" fmla="*/ 464138 h 1263012"/>
                  <a:gd name="connsiteX27" fmla="*/ 792682 w 804534"/>
                  <a:gd name="connsiteY27" fmla="*/ 464588 h 1263012"/>
                  <a:gd name="connsiteX28" fmla="*/ 788203 w 804534"/>
                  <a:gd name="connsiteY28" fmla="*/ 454897 h 1263012"/>
                  <a:gd name="connsiteX29" fmla="*/ 675906 w 804534"/>
                  <a:gd name="connsiteY29" fmla="*/ 155053 h 1263012"/>
                  <a:gd name="connsiteX30" fmla="*/ 659199 w 804534"/>
                  <a:gd name="connsiteY30" fmla="*/ 147390 h 1263012"/>
                  <a:gd name="connsiteX31" fmla="*/ 148058 w 804534"/>
                  <a:gd name="connsiteY31" fmla="*/ 338712 h 1263012"/>
                  <a:gd name="connsiteX32" fmla="*/ 125379 w 804534"/>
                  <a:gd name="connsiteY32" fmla="*/ 347023 h 1263012"/>
                  <a:gd name="connsiteX33" fmla="*/ 118674 w 804534"/>
                  <a:gd name="connsiteY33" fmla="*/ 361335 h 1263012"/>
                  <a:gd name="connsiteX34" fmla="*/ 156848 w 804534"/>
                  <a:gd name="connsiteY34" fmla="*/ 463574 h 1263012"/>
                  <a:gd name="connsiteX35" fmla="*/ 284866 w 804534"/>
                  <a:gd name="connsiteY35" fmla="*/ 805312 h 1263012"/>
                  <a:gd name="connsiteX36" fmla="*/ 388345 w 804534"/>
                  <a:gd name="connsiteY36" fmla="*/ 1081716 h 1263012"/>
                  <a:gd name="connsiteX37" fmla="*/ 406206 w 804534"/>
                  <a:gd name="connsiteY37" fmla="*/ 1089886 h 1263012"/>
                  <a:gd name="connsiteX38" fmla="*/ 669257 w 804534"/>
                  <a:gd name="connsiteY38" fmla="*/ 991225 h 1263012"/>
                  <a:gd name="connsiteX39" fmla="*/ 788344 w 804534"/>
                  <a:gd name="connsiteY39" fmla="*/ 946937 h 1263012"/>
                  <a:gd name="connsiteX40" fmla="*/ 802796 w 804534"/>
                  <a:gd name="connsiteY40" fmla="*/ 947867 h 1263012"/>
                  <a:gd name="connsiteX41" fmla="*/ 803839 w 804534"/>
                  <a:gd name="connsiteY41" fmla="*/ 990971 h 1263012"/>
                  <a:gd name="connsiteX42" fmla="*/ 801022 w 804534"/>
                  <a:gd name="connsiteY42" fmla="*/ 996296 h 1263012"/>
                  <a:gd name="connsiteX43" fmla="*/ 801529 w 804534"/>
                  <a:gd name="connsiteY43" fmla="*/ 1099493 h 1263012"/>
                  <a:gd name="connsiteX44" fmla="*/ 800655 w 804534"/>
                  <a:gd name="connsiteY44" fmla="*/ 1108987 h 1263012"/>
                  <a:gd name="connsiteX45" fmla="*/ 792344 w 804534"/>
                  <a:gd name="connsiteY45" fmla="*/ 1115326 h 1263012"/>
                  <a:gd name="connsiteX46" fmla="*/ 684386 w 804534"/>
                  <a:gd name="connsiteY46" fmla="*/ 1153501 h 1263012"/>
                  <a:gd name="connsiteX47" fmla="*/ 666834 w 804534"/>
                  <a:gd name="connsiteY47" fmla="*/ 1156628 h 1263012"/>
                  <a:gd name="connsiteX48" fmla="*/ 601952 w 804534"/>
                  <a:gd name="connsiteY48" fmla="*/ 1178912 h 1263012"/>
                  <a:gd name="connsiteX49" fmla="*/ 469962 w 804534"/>
                  <a:gd name="connsiteY49" fmla="*/ 1225370 h 1263012"/>
                  <a:gd name="connsiteX50" fmla="*/ 466046 w 804534"/>
                  <a:gd name="connsiteY50" fmla="*/ 1227455 h 1263012"/>
                  <a:gd name="connsiteX51" fmla="*/ 375273 w 804534"/>
                  <a:gd name="connsiteY51" fmla="*/ 1259064 h 1263012"/>
                  <a:gd name="connsiteX52" fmla="*/ 352960 w 804534"/>
                  <a:gd name="connsiteY52" fmla="*/ 1248725 h 1263012"/>
                  <a:gd name="connsiteX53" fmla="*/ 331886 w 804534"/>
                  <a:gd name="connsiteY53" fmla="*/ 119108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52" fmla="*/ 133550 w 804534"/>
                  <a:gd name="connsiteY52" fmla="*/ 527781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1185 w 804534"/>
                  <a:gd name="connsiteY48" fmla="*/ 686647 h 126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04534" h="1263012">
                    <a:moveTo>
                      <a:pt x="56102" y="415061"/>
                    </a:moveTo>
                    <a:cubicBezTo>
                      <a:pt x="37000" y="364603"/>
                      <a:pt x="20125" y="313356"/>
                      <a:pt x="2122" y="262504"/>
                    </a:cubicBezTo>
                    <a:cubicBezTo>
                      <a:pt x="-2019" y="250812"/>
                      <a:pt x="-498" y="246925"/>
                      <a:pt x="10236" y="243065"/>
                    </a:cubicBezTo>
                    <a:lnTo>
                      <a:pt x="254552" y="156433"/>
                    </a:lnTo>
                    <a:cubicBezTo>
                      <a:pt x="271202" y="151982"/>
                      <a:pt x="287204" y="145530"/>
                      <a:pt x="303432" y="139868"/>
                    </a:cubicBezTo>
                    <a:lnTo>
                      <a:pt x="520786" y="63688"/>
                    </a:lnTo>
                    <a:cubicBezTo>
                      <a:pt x="533069" y="59744"/>
                      <a:pt x="544958" y="54701"/>
                      <a:pt x="557326" y="50954"/>
                    </a:cubicBezTo>
                    <a:cubicBezTo>
                      <a:pt x="596937" y="36079"/>
                      <a:pt x="637112" y="22809"/>
                      <a:pt x="676948" y="8610"/>
                    </a:cubicBezTo>
                    <a:lnTo>
                      <a:pt x="695430" y="1933"/>
                    </a:lnTo>
                    <a:cubicBezTo>
                      <a:pt x="706530" y="-1927"/>
                      <a:pt x="709741" y="-462"/>
                      <a:pt x="713629" y="10498"/>
                    </a:cubicBezTo>
                    <a:cubicBezTo>
                      <a:pt x="724194" y="40248"/>
                      <a:pt x="734731" y="69999"/>
                      <a:pt x="745183" y="99806"/>
                    </a:cubicBezTo>
                    <a:cubicBezTo>
                      <a:pt x="759861" y="141671"/>
                      <a:pt x="774426" y="183592"/>
                      <a:pt x="789443" y="225372"/>
                    </a:cubicBezTo>
                    <a:cubicBezTo>
                      <a:pt x="794993" y="240839"/>
                      <a:pt x="798599" y="256447"/>
                      <a:pt x="798176" y="273238"/>
                    </a:cubicBezTo>
                    <a:cubicBezTo>
                      <a:pt x="797754" y="290086"/>
                      <a:pt x="795725" y="307186"/>
                      <a:pt x="800148" y="323921"/>
                    </a:cubicBezTo>
                    <a:cubicBezTo>
                      <a:pt x="801247" y="368941"/>
                      <a:pt x="800543" y="413962"/>
                      <a:pt x="800543" y="458954"/>
                    </a:cubicBezTo>
                    <a:cubicBezTo>
                      <a:pt x="800543" y="460757"/>
                      <a:pt x="800120" y="462504"/>
                      <a:pt x="799416" y="464138"/>
                    </a:cubicBezTo>
                    <a:cubicBezTo>
                      <a:pt x="797444" y="468082"/>
                      <a:pt x="795077" y="467575"/>
                      <a:pt x="792682" y="464588"/>
                    </a:cubicBezTo>
                    <a:cubicBezTo>
                      <a:pt x="790372" y="461743"/>
                      <a:pt x="789443" y="458250"/>
                      <a:pt x="788203" y="454897"/>
                    </a:cubicBezTo>
                    <a:cubicBezTo>
                      <a:pt x="750902" y="354883"/>
                      <a:pt x="713460" y="254954"/>
                      <a:pt x="675906" y="155053"/>
                    </a:cubicBezTo>
                    <a:cubicBezTo>
                      <a:pt x="671398" y="143079"/>
                      <a:pt x="671032" y="142938"/>
                      <a:pt x="659199" y="147390"/>
                    </a:cubicBezTo>
                    <a:lnTo>
                      <a:pt x="148058" y="338712"/>
                    </a:lnTo>
                    <a:lnTo>
                      <a:pt x="125379" y="347023"/>
                    </a:lnTo>
                    <a:cubicBezTo>
                      <a:pt x="115518" y="350798"/>
                      <a:pt x="115096" y="351671"/>
                      <a:pt x="118674" y="361335"/>
                    </a:cubicBezTo>
                    <a:cubicBezTo>
                      <a:pt x="131295" y="395452"/>
                      <a:pt x="144114" y="429485"/>
                      <a:pt x="156848" y="463574"/>
                    </a:cubicBezTo>
                    <a:cubicBezTo>
                      <a:pt x="199361" y="577534"/>
                      <a:pt x="242381" y="691324"/>
                      <a:pt x="284866" y="805312"/>
                    </a:cubicBezTo>
                    <a:cubicBezTo>
                      <a:pt x="319237" y="897493"/>
                      <a:pt x="354058" y="989506"/>
                      <a:pt x="388345" y="1081716"/>
                    </a:cubicBezTo>
                    <a:cubicBezTo>
                      <a:pt x="393162" y="1094676"/>
                      <a:pt x="393247" y="1094760"/>
                      <a:pt x="406206" y="1089886"/>
                    </a:cubicBezTo>
                    <a:lnTo>
                      <a:pt x="669257" y="991225"/>
                    </a:lnTo>
                    <a:lnTo>
                      <a:pt x="788344" y="946937"/>
                    </a:lnTo>
                    <a:cubicBezTo>
                      <a:pt x="793077" y="945162"/>
                      <a:pt x="798345" y="941669"/>
                      <a:pt x="802796" y="947867"/>
                    </a:cubicBezTo>
                    <a:cubicBezTo>
                      <a:pt x="805783" y="962178"/>
                      <a:pt x="804064" y="976603"/>
                      <a:pt x="803839" y="990971"/>
                    </a:cubicBezTo>
                    <a:cubicBezTo>
                      <a:pt x="803811" y="993056"/>
                      <a:pt x="802684" y="994915"/>
                      <a:pt x="801022" y="996296"/>
                    </a:cubicBezTo>
                    <a:cubicBezTo>
                      <a:pt x="800233" y="1030695"/>
                      <a:pt x="800712" y="1065094"/>
                      <a:pt x="801529" y="1099493"/>
                    </a:cubicBezTo>
                    <a:cubicBezTo>
                      <a:pt x="801613" y="1102705"/>
                      <a:pt x="802740" y="1105973"/>
                      <a:pt x="800655" y="1108987"/>
                    </a:cubicBezTo>
                    <a:cubicBezTo>
                      <a:pt x="798880" y="1112425"/>
                      <a:pt x="795810" y="1114059"/>
                      <a:pt x="792344" y="1115326"/>
                    </a:cubicBezTo>
                    <a:cubicBezTo>
                      <a:pt x="756508" y="1128483"/>
                      <a:pt x="720278" y="1140485"/>
                      <a:pt x="684386" y="1153501"/>
                    </a:cubicBezTo>
                    <a:cubicBezTo>
                      <a:pt x="678807" y="1155529"/>
                      <a:pt x="672694" y="1155642"/>
                      <a:pt x="666834" y="1156628"/>
                    </a:cubicBezTo>
                    <a:lnTo>
                      <a:pt x="601952" y="1178912"/>
                    </a:lnTo>
                    <a:lnTo>
                      <a:pt x="469962" y="1225370"/>
                    </a:lnTo>
                    <a:cubicBezTo>
                      <a:pt x="468581" y="1225849"/>
                      <a:pt x="467342" y="1226750"/>
                      <a:pt x="466046" y="1227455"/>
                    </a:cubicBezTo>
                    <a:lnTo>
                      <a:pt x="375273" y="1259064"/>
                    </a:lnTo>
                    <a:cubicBezTo>
                      <a:pt x="358115" y="1265291"/>
                      <a:pt x="358707" y="1265713"/>
                      <a:pt x="352960" y="1248725"/>
                    </a:cubicBezTo>
                    <a:cubicBezTo>
                      <a:pt x="346255" y="1229342"/>
                      <a:pt x="338901" y="1210269"/>
                      <a:pt x="331886" y="1191083"/>
                    </a:cubicBezTo>
                    <a:cubicBezTo>
                      <a:pt x="318194" y="1150289"/>
                      <a:pt x="304333" y="1109551"/>
                      <a:pt x="288697" y="1069433"/>
                    </a:cubicBezTo>
                    <a:cubicBezTo>
                      <a:pt x="284077" y="1065601"/>
                      <a:pt x="282584" y="1060079"/>
                      <a:pt x="280753" y="1054726"/>
                    </a:cubicBezTo>
                    <a:cubicBezTo>
                      <a:pt x="263398" y="1004381"/>
                      <a:pt x="245170" y="954318"/>
                      <a:pt x="227816" y="903973"/>
                    </a:cubicBezTo>
                    <a:cubicBezTo>
                      <a:pt x="225280" y="896620"/>
                      <a:pt x="224153" y="889070"/>
                      <a:pt x="222660" y="881547"/>
                    </a:cubicBezTo>
                    <a:cubicBezTo>
                      <a:pt x="209616" y="839908"/>
                      <a:pt x="191666" y="790408"/>
                      <a:pt x="179753" y="757925"/>
                    </a:cubicBezTo>
                    <a:cubicBezTo>
                      <a:pt x="167841" y="725442"/>
                      <a:pt x="157137" y="701497"/>
                      <a:pt x="151185" y="686647"/>
                    </a:cubicBezTo>
                  </a:path>
                </a:pathLst>
              </a:custGeom>
              <a:solidFill>
                <a:srgbClr val="01010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7014F982-C84F-4B0E-98E8-0E5D9382840F}"/>
                  </a:ext>
                </a:extLst>
              </p:cNvPr>
              <p:cNvSpPr/>
              <p:nvPr/>
            </p:nvSpPr>
            <p:spPr>
              <a:xfrm>
                <a:off x="9294736" y="3641180"/>
                <a:ext cx="1294985" cy="1801739"/>
              </a:xfrm>
              <a:custGeom>
                <a:avLst/>
                <a:gdLst>
                  <a:gd name="connsiteX0" fmla="*/ 685959 w 687875"/>
                  <a:gd name="connsiteY0" fmla="*/ 526953 h 957054"/>
                  <a:gd name="connsiteX1" fmla="*/ 686044 w 687875"/>
                  <a:gd name="connsiteY1" fmla="*/ 555154 h 957054"/>
                  <a:gd name="connsiteX2" fmla="*/ 671619 w 687875"/>
                  <a:gd name="connsiteY2" fmla="*/ 563550 h 957054"/>
                  <a:gd name="connsiteX3" fmla="*/ 486101 w 687875"/>
                  <a:gd name="connsiteY3" fmla="*/ 634066 h 957054"/>
                  <a:gd name="connsiteX4" fmla="*/ 247870 w 687875"/>
                  <a:gd name="connsiteY4" fmla="*/ 724417 h 957054"/>
                  <a:gd name="connsiteX5" fmla="*/ 242067 w 687875"/>
                  <a:gd name="connsiteY5" fmla="*/ 726727 h 957054"/>
                  <a:gd name="connsiteX6" fmla="*/ 237193 w 687875"/>
                  <a:gd name="connsiteY6" fmla="*/ 736841 h 957054"/>
                  <a:gd name="connsiteX7" fmla="*/ 248519 w 687875"/>
                  <a:gd name="connsiteY7" fmla="*/ 742560 h 957054"/>
                  <a:gd name="connsiteX8" fmla="*/ 349631 w 687875"/>
                  <a:gd name="connsiteY8" fmla="*/ 704132 h 957054"/>
                  <a:gd name="connsiteX9" fmla="*/ 647954 w 687875"/>
                  <a:gd name="connsiteY9" fmla="*/ 590765 h 957054"/>
                  <a:gd name="connsiteX10" fmla="*/ 675535 w 687875"/>
                  <a:gd name="connsiteY10" fmla="*/ 580313 h 957054"/>
                  <a:gd name="connsiteX11" fmla="*/ 686185 w 687875"/>
                  <a:gd name="connsiteY11" fmla="*/ 580791 h 957054"/>
                  <a:gd name="connsiteX12" fmla="*/ 686297 w 687875"/>
                  <a:gd name="connsiteY12" fmla="*/ 608542 h 957054"/>
                  <a:gd name="connsiteX13" fmla="*/ 678437 w 687875"/>
                  <a:gd name="connsiteY13" fmla="*/ 614064 h 957054"/>
                  <a:gd name="connsiteX14" fmla="*/ 481987 w 687875"/>
                  <a:gd name="connsiteY14" fmla="*/ 688665 h 957054"/>
                  <a:gd name="connsiteX15" fmla="*/ 326586 w 687875"/>
                  <a:gd name="connsiteY15" fmla="*/ 747941 h 957054"/>
                  <a:gd name="connsiteX16" fmla="*/ 262182 w 687875"/>
                  <a:gd name="connsiteY16" fmla="*/ 772283 h 957054"/>
                  <a:gd name="connsiteX17" fmla="*/ 256604 w 687875"/>
                  <a:gd name="connsiteY17" fmla="*/ 784341 h 957054"/>
                  <a:gd name="connsiteX18" fmla="*/ 266437 w 687875"/>
                  <a:gd name="connsiteY18" fmla="*/ 788792 h 957054"/>
                  <a:gd name="connsiteX19" fmla="*/ 293173 w 687875"/>
                  <a:gd name="connsiteY19" fmla="*/ 778565 h 957054"/>
                  <a:gd name="connsiteX20" fmla="*/ 587410 w 687875"/>
                  <a:gd name="connsiteY20" fmla="*/ 666719 h 957054"/>
                  <a:gd name="connsiteX21" fmla="*/ 671056 w 687875"/>
                  <a:gd name="connsiteY21" fmla="*/ 635137 h 957054"/>
                  <a:gd name="connsiteX22" fmla="*/ 686410 w 687875"/>
                  <a:gd name="connsiteY22" fmla="*/ 632207 h 957054"/>
                  <a:gd name="connsiteX23" fmla="*/ 686410 w 687875"/>
                  <a:gd name="connsiteY23" fmla="*/ 632292 h 957054"/>
                  <a:gd name="connsiteX24" fmla="*/ 687227 w 687875"/>
                  <a:gd name="connsiteY24" fmla="*/ 658859 h 957054"/>
                  <a:gd name="connsiteX25" fmla="*/ 678071 w 687875"/>
                  <a:gd name="connsiteY25" fmla="*/ 667339 h 957054"/>
                  <a:gd name="connsiteX26" fmla="*/ 560280 w 687875"/>
                  <a:gd name="connsiteY26" fmla="*/ 712331 h 957054"/>
                  <a:gd name="connsiteX27" fmla="*/ 363774 w 687875"/>
                  <a:gd name="connsiteY27" fmla="*/ 786820 h 957054"/>
                  <a:gd name="connsiteX28" fmla="*/ 282692 w 687875"/>
                  <a:gd name="connsiteY28" fmla="*/ 817613 h 957054"/>
                  <a:gd name="connsiteX29" fmla="*/ 274607 w 687875"/>
                  <a:gd name="connsiteY29" fmla="*/ 827868 h 957054"/>
                  <a:gd name="connsiteX30" fmla="*/ 286721 w 687875"/>
                  <a:gd name="connsiteY30" fmla="*/ 834179 h 957054"/>
                  <a:gd name="connsiteX31" fmla="*/ 420514 w 687875"/>
                  <a:gd name="connsiteY31" fmla="*/ 783439 h 957054"/>
                  <a:gd name="connsiteX32" fmla="*/ 673845 w 687875"/>
                  <a:gd name="connsiteY32" fmla="*/ 687285 h 957054"/>
                  <a:gd name="connsiteX33" fmla="*/ 686692 w 687875"/>
                  <a:gd name="connsiteY33" fmla="*/ 685707 h 957054"/>
                  <a:gd name="connsiteX34" fmla="*/ 687283 w 687875"/>
                  <a:gd name="connsiteY34" fmla="*/ 710669 h 957054"/>
                  <a:gd name="connsiteX35" fmla="*/ 679310 w 687875"/>
                  <a:gd name="connsiteY35" fmla="*/ 720050 h 957054"/>
                  <a:gd name="connsiteX36" fmla="*/ 637530 w 687875"/>
                  <a:gd name="connsiteY36" fmla="*/ 736024 h 957054"/>
                  <a:gd name="connsiteX37" fmla="*/ 343884 w 687875"/>
                  <a:gd name="connsiteY37" fmla="*/ 847279 h 957054"/>
                  <a:gd name="connsiteX38" fmla="*/ 297934 w 687875"/>
                  <a:gd name="connsiteY38" fmla="*/ 864859 h 957054"/>
                  <a:gd name="connsiteX39" fmla="*/ 291849 w 687875"/>
                  <a:gd name="connsiteY39" fmla="*/ 876748 h 957054"/>
                  <a:gd name="connsiteX40" fmla="*/ 303906 w 687875"/>
                  <a:gd name="connsiteY40" fmla="*/ 881002 h 957054"/>
                  <a:gd name="connsiteX41" fmla="*/ 604849 w 687875"/>
                  <a:gd name="connsiteY41" fmla="*/ 766395 h 957054"/>
                  <a:gd name="connsiteX42" fmla="*/ 674324 w 687875"/>
                  <a:gd name="connsiteY42" fmla="*/ 740166 h 957054"/>
                  <a:gd name="connsiteX43" fmla="*/ 687819 w 687875"/>
                  <a:gd name="connsiteY43" fmla="*/ 739574 h 957054"/>
                  <a:gd name="connsiteX44" fmla="*/ 687875 w 687875"/>
                  <a:gd name="connsiteY44" fmla="*/ 805780 h 957054"/>
                  <a:gd name="connsiteX45" fmla="*/ 531825 w 687875"/>
                  <a:gd name="connsiteY45" fmla="*/ 863760 h 957054"/>
                  <a:gd name="connsiteX46" fmla="*/ 286411 w 687875"/>
                  <a:gd name="connsiteY46" fmla="*/ 955998 h 957054"/>
                  <a:gd name="connsiteX47" fmla="*/ 276072 w 687875"/>
                  <a:gd name="connsiteY47" fmla="*/ 950927 h 957054"/>
                  <a:gd name="connsiteX48" fmla="*/ 95906 w 687875"/>
                  <a:gd name="connsiteY48" fmla="*/ 469987 h 957054"/>
                  <a:gd name="connsiteX49" fmla="*/ 1217 w 687875"/>
                  <a:gd name="connsiteY49" fmla="*/ 217784 h 957054"/>
                  <a:gd name="connsiteX50" fmla="*/ 7189 w 687875"/>
                  <a:gd name="connsiteY50" fmla="*/ 205472 h 957054"/>
                  <a:gd name="connsiteX51" fmla="*/ 553378 w 687875"/>
                  <a:gd name="connsiteY51" fmla="*/ 1021 h 957054"/>
                  <a:gd name="connsiteX52" fmla="*/ 563745 w 687875"/>
                  <a:gd name="connsiteY52" fmla="*/ 6261 h 957054"/>
                  <a:gd name="connsiteX53" fmla="*/ 682776 w 687875"/>
                  <a:gd name="connsiteY53" fmla="*/ 324052 h 957054"/>
                  <a:gd name="connsiteX54" fmla="*/ 684382 w 687875"/>
                  <a:gd name="connsiteY54" fmla="*/ 327038 h 957054"/>
                  <a:gd name="connsiteX55" fmla="*/ 684663 w 687875"/>
                  <a:gd name="connsiteY55" fmla="*/ 410683 h 957054"/>
                  <a:gd name="connsiteX56" fmla="*/ 683790 w 687875"/>
                  <a:gd name="connsiteY56" fmla="*/ 410796 h 957054"/>
                  <a:gd name="connsiteX57" fmla="*/ 660632 w 687875"/>
                  <a:gd name="connsiteY57" fmla="*/ 408317 h 957054"/>
                  <a:gd name="connsiteX58" fmla="*/ 351209 w 687875"/>
                  <a:gd name="connsiteY58" fmla="*/ 525995 h 957054"/>
                  <a:gd name="connsiteX59" fmla="*/ 198962 w 687875"/>
                  <a:gd name="connsiteY59" fmla="*/ 583750 h 957054"/>
                  <a:gd name="connsiteX60" fmla="*/ 192285 w 687875"/>
                  <a:gd name="connsiteY60" fmla="*/ 586313 h 957054"/>
                  <a:gd name="connsiteX61" fmla="*/ 186876 w 687875"/>
                  <a:gd name="connsiteY61" fmla="*/ 596822 h 957054"/>
                  <a:gd name="connsiteX62" fmla="*/ 198427 w 687875"/>
                  <a:gd name="connsiteY62" fmla="*/ 602231 h 957054"/>
                  <a:gd name="connsiteX63" fmla="*/ 290383 w 687875"/>
                  <a:gd name="connsiteY63" fmla="*/ 567212 h 957054"/>
                  <a:gd name="connsiteX64" fmla="*/ 594764 w 687875"/>
                  <a:gd name="connsiteY64" fmla="*/ 451478 h 957054"/>
                  <a:gd name="connsiteX65" fmla="*/ 670887 w 687875"/>
                  <a:gd name="connsiteY65" fmla="*/ 422629 h 957054"/>
                  <a:gd name="connsiteX66" fmla="*/ 684635 w 687875"/>
                  <a:gd name="connsiteY66" fmla="*/ 420995 h 957054"/>
                  <a:gd name="connsiteX67" fmla="*/ 684776 w 687875"/>
                  <a:gd name="connsiteY67" fmla="*/ 450126 h 957054"/>
                  <a:gd name="connsiteX68" fmla="*/ 675000 w 687875"/>
                  <a:gd name="connsiteY68" fmla="*/ 456126 h 957054"/>
                  <a:gd name="connsiteX69" fmla="*/ 438291 w 687875"/>
                  <a:gd name="connsiteY69" fmla="*/ 545885 h 957054"/>
                  <a:gd name="connsiteX70" fmla="*/ 211725 w 687875"/>
                  <a:gd name="connsiteY70" fmla="*/ 632094 h 957054"/>
                  <a:gd name="connsiteX71" fmla="*/ 203893 w 687875"/>
                  <a:gd name="connsiteY71" fmla="*/ 641645 h 957054"/>
                  <a:gd name="connsiteX72" fmla="*/ 217359 w 687875"/>
                  <a:gd name="connsiteY72" fmla="*/ 648237 h 957054"/>
                  <a:gd name="connsiteX73" fmla="*/ 295962 w 687875"/>
                  <a:gd name="connsiteY73" fmla="*/ 618374 h 957054"/>
                  <a:gd name="connsiteX74" fmla="*/ 556815 w 687875"/>
                  <a:gd name="connsiteY74" fmla="*/ 519121 h 957054"/>
                  <a:gd name="connsiteX75" fmla="*/ 672239 w 687875"/>
                  <a:gd name="connsiteY75" fmla="*/ 475340 h 957054"/>
                  <a:gd name="connsiteX76" fmla="*/ 678099 w 687875"/>
                  <a:gd name="connsiteY76" fmla="*/ 473115 h 957054"/>
                  <a:gd name="connsiteX77" fmla="*/ 685537 w 687875"/>
                  <a:gd name="connsiteY77" fmla="*/ 478721 h 957054"/>
                  <a:gd name="connsiteX78" fmla="*/ 685565 w 687875"/>
                  <a:gd name="connsiteY78" fmla="*/ 496583 h 957054"/>
                  <a:gd name="connsiteX79" fmla="*/ 677395 w 687875"/>
                  <a:gd name="connsiteY79" fmla="*/ 508387 h 957054"/>
                  <a:gd name="connsiteX80" fmla="*/ 533487 w 687875"/>
                  <a:gd name="connsiteY80" fmla="*/ 562873 h 957054"/>
                  <a:gd name="connsiteX81" fmla="*/ 231643 w 687875"/>
                  <a:gd name="connsiteY81" fmla="*/ 677622 h 957054"/>
                  <a:gd name="connsiteX82" fmla="*/ 224994 w 687875"/>
                  <a:gd name="connsiteY82" fmla="*/ 680270 h 957054"/>
                  <a:gd name="connsiteX83" fmla="*/ 219895 w 687875"/>
                  <a:gd name="connsiteY83" fmla="*/ 691934 h 957054"/>
                  <a:gd name="connsiteX84" fmla="*/ 230995 w 687875"/>
                  <a:gd name="connsiteY84" fmla="*/ 695906 h 957054"/>
                  <a:gd name="connsiteX85" fmla="*/ 375691 w 687875"/>
                  <a:gd name="connsiteY85" fmla="*/ 641025 h 957054"/>
                  <a:gd name="connsiteX86" fmla="*/ 573099 w 687875"/>
                  <a:gd name="connsiteY86" fmla="*/ 566170 h 957054"/>
                  <a:gd name="connsiteX87" fmla="*/ 673366 w 687875"/>
                  <a:gd name="connsiteY87" fmla="*/ 527855 h 957054"/>
                  <a:gd name="connsiteX88" fmla="*/ 685959 w 687875"/>
                  <a:gd name="connsiteY88" fmla="*/ 526953 h 95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87875" h="957054">
                    <a:moveTo>
                      <a:pt x="685959" y="526953"/>
                    </a:moveTo>
                    <a:cubicBezTo>
                      <a:pt x="685987" y="536363"/>
                      <a:pt x="686016" y="545744"/>
                      <a:pt x="686044" y="555154"/>
                    </a:cubicBezTo>
                    <a:cubicBezTo>
                      <a:pt x="682579" y="560253"/>
                      <a:pt x="676859" y="561578"/>
                      <a:pt x="671619" y="563550"/>
                    </a:cubicBezTo>
                    <a:cubicBezTo>
                      <a:pt x="609752" y="586933"/>
                      <a:pt x="547997" y="610655"/>
                      <a:pt x="486101" y="634066"/>
                    </a:cubicBezTo>
                    <a:cubicBezTo>
                      <a:pt x="406653" y="664099"/>
                      <a:pt x="327262" y="694244"/>
                      <a:pt x="247870" y="724417"/>
                    </a:cubicBezTo>
                    <a:cubicBezTo>
                      <a:pt x="245927" y="725149"/>
                      <a:pt x="244011" y="726051"/>
                      <a:pt x="242067" y="726727"/>
                    </a:cubicBezTo>
                    <a:cubicBezTo>
                      <a:pt x="237052" y="728502"/>
                      <a:pt x="234855" y="731178"/>
                      <a:pt x="237193" y="736841"/>
                    </a:cubicBezTo>
                    <a:cubicBezTo>
                      <a:pt x="239475" y="742391"/>
                      <a:pt x="241982" y="745068"/>
                      <a:pt x="248519" y="742560"/>
                    </a:cubicBezTo>
                    <a:cubicBezTo>
                      <a:pt x="282157" y="729601"/>
                      <a:pt x="315880" y="716838"/>
                      <a:pt x="349631" y="704132"/>
                    </a:cubicBezTo>
                    <a:cubicBezTo>
                      <a:pt x="449194" y="666691"/>
                      <a:pt x="548447" y="628404"/>
                      <a:pt x="647954" y="590765"/>
                    </a:cubicBezTo>
                    <a:cubicBezTo>
                      <a:pt x="657167" y="587299"/>
                      <a:pt x="666182" y="583327"/>
                      <a:pt x="675535" y="580313"/>
                    </a:cubicBezTo>
                    <a:cubicBezTo>
                      <a:pt x="679057" y="579186"/>
                      <a:pt x="682832" y="576819"/>
                      <a:pt x="686185" y="580791"/>
                    </a:cubicBezTo>
                    <a:cubicBezTo>
                      <a:pt x="686213" y="590032"/>
                      <a:pt x="686269" y="599273"/>
                      <a:pt x="686297" y="608542"/>
                    </a:cubicBezTo>
                    <a:cubicBezTo>
                      <a:pt x="684523" y="611584"/>
                      <a:pt x="681564" y="612880"/>
                      <a:pt x="678437" y="614064"/>
                    </a:cubicBezTo>
                    <a:cubicBezTo>
                      <a:pt x="612963" y="638997"/>
                      <a:pt x="547405" y="663648"/>
                      <a:pt x="481987" y="688665"/>
                    </a:cubicBezTo>
                    <a:cubicBezTo>
                      <a:pt x="430206" y="708471"/>
                      <a:pt x="378255" y="727882"/>
                      <a:pt x="326586" y="747941"/>
                    </a:cubicBezTo>
                    <a:cubicBezTo>
                      <a:pt x="305202" y="756252"/>
                      <a:pt x="283650" y="764169"/>
                      <a:pt x="262182" y="772283"/>
                    </a:cubicBezTo>
                    <a:cubicBezTo>
                      <a:pt x="255928" y="774649"/>
                      <a:pt x="253590" y="777748"/>
                      <a:pt x="256604" y="784341"/>
                    </a:cubicBezTo>
                    <a:cubicBezTo>
                      <a:pt x="258774" y="789074"/>
                      <a:pt x="261591" y="790567"/>
                      <a:pt x="266437" y="788792"/>
                    </a:cubicBezTo>
                    <a:cubicBezTo>
                      <a:pt x="275395" y="785496"/>
                      <a:pt x="284242" y="781946"/>
                      <a:pt x="293173" y="778565"/>
                    </a:cubicBezTo>
                    <a:cubicBezTo>
                      <a:pt x="391355" y="741518"/>
                      <a:pt x="489284" y="703907"/>
                      <a:pt x="587410" y="666719"/>
                    </a:cubicBezTo>
                    <a:cubicBezTo>
                      <a:pt x="615273" y="656154"/>
                      <a:pt x="643024" y="645195"/>
                      <a:pt x="671056" y="635137"/>
                    </a:cubicBezTo>
                    <a:cubicBezTo>
                      <a:pt x="675958" y="633390"/>
                      <a:pt x="680691" y="629981"/>
                      <a:pt x="686410" y="632207"/>
                    </a:cubicBezTo>
                    <a:lnTo>
                      <a:pt x="686410" y="632292"/>
                    </a:lnTo>
                    <a:cubicBezTo>
                      <a:pt x="688241" y="641110"/>
                      <a:pt x="686748" y="650012"/>
                      <a:pt x="687227" y="658859"/>
                    </a:cubicBezTo>
                    <a:cubicBezTo>
                      <a:pt x="686805" y="664521"/>
                      <a:pt x="682184" y="665733"/>
                      <a:pt x="678071" y="667339"/>
                    </a:cubicBezTo>
                    <a:cubicBezTo>
                      <a:pt x="638911" y="682637"/>
                      <a:pt x="599581" y="697455"/>
                      <a:pt x="560280" y="712331"/>
                    </a:cubicBezTo>
                    <a:cubicBezTo>
                      <a:pt x="494778" y="737123"/>
                      <a:pt x="429248" y="761915"/>
                      <a:pt x="363774" y="786820"/>
                    </a:cubicBezTo>
                    <a:cubicBezTo>
                      <a:pt x="336756" y="797103"/>
                      <a:pt x="309710" y="807330"/>
                      <a:pt x="282692" y="817613"/>
                    </a:cubicBezTo>
                    <a:cubicBezTo>
                      <a:pt x="278128" y="819360"/>
                      <a:pt x="272437" y="820374"/>
                      <a:pt x="274607" y="827868"/>
                    </a:cubicBezTo>
                    <a:cubicBezTo>
                      <a:pt x="276832" y="835559"/>
                      <a:pt x="279086" y="837024"/>
                      <a:pt x="286721" y="834179"/>
                    </a:cubicBezTo>
                    <a:cubicBezTo>
                      <a:pt x="331431" y="817585"/>
                      <a:pt x="375973" y="800484"/>
                      <a:pt x="420514" y="783439"/>
                    </a:cubicBezTo>
                    <a:cubicBezTo>
                      <a:pt x="504864" y="751153"/>
                      <a:pt x="589467" y="719571"/>
                      <a:pt x="673845" y="687285"/>
                    </a:cubicBezTo>
                    <a:cubicBezTo>
                      <a:pt x="677902" y="685736"/>
                      <a:pt x="682071" y="683369"/>
                      <a:pt x="686692" y="685707"/>
                    </a:cubicBezTo>
                    <a:cubicBezTo>
                      <a:pt x="687903" y="693990"/>
                      <a:pt x="686861" y="702358"/>
                      <a:pt x="687283" y="710669"/>
                    </a:cubicBezTo>
                    <a:cubicBezTo>
                      <a:pt x="687565" y="716416"/>
                      <a:pt x="683536" y="718332"/>
                      <a:pt x="679310" y="720050"/>
                    </a:cubicBezTo>
                    <a:cubicBezTo>
                      <a:pt x="665478" y="725628"/>
                      <a:pt x="651476" y="730756"/>
                      <a:pt x="637530" y="736024"/>
                    </a:cubicBezTo>
                    <a:cubicBezTo>
                      <a:pt x="539629" y="773043"/>
                      <a:pt x="441897" y="810485"/>
                      <a:pt x="343884" y="847279"/>
                    </a:cubicBezTo>
                    <a:cubicBezTo>
                      <a:pt x="328530" y="853054"/>
                      <a:pt x="313344" y="859252"/>
                      <a:pt x="297934" y="864859"/>
                    </a:cubicBezTo>
                    <a:cubicBezTo>
                      <a:pt x="291877" y="867056"/>
                      <a:pt x="289059" y="869874"/>
                      <a:pt x="291849" y="876748"/>
                    </a:cubicBezTo>
                    <a:cubicBezTo>
                      <a:pt x="294497" y="883256"/>
                      <a:pt x="298356" y="883143"/>
                      <a:pt x="303906" y="881002"/>
                    </a:cubicBezTo>
                    <a:cubicBezTo>
                      <a:pt x="404117" y="842546"/>
                      <a:pt x="504751" y="805132"/>
                      <a:pt x="604849" y="766395"/>
                    </a:cubicBezTo>
                    <a:cubicBezTo>
                      <a:pt x="627923" y="757464"/>
                      <a:pt x="651222" y="749068"/>
                      <a:pt x="674324" y="740166"/>
                    </a:cubicBezTo>
                    <a:cubicBezTo>
                      <a:pt x="678606" y="738503"/>
                      <a:pt x="683170" y="735883"/>
                      <a:pt x="687819" y="739574"/>
                    </a:cubicBezTo>
                    <a:cubicBezTo>
                      <a:pt x="687847" y="761633"/>
                      <a:pt x="687847" y="783721"/>
                      <a:pt x="687875" y="805780"/>
                    </a:cubicBezTo>
                    <a:cubicBezTo>
                      <a:pt x="635840" y="825107"/>
                      <a:pt x="583804" y="844321"/>
                      <a:pt x="531825" y="863760"/>
                    </a:cubicBezTo>
                    <a:cubicBezTo>
                      <a:pt x="449983" y="894384"/>
                      <a:pt x="368141" y="925092"/>
                      <a:pt x="286411" y="955998"/>
                    </a:cubicBezTo>
                    <a:cubicBezTo>
                      <a:pt x="280157" y="958365"/>
                      <a:pt x="278269" y="956787"/>
                      <a:pt x="276072" y="950927"/>
                    </a:cubicBezTo>
                    <a:cubicBezTo>
                      <a:pt x="216148" y="790567"/>
                      <a:pt x="155999" y="630291"/>
                      <a:pt x="95906" y="469987"/>
                    </a:cubicBezTo>
                    <a:cubicBezTo>
                      <a:pt x="64380" y="385891"/>
                      <a:pt x="32968" y="301767"/>
                      <a:pt x="1217" y="217784"/>
                    </a:cubicBezTo>
                    <a:cubicBezTo>
                      <a:pt x="-1544" y="210459"/>
                      <a:pt x="372" y="208008"/>
                      <a:pt x="7189" y="205472"/>
                    </a:cubicBezTo>
                    <a:cubicBezTo>
                      <a:pt x="189299" y="137491"/>
                      <a:pt x="371381" y="69312"/>
                      <a:pt x="553378" y="1021"/>
                    </a:cubicBezTo>
                    <a:cubicBezTo>
                      <a:pt x="559716" y="-1345"/>
                      <a:pt x="561548" y="401"/>
                      <a:pt x="563745" y="6261"/>
                    </a:cubicBezTo>
                    <a:cubicBezTo>
                      <a:pt x="603272" y="112248"/>
                      <a:pt x="643052" y="218150"/>
                      <a:pt x="682776" y="324052"/>
                    </a:cubicBezTo>
                    <a:cubicBezTo>
                      <a:pt x="683170" y="325094"/>
                      <a:pt x="683846" y="326052"/>
                      <a:pt x="684382" y="327038"/>
                    </a:cubicBezTo>
                    <a:cubicBezTo>
                      <a:pt x="684466" y="354929"/>
                      <a:pt x="684551" y="382792"/>
                      <a:pt x="684663" y="410683"/>
                    </a:cubicBezTo>
                    <a:cubicBezTo>
                      <a:pt x="684382" y="410712"/>
                      <a:pt x="683874" y="410881"/>
                      <a:pt x="683790" y="410796"/>
                    </a:cubicBezTo>
                    <a:cubicBezTo>
                      <a:pt x="677028" y="400823"/>
                      <a:pt x="668999" y="405133"/>
                      <a:pt x="660632" y="408317"/>
                    </a:cubicBezTo>
                    <a:cubicBezTo>
                      <a:pt x="557547" y="447703"/>
                      <a:pt x="454434" y="486947"/>
                      <a:pt x="351209" y="525995"/>
                    </a:cubicBezTo>
                    <a:cubicBezTo>
                      <a:pt x="300441" y="545209"/>
                      <a:pt x="249730" y="564536"/>
                      <a:pt x="198962" y="583750"/>
                    </a:cubicBezTo>
                    <a:cubicBezTo>
                      <a:pt x="196737" y="584595"/>
                      <a:pt x="194567" y="585609"/>
                      <a:pt x="192285" y="586313"/>
                    </a:cubicBezTo>
                    <a:cubicBezTo>
                      <a:pt x="186876" y="588032"/>
                      <a:pt x="184369" y="590624"/>
                      <a:pt x="186876" y="596822"/>
                    </a:cubicBezTo>
                    <a:cubicBezTo>
                      <a:pt x="189271" y="602710"/>
                      <a:pt x="192229" y="604598"/>
                      <a:pt x="198427" y="602231"/>
                    </a:cubicBezTo>
                    <a:cubicBezTo>
                      <a:pt x="229051" y="590511"/>
                      <a:pt x="259731" y="578876"/>
                      <a:pt x="290383" y="567212"/>
                    </a:cubicBezTo>
                    <a:cubicBezTo>
                      <a:pt x="391834" y="528615"/>
                      <a:pt x="493426" y="490328"/>
                      <a:pt x="594764" y="451478"/>
                    </a:cubicBezTo>
                    <a:cubicBezTo>
                      <a:pt x="620091" y="441758"/>
                      <a:pt x="645390" y="431898"/>
                      <a:pt x="670887" y="422629"/>
                    </a:cubicBezTo>
                    <a:cubicBezTo>
                      <a:pt x="675310" y="421023"/>
                      <a:pt x="679705" y="418628"/>
                      <a:pt x="684635" y="420995"/>
                    </a:cubicBezTo>
                    <a:cubicBezTo>
                      <a:pt x="685537" y="430686"/>
                      <a:pt x="685790" y="440406"/>
                      <a:pt x="684776" y="450126"/>
                    </a:cubicBezTo>
                    <a:cubicBezTo>
                      <a:pt x="682128" y="453112"/>
                      <a:pt x="678691" y="454718"/>
                      <a:pt x="675000" y="456126"/>
                    </a:cubicBezTo>
                    <a:cubicBezTo>
                      <a:pt x="596031" y="485877"/>
                      <a:pt x="517147" y="515825"/>
                      <a:pt x="438291" y="545885"/>
                    </a:cubicBezTo>
                    <a:cubicBezTo>
                      <a:pt x="362788" y="574678"/>
                      <a:pt x="287172" y="603217"/>
                      <a:pt x="211725" y="632094"/>
                    </a:cubicBezTo>
                    <a:cubicBezTo>
                      <a:pt x="207527" y="633700"/>
                      <a:pt x="202033" y="634489"/>
                      <a:pt x="203893" y="641645"/>
                    </a:cubicBezTo>
                    <a:cubicBezTo>
                      <a:pt x="206118" y="650238"/>
                      <a:pt x="208457" y="651815"/>
                      <a:pt x="217359" y="648237"/>
                    </a:cubicBezTo>
                    <a:cubicBezTo>
                      <a:pt x="243363" y="637729"/>
                      <a:pt x="269789" y="628375"/>
                      <a:pt x="295962" y="618374"/>
                    </a:cubicBezTo>
                    <a:cubicBezTo>
                      <a:pt x="382903" y="585271"/>
                      <a:pt x="469760" y="551942"/>
                      <a:pt x="556815" y="519121"/>
                    </a:cubicBezTo>
                    <a:cubicBezTo>
                      <a:pt x="595327" y="504612"/>
                      <a:pt x="633839" y="490159"/>
                      <a:pt x="672239" y="475340"/>
                    </a:cubicBezTo>
                    <a:cubicBezTo>
                      <a:pt x="674183" y="474580"/>
                      <a:pt x="676127" y="473791"/>
                      <a:pt x="678099" y="473115"/>
                    </a:cubicBezTo>
                    <a:cubicBezTo>
                      <a:pt x="683396" y="471283"/>
                      <a:pt x="685931" y="472579"/>
                      <a:pt x="685537" y="478721"/>
                    </a:cubicBezTo>
                    <a:cubicBezTo>
                      <a:pt x="685142" y="484665"/>
                      <a:pt x="685001" y="490694"/>
                      <a:pt x="685565" y="496583"/>
                    </a:cubicBezTo>
                    <a:cubicBezTo>
                      <a:pt x="686185" y="503175"/>
                      <a:pt x="683227" y="506218"/>
                      <a:pt x="677395" y="508387"/>
                    </a:cubicBezTo>
                    <a:cubicBezTo>
                      <a:pt x="629332" y="526277"/>
                      <a:pt x="581438" y="544646"/>
                      <a:pt x="533487" y="562873"/>
                    </a:cubicBezTo>
                    <a:cubicBezTo>
                      <a:pt x="432882" y="601160"/>
                      <a:pt x="332164" y="639166"/>
                      <a:pt x="231643" y="677622"/>
                    </a:cubicBezTo>
                    <a:cubicBezTo>
                      <a:pt x="229417" y="678467"/>
                      <a:pt x="227248" y="679566"/>
                      <a:pt x="224994" y="680270"/>
                    </a:cubicBezTo>
                    <a:cubicBezTo>
                      <a:pt x="218740" y="682242"/>
                      <a:pt x="217726" y="685905"/>
                      <a:pt x="219895" y="691934"/>
                    </a:cubicBezTo>
                    <a:cubicBezTo>
                      <a:pt x="222233" y="698441"/>
                      <a:pt x="225811" y="697822"/>
                      <a:pt x="230995" y="695906"/>
                    </a:cubicBezTo>
                    <a:cubicBezTo>
                      <a:pt x="279368" y="677988"/>
                      <a:pt x="327487" y="659394"/>
                      <a:pt x="375691" y="641025"/>
                    </a:cubicBezTo>
                    <a:cubicBezTo>
                      <a:pt x="441447" y="615979"/>
                      <a:pt x="507315" y="591159"/>
                      <a:pt x="573099" y="566170"/>
                    </a:cubicBezTo>
                    <a:cubicBezTo>
                      <a:pt x="606540" y="553464"/>
                      <a:pt x="639868" y="540420"/>
                      <a:pt x="673366" y="527855"/>
                    </a:cubicBezTo>
                    <a:cubicBezTo>
                      <a:pt x="677395" y="526361"/>
                      <a:pt x="681508" y="523291"/>
                      <a:pt x="685959" y="526953"/>
                    </a:cubicBezTo>
                    <a:close/>
                  </a:path>
                </a:pathLst>
              </a:custGeom>
              <a:solidFill>
                <a:srgbClr val="FEFEFE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5D2D26DB-6671-474F-9D5E-DCF52A1696C8}"/>
                  </a:ext>
                </a:extLst>
              </p:cNvPr>
              <p:cNvSpPr/>
              <p:nvPr/>
            </p:nvSpPr>
            <p:spPr>
              <a:xfrm>
                <a:off x="9669048" y="4488580"/>
                <a:ext cx="917741" cy="474263"/>
              </a:xfrm>
              <a:custGeom>
                <a:avLst/>
                <a:gdLst>
                  <a:gd name="connsiteX0" fmla="*/ 487131 w 487489"/>
                  <a:gd name="connsiteY0" fmla="*/ 76827 h 251921"/>
                  <a:gd name="connsiteX1" fmla="*/ 402697 w 487489"/>
                  <a:gd name="connsiteY1" fmla="*/ 108437 h 251921"/>
                  <a:gd name="connsiteX2" fmla="*/ 213234 w 487489"/>
                  <a:gd name="connsiteY2" fmla="*/ 180307 h 251921"/>
                  <a:gd name="connsiteX3" fmla="*/ 27969 w 487489"/>
                  <a:gd name="connsiteY3" fmla="*/ 250964 h 251921"/>
                  <a:gd name="connsiteX4" fmla="*/ 19743 w 487489"/>
                  <a:gd name="connsiteY4" fmla="*/ 247217 h 251921"/>
                  <a:gd name="connsiteX5" fmla="*/ 29124 w 487489"/>
                  <a:gd name="connsiteY5" fmla="*/ 225524 h 251921"/>
                  <a:gd name="connsiteX6" fmla="*/ 201148 w 487489"/>
                  <a:gd name="connsiteY6" fmla="*/ 160360 h 251921"/>
                  <a:gd name="connsiteX7" fmla="*/ 479947 w 487489"/>
                  <a:gd name="connsiteY7" fmla="*/ 54430 h 251921"/>
                  <a:gd name="connsiteX8" fmla="*/ 485892 w 487489"/>
                  <a:gd name="connsiteY8" fmla="*/ 46035 h 251921"/>
                  <a:gd name="connsiteX9" fmla="*/ 485807 w 487489"/>
                  <a:gd name="connsiteY9" fmla="*/ 23919 h 251921"/>
                  <a:gd name="connsiteX10" fmla="*/ 419742 w 487489"/>
                  <a:gd name="connsiteY10" fmla="*/ 48852 h 251921"/>
                  <a:gd name="connsiteX11" fmla="*/ 226926 w 487489"/>
                  <a:gd name="connsiteY11" fmla="*/ 122045 h 251921"/>
                  <a:gd name="connsiteX12" fmla="*/ 23321 w 487489"/>
                  <a:gd name="connsiteY12" fmla="*/ 199633 h 251921"/>
                  <a:gd name="connsiteX13" fmla="*/ 810 w 487489"/>
                  <a:gd name="connsiteY13" fmla="*/ 189885 h 251921"/>
                  <a:gd name="connsiteX14" fmla="*/ 4952 w 487489"/>
                  <a:gd name="connsiteY14" fmla="*/ 181603 h 251921"/>
                  <a:gd name="connsiteX15" fmla="*/ 79244 w 487489"/>
                  <a:gd name="connsiteY15" fmla="*/ 153401 h 251921"/>
                  <a:gd name="connsiteX16" fmla="*/ 291245 w 487489"/>
                  <a:gd name="connsiteY16" fmla="*/ 72799 h 251921"/>
                  <a:gd name="connsiteX17" fmla="*/ 474003 w 487489"/>
                  <a:gd name="connsiteY17" fmla="*/ 3353 h 251921"/>
                  <a:gd name="connsiteX18" fmla="*/ 485948 w 487489"/>
                  <a:gd name="connsiteY18" fmla="*/ 0 h 251921"/>
                  <a:gd name="connsiteX19" fmla="*/ 487131 w 487489"/>
                  <a:gd name="connsiteY19" fmla="*/ 76827 h 2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7489" h="251921">
                    <a:moveTo>
                      <a:pt x="487131" y="76827"/>
                    </a:moveTo>
                    <a:cubicBezTo>
                      <a:pt x="458986" y="87364"/>
                      <a:pt x="430813" y="97816"/>
                      <a:pt x="402697" y="108437"/>
                    </a:cubicBezTo>
                    <a:cubicBezTo>
                      <a:pt x="339533" y="132356"/>
                      <a:pt x="276370" y="156331"/>
                      <a:pt x="213234" y="180307"/>
                    </a:cubicBezTo>
                    <a:cubicBezTo>
                      <a:pt x="151451" y="203775"/>
                      <a:pt x="89668" y="227243"/>
                      <a:pt x="27969" y="250964"/>
                    </a:cubicBezTo>
                    <a:cubicBezTo>
                      <a:pt x="22954" y="252880"/>
                      <a:pt x="21433" y="252063"/>
                      <a:pt x="19743" y="247217"/>
                    </a:cubicBezTo>
                    <a:cubicBezTo>
                      <a:pt x="13263" y="228623"/>
                      <a:pt x="11460" y="232314"/>
                      <a:pt x="29124" y="225524"/>
                    </a:cubicBezTo>
                    <a:cubicBezTo>
                      <a:pt x="86343" y="203493"/>
                      <a:pt x="143816" y="182138"/>
                      <a:pt x="201148" y="160360"/>
                    </a:cubicBezTo>
                    <a:cubicBezTo>
                      <a:pt x="294090" y="125088"/>
                      <a:pt x="386976" y="89646"/>
                      <a:pt x="479947" y="54430"/>
                    </a:cubicBezTo>
                    <a:cubicBezTo>
                      <a:pt x="484258" y="52796"/>
                      <a:pt x="486117" y="50711"/>
                      <a:pt x="485892" y="46035"/>
                    </a:cubicBezTo>
                    <a:cubicBezTo>
                      <a:pt x="485553" y="38963"/>
                      <a:pt x="485807" y="31892"/>
                      <a:pt x="485807" y="23919"/>
                    </a:cubicBezTo>
                    <a:cubicBezTo>
                      <a:pt x="463015" y="32511"/>
                      <a:pt x="441378" y="40653"/>
                      <a:pt x="419742" y="48852"/>
                    </a:cubicBezTo>
                    <a:cubicBezTo>
                      <a:pt x="355451" y="73221"/>
                      <a:pt x="291189" y="97619"/>
                      <a:pt x="226926" y="122045"/>
                    </a:cubicBezTo>
                    <a:cubicBezTo>
                      <a:pt x="159029" y="147851"/>
                      <a:pt x="91161" y="173658"/>
                      <a:pt x="23321" y="199633"/>
                    </a:cubicBezTo>
                    <a:cubicBezTo>
                      <a:pt x="6614" y="206028"/>
                      <a:pt x="6924" y="206254"/>
                      <a:pt x="810" y="189885"/>
                    </a:cubicBezTo>
                    <a:cubicBezTo>
                      <a:pt x="-1049" y="184871"/>
                      <a:pt x="275" y="183321"/>
                      <a:pt x="4952" y="181603"/>
                    </a:cubicBezTo>
                    <a:cubicBezTo>
                      <a:pt x="29800" y="172418"/>
                      <a:pt x="54480" y="162811"/>
                      <a:pt x="79244" y="153401"/>
                    </a:cubicBezTo>
                    <a:cubicBezTo>
                      <a:pt x="149901" y="126525"/>
                      <a:pt x="220587" y="99676"/>
                      <a:pt x="291245" y="72799"/>
                    </a:cubicBezTo>
                    <a:cubicBezTo>
                      <a:pt x="352155" y="49641"/>
                      <a:pt x="413065" y="26454"/>
                      <a:pt x="474003" y="3353"/>
                    </a:cubicBezTo>
                    <a:cubicBezTo>
                      <a:pt x="477862" y="1888"/>
                      <a:pt x="481976" y="1099"/>
                      <a:pt x="485948" y="0"/>
                    </a:cubicBezTo>
                    <a:cubicBezTo>
                      <a:pt x="487920" y="25553"/>
                      <a:pt x="487610" y="51190"/>
                      <a:pt x="487131" y="76827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4C97F480-8954-492B-AF09-0E384F29DB8D}"/>
                  </a:ext>
                </a:extLst>
              </p:cNvPr>
              <p:cNvSpPr/>
              <p:nvPr/>
            </p:nvSpPr>
            <p:spPr>
              <a:xfrm>
                <a:off x="9635931" y="4393654"/>
                <a:ext cx="947796" cy="390161"/>
              </a:xfrm>
              <a:custGeom>
                <a:avLst/>
                <a:gdLst>
                  <a:gd name="connsiteX0" fmla="*/ 503454 w 503454"/>
                  <a:gd name="connsiteY0" fmla="*/ 21265 h 207247"/>
                  <a:gd name="connsiteX1" fmla="*/ 266351 w 503454"/>
                  <a:gd name="connsiteY1" fmla="*/ 110967 h 207247"/>
                  <a:gd name="connsiteX2" fmla="*/ 21951 w 503454"/>
                  <a:gd name="connsiteY2" fmla="*/ 204022 h 207247"/>
                  <a:gd name="connsiteX3" fmla="*/ 174 w 503454"/>
                  <a:gd name="connsiteY3" fmla="*/ 191513 h 207247"/>
                  <a:gd name="connsiteX4" fmla="*/ 4709 w 503454"/>
                  <a:gd name="connsiteY4" fmla="*/ 185597 h 207247"/>
                  <a:gd name="connsiteX5" fmla="*/ 130727 w 503454"/>
                  <a:gd name="connsiteY5" fmla="*/ 137647 h 207247"/>
                  <a:gd name="connsiteX6" fmla="*/ 318527 w 503454"/>
                  <a:gd name="connsiteY6" fmla="*/ 66398 h 207247"/>
                  <a:gd name="connsiteX7" fmla="*/ 488664 w 503454"/>
                  <a:gd name="connsiteY7" fmla="*/ 1346 h 207247"/>
                  <a:gd name="connsiteX8" fmla="*/ 503454 w 503454"/>
                  <a:gd name="connsiteY8" fmla="*/ 10925 h 207247"/>
                  <a:gd name="connsiteX9" fmla="*/ 503454 w 503454"/>
                  <a:gd name="connsiteY9" fmla="*/ 21265 h 2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3454" h="207247">
                    <a:moveTo>
                      <a:pt x="503454" y="21265"/>
                    </a:moveTo>
                    <a:cubicBezTo>
                      <a:pt x="424401" y="51156"/>
                      <a:pt x="345348" y="80991"/>
                      <a:pt x="266351" y="110967"/>
                    </a:cubicBezTo>
                    <a:cubicBezTo>
                      <a:pt x="184847" y="141901"/>
                      <a:pt x="103399" y="172919"/>
                      <a:pt x="21951" y="204022"/>
                    </a:cubicBezTo>
                    <a:cubicBezTo>
                      <a:pt x="6118" y="210051"/>
                      <a:pt x="3442" y="208558"/>
                      <a:pt x="174" y="191513"/>
                    </a:cubicBezTo>
                    <a:cubicBezTo>
                      <a:pt x="-700" y="186978"/>
                      <a:pt x="1864" y="186696"/>
                      <a:pt x="4709" y="185597"/>
                    </a:cubicBezTo>
                    <a:cubicBezTo>
                      <a:pt x="46715" y="169651"/>
                      <a:pt x="88721" y="153593"/>
                      <a:pt x="130727" y="137647"/>
                    </a:cubicBezTo>
                    <a:cubicBezTo>
                      <a:pt x="193327" y="113869"/>
                      <a:pt x="255927" y="90147"/>
                      <a:pt x="318527" y="66398"/>
                    </a:cubicBezTo>
                    <a:cubicBezTo>
                      <a:pt x="375296" y="44845"/>
                      <a:pt x="432205" y="23631"/>
                      <a:pt x="488664" y="1346"/>
                    </a:cubicBezTo>
                    <a:cubicBezTo>
                      <a:pt x="500750" y="-3443"/>
                      <a:pt x="499905" y="5685"/>
                      <a:pt x="503454" y="10925"/>
                    </a:cubicBezTo>
                    <a:cubicBezTo>
                      <a:pt x="503426" y="14362"/>
                      <a:pt x="503426" y="17799"/>
                      <a:pt x="503454" y="21265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82C8B23A-CF48-4227-A948-E8DF34790D2C}"/>
                  </a:ext>
                </a:extLst>
              </p:cNvPr>
              <p:cNvSpPr/>
              <p:nvPr/>
            </p:nvSpPr>
            <p:spPr>
              <a:xfrm>
                <a:off x="9732468" y="4686307"/>
                <a:ext cx="855043" cy="363259"/>
              </a:xfrm>
              <a:custGeom>
                <a:avLst/>
                <a:gdLst>
                  <a:gd name="connsiteX0" fmla="*/ 453725 w 454185"/>
                  <a:gd name="connsiteY0" fmla="*/ 25637 h 192957"/>
                  <a:gd name="connsiteX1" fmla="*/ 410198 w 454185"/>
                  <a:gd name="connsiteY1" fmla="*/ 41076 h 192957"/>
                  <a:gd name="connsiteX2" fmla="*/ 272376 w 454185"/>
                  <a:gd name="connsiteY2" fmla="*/ 93224 h 192957"/>
                  <a:gd name="connsiteX3" fmla="*/ 146471 w 454185"/>
                  <a:gd name="connsiteY3" fmla="*/ 141343 h 192957"/>
                  <a:gd name="connsiteX4" fmla="*/ 12932 w 454185"/>
                  <a:gd name="connsiteY4" fmla="*/ 191998 h 192957"/>
                  <a:gd name="connsiteX5" fmla="*/ 3606 w 454185"/>
                  <a:gd name="connsiteY5" fmla="*/ 187941 h 192957"/>
                  <a:gd name="connsiteX6" fmla="*/ 12734 w 454185"/>
                  <a:gd name="connsiteY6" fmla="*/ 167009 h 192957"/>
                  <a:gd name="connsiteX7" fmla="*/ 201324 w 454185"/>
                  <a:gd name="connsiteY7" fmla="*/ 95309 h 192957"/>
                  <a:gd name="connsiteX8" fmla="*/ 385828 w 454185"/>
                  <a:gd name="connsiteY8" fmla="*/ 25271 h 192957"/>
                  <a:gd name="connsiteX9" fmla="*/ 453528 w 454185"/>
                  <a:gd name="connsiteY9" fmla="*/ 0 h 192957"/>
                  <a:gd name="connsiteX10" fmla="*/ 453725 w 454185"/>
                  <a:gd name="connsiteY10" fmla="*/ 25637 h 19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4185" h="192957">
                    <a:moveTo>
                      <a:pt x="453725" y="25637"/>
                    </a:moveTo>
                    <a:cubicBezTo>
                      <a:pt x="438427" y="28511"/>
                      <a:pt x="424622" y="35723"/>
                      <a:pt x="410198" y="41076"/>
                    </a:cubicBezTo>
                    <a:cubicBezTo>
                      <a:pt x="364163" y="58177"/>
                      <a:pt x="318270" y="75757"/>
                      <a:pt x="272376" y="93224"/>
                    </a:cubicBezTo>
                    <a:cubicBezTo>
                      <a:pt x="230398" y="109198"/>
                      <a:pt x="188477" y="125369"/>
                      <a:pt x="146471" y="141343"/>
                    </a:cubicBezTo>
                    <a:cubicBezTo>
                      <a:pt x="101986" y="158275"/>
                      <a:pt x="57417" y="174982"/>
                      <a:pt x="12932" y="191998"/>
                    </a:cubicBezTo>
                    <a:cubicBezTo>
                      <a:pt x="7861" y="193942"/>
                      <a:pt x="5579" y="193097"/>
                      <a:pt x="3606" y="187941"/>
                    </a:cubicBezTo>
                    <a:cubicBezTo>
                      <a:pt x="-2084" y="173010"/>
                      <a:pt x="-2394" y="172784"/>
                      <a:pt x="12734" y="167009"/>
                    </a:cubicBezTo>
                    <a:cubicBezTo>
                      <a:pt x="75560" y="143006"/>
                      <a:pt x="138470" y="119200"/>
                      <a:pt x="201324" y="95309"/>
                    </a:cubicBezTo>
                    <a:cubicBezTo>
                      <a:pt x="262825" y="71954"/>
                      <a:pt x="324327" y="48570"/>
                      <a:pt x="385828" y="25271"/>
                    </a:cubicBezTo>
                    <a:cubicBezTo>
                      <a:pt x="408367" y="16735"/>
                      <a:pt x="430961" y="8424"/>
                      <a:pt x="453528" y="0"/>
                    </a:cubicBezTo>
                    <a:cubicBezTo>
                      <a:pt x="454260" y="8536"/>
                      <a:pt x="454458" y="17073"/>
                      <a:pt x="453725" y="25637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2D97BCA4-FB38-4AF3-B88D-156249440AE8}"/>
                  </a:ext>
                </a:extLst>
              </p:cNvPr>
              <p:cNvSpPr/>
              <p:nvPr/>
            </p:nvSpPr>
            <p:spPr>
              <a:xfrm>
                <a:off x="9766457" y="4786760"/>
                <a:ext cx="821949" cy="348936"/>
              </a:xfrm>
              <a:custGeom>
                <a:avLst/>
                <a:gdLst>
                  <a:gd name="connsiteX0" fmla="*/ 435897 w 436606"/>
                  <a:gd name="connsiteY0" fmla="*/ 23665 h 185349"/>
                  <a:gd name="connsiteX1" fmla="*/ 351800 w 436606"/>
                  <a:gd name="connsiteY1" fmla="*/ 56120 h 185349"/>
                  <a:gd name="connsiteX2" fmla="*/ 178171 w 436606"/>
                  <a:gd name="connsiteY2" fmla="*/ 122073 h 185349"/>
                  <a:gd name="connsiteX3" fmla="*/ 15444 w 436606"/>
                  <a:gd name="connsiteY3" fmla="*/ 183913 h 185349"/>
                  <a:gd name="connsiteX4" fmla="*/ 3949 w 436606"/>
                  <a:gd name="connsiteY4" fmla="*/ 178842 h 185349"/>
                  <a:gd name="connsiteX5" fmla="*/ 991 w 436606"/>
                  <a:gd name="connsiteY5" fmla="*/ 171376 h 185349"/>
                  <a:gd name="connsiteX6" fmla="*/ 4823 w 436606"/>
                  <a:gd name="connsiteY6" fmla="*/ 162811 h 185349"/>
                  <a:gd name="connsiteX7" fmla="*/ 119994 w 436606"/>
                  <a:gd name="connsiteY7" fmla="*/ 119087 h 185349"/>
                  <a:gd name="connsiteX8" fmla="*/ 313682 w 436606"/>
                  <a:gd name="connsiteY8" fmla="*/ 45499 h 185349"/>
                  <a:gd name="connsiteX9" fmla="*/ 435784 w 436606"/>
                  <a:gd name="connsiteY9" fmla="*/ 0 h 185349"/>
                  <a:gd name="connsiteX10" fmla="*/ 435897 w 436606"/>
                  <a:gd name="connsiteY10" fmla="*/ 23665 h 18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6606" h="185349">
                    <a:moveTo>
                      <a:pt x="435897" y="23665"/>
                    </a:moveTo>
                    <a:cubicBezTo>
                      <a:pt x="407864" y="34484"/>
                      <a:pt x="379889" y="45415"/>
                      <a:pt x="351800" y="56120"/>
                    </a:cubicBezTo>
                    <a:cubicBezTo>
                      <a:pt x="293933" y="78180"/>
                      <a:pt x="236038" y="100098"/>
                      <a:pt x="178171" y="122073"/>
                    </a:cubicBezTo>
                    <a:cubicBezTo>
                      <a:pt x="123910" y="142668"/>
                      <a:pt x="69621" y="163177"/>
                      <a:pt x="15444" y="183913"/>
                    </a:cubicBezTo>
                    <a:cubicBezTo>
                      <a:pt x="9359" y="186251"/>
                      <a:pt x="5330" y="186476"/>
                      <a:pt x="3949" y="178842"/>
                    </a:cubicBezTo>
                    <a:cubicBezTo>
                      <a:pt x="3470" y="176250"/>
                      <a:pt x="2062" y="173827"/>
                      <a:pt x="991" y="171376"/>
                    </a:cubicBezTo>
                    <a:cubicBezTo>
                      <a:pt x="-925" y="167037"/>
                      <a:pt x="-276" y="164727"/>
                      <a:pt x="4823" y="162811"/>
                    </a:cubicBezTo>
                    <a:cubicBezTo>
                      <a:pt x="43279" y="148443"/>
                      <a:pt x="81622" y="133680"/>
                      <a:pt x="119994" y="119087"/>
                    </a:cubicBezTo>
                    <a:cubicBezTo>
                      <a:pt x="184538" y="94520"/>
                      <a:pt x="249082" y="69897"/>
                      <a:pt x="313682" y="45499"/>
                    </a:cubicBezTo>
                    <a:cubicBezTo>
                      <a:pt x="354308" y="30145"/>
                      <a:pt x="395074" y="15157"/>
                      <a:pt x="435784" y="0"/>
                    </a:cubicBezTo>
                    <a:cubicBezTo>
                      <a:pt x="436742" y="7888"/>
                      <a:pt x="436967" y="15777"/>
                      <a:pt x="435897" y="23665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D92370FE-4FCC-45C0-8CBD-F079E007135B}"/>
                  </a:ext>
                </a:extLst>
              </p:cNvPr>
              <p:cNvSpPr/>
              <p:nvPr/>
            </p:nvSpPr>
            <p:spPr>
              <a:xfrm>
                <a:off x="9833737" y="4831471"/>
                <a:ext cx="755931" cy="478607"/>
              </a:xfrm>
              <a:custGeom>
                <a:avLst/>
                <a:gdLst>
                  <a:gd name="connsiteX0" fmla="*/ 401539 w 401538"/>
                  <a:gd name="connsiteY0" fmla="*/ 107282 h 254228"/>
                  <a:gd name="connsiteX1" fmla="*/ 347052 w 401538"/>
                  <a:gd name="connsiteY1" fmla="*/ 126919 h 254228"/>
                  <a:gd name="connsiteX2" fmla="*/ 124317 w 401538"/>
                  <a:gd name="connsiteY2" fmla="*/ 211381 h 254228"/>
                  <a:gd name="connsiteX3" fmla="*/ 16838 w 401538"/>
                  <a:gd name="connsiteY3" fmla="*/ 252598 h 254228"/>
                  <a:gd name="connsiteX4" fmla="*/ 2695 w 401538"/>
                  <a:gd name="connsiteY4" fmla="*/ 246400 h 254228"/>
                  <a:gd name="connsiteX5" fmla="*/ 8019 w 401538"/>
                  <a:gd name="connsiteY5" fmla="*/ 230539 h 254228"/>
                  <a:gd name="connsiteX6" fmla="*/ 272422 w 401538"/>
                  <a:gd name="connsiteY6" fmla="*/ 130102 h 254228"/>
                  <a:gd name="connsiteX7" fmla="*/ 391819 w 401538"/>
                  <a:gd name="connsiteY7" fmla="*/ 84969 h 254228"/>
                  <a:gd name="connsiteX8" fmla="*/ 400214 w 401538"/>
                  <a:gd name="connsiteY8" fmla="*/ 72714 h 254228"/>
                  <a:gd name="connsiteX9" fmla="*/ 399848 w 401538"/>
                  <a:gd name="connsiteY9" fmla="*/ 53951 h 254228"/>
                  <a:gd name="connsiteX10" fmla="*/ 399735 w 401538"/>
                  <a:gd name="connsiteY10" fmla="*/ 28342 h 254228"/>
                  <a:gd name="connsiteX11" fmla="*/ 400130 w 401538"/>
                  <a:gd name="connsiteY11" fmla="*/ 0 h 254228"/>
                  <a:gd name="connsiteX12" fmla="*/ 401229 w 401538"/>
                  <a:gd name="connsiteY12" fmla="*/ 10368 h 254228"/>
                  <a:gd name="connsiteX13" fmla="*/ 401539 w 401538"/>
                  <a:gd name="connsiteY13" fmla="*/ 107282 h 25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1538" h="254228">
                    <a:moveTo>
                      <a:pt x="401539" y="107282"/>
                    </a:moveTo>
                    <a:cubicBezTo>
                      <a:pt x="382663" y="111818"/>
                      <a:pt x="365111" y="120129"/>
                      <a:pt x="347052" y="126919"/>
                    </a:cubicBezTo>
                    <a:cubicBezTo>
                      <a:pt x="272732" y="154838"/>
                      <a:pt x="198553" y="183180"/>
                      <a:pt x="124317" y="211381"/>
                    </a:cubicBezTo>
                    <a:cubicBezTo>
                      <a:pt x="88453" y="225017"/>
                      <a:pt x="52504" y="238427"/>
                      <a:pt x="16838" y="252598"/>
                    </a:cubicBezTo>
                    <a:cubicBezTo>
                      <a:pt x="8724" y="255810"/>
                      <a:pt x="5371" y="254542"/>
                      <a:pt x="2695" y="246400"/>
                    </a:cubicBezTo>
                    <a:cubicBezTo>
                      <a:pt x="-1362" y="233976"/>
                      <a:pt x="-1757" y="234258"/>
                      <a:pt x="8019" y="230539"/>
                    </a:cubicBezTo>
                    <a:cubicBezTo>
                      <a:pt x="96172" y="197098"/>
                      <a:pt x="184297" y="163572"/>
                      <a:pt x="272422" y="130102"/>
                    </a:cubicBezTo>
                    <a:cubicBezTo>
                      <a:pt x="312202" y="115002"/>
                      <a:pt x="351926" y="99732"/>
                      <a:pt x="391819" y="84969"/>
                    </a:cubicBezTo>
                    <a:cubicBezTo>
                      <a:pt x="398242" y="82603"/>
                      <a:pt x="400890" y="79504"/>
                      <a:pt x="400214" y="72714"/>
                    </a:cubicBezTo>
                    <a:cubicBezTo>
                      <a:pt x="399623" y="66516"/>
                      <a:pt x="399933" y="60205"/>
                      <a:pt x="399848" y="53951"/>
                    </a:cubicBezTo>
                    <a:cubicBezTo>
                      <a:pt x="393875" y="45443"/>
                      <a:pt x="395848" y="36878"/>
                      <a:pt x="399735" y="28342"/>
                    </a:cubicBezTo>
                    <a:cubicBezTo>
                      <a:pt x="399876" y="18904"/>
                      <a:pt x="399989" y="9466"/>
                      <a:pt x="400130" y="0"/>
                    </a:cubicBezTo>
                    <a:cubicBezTo>
                      <a:pt x="402271" y="3268"/>
                      <a:pt x="401229" y="6931"/>
                      <a:pt x="401229" y="10368"/>
                    </a:cubicBezTo>
                    <a:cubicBezTo>
                      <a:pt x="401454" y="42682"/>
                      <a:pt x="401482" y="74968"/>
                      <a:pt x="401539" y="107282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E4F96C4E-4B71-4873-8FF5-023302850306}"/>
                  </a:ext>
                </a:extLst>
              </p:cNvPr>
              <p:cNvSpPr/>
              <p:nvPr/>
            </p:nvSpPr>
            <p:spPr>
              <a:xfrm>
                <a:off x="9513787" y="3740897"/>
                <a:ext cx="718955" cy="376152"/>
              </a:xfrm>
              <a:custGeom>
                <a:avLst/>
                <a:gdLst>
                  <a:gd name="connsiteX0" fmla="*/ 354757 w 381897"/>
                  <a:gd name="connsiteY0" fmla="*/ 116 h 199806"/>
                  <a:gd name="connsiteX1" fmla="*/ 360307 w 381897"/>
                  <a:gd name="connsiteY1" fmla="*/ 4680 h 199806"/>
                  <a:gd name="connsiteX2" fmla="*/ 381155 w 381897"/>
                  <a:gd name="connsiteY2" fmla="*/ 58744 h 199806"/>
                  <a:gd name="connsiteX3" fmla="*/ 375943 w 381897"/>
                  <a:gd name="connsiteY3" fmla="*/ 67759 h 199806"/>
                  <a:gd name="connsiteX4" fmla="*/ 222457 w 381897"/>
                  <a:gd name="connsiteY4" fmla="*/ 126021 h 199806"/>
                  <a:gd name="connsiteX5" fmla="*/ 36459 w 381897"/>
                  <a:gd name="connsiteY5" fmla="*/ 196679 h 199806"/>
                  <a:gd name="connsiteX6" fmla="*/ 18907 w 381897"/>
                  <a:gd name="connsiteY6" fmla="*/ 188959 h 199806"/>
                  <a:gd name="connsiteX7" fmla="*/ 1243 w 381897"/>
                  <a:gd name="connsiteY7" fmla="*/ 143178 h 199806"/>
                  <a:gd name="connsiteX8" fmla="*/ 6061 w 381897"/>
                  <a:gd name="connsiteY8" fmla="*/ 132191 h 199806"/>
                  <a:gd name="connsiteX9" fmla="*/ 161265 w 381897"/>
                  <a:gd name="connsiteY9" fmla="*/ 73422 h 199806"/>
                  <a:gd name="connsiteX10" fmla="*/ 347995 w 381897"/>
                  <a:gd name="connsiteY10" fmla="*/ 2483 h 199806"/>
                  <a:gd name="connsiteX11" fmla="*/ 354757 w 381897"/>
                  <a:gd name="connsiteY11" fmla="*/ 116 h 19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1897" h="199806">
                    <a:moveTo>
                      <a:pt x="354757" y="116"/>
                    </a:moveTo>
                    <a:cubicBezTo>
                      <a:pt x="358476" y="-616"/>
                      <a:pt x="359349" y="2257"/>
                      <a:pt x="360307" y="4680"/>
                    </a:cubicBezTo>
                    <a:cubicBezTo>
                      <a:pt x="367294" y="22683"/>
                      <a:pt x="374111" y="40770"/>
                      <a:pt x="381155" y="58744"/>
                    </a:cubicBezTo>
                    <a:cubicBezTo>
                      <a:pt x="383352" y="64322"/>
                      <a:pt x="380394" y="66069"/>
                      <a:pt x="375943" y="67759"/>
                    </a:cubicBezTo>
                    <a:cubicBezTo>
                      <a:pt x="324752" y="87114"/>
                      <a:pt x="273619" y="106582"/>
                      <a:pt x="222457" y="126021"/>
                    </a:cubicBezTo>
                    <a:cubicBezTo>
                      <a:pt x="160448" y="149574"/>
                      <a:pt x="98411" y="173042"/>
                      <a:pt x="36459" y="196679"/>
                    </a:cubicBezTo>
                    <a:cubicBezTo>
                      <a:pt x="23471" y="201637"/>
                      <a:pt x="23697" y="201806"/>
                      <a:pt x="18907" y="188959"/>
                    </a:cubicBezTo>
                    <a:cubicBezTo>
                      <a:pt x="13188" y="173633"/>
                      <a:pt x="7385" y="158335"/>
                      <a:pt x="1243" y="143178"/>
                    </a:cubicBezTo>
                    <a:cubicBezTo>
                      <a:pt x="-1095" y="137375"/>
                      <a:pt x="-476" y="134642"/>
                      <a:pt x="6061" y="132191"/>
                    </a:cubicBezTo>
                    <a:cubicBezTo>
                      <a:pt x="57899" y="112864"/>
                      <a:pt x="109568" y="93059"/>
                      <a:pt x="161265" y="73422"/>
                    </a:cubicBezTo>
                    <a:cubicBezTo>
                      <a:pt x="223499" y="49785"/>
                      <a:pt x="285761" y="26120"/>
                      <a:pt x="347995" y="2483"/>
                    </a:cubicBezTo>
                    <a:cubicBezTo>
                      <a:pt x="350249" y="1638"/>
                      <a:pt x="352503" y="905"/>
                      <a:pt x="354757" y="116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D5AE82C2-D206-4303-A70D-2685ECD16121}"/>
                  </a:ext>
                </a:extLst>
              </p:cNvPr>
              <p:cNvSpPr/>
              <p:nvPr/>
            </p:nvSpPr>
            <p:spPr>
              <a:xfrm>
                <a:off x="9504470" y="4042815"/>
                <a:ext cx="950327" cy="392749"/>
              </a:xfrm>
              <a:custGeom>
                <a:avLst/>
                <a:gdLst>
                  <a:gd name="connsiteX0" fmla="*/ 504796 w 504798"/>
                  <a:gd name="connsiteY0" fmla="*/ 18274 h 208622"/>
                  <a:gd name="connsiteX1" fmla="*/ 499809 w 504798"/>
                  <a:gd name="connsiteY1" fmla="*/ 22612 h 208622"/>
                  <a:gd name="connsiteX2" fmla="*/ 397992 w 504798"/>
                  <a:gd name="connsiteY2" fmla="*/ 61378 h 208622"/>
                  <a:gd name="connsiteX3" fmla="*/ 208614 w 504798"/>
                  <a:gd name="connsiteY3" fmla="*/ 133332 h 208622"/>
                  <a:gd name="connsiteX4" fmla="*/ 13320 w 504798"/>
                  <a:gd name="connsiteY4" fmla="*/ 207624 h 208622"/>
                  <a:gd name="connsiteX5" fmla="*/ 3121 w 504798"/>
                  <a:gd name="connsiteY5" fmla="*/ 202496 h 208622"/>
                  <a:gd name="connsiteX6" fmla="*/ 10474 w 504798"/>
                  <a:gd name="connsiteY6" fmla="*/ 183423 h 208622"/>
                  <a:gd name="connsiteX7" fmla="*/ 169003 w 504798"/>
                  <a:gd name="connsiteY7" fmla="*/ 122964 h 208622"/>
                  <a:gd name="connsiteX8" fmla="*/ 398556 w 504798"/>
                  <a:gd name="connsiteY8" fmla="*/ 36163 h 208622"/>
                  <a:gd name="connsiteX9" fmla="*/ 490343 w 504798"/>
                  <a:gd name="connsiteY9" fmla="*/ 1173 h 208622"/>
                  <a:gd name="connsiteX10" fmla="*/ 500288 w 504798"/>
                  <a:gd name="connsiteY10" fmla="*/ 5962 h 208622"/>
                  <a:gd name="connsiteX11" fmla="*/ 504796 w 504798"/>
                  <a:gd name="connsiteY11" fmla="*/ 18274 h 20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4798" h="208622">
                    <a:moveTo>
                      <a:pt x="504796" y="18274"/>
                    </a:moveTo>
                    <a:cubicBezTo>
                      <a:pt x="504909" y="22021"/>
                      <a:pt x="501838" y="21852"/>
                      <a:pt x="499809" y="22612"/>
                    </a:cubicBezTo>
                    <a:cubicBezTo>
                      <a:pt x="465889" y="35572"/>
                      <a:pt x="431941" y="48475"/>
                      <a:pt x="397992" y="61378"/>
                    </a:cubicBezTo>
                    <a:cubicBezTo>
                      <a:pt x="334857" y="85381"/>
                      <a:pt x="271750" y="109357"/>
                      <a:pt x="208614" y="133332"/>
                    </a:cubicBezTo>
                    <a:cubicBezTo>
                      <a:pt x="143506" y="158068"/>
                      <a:pt x="78371" y="182719"/>
                      <a:pt x="13320" y="207624"/>
                    </a:cubicBezTo>
                    <a:cubicBezTo>
                      <a:pt x="7262" y="209934"/>
                      <a:pt x="5065" y="208244"/>
                      <a:pt x="3121" y="202496"/>
                    </a:cubicBezTo>
                    <a:cubicBezTo>
                      <a:pt x="-1753" y="188156"/>
                      <a:pt x="-2035" y="188213"/>
                      <a:pt x="10474" y="183423"/>
                    </a:cubicBezTo>
                    <a:cubicBezTo>
                      <a:pt x="63298" y="163251"/>
                      <a:pt x="116123" y="143023"/>
                      <a:pt x="169003" y="122964"/>
                    </a:cubicBezTo>
                    <a:cubicBezTo>
                      <a:pt x="245492" y="93946"/>
                      <a:pt x="322038" y="65097"/>
                      <a:pt x="398556" y="36163"/>
                    </a:cubicBezTo>
                    <a:cubicBezTo>
                      <a:pt x="429180" y="24584"/>
                      <a:pt x="459888" y="13174"/>
                      <a:pt x="490343" y="1173"/>
                    </a:cubicBezTo>
                    <a:cubicBezTo>
                      <a:pt x="496569" y="-1278"/>
                      <a:pt x="498767" y="18"/>
                      <a:pt x="500288" y="5962"/>
                    </a:cubicBezTo>
                    <a:cubicBezTo>
                      <a:pt x="501331" y="10272"/>
                      <a:pt x="503303" y="14358"/>
                      <a:pt x="504796" y="18274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A8E24B14-60AA-4D92-990D-1DC9EE705A60}"/>
                  </a:ext>
                </a:extLst>
              </p:cNvPr>
              <p:cNvSpPr/>
              <p:nvPr/>
            </p:nvSpPr>
            <p:spPr>
              <a:xfrm>
                <a:off x="9537024" y="4130506"/>
                <a:ext cx="950867" cy="393873"/>
              </a:xfrm>
              <a:custGeom>
                <a:avLst/>
                <a:gdLst>
                  <a:gd name="connsiteX0" fmla="*/ 7860 w 505085"/>
                  <a:gd name="connsiteY0" fmla="*/ 209219 h 209219"/>
                  <a:gd name="connsiteX1" fmla="*/ 6029 w 505085"/>
                  <a:gd name="connsiteY1" fmla="*/ 206853 h 209219"/>
                  <a:gd name="connsiteX2" fmla="*/ 3662 w 505085"/>
                  <a:gd name="connsiteY2" fmla="*/ 202035 h 209219"/>
                  <a:gd name="connsiteX3" fmla="*/ 12030 w 505085"/>
                  <a:gd name="connsiteY3" fmla="*/ 182906 h 209219"/>
                  <a:gd name="connsiteX4" fmla="*/ 182222 w 505085"/>
                  <a:gd name="connsiteY4" fmla="*/ 118221 h 209219"/>
                  <a:gd name="connsiteX5" fmla="*/ 339202 w 505085"/>
                  <a:gd name="connsiteY5" fmla="*/ 59001 h 209219"/>
                  <a:gd name="connsiteX6" fmla="*/ 490969 w 505085"/>
                  <a:gd name="connsiteY6" fmla="*/ 1022 h 209219"/>
                  <a:gd name="connsiteX7" fmla="*/ 500407 w 505085"/>
                  <a:gd name="connsiteY7" fmla="*/ 5388 h 209219"/>
                  <a:gd name="connsiteX8" fmla="*/ 491843 w 505085"/>
                  <a:gd name="connsiteY8" fmla="*/ 25363 h 209219"/>
                  <a:gd name="connsiteX9" fmla="*/ 274066 w 505085"/>
                  <a:gd name="connsiteY9" fmla="*/ 108248 h 209219"/>
                  <a:gd name="connsiteX10" fmla="*/ 14706 w 505085"/>
                  <a:gd name="connsiteY10" fmla="*/ 207106 h 209219"/>
                  <a:gd name="connsiteX11" fmla="*/ 7860 w 505085"/>
                  <a:gd name="connsiteY11" fmla="*/ 209219 h 20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5085" h="209219">
                    <a:moveTo>
                      <a:pt x="7860" y="209219"/>
                    </a:moveTo>
                    <a:cubicBezTo>
                      <a:pt x="7860" y="209219"/>
                      <a:pt x="6790" y="208290"/>
                      <a:pt x="6029" y="206853"/>
                    </a:cubicBezTo>
                    <a:cubicBezTo>
                      <a:pt x="5184" y="205275"/>
                      <a:pt x="4367" y="203697"/>
                      <a:pt x="3662" y="202035"/>
                    </a:cubicBezTo>
                    <a:cubicBezTo>
                      <a:pt x="-2198" y="188090"/>
                      <a:pt x="-2113" y="188259"/>
                      <a:pt x="12030" y="182906"/>
                    </a:cubicBezTo>
                    <a:cubicBezTo>
                      <a:pt x="68798" y="161410"/>
                      <a:pt x="125482" y="139717"/>
                      <a:pt x="182222" y="118221"/>
                    </a:cubicBezTo>
                    <a:cubicBezTo>
                      <a:pt x="234511" y="98415"/>
                      <a:pt x="286913" y="78807"/>
                      <a:pt x="339202" y="59001"/>
                    </a:cubicBezTo>
                    <a:cubicBezTo>
                      <a:pt x="389857" y="39816"/>
                      <a:pt x="440483" y="20602"/>
                      <a:pt x="490969" y="1022"/>
                    </a:cubicBezTo>
                    <a:cubicBezTo>
                      <a:pt x="496885" y="-1260"/>
                      <a:pt x="498604" y="317"/>
                      <a:pt x="500407" y="5388"/>
                    </a:cubicBezTo>
                    <a:cubicBezTo>
                      <a:pt x="506943" y="23757"/>
                      <a:pt x="508690" y="18883"/>
                      <a:pt x="491843" y="25363"/>
                    </a:cubicBezTo>
                    <a:cubicBezTo>
                      <a:pt x="419326" y="53198"/>
                      <a:pt x="346667" y="80610"/>
                      <a:pt x="274066" y="108248"/>
                    </a:cubicBezTo>
                    <a:cubicBezTo>
                      <a:pt x="187603" y="141154"/>
                      <a:pt x="101169" y="174144"/>
                      <a:pt x="14706" y="207106"/>
                    </a:cubicBezTo>
                    <a:cubicBezTo>
                      <a:pt x="13072" y="207726"/>
                      <a:pt x="11325" y="208149"/>
                      <a:pt x="7860" y="209219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F1D53378-4747-4662-8333-6F8A171ED159}"/>
                  </a:ext>
                </a:extLst>
              </p:cNvPr>
              <p:cNvSpPr/>
              <p:nvPr/>
            </p:nvSpPr>
            <p:spPr>
              <a:xfrm>
                <a:off x="9437203" y="3867855"/>
                <a:ext cx="950210" cy="392687"/>
              </a:xfrm>
              <a:custGeom>
                <a:avLst/>
                <a:gdLst>
                  <a:gd name="connsiteX0" fmla="*/ 504579 w 504736"/>
                  <a:gd name="connsiteY0" fmla="*/ 16831 h 208589"/>
                  <a:gd name="connsiteX1" fmla="*/ 499085 w 504736"/>
                  <a:gd name="connsiteY1" fmla="*/ 22944 h 208589"/>
                  <a:gd name="connsiteX2" fmla="*/ 418257 w 504736"/>
                  <a:gd name="connsiteY2" fmla="*/ 53935 h 208589"/>
                  <a:gd name="connsiteX3" fmla="*/ 262263 w 504736"/>
                  <a:gd name="connsiteY3" fmla="*/ 113436 h 208589"/>
                  <a:gd name="connsiteX4" fmla="*/ 22765 w 504736"/>
                  <a:gd name="connsiteY4" fmla="*/ 204209 h 208589"/>
                  <a:gd name="connsiteX5" fmla="*/ 20230 w 504736"/>
                  <a:gd name="connsiteY5" fmla="*/ 205082 h 208589"/>
                  <a:gd name="connsiteX6" fmla="*/ 1129 w 504736"/>
                  <a:gd name="connsiteY6" fmla="*/ 196602 h 208589"/>
                  <a:gd name="connsiteX7" fmla="*/ 6003 w 504736"/>
                  <a:gd name="connsiteY7" fmla="*/ 185361 h 208589"/>
                  <a:gd name="connsiteX8" fmla="*/ 199691 w 504736"/>
                  <a:gd name="connsiteY8" fmla="*/ 112337 h 208589"/>
                  <a:gd name="connsiteX9" fmla="*/ 356389 w 504736"/>
                  <a:gd name="connsiteY9" fmla="*/ 52301 h 208589"/>
                  <a:gd name="connsiteX10" fmla="*/ 491535 w 504736"/>
                  <a:gd name="connsiteY10" fmla="*/ 829 h 208589"/>
                  <a:gd name="connsiteX11" fmla="*/ 500015 w 504736"/>
                  <a:gd name="connsiteY11" fmla="*/ 4998 h 208589"/>
                  <a:gd name="connsiteX12" fmla="*/ 504579 w 504736"/>
                  <a:gd name="connsiteY12" fmla="*/ 16831 h 20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4736" h="208589">
                    <a:moveTo>
                      <a:pt x="504579" y="16831"/>
                    </a:moveTo>
                    <a:cubicBezTo>
                      <a:pt x="505593" y="22155"/>
                      <a:pt x="501479" y="22015"/>
                      <a:pt x="499085" y="22944"/>
                    </a:cubicBezTo>
                    <a:cubicBezTo>
                      <a:pt x="472180" y="33368"/>
                      <a:pt x="445218" y="43651"/>
                      <a:pt x="418257" y="53935"/>
                    </a:cubicBezTo>
                    <a:cubicBezTo>
                      <a:pt x="366278" y="73768"/>
                      <a:pt x="314299" y="93658"/>
                      <a:pt x="262263" y="113436"/>
                    </a:cubicBezTo>
                    <a:cubicBezTo>
                      <a:pt x="182450" y="143750"/>
                      <a:pt x="102579" y="173951"/>
                      <a:pt x="22765" y="204209"/>
                    </a:cubicBezTo>
                    <a:cubicBezTo>
                      <a:pt x="21920" y="204519"/>
                      <a:pt x="21047" y="204744"/>
                      <a:pt x="20230" y="205082"/>
                    </a:cubicBezTo>
                    <a:cubicBezTo>
                      <a:pt x="6003" y="210745"/>
                      <a:pt x="6313" y="210632"/>
                      <a:pt x="1129" y="196602"/>
                    </a:cubicBezTo>
                    <a:cubicBezTo>
                      <a:pt x="-1097" y="190573"/>
                      <a:pt x="-308" y="187728"/>
                      <a:pt x="6003" y="185361"/>
                    </a:cubicBezTo>
                    <a:cubicBezTo>
                      <a:pt x="70631" y="161189"/>
                      <a:pt x="135204" y="136847"/>
                      <a:pt x="199691" y="112337"/>
                    </a:cubicBezTo>
                    <a:cubicBezTo>
                      <a:pt x="251980" y="92475"/>
                      <a:pt x="304128" y="72247"/>
                      <a:pt x="356389" y="52301"/>
                    </a:cubicBezTo>
                    <a:cubicBezTo>
                      <a:pt x="401409" y="35087"/>
                      <a:pt x="446514" y="18014"/>
                      <a:pt x="491535" y="829"/>
                    </a:cubicBezTo>
                    <a:cubicBezTo>
                      <a:pt x="496070" y="-918"/>
                      <a:pt x="498690" y="-73"/>
                      <a:pt x="500015" y="4998"/>
                    </a:cubicBezTo>
                    <a:cubicBezTo>
                      <a:pt x="501141" y="9280"/>
                      <a:pt x="503170" y="13337"/>
                      <a:pt x="504579" y="16831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7B5D44AB-DEDE-439F-A045-7ADB897E22AE}"/>
                  </a:ext>
                </a:extLst>
              </p:cNvPr>
              <p:cNvSpPr/>
              <p:nvPr/>
            </p:nvSpPr>
            <p:spPr>
              <a:xfrm>
                <a:off x="9602782" y="4305214"/>
                <a:ext cx="948747" cy="392808"/>
              </a:xfrm>
              <a:custGeom>
                <a:avLst/>
                <a:gdLst>
                  <a:gd name="connsiteX0" fmla="*/ 11950 w 503959"/>
                  <a:gd name="connsiteY0" fmla="*/ 208008 h 208653"/>
                  <a:gd name="connsiteX1" fmla="*/ 5188 w 503959"/>
                  <a:gd name="connsiteY1" fmla="*/ 205642 h 208653"/>
                  <a:gd name="connsiteX2" fmla="*/ 14344 w 503959"/>
                  <a:gd name="connsiteY2" fmla="*/ 182624 h 208653"/>
                  <a:gd name="connsiteX3" fmla="*/ 259505 w 503959"/>
                  <a:gd name="connsiteY3" fmla="*/ 89231 h 208653"/>
                  <a:gd name="connsiteX4" fmla="*/ 491368 w 503959"/>
                  <a:gd name="connsiteY4" fmla="*/ 1050 h 208653"/>
                  <a:gd name="connsiteX5" fmla="*/ 500693 w 503959"/>
                  <a:gd name="connsiteY5" fmla="*/ 5501 h 208653"/>
                  <a:gd name="connsiteX6" fmla="*/ 490917 w 503959"/>
                  <a:gd name="connsiteY6" fmla="*/ 26406 h 208653"/>
                  <a:gd name="connsiteX7" fmla="*/ 270774 w 503959"/>
                  <a:gd name="connsiteY7" fmla="*/ 110220 h 208653"/>
                  <a:gd name="connsiteX8" fmla="*/ 65450 w 503959"/>
                  <a:gd name="connsiteY8" fmla="*/ 187893 h 208653"/>
                  <a:gd name="connsiteX9" fmla="*/ 20373 w 503959"/>
                  <a:gd name="connsiteY9" fmla="*/ 204994 h 208653"/>
                  <a:gd name="connsiteX10" fmla="*/ 11950 w 503959"/>
                  <a:gd name="connsiteY10" fmla="*/ 208008 h 20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3959" h="208653">
                    <a:moveTo>
                      <a:pt x="11950" y="208008"/>
                    </a:moveTo>
                    <a:cubicBezTo>
                      <a:pt x="6512" y="209755"/>
                      <a:pt x="6118" y="207614"/>
                      <a:pt x="5188" y="205642"/>
                    </a:cubicBezTo>
                    <a:cubicBezTo>
                      <a:pt x="-2841" y="188907"/>
                      <a:pt x="-2813" y="189132"/>
                      <a:pt x="14344" y="182624"/>
                    </a:cubicBezTo>
                    <a:cubicBezTo>
                      <a:pt x="96102" y="151550"/>
                      <a:pt x="177775" y="120334"/>
                      <a:pt x="259505" y="89231"/>
                    </a:cubicBezTo>
                    <a:cubicBezTo>
                      <a:pt x="336783" y="59819"/>
                      <a:pt x="414118" y="30491"/>
                      <a:pt x="491368" y="1050"/>
                    </a:cubicBezTo>
                    <a:cubicBezTo>
                      <a:pt x="496439" y="-894"/>
                      <a:pt x="498665" y="-528"/>
                      <a:pt x="500693" y="5501"/>
                    </a:cubicBezTo>
                    <a:cubicBezTo>
                      <a:pt x="505933" y="21024"/>
                      <a:pt x="506300" y="20546"/>
                      <a:pt x="490917" y="26406"/>
                    </a:cubicBezTo>
                    <a:cubicBezTo>
                      <a:pt x="417499" y="54240"/>
                      <a:pt x="344164" y="82329"/>
                      <a:pt x="270774" y="110220"/>
                    </a:cubicBezTo>
                    <a:cubicBezTo>
                      <a:pt x="202370" y="136195"/>
                      <a:pt x="133882" y="162002"/>
                      <a:pt x="65450" y="187893"/>
                    </a:cubicBezTo>
                    <a:cubicBezTo>
                      <a:pt x="50434" y="193584"/>
                      <a:pt x="35418" y="199331"/>
                      <a:pt x="20373" y="204994"/>
                    </a:cubicBezTo>
                    <a:cubicBezTo>
                      <a:pt x="16767" y="206346"/>
                      <a:pt x="13105" y="207614"/>
                      <a:pt x="11950" y="208008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DA86F92-DE85-4555-B66E-859D46E6B12D}"/>
                  </a:ext>
                </a:extLst>
              </p:cNvPr>
              <p:cNvSpPr/>
              <p:nvPr/>
            </p:nvSpPr>
            <p:spPr>
              <a:xfrm>
                <a:off x="9470269" y="3955778"/>
                <a:ext cx="947962" cy="392328"/>
              </a:xfrm>
              <a:custGeom>
                <a:avLst/>
                <a:gdLst>
                  <a:gd name="connsiteX0" fmla="*/ 11512 w 503542"/>
                  <a:gd name="connsiteY0" fmla="*/ 208020 h 208398"/>
                  <a:gd name="connsiteX1" fmla="*/ 5060 w 503542"/>
                  <a:gd name="connsiteY1" fmla="*/ 205259 h 208398"/>
                  <a:gd name="connsiteX2" fmla="*/ 12808 w 503542"/>
                  <a:gd name="connsiteY2" fmla="*/ 182777 h 208398"/>
                  <a:gd name="connsiteX3" fmla="*/ 215625 w 503542"/>
                  <a:gd name="connsiteY3" fmla="*/ 105752 h 208398"/>
                  <a:gd name="connsiteX4" fmla="*/ 385902 w 503542"/>
                  <a:gd name="connsiteY4" fmla="*/ 41011 h 208398"/>
                  <a:gd name="connsiteX5" fmla="*/ 490141 w 503542"/>
                  <a:gd name="connsiteY5" fmla="*/ 1203 h 208398"/>
                  <a:gd name="connsiteX6" fmla="*/ 500903 w 503542"/>
                  <a:gd name="connsiteY6" fmla="*/ 6274 h 208398"/>
                  <a:gd name="connsiteX7" fmla="*/ 492761 w 503542"/>
                  <a:gd name="connsiteY7" fmla="*/ 25065 h 208398"/>
                  <a:gd name="connsiteX8" fmla="*/ 371843 w 503542"/>
                  <a:gd name="connsiteY8" fmla="*/ 71184 h 208398"/>
                  <a:gd name="connsiteX9" fmla="*/ 205003 w 503542"/>
                  <a:gd name="connsiteY9" fmla="*/ 134799 h 208398"/>
                  <a:gd name="connsiteX10" fmla="*/ 37121 w 503542"/>
                  <a:gd name="connsiteY10" fmla="*/ 198244 h 208398"/>
                  <a:gd name="connsiteX11" fmla="*/ 11512 w 503542"/>
                  <a:gd name="connsiteY11" fmla="*/ 208020 h 20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542" h="208398">
                    <a:moveTo>
                      <a:pt x="11512" y="208020"/>
                    </a:moveTo>
                    <a:cubicBezTo>
                      <a:pt x="6666" y="209316"/>
                      <a:pt x="6018" y="207006"/>
                      <a:pt x="5060" y="205259"/>
                    </a:cubicBezTo>
                    <a:cubicBezTo>
                      <a:pt x="-2856" y="190637"/>
                      <a:pt x="-2349" y="188552"/>
                      <a:pt x="12808" y="182777"/>
                    </a:cubicBezTo>
                    <a:cubicBezTo>
                      <a:pt x="80366" y="156999"/>
                      <a:pt x="148010" y="131446"/>
                      <a:pt x="215625" y="105752"/>
                    </a:cubicBezTo>
                    <a:cubicBezTo>
                      <a:pt x="272393" y="84200"/>
                      <a:pt x="329133" y="62620"/>
                      <a:pt x="385902" y="41011"/>
                    </a:cubicBezTo>
                    <a:cubicBezTo>
                      <a:pt x="420667" y="27798"/>
                      <a:pt x="455461" y="14669"/>
                      <a:pt x="490141" y="1203"/>
                    </a:cubicBezTo>
                    <a:cubicBezTo>
                      <a:pt x="496255" y="-1164"/>
                      <a:pt x="498875" y="-319"/>
                      <a:pt x="500903" y="6274"/>
                    </a:cubicBezTo>
                    <a:cubicBezTo>
                      <a:pt x="505045" y="19712"/>
                      <a:pt x="505637" y="20078"/>
                      <a:pt x="492761" y="25065"/>
                    </a:cubicBezTo>
                    <a:cubicBezTo>
                      <a:pt x="452531" y="40645"/>
                      <a:pt x="412159" y="55830"/>
                      <a:pt x="371843" y="71184"/>
                    </a:cubicBezTo>
                    <a:cubicBezTo>
                      <a:pt x="316230" y="92370"/>
                      <a:pt x="260645" y="113669"/>
                      <a:pt x="205003" y="134799"/>
                    </a:cubicBezTo>
                    <a:cubicBezTo>
                      <a:pt x="149080" y="156041"/>
                      <a:pt x="93101" y="177114"/>
                      <a:pt x="37121" y="198244"/>
                    </a:cubicBezTo>
                    <a:cubicBezTo>
                      <a:pt x="27965" y="201766"/>
                      <a:pt x="18809" y="205259"/>
                      <a:pt x="11512" y="20802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56472F3D-E076-4CCB-A913-E29E2F1DA222}"/>
                  </a:ext>
                </a:extLst>
              </p:cNvPr>
              <p:cNvSpPr/>
              <p:nvPr/>
            </p:nvSpPr>
            <p:spPr>
              <a:xfrm>
                <a:off x="9570007" y="4217811"/>
                <a:ext cx="950826" cy="393647"/>
              </a:xfrm>
              <a:custGeom>
                <a:avLst/>
                <a:gdLst>
                  <a:gd name="connsiteX0" fmla="*/ 505059 w 505063"/>
                  <a:gd name="connsiteY0" fmla="*/ 17698 h 209099"/>
                  <a:gd name="connsiteX1" fmla="*/ 499650 w 505063"/>
                  <a:gd name="connsiteY1" fmla="*/ 23051 h 209099"/>
                  <a:gd name="connsiteX2" fmla="*/ 401946 w 505063"/>
                  <a:gd name="connsiteY2" fmla="*/ 59873 h 209099"/>
                  <a:gd name="connsiteX3" fmla="*/ 195890 w 505063"/>
                  <a:gd name="connsiteY3" fmla="*/ 138391 h 209099"/>
                  <a:gd name="connsiteX4" fmla="*/ 27219 w 505063"/>
                  <a:gd name="connsiteY4" fmla="*/ 202202 h 209099"/>
                  <a:gd name="connsiteX5" fmla="*/ 19696 w 505063"/>
                  <a:gd name="connsiteY5" fmla="*/ 205020 h 209099"/>
                  <a:gd name="connsiteX6" fmla="*/ 7441 w 505063"/>
                  <a:gd name="connsiteY6" fmla="*/ 208288 h 209099"/>
                  <a:gd name="connsiteX7" fmla="*/ 144 w 505063"/>
                  <a:gd name="connsiteY7" fmla="*/ 191497 h 209099"/>
                  <a:gd name="connsiteX8" fmla="*/ 6342 w 505063"/>
                  <a:gd name="connsiteY8" fmla="*/ 185186 h 209099"/>
                  <a:gd name="connsiteX9" fmla="*/ 83959 w 505063"/>
                  <a:gd name="connsiteY9" fmla="*/ 155802 h 209099"/>
                  <a:gd name="connsiteX10" fmla="*/ 285141 w 505063"/>
                  <a:gd name="connsiteY10" fmla="*/ 79509 h 209099"/>
                  <a:gd name="connsiteX11" fmla="*/ 492100 w 505063"/>
                  <a:gd name="connsiteY11" fmla="*/ 907 h 209099"/>
                  <a:gd name="connsiteX12" fmla="*/ 500242 w 505063"/>
                  <a:gd name="connsiteY12" fmla="*/ 4767 h 209099"/>
                  <a:gd name="connsiteX13" fmla="*/ 505059 w 505063"/>
                  <a:gd name="connsiteY13" fmla="*/ 17698 h 20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5063" h="209099">
                    <a:moveTo>
                      <a:pt x="505059" y="17698"/>
                    </a:moveTo>
                    <a:cubicBezTo>
                      <a:pt x="505200" y="21952"/>
                      <a:pt x="501904" y="22206"/>
                      <a:pt x="499650" y="23051"/>
                    </a:cubicBezTo>
                    <a:cubicBezTo>
                      <a:pt x="467110" y="35391"/>
                      <a:pt x="434486" y="47505"/>
                      <a:pt x="401946" y="59873"/>
                    </a:cubicBezTo>
                    <a:cubicBezTo>
                      <a:pt x="333233" y="85989"/>
                      <a:pt x="264603" y="112275"/>
                      <a:pt x="195890" y="138391"/>
                    </a:cubicBezTo>
                    <a:cubicBezTo>
                      <a:pt x="139685" y="159746"/>
                      <a:pt x="83452" y="180932"/>
                      <a:pt x="27219" y="202202"/>
                    </a:cubicBezTo>
                    <a:cubicBezTo>
                      <a:pt x="24711" y="203160"/>
                      <a:pt x="22288" y="204372"/>
                      <a:pt x="19696" y="205020"/>
                    </a:cubicBezTo>
                    <a:cubicBezTo>
                      <a:pt x="15470" y="206062"/>
                      <a:pt x="10766" y="211021"/>
                      <a:pt x="7441" y="208288"/>
                    </a:cubicBezTo>
                    <a:cubicBezTo>
                      <a:pt x="2764" y="204456"/>
                      <a:pt x="1497" y="197526"/>
                      <a:pt x="144" y="191497"/>
                    </a:cubicBezTo>
                    <a:cubicBezTo>
                      <a:pt x="-842" y="187130"/>
                      <a:pt x="3441" y="186313"/>
                      <a:pt x="6342" y="185186"/>
                    </a:cubicBezTo>
                    <a:cubicBezTo>
                      <a:pt x="32177" y="175325"/>
                      <a:pt x="58096" y="165606"/>
                      <a:pt x="83959" y="155802"/>
                    </a:cubicBezTo>
                    <a:cubicBezTo>
                      <a:pt x="151038" y="130390"/>
                      <a:pt x="218090" y="104921"/>
                      <a:pt x="285141" y="79509"/>
                    </a:cubicBezTo>
                    <a:cubicBezTo>
                      <a:pt x="354137" y="53337"/>
                      <a:pt x="423161" y="27249"/>
                      <a:pt x="492100" y="907"/>
                    </a:cubicBezTo>
                    <a:cubicBezTo>
                      <a:pt x="497086" y="-1009"/>
                      <a:pt x="498889" y="34"/>
                      <a:pt x="500242" y="4767"/>
                    </a:cubicBezTo>
                    <a:cubicBezTo>
                      <a:pt x="501538" y="9274"/>
                      <a:pt x="503510" y="13641"/>
                      <a:pt x="505059" y="17698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5D378992-0A9F-4F09-B13E-9893B2C58C5F}"/>
                  </a:ext>
                </a:extLst>
              </p:cNvPr>
              <p:cNvSpPr/>
              <p:nvPr/>
            </p:nvSpPr>
            <p:spPr>
              <a:xfrm>
                <a:off x="9802495" y="4884827"/>
                <a:ext cx="784043" cy="338623"/>
              </a:xfrm>
              <a:custGeom>
                <a:avLst/>
                <a:gdLst>
                  <a:gd name="connsiteX0" fmla="*/ 416359 w 416471"/>
                  <a:gd name="connsiteY0" fmla="*/ 0 h 179871"/>
                  <a:gd name="connsiteX1" fmla="*/ 416472 w 416471"/>
                  <a:gd name="connsiteY1" fmla="*/ 25609 h 179871"/>
                  <a:gd name="connsiteX2" fmla="*/ 252139 w 416471"/>
                  <a:gd name="connsiteY2" fmla="*/ 87871 h 179871"/>
                  <a:gd name="connsiteX3" fmla="*/ 38532 w 416471"/>
                  <a:gd name="connsiteY3" fmla="*/ 168784 h 179871"/>
                  <a:gd name="connsiteX4" fmla="*/ 12811 w 416471"/>
                  <a:gd name="connsiteY4" fmla="*/ 178926 h 179871"/>
                  <a:gd name="connsiteX5" fmla="*/ 4697 w 416471"/>
                  <a:gd name="connsiteY5" fmla="*/ 175686 h 179871"/>
                  <a:gd name="connsiteX6" fmla="*/ 13656 w 416471"/>
                  <a:gd name="connsiteY6" fmla="*/ 153232 h 179871"/>
                  <a:gd name="connsiteX7" fmla="*/ 167085 w 416471"/>
                  <a:gd name="connsiteY7" fmla="*/ 94746 h 179871"/>
                  <a:gd name="connsiteX8" fmla="*/ 364859 w 416471"/>
                  <a:gd name="connsiteY8" fmla="*/ 20059 h 179871"/>
                  <a:gd name="connsiteX9" fmla="*/ 416359 w 416471"/>
                  <a:gd name="connsiteY9" fmla="*/ 0 h 17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6471" h="179871">
                    <a:moveTo>
                      <a:pt x="416359" y="0"/>
                    </a:moveTo>
                    <a:cubicBezTo>
                      <a:pt x="416387" y="8536"/>
                      <a:pt x="416444" y="17073"/>
                      <a:pt x="416472" y="25609"/>
                    </a:cubicBezTo>
                    <a:cubicBezTo>
                      <a:pt x="361704" y="46373"/>
                      <a:pt x="306907" y="67136"/>
                      <a:pt x="252139" y="87871"/>
                    </a:cubicBezTo>
                    <a:cubicBezTo>
                      <a:pt x="180946" y="114833"/>
                      <a:pt x="109725" y="141794"/>
                      <a:pt x="38532" y="168784"/>
                    </a:cubicBezTo>
                    <a:cubicBezTo>
                      <a:pt x="29911" y="172052"/>
                      <a:pt x="21291" y="175320"/>
                      <a:pt x="12811" y="178926"/>
                    </a:cubicBezTo>
                    <a:cubicBezTo>
                      <a:pt x="8669" y="180701"/>
                      <a:pt x="6697" y="180166"/>
                      <a:pt x="4697" y="175686"/>
                    </a:cubicBezTo>
                    <a:cubicBezTo>
                      <a:pt x="-2600" y="159233"/>
                      <a:pt x="-2656" y="159430"/>
                      <a:pt x="13656" y="153232"/>
                    </a:cubicBezTo>
                    <a:cubicBezTo>
                      <a:pt x="64846" y="133850"/>
                      <a:pt x="115895" y="114128"/>
                      <a:pt x="167085" y="94746"/>
                    </a:cubicBezTo>
                    <a:cubicBezTo>
                      <a:pt x="232982" y="69756"/>
                      <a:pt x="298963" y="44992"/>
                      <a:pt x="364859" y="20059"/>
                    </a:cubicBezTo>
                    <a:cubicBezTo>
                      <a:pt x="382129" y="13579"/>
                      <a:pt x="399202" y="6705"/>
                      <a:pt x="416359" y="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3B879A8D-79B5-4E5A-B2A1-13C2AEE02A0C}"/>
                </a:ext>
              </a:extLst>
            </p:cNvPr>
            <p:cNvGrpSpPr/>
            <p:nvPr/>
          </p:nvGrpSpPr>
          <p:grpSpPr>
            <a:xfrm>
              <a:off x="6641219" y="3108114"/>
              <a:ext cx="3003188" cy="4143369"/>
              <a:chOff x="6641219" y="3108114"/>
              <a:chExt cx="3003188" cy="4143369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="" xmlns:a16="http://schemas.microsoft.com/office/drawing/2014/main" id="{935A4DBF-426E-4C87-8816-602096B207C7}"/>
                  </a:ext>
                </a:extLst>
              </p:cNvPr>
              <p:cNvGrpSpPr/>
              <p:nvPr/>
            </p:nvGrpSpPr>
            <p:grpSpPr>
              <a:xfrm>
                <a:off x="7395329" y="3108114"/>
                <a:ext cx="2249078" cy="1302234"/>
                <a:chOff x="7395329" y="3108114"/>
                <a:chExt cx="2249078" cy="1302234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="" xmlns:a16="http://schemas.microsoft.com/office/drawing/2014/main" id="{CD50C461-AA95-455E-9292-740F1A31A2BB}"/>
                    </a:ext>
                  </a:extLst>
                </p:cNvPr>
                <p:cNvSpPr/>
                <p:nvPr/>
              </p:nvSpPr>
              <p:spPr>
                <a:xfrm>
                  <a:off x="7395329" y="3834747"/>
                  <a:ext cx="759023" cy="575601"/>
                </a:xfrm>
                <a:custGeom>
                  <a:avLst/>
                  <a:gdLst>
                    <a:gd name="connsiteX0" fmla="*/ 320749 w 322229"/>
                    <a:gd name="connsiteY0" fmla="*/ 252976 h 294023"/>
                    <a:gd name="connsiteX1" fmla="*/ 319396 w 322229"/>
                    <a:gd name="connsiteY1" fmla="*/ 261794 h 294023"/>
                    <a:gd name="connsiteX2" fmla="*/ 291618 w 322229"/>
                    <a:gd name="connsiteY2" fmla="*/ 294024 h 294023"/>
                    <a:gd name="connsiteX3" fmla="*/ 251049 w 322229"/>
                    <a:gd name="connsiteY3" fmla="*/ 259258 h 294023"/>
                    <a:gd name="connsiteX4" fmla="*/ 51669 w 322229"/>
                    <a:gd name="connsiteY4" fmla="*/ 83037 h 294023"/>
                    <a:gd name="connsiteX5" fmla="*/ 0 w 322229"/>
                    <a:gd name="connsiteY5" fmla="*/ 36551 h 294023"/>
                    <a:gd name="connsiteX6" fmla="*/ 30455 w 322229"/>
                    <a:gd name="connsiteY6" fmla="*/ 2688 h 294023"/>
                    <a:gd name="connsiteX7" fmla="*/ 38850 w 322229"/>
                    <a:gd name="connsiteY7" fmla="*/ 2237 h 294023"/>
                    <a:gd name="connsiteX8" fmla="*/ 80518 w 322229"/>
                    <a:gd name="connsiteY8" fmla="*/ 38467 h 294023"/>
                    <a:gd name="connsiteX9" fmla="*/ 90858 w 322229"/>
                    <a:gd name="connsiteY9" fmla="*/ 44862 h 294023"/>
                    <a:gd name="connsiteX10" fmla="*/ 208649 w 322229"/>
                    <a:gd name="connsiteY10" fmla="*/ 150173 h 294023"/>
                    <a:gd name="connsiteX11" fmla="*/ 315311 w 322229"/>
                    <a:gd name="connsiteY11" fmla="*/ 245115 h 294023"/>
                    <a:gd name="connsiteX12" fmla="*/ 320749 w 322229"/>
                    <a:gd name="connsiteY12" fmla="*/ 252976 h 294023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32621 w 403181"/>
                    <a:gd name="connsiteY4" fmla="*/ 94763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20167 w 403181"/>
                    <a:gd name="connsiteY4" fmla="*/ 262896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120167 w 403181"/>
                    <a:gd name="connsiteY3" fmla="*/ 262896 h 305750"/>
                    <a:gd name="connsiteX4" fmla="*/ 0 w 403181"/>
                    <a:gd name="connsiteY4" fmla="*/ 197727 h 305750"/>
                    <a:gd name="connsiteX5" fmla="*/ 111407 w 403181"/>
                    <a:gd name="connsiteY5" fmla="*/ 14414 h 305750"/>
                    <a:gd name="connsiteX6" fmla="*/ 119802 w 403181"/>
                    <a:gd name="connsiteY6" fmla="*/ 13963 h 305750"/>
                    <a:gd name="connsiteX7" fmla="*/ 161470 w 403181"/>
                    <a:gd name="connsiteY7" fmla="*/ 50193 h 305750"/>
                    <a:gd name="connsiteX8" fmla="*/ 171810 w 403181"/>
                    <a:gd name="connsiteY8" fmla="*/ 56588 h 305750"/>
                    <a:gd name="connsiteX9" fmla="*/ 289601 w 403181"/>
                    <a:gd name="connsiteY9" fmla="*/ 161899 h 305750"/>
                    <a:gd name="connsiteX10" fmla="*/ 396263 w 403181"/>
                    <a:gd name="connsiteY10" fmla="*/ 256841 h 305750"/>
                    <a:gd name="connsiteX11" fmla="*/ 401701 w 403181"/>
                    <a:gd name="connsiteY11" fmla="*/ 264702 h 30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3181" h="305750">
                      <a:moveTo>
                        <a:pt x="401701" y="264702"/>
                      </a:moveTo>
                      <a:cubicBezTo>
                        <a:pt x="404490" y="268139"/>
                        <a:pt x="402940" y="270646"/>
                        <a:pt x="400348" y="273520"/>
                      </a:cubicBezTo>
                      <a:cubicBezTo>
                        <a:pt x="390882" y="284056"/>
                        <a:pt x="380768" y="294114"/>
                        <a:pt x="372570" y="305750"/>
                      </a:cubicBezTo>
                      <a:cubicBezTo>
                        <a:pt x="325873" y="303979"/>
                        <a:pt x="182262" y="280900"/>
                        <a:pt x="120167" y="262896"/>
                      </a:cubicBezTo>
                      <a:cubicBezTo>
                        <a:pt x="58072" y="244892"/>
                        <a:pt x="17214" y="213222"/>
                        <a:pt x="0" y="197727"/>
                      </a:cubicBezTo>
                      <a:cubicBezTo>
                        <a:pt x="10199" y="186458"/>
                        <a:pt x="91440" y="45041"/>
                        <a:pt x="111407" y="14414"/>
                      </a:cubicBezTo>
                      <a:cubicBezTo>
                        <a:pt x="131374" y="-16213"/>
                        <a:pt x="116393" y="11033"/>
                        <a:pt x="119802" y="13963"/>
                      </a:cubicBezTo>
                      <a:cubicBezTo>
                        <a:pt x="133720" y="25993"/>
                        <a:pt x="146369" y="39487"/>
                        <a:pt x="161470" y="50193"/>
                      </a:cubicBezTo>
                      <a:cubicBezTo>
                        <a:pt x="166203" y="50250"/>
                        <a:pt x="168823" y="53856"/>
                        <a:pt x="171810" y="56588"/>
                      </a:cubicBezTo>
                      <a:cubicBezTo>
                        <a:pt x="210716" y="92114"/>
                        <a:pt x="250356" y="126795"/>
                        <a:pt x="289601" y="161899"/>
                      </a:cubicBezTo>
                      <a:cubicBezTo>
                        <a:pt x="325098" y="193621"/>
                        <a:pt x="360286" y="225682"/>
                        <a:pt x="396263" y="256841"/>
                      </a:cubicBezTo>
                      <a:cubicBezTo>
                        <a:pt x="398742" y="259011"/>
                        <a:pt x="401475" y="261011"/>
                        <a:pt x="401701" y="26470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="" xmlns:a16="http://schemas.microsoft.com/office/drawing/2014/main" id="{93C837B8-3B13-4488-86A2-F81CF0E89E75}"/>
                    </a:ext>
                  </a:extLst>
                </p:cNvPr>
                <p:cNvSpPr/>
                <p:nvPr/>
              </p:nvSpPr>
              <p:spPr>
                <a:xfrm>
                  <a:off x="7699364" y="3108114"/>
                  <a:ext cx="1945043" cy="1235452"/>
                </a:xfrm>
                <a:custGeom>
                  <a:avLst/>
                  <a:gdLst>
                    <a:gd name="connsiteX0" fmla="*/ 168728 w 1033175"/>
                    <a:gd name="connsiteY0" fmla="*/ 340917 h 656252"/>
                    <a:gd name="connsiteX1" fmla="*/ 220650 w 1033175"/>
                    <a:gd name="connsiteY1" fmla="*/ 323675 h 656252"/>
                    <a:gd name="connsiteX2" fmla="*/ 308860 w 1033175"/>
                    <a:gd name="connsiteY2" fmla="*/ 279190 h 656252"/>
                    <a:gd name="connsiteX3" fmla="*/ 426481 w 1033175"/>
                    <a:gd name="connsiteY3" fmla="*/ 182641 h 656252"/>
                    <a:gd name="connsiteX4" fmla="*/ 562641 w 1033175"/>
                    <a:gd name="connsiteY4" fmla="*/ 35917 h 656252"/>
                    <a:gd name="connsiteX5" fmla="*/ 577770 w 1033175"/>
                    <a:gd name="connsiteY5" fmla="*/ 22140 h 656252"/>
                    <a:gd name="connsiteX6" fmla="*/ 594054 w 1033175"/>
                    <a:gd name="connsiteY6" fmla="*/ 19661 h 656252"/>
                    <a:gd name="connsiteX7" fmla="*/ 601773 w 1033175"/>
                    <a:gd name="connsiteY7" fmla="*/ 31973 h 656252"/>
                    <a:gd name="connsiteX8" fmla="*/ 578418 w 1033175"/>
                    <a:gd name="connsiteY8" fmla="*/ 84600 h 656252"/>
                    <a:gd name="connsiteX9" fmla="*/ 549541 w 1033175"/>
                    <a:gd name="connsiteY9" fmla="*/ 134635 h 656252"/>
                    <a:gd name="connsiteX10" fmla="*/ 546301 w 1033175"/>
                    <a:gd name="connsiteY10" fmla="*/ 145510 h 656252"/>
                    <a:gd name="connsiteX11" fmla="*/ 578841 w 1033175"/>
                    <a:gd name="connsiteY11" fmla="*/ 126267 h 656252"/>
                    <a:gd name="connsiteX12" fmla="*/ 723396 w 1033175"/>
                    <a:gd name="connsiteY12" fmla="*/ 15379 h 656252"/>
                    <a:gd name="connsiteX13" fmla="*/ 736553 w 1033175"/>
                    <a:gd name="connsiteY13" fmla="*/ 4673 h 656252"/>
                    <a:gd name="connsiteX14" fmla="*/ 761908 w 1033175"/>
                    <a:gd name="connsiteY14" fmla="*/ 2560 h 656252"/>
                    <a:gd name="connsiteX15" fmla="*/ 770304 w 1033175"/>
                    <a:gd name="connsiteY15" fmla="*/ 17802 h 656252"/>
                    <a:gd name="connsiteX16" fmla="*/ 760161 w 1033175"/>
                    <a:gd name="connsiteY16" fmla="*/ 46989 h 656252"/>
                    <a:gd name="connsiteX17" fmla="*/ 689645 w 1033175"/>
                    <a:gd name="connsiteY17" fmla="*/ 131987 h 656252"/>
                    <a:gd name="connsiteX18" fmla="*/ 684573 w 1033175"/>
                    <a:gd name="connsiteY18" fmla="*/ 139340 h 656252"/>
                    <a:gd name="connsiteX19" fmla="*/ 694321 w 1033175"/>
                    <a:gd name="connsiteY19" fmla="*/ 140748 h 656252"/>
                    <a:gd name="connsiteX20" fmla="*/ 740553 w 1033175"/>
                    <a:gd name="connsiteY20" fmla="*/ 119929 h 656252"/>
                    <a:gd name="connsiteX21" fmla="*/ 835101 w 1033175"/>
                    <a:gd name="connsiteY21" fmla="*/ 35917 h 656252"/>
                    <a:gd name="connsiteX22" fmla="*/ 851047 w 1033175"/>
                    <a:gd name="connsiteY22" fmla="*/ 14562 h 656252"/>
                    <a:gd name="connsiteX23" fmla="*/ 869162 w 1033175"/>
                    <a:gd name="connsiteY23" fmla="*/ 9772 h 656252"/>
                    <a:gd name="connsiteX24" fmla="*/ 889869 w 1033175"/>
                    <a:gd name="connsiteY24" fmla="*/ 26564 h 656252"/>
                    <a:gd name="connsiteX25" fmla="*/ 889869 w 1033175"/>
                    <a:gd name="connsiteY25" fmla="*/ 51356 h 656252"/>
                    <a:gd name="connsiteX26" fmla="*/ 884235 w 1033175"/>
                    <a:gd name="connsiteY26" fmla="*/ 76148 h 656252"/>
                    <a:gd name="connsiteX27" fmla="*/ 791997 w 1033175"/>
                    <a:gd name="connsiteY27" fmla="*/ 179683 h 656252"/>
                    <a:gd name="connsiteX28" fmla="*/ 724494 w 1033175"/>
                    <a:gd name="connsiteY28" fmla="*/ 223154 h 656252"/>
                    <a:gd name="connsiteX29" fmla="*/ 721226 w 1033175"/>
                    <a:gd name="connsiteY29" fmla="*/ 226732 h 656252"/>
                    <a:gd name="connsiteX30" fmla="*/ 731002 w 1033175"/>
                    <a:gd name="connsiteY30" fmla="*/ 228817 h 656252"/>
                    <a:gd name="connsiteX31" fmla="*/ 856147 w 1033175"/>
                    <a:gd name="connsiteY31" fmla="*/ 240480 h 656252"/>
                    <a:gd name="connsiteX32" fmla="*/ 880206 w 1033175"/>
                    <a:gd name="connsiteY32" fmla="*/ 241382 h 656252"/>
                    <a:gd name="connsiteX33" fmla="*/ 892997 w 1033175"/>
                    <a:gd name="connsiteY33" fmla="*/ 244396 h 656252"/>
                    <a:gd name="connsiteX34" fmla="*/ 955879 w 1033175"/>
                    <a:gd name="connsiteY34" fmla="*/ 233663 h 656252"/>
                    <a:gd name="connsiteX35" fmla="*/ 994025 w 1033175"/>
                    <a:gd name="connsiteY35" fmla="*/ 225859 h 656252"/>
                    <a:gd name="connsiteX36" fmla="*/ 1009971 w 1033175"/>
                    <a:gd name="connsiteY36" fmla="*/ 225042 h 656252"/>
                    <a:gd name="connsiteX37" fmla="*/ 1030396 w 1033175"/>
                    <a:gd name="connsiteY37" fmla="*/ 259131 h 656252"/>
                    <a:gd name="connsiteX38" fmla="*/ 1000899 w 1033175"/>
                    <a:gd name="connsiteY38" fmla="*/ 293079 h 656252"/>
                    <a:gd name="connsiteX39" fmla="*/ 989855 w 1033175"/>
                    <a:gd name="connsiteY39" fmla="*/ 301869 h 656252"/>
                    <a:gd name="connsiteX40" fmla="*/ 950272 w 1033175"/>
                    <a:gd name="connsiteY40" fmla="*/ 316237 h 656252"/>
                    <a:gd name="connsiteX41" fmla="*/ 890405 w 1033175"/>
                    <a:gd name="connsiteY41" fmla="*/ 327225 h 656252"/>
                    <a:gd name="connsiteX42" fmla="*/ 839778 w 1033175"/>
                    <a:gd name="connsiteY42" fmla="*/ 331845 h 656252"/>
                    <a:gd name="connsiteX43" fmla="*/ 688011 w 1033175"/>
                    <a:gd name="connsiteY43" fmla="*/ 348326 h 656252"/>
                    <a:gd name="connsiteX44" fmla="*/ 565825 w 1033175"/>
                    <a:gd name="connsiteY44" fmla="*/ 409969 h 656252"/>
                    <a:gd name="connsiteX45" fmla="*/ 503703 w 1033175"/>
                    <a:gd name="connsiteY45" fmla="*/ 471724 h 656252"/>
                    <a:gd name="connsiteX46" fmla="*/ 497590 w 1033175"/>
                    <a:gd name="connsiteY46" fmla="*/ 481894 h 656252"/>
                    <a:gd name="connsiteX47" fmla="*/ 508915 w 1033175"/>
                    <a:gd name="connsiteY47" fmla="*/ 484514 h 656252"/>
                    <a:gd name="connsiteX48" fmla="*/ 733594 w 1033175"/>
                    <a:gd name="connsiteY48" fmla="*/ 523505 h 656252"/>
                    <a:gd name="connsiteX49" fmla="*/ 775431 w 1033175"/>
                    <a:gd name="connsiteY49" fmla="*/ 541564 h 656252"/>
                    <a:gd name="connsiteX50" fmla="*/ 792983 w 1033175"/>
                    <a:gd name="connsiteY50" fmla="*/ 557313 h 656252"/>
                    <a:gd name="connsiteX51" fmla="*/ 825185 w 1033175"/>
                    <a:gd name="connsiteY51" fmla="*/ 611630 h 656252"/>
                    <a:gd name="connsiteX52" fmla="*/ 819691 w 1033175"/>
                    <a:gd name="connsiteY52" fmla="*/ 632929 h 656252"/>
                    <a:gd name="connsiteX53" fmla="*/ 790926 w 1033175"/>
                    <a:gd name="connsiteY53" fmla="*/ 642367 h 656252"/>
                    <a:gd name="connsiteX54" fmla="*/ 721649 w 1033175"/>
                    <a:gd name="connsiteY54" fmla="*/ 626365 h 656252"/>
                    <a:gd name="connsiteX55" fmla="*/ 589715 w 1033175"/>
                    <a:gd name="connsiteY55" fmla="*/ 606446 h 656252"/>
                    <a:gd name="connsiteX56" fmla="*/ 452175 w 1033175"/>
                    <a:gd name="connsiteY56" fmla="*/ 628365 h 656252"/>
                    <a:gd name="connsiteX57" fmla="*/ 356669 w 1033175"/>
                    <a:gd name="connsiteY57" fmla="*/ 653129 h 656252"/>
                    <a:gd name="connsiteX58" fmla="*/ 292547 w 1033175"/>
                    <a:gd name="connsiteY58" fmla="*/ 655495 h 656252"/>
                    <a:gd name="connsiteX59" fmla="*/ 240202 w 1033175"/>
                    <a:gd name="connsiteY59" fmla="*/ 650650 h 656252"/>
                    <a:gd name="connsiteX60" fmla="*/ 176419 w 1033175"/>
                    <a:gd name="connsiteY60" fmla="*/ 594896 h 656252"/>
                    <a:gd name="connsiteX61" fmla="*/ 43922 w 1033175"/>
                    <a:gd name="connsiteY61" fmla="*/ 476654 h 656252"/>
                    <a:gd name="connsiteX62" fmla="*/ 0 w 1033175"/>
                    <a:gd name="connsiteY62" fmla="*/ 436169 h 656252"/>
                    <a:gd name="connsiteX63" fmla="*/ 138639 w 1033175"/>
                    <a:gd name="connsiteY63" fmla="*/ 351961 h 656252"/>
                    <a:gd name="connsiteX64" fmla="*/ 168728 w 1033175"/>
                    <a:gd name="connsiteY64" fmla="*/ 340917 h 656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1033175" h="656252">
                      <a:moveTo>
                        <a:pt x="168728" y="340917"/>
                      </a:moveTo>
                      <a:cubicBezTo>
                        <a:pt x="186082" y="335282"/>
                        <a:pt x="203746" y="330634"/>
                        <a:pt x="220650" y="323675"/>
                      </a:cubicBezTo>
                      <a:cubicBezTo>
                        <a:pt x="251584" y="311842"/>
                        <a:pt x="279785" y="294713"/>
                        <a:pt x="308860" y="279190"/>
                      </a:cubicBezTo>
                      <a:cubicBezTo>
                        <a:pt x="354528" y="254764"/>
                        <a:pt x="390279" y="218449"/>
                        <a:pt x="426481" y="182641"/>
                      </a:cubicBezTo>
                      <a:cubicBezTo>
                        <a:pt x="473953" y="135677"/>
                        <a:pt x="520382" y="87727"/>
                        <a:pt x="562641" y="35917"/>
                      </a:cubicBezTo>
                      <a:cubicBezTo>
                        <a:pt x="566952" y="30620"/>
                        <a:pt x="571741" y="25690"/>
                        <a:pt x="577770" y="22140"/>
                      </a:cubicBezTo>
                      <a:cubicBezTo>
                        <a:pt x="582926" y="19098"/>
                        <a:pt x="588448" y="18027"/>
                        <a:pt x="594054" y="19661"/>
                      </a:cubicBezTo>
                      <a:cubicBezTo>
                        <a:pt x="599886" y="21380"/>
                        <a:pt x="603464" y="24253"/>
                        <a:pt x="601773" y="31973"/>
                      </a:cubicBezTo>
                      <a:cubicBezTo>
                        <a:pt x="597576" y="51187"/>
                        <a:pt x="587377" y="67640"/>
                        <a:pt x="578418" y="84600"/>
                      </a:cubicBezTo>
                      <a:cubicBezTo>
                        <a:pt x="569431" y="101616"/>
                        <a:pt x="559148" y="117928"/>
                        <a:pt x="549541" y="134635"/>
                      </a:cubicBezTo>
                      <a:cubicBezTo>
                        <a:pt x="547794" y="137649"/>
                        <a:pt x="545878" y="140748"/>
                        <a:pt x="546301" y="145510"/>
                      </a:cubicBezTo>
                      <a:cubicBezTo>
                        <a:pt x="558753" y="141255"/>
                        <a:pt x="568783" y="133592"/>
                        <a:pt x="578841" y="126267"/>
                      </a:cubicBezTo>
                      <a:cubicBezTo>
                        <a:pt x="627918" y="90488"/>
                        <a:pt x="676657" y="54229"/>
                        <a:pt x="723396" y="15379"/>
                      </a:cubicBezTo>
                      <a:cubicBezTo>
                        <a:pt x="727734" y="11773"/>
                        <a:pt x="732073" y="8110"/>
                        <a:pt x="736553" y="4673"/>
                      </a:cubicBezTo>
                      <a:cubicBezTo>
                        <a:pt x="744497" y="-1440"/>
                        <a:pt x="753175" y="-905"/>
                        <a:pt x="761908" y="2560"/>
                      </a:cubicBezTo>
                      <a:cubicBezTo>
                        <a:pt x="768754" y="5293"/>
                        <a:pt x="770585" y="11068"/>
                        <a:pt x="770304" y="17802"/>
                      </a:cubicBezTo>
                      <a:cubicBezTo>
                        <a:pt x="769853" y="28536"/>
                        <a:pt x="765373" y="38002"/>
                        <a:pt x="760161" y="46989"/>
                      </a:cubicBezTo>
                      <a:cubicBezTo>
                        <a:pt x="741455" y="79275"/>
                        <a:pt x="716155" y="106124"/>
                        <a:pt x="689645" y="131987"/>
                      </a:cubicBezTo>
                      <a:cubicBezTo>
                        <a:pt x="687475" y="134099"/>
                        <a:pt x="682799" y="135677"/>
                        <a:pt x="684573" y="139340"/>
                      </a:cubicBezTo>
                      <a:cubicBezTo>
                        <a:pt x="686433" y="143199"/>
                        <a:pt x="691166" y="141678"/>
                        <a:pt x="694321" y="140748"/>
                      </a:cubicBezTo>
                      <a:cubicBezTo>
                        <a:pt x="710662" y="135959"/>
                        <a:pt x="725396" y="127479"/>
                        <a:pt x="740553" y="119929"/>
                      </a:cubicBezTo>
                      <a:cubicBezTo>
                        <a:pt x="779685" y="100433"/>
                        <a:pt x="808619" y="69640"/>
                        <a:pt x="835101" y="35917"/>
                      </a:cubicBezTo>
                      <a:cubicBezTo>
                        <a:pt x="840595" y="28902"/>
                        <a:pt x="846258" y="22112"/>
                        <a:pt x="851047" y="14562"/>
                      </a:cubicBezTo>
                      <a:cubicBezTo>
                        <a:pt x="855442" y="7631"/>
                        <a:pt x="861866" y="7490"/>
                        <a:pt x="869162" y="9772"/>
                      </a:cubicBezTo>
                      <a:cubicBezTo>
                        <a:pt x="878403" y="12674"/>
                        <a:pt x="885897" y="17351"/>
                        <a:pt x="889869" y="26564"/>
                      </a:cubicBezTo>
                      <a:cubicBezTo>
                        <a:pt x="892405" y="34818"/>
                        <a:pt x="891475" y="43101"/>
                        <a:pt x="889869" y="51356"/>
                      </a:cubicBezTo>
                      <a:cubicBezTo>
                        <a:pt x="890377" y="60146"/>
                        <a:pt x="888179" y="68400"/>
                        <a:pt x="884235" y="76148"/>
                      </a:cubicBezTo>
                      <a:cubicBezTo>
                        <a:pt x="862598" y="118745"/>
                        <a:pt x="831270" y="152750"/>
                        <a:pt x="791997" y="179683"/>
                      </a:cubicBezTo>
                      <a:cubicBezTo>
                        <a:pt x="769909" y="194840"/>
                        <a:pt x="748441" y="210927"/>
                        <a:pt x="724494" y="223154"/>
                      </a:cubicBezTo>
                      <a:cubicBezTo>
                        <a:pt x="723170" y="223830"/>
                        <a:pt x="722015" y="224816"/>
                        <a:pt x="721226" y="226732"/>
                      </a:cubicBezTo>
                      <a:cubicBezTo>
                        <a:pt x="723903" y="229718"/>
                        <a:pt x="727706" y="228760"/>
                        <a:pt x="731002" y="228817"/>
                      </a:cubicBezTo>
                      <a:cubicBezTo>
                        <a:pt x="773008" y="229549"/>
                        <a:pt x="814789" y="232648"/>
                        <a:pt x="856147" y="240480"/>
                      </a:cubicBezTo>
                      <a:cubicBezTo>
                        <a:pt x="864119" y="242002"/>
                        <a:pt x="872177" y="241297"/>
                        <a:pt x="880206" y="241382"/>
                      </a:cubicBezTo>
                      <a:cubicBezTo>
                        <a:pt x="884742" y="241410"/>
                        <a:pt x="889137" y="241635"/>
                        <a:pt x="892997" y="244396"/>
                      </a:cubicBezTo>
                      <a:cubicBezTo>
                        <a:pt x="914521" y="244087"/>
                        <a:pt x="935341" y="239804"/>
                        <a:pt x="955879" y="233663"/>
                      </a:cubicBezTo>
                      <a:cubicBezTo>
                        <a:pt x="968585" y="231014"/>
                        <a:pt x="981262" y="228141"/>
                        <a:pt x="994025" y="225859"/>
                      </a:cubicBezTo>
                      <a:cubicBezTo>
                        <a:pt x="999237" y="224929"/>
                        <a:pt x="1004674" y="224704"/>
                        <a:pt x="1009971" y="225042"/>
                      </a:cubicBezTo>
                      <a:cubicBezTo>
                        <a:pt x="1028734" y="226253"/>
                        <a:pt x="1038284" y="242171"/>
                        <a:pt x="1030396" y="259131"/>
                      </a:cubicBezTo>
                      <a:cubicBezTo>
                        <a:pt x="1023832" y="273217"/>
                        <a:pt x="1012647" y="283444"/>
                        <a:pt x="1000899" y="293079"/>
                      </a:cubicBezTo>
                      <a:cubicBezTo>
                        <a:pt x="997265" y="296066"/>
                        <a:pt x="993546" y="298939"/>
                        <a:pt x="989855" y="301869"/>
                      </a:cubicBezTo>
                      <a:cubicBezTo>
                        <a:pt x="977290" y="308405"/>
                        <a:pt x="963344" y="311138"/>
                        <a:pt x="950272" y="316237"/>
                      </a:cubicBezTo>
                      <a:cubicBezTo>
                        <a:pt x="931002" y="323703"/>
                        <a:pt x="910548" y="324605"/>
                        <a:pt x="890405" y="327225"/>
                      </a:cubicBezTo>
                      <a:cubicBezTo>
                        <a:pt x="873501" y="328380"/>
                        <a:pt x="856682" y="330718"/>
                        <a:pt x="839778" y="331845"/>
                      </a:cubicBezTo>
                      <a:cubicBezTo>
                        <a:pt x="788954" y="335254"/>
                        <a:pt x="738243" y="339086"/>
                        <a:pt x="688011" y="348326"/>
                      </a:cubicBezTo>
                      <a:cubicBezTo>
                        <a:pt x="641046" y="356975"/>
                        <a:pt x="601097" y="379147"/>
                        <a:pt x="565825" y="409969"/>
                      </a:cubicBezTo>
                      <a:cubicBezTo>
                        <a:pt x="543878" y="429154"/>
                        <a:pt x="524072" y="450763"/>
                        <a:pt x="503703" y="471724"/>
                      </a:cubicBezTo>
                      <a:cubicBezTo>
                        <a:pt x="500886" y="474597"/>
                        <a:pt x="496153" y="477922"/>
                        <a:pt x="497590" y="481894"/>
                      </a:cubicBezTo>
                      <a:cubicBezTo>
                        <a:pt x="499224" y="486345"/>
                        <a:pt x="504943" y="484345"/>
                        <a:pt x="508915" y="484514"/>
                      </a:cubicBezTo>
                      <a:cubicBezTo>
                        <a:pt x="585546" y="487557"/>
                        <a:pt x="660626" y="499643"/>
                        <a:pt x="733594" y="523505"/>
                      </a:cubicBezTo>
                      <a:cubicBezTo>
                        <a:pt x="748047" y="528239"/>
                        <a:pt x="761739" y="534944"/>
                        <a:pt x="775431" y="541564"/>
                      </a:cubicBezTo>
                      <a:cubicBezTo>
                        <a:pt x="782925" y="545170"/>
                        <a:pt x="789179" y="549791"/>
                        <a:pt x="792983" y="557313"/>
                      </a:cubicBezTo>
                      <a:cubicBezTo>
                        <a:pt x="810704" y="571287"/>
                        <a:pt x="825466" y="586979"/>
                        <a:pt x="825185" y="611630"/>
                      </a:cubicBezTo>
                      <a:cubicBezTo>
                        <a:pt x="825100" y="619209"/>
                        <a:pt x="822311" y="626055"/>
                        <a:pt x="819691" y="632929"/>
                      </a:cubicBezTo>
                      <a:cubicBezTo>
                        <a:pt x="812563" y="643550"/>
                        <a:pt x="801716" y="643268"/>
                        <a:pt x="790926" y="642367"/>
                      </a:cubicBezTo>
                      <a:cubicBezTo>
                        <a:pt x="767092" y="640423"/>
                        <a:pt x="744582" y="632337"/>
                        <a:pt x="721649" y="626365"/>
                      </a:cubicBezTo>
                      <a:cubicBezTo>
                        <a:pt x="678319" y="615096"/>
                        <a:pt x="634426" y="607771"/>
                        <a:pt x="589715" y="606446"/>
                      </a:cubicBezTo>
                      <a:cubicBezTo>
                        <a:pt x="542582" y="605038"/>
                        <a:pt x="496970" y="614391"/>
                        <a:pt x="452175" y="628365"/>
                      </a:cubicBezTo>
                      <a:cubicBezTo>
                        <a:pt x="420762" y="638141"/>
                        <a:pt x="389265" y="647692"/>
                        <a:pt x="356669" y="653129"/>
                      </a:cubicBezTo>
                      <a:cubicBezTo>
                        <a:pt x="335342" y="656679"/>
                        <a:pt x="313959" y="656791"/>
                        <a:pt x="292547" y="655495"/>
                      </a:cubicBezTo>
                      <a:cubicBezTo>
                        <a:pt x="275052" y="654425"/>
                        <a:pt x="257472" y="654059"/>
                        <a:pt x="240202" y="650650"/>
                      </a:cubicBezTo>
                      <a:cubicBezTo>
                        <a:pt x="217579" y="633633"/>
                        <a:pt x="197661" y="613490"/>
                        <a:pt x="176419" y="594896"/>
                      </a:cubicBezTo>
                      <a:cubicBezTo>
                        <a:pt x="131906" y="555876"/>
                        <a:pt x="87956" y="516209"/>
                        <a:pt x="43922" y="476654"/>
                      </a:cubicBezTo>
                      <a:cubicBezTo>
                        <a:pt x="29103" y="463356"/>
                        <a:pt x="13748" y="450622"/>
                        <a:pt x="0" y="436169"/>
                      </a:cubicBezTo>
                      <a:cubicBezTo>
                        <a:pt x="38935" y="396136"/>
                        <a:pt x="85139" y="368104"/>
                        <a:pt x="138639" y="351961"/>
                      </a:cubicBezTo>
                      <a:cubicBezTo>
                        <a:pt x="148837" y="348890"/>
                        <a:pt x="158698" y="344636"/>
                        <a:pt x="168728" y="340917"/>
                      </a:cubicBezTo>
                      <a:close/>
                    </a:path>
                  </a:pathLst>
                </a:custGeom>
                <a:solidFill>
                  <a:srgbClr val="FCC6AA"/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0433FF84-9BCE-4CA3-A2D4-1D8F2E7136FA}"/>
                  </a:ext>
                </a:extLst>
              </p:cNvPr>
              <p:cNvSpPr/>
              <p:nvPr/>
            </p:nvSpPr>
            <p:spPr>
              <a:xfrm rot="1679083">
                <a:off x="6641219" y="4089524"/>
                <a:ext cx="889203" cy="3161959"/>
              </a:xfrm>
              <a:custGeom>
                <a:avLst/>
                <a:gdLst>
                  <a:gd name="connsiteX0" fmla="*/ 0 w 889203"/>
                  <a:gd name="connsiteY0" fmla="*/ 0 h 3161959"/>
                  <a:gd name="connsiteX1" fmla="*/ 889203 w 889203"/>
                  <a:gd name="connsiteY1" fmla="*/ 0 h 3161959"/>
                  <a:gd name="connsiteX2" fmla="*/ 889203 w 889203"/>
                  <a:gd name="connsiteY2" fmla="*/ 2689466 h 3161959"/>
                  <a:gd name="connsiteX3" fmla="*/ 0 w 889203"/>
                  <a:gd name="connsiteY3" fmla="*/ 3161959 h 31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203" h="3161959">
                    <a:moveTo>
                      <a:pt x="0" y="0"/>
                    </a:moveTo>
                    <a:lnTo>
                      <a:pt x="889203" y="0"/>
                    </a:lnTo>
                    <a:lnTo>
                      <a:pt x="889203" y="2689466"/>
                    </a:lnTo>
                    <a:lnTo>
                      <a:pt x="0" y="316195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E0076BC-7115-45BC-859D-520D59EBE3E5}"/>
              </a:ext>
            </a:extLst>
          </p:cNvPr>
          <p:cNvSpPr txBox="1"/>
          <p:nvPr/>
        </p:nvSpPr>
        <p:spPr>
          <a:xfrm>
            <a:off x="2087992" y="763366"/>
            <a:ext cx="486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7DA83275-F4EA-476D-A1D6-59D6775CF810}"/>
              </a:ext>
            </a:extLst>
          </p:cNvPr>
          <p:cNvGrpSpPr/>
          <p:nvPr/>
        </p:nvGrpSpPr>
        <p:grpSpPr>
          <a:xfrm>
            <a:off x="737765" y="2791993"/>
            <a:ext cx="1855362" cy="2236549"/>
            <a:chOff x="-475010" y="1042169"/>
            <a:chExt cx="3859356" cy="2236549"/>
          </a:xfrm>
        </p:grpSpPr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76B4E1E6-2DE5-4CB8-84DC-8C62E23D78CD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656FF8E5-ACEC-4BC2-B4C8-73EBFEBE8797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Get a modern PowerPoint  Presentation that is beautifully designed. 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00360634-1F7C-45FE-B893-18F0B40E43B1}"/>
              </a:ext>
            </a:extLst>
          </p:cNvPr>
          <p:cNvGrpSpPr/>
          <p:nvPr/>
        </p:nvGrpSpPr>
        <p:grpSpPr>
          <a:xfrm>
            <a:off x="3036396" y="2791993"/>
            <a:ext cx="1855362" cy="2236549"/>
            <a:chOff x="-475010" y="1042169"/>
            <a:chExt cx="3859356" cy="2236549"/>
          </a:xfrm>
        </p:grpSpPr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02A5F246-4782-41B3-8219-AFC1226BEFB1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362D4BB6-0617-411B-8C63-E0A93557D3EB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Get a modern PowerPoint  Presentation that is beautifully designed. 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F192AE65-935B-4334-B152-082769749437}"/>
              </a:ext>
            </a:extLst>
          </p:cNvPr>
          <p:cNvGrpSpPr/>
          <p:nvPr/>
        </p:nvGrpSpPr>
        <p:grpSpPr>
          <a:xfrm>
            <a:off x="5335027" y="2791993"/>
            <a:ext cx="1855362" cy="2236549"/>
            <a:chOff x="-475010" y="1042169"/>
            <a:chExt cx="3859356" cy="2236549"/>
          </a:xfrm>
        </p:grpSpPr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81E520D5-A9C2-4A65-89A1-2BAF11F18D82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32FC018D-17E9-431D-911E-A8A1E869EF0A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Get a modern PowerPoint  Presentation that is beautifully designed. 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65521CC2-9C50-418D-BB07-E66C5EA2D962}"/>
              </a:ext>
            </a:extLst>
          </p:cNvPr>
          <p:cNvSpPr txBox="1"/>
          <p:nvPr/>
        </p:nvSpPr>
        <p:spPr>
          <a:xfrm>
            <a:off x="743263" y="1533738"/>
            <a:ext cx="6165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66406818-4A08-4455-842E-B6756CD40BA3}"/>
              </a:ext>
            </a:extLst>
          </p:cNvPr>
          <p:cNvGrpSpPr/>
          <p:nvPr/>
        </p:nvGrpSpPr>
        <p:grpSpPr>
          <a:xfrm>
            <a:off x="1193773" y="672706"/>
            <a:ext cx="642230" cy="765333"/>
            <a:chOff x="5683857" y="1993534"/>
            <a:chExt cx="596412" cy="710732"/>
          </a:xfrm>
        </p:grpSpPr>
        <p:sp>
          <p:nvSpPr>
            <p:cNvPr id="96" name="Rounded Rectangle 12">
              <a:extLst>
                <a:ext uri="{FF2B5EF4-FFF2-40B4-BE49-F238E27FC236}">
                  <a16:creationId xmlns="" xmlns:a16="http://schemas.microsoft.com/office/drawing/2014/main" id="{4DFAD564-7D27-4840-84D6-58CDCAAE4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3857" y="1993534"/>
              <a:ext cx="596412" cy="710732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97" name="Frame 1">
              <a:extLst>
                <a:ext uri="{FF2B5EF4-FFF2-40B4-BE49-F238E27FC236}">
                  <a16:creationId xmlns="" xmlns:a16="http://schemas.microsoft.com/office/drawing/2014/main" id="{59EF341E-1FF5-436C-A90B-DA7D8FF0F3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0945" y="2188975"/>
              <a:ext cx="301638" cy="30163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0" y="2700080"/>
                  </a:moveTo>
                  <a:lnTo>
                    <a:pt x="569408" y="2700080"/>
                  </a:lnTo>
                  <a:lnTo>
                    <a:pt x="569408" y="3390592"/>
                  </a:lnTo>
                  <a:lnTo>
                    <a:pt x="3390592" y="3390592"/>
                  </a:lnTo>
                  <a:lnTo>
                    <a:pt x="3390592" y="2700080"/>
                  </a:lnTo>
                  <a:lnTo>
                    <a:pt x="3960000" y="2700080"/>
                  </a:lnTo>
                  <a:lnTo>
                    <a:pt x="3960000" y="3960000"/>
                  </a:lnTo>
                  <a:lnTo>
                    <a:pt x="0" y="3960000"/>
                  </a:lnTo>
                  <a:close/>
                  <a:moveTo>
                    <a:pt x="1530791" y="0"/>
                  </a:moveTo>
                  <a:lnTo>
                    <a:pt x="2429209" y="0"/>
                  </a:lnTo>
                  <a:lnTo>
                    <a:pt x="2429209" y="2108456"/>
                  </a:lnTo>
                  <a:lnTo>
                    <a:pt x="2772088" y="2108456"/>
                  </a:lnTo>
                  <a:lnTo>
                    <a:pt x="1980000" y="3198242"/>
                  </a:lnTo>
                  <a:lnTo>
                    <a:pt x="1187912" y="2108456"/>
                  </a:lnTo>
                  <a:lnTo>
                    <a:pt x="1530791" y="210845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 Placeholder 13">
            <a:extLst>
              <a:ext uri="{FF2B5EF4-FFF2-40B4-BE49-F238E27FC236}">
                <a16:creationId xmlns="" xmlns:a16="http://schemas.microsoft.com/office/drawing/2014/main" id="{F41790DC-4B8D-4C0A-8668-0DCDD45581F0}"/>
              </a:ext>
            </a:extLst>
          </p:cNvPr>
          <p:cNvSpPr txBox="1">
            <a:spLocks/>
          </p:cNvSpPr>
          <p:nvPr/>
        </p:nvSpPr>
        <p:spPr>
          <a:xfrm>
            <a:off x="729849" y="5291817"/>
            <a:ext cx="4536505" cy="12599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Graphic Infographic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8473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4AC085A9-258E-432C-931D-606D5203CE77}"/>
              </a:ext>
            </a:extLst>
          </p:cNvPr>
          <p:cNvGrpSpPr/>
          <p:nvPr/>
        </p:nvGrpSpPr>
        <p:grpSpPr>
          <a:xfrm>
            <a:off x="1017820" y="669955"/>
            <a:ext cx="2373423" cy="5946007"/>
            <a:chOff x="1271316" y="565937"/>
            <a:chExt cx="2664296" cy="6674716"/>
          </a:xfrm>
        </p:grpSpPr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774744D6-8282-491C-BAA5-CB840ADB2A3D}"/>
                </a:ext>
              </a:extLst>
            </p:cNvPr>
            <p:cNvGrpSpPr/>
            <p:nvPr/>
          </p:nvGrpSpPr>
          <p:grpSpPr>
            <a:xfrm>
              <a:off x="1271316" y="565937"/>
              <a:ext cx="2664296" cy="4683693"/>
              <a:chOff x="8766546" y="1684865"/>
              <a:chExt cx="2664296" cy="4683693"/>
            </a:xfrm>
          </p:grpSpPr>
          <p:grpSp>
            <p:nvGrpSpPr>
              <p:cNvPr id="69" name="Group 4">
                <a:extLst>
                  <a:ext uri="{FF2B5EF4-FFF2-40B4-BE49-F238E27FC236}">
                    <a16:creationId xmlns="" xmlns:a16="http://schemas.microsoft.com/office/drawing/2014/main" id="{132B9775-CBFA-4C58-84F0-ABCA0BD71894}"/>
                  </a:ext>
                </a:extLst>
              </p:cNvPr>
              <p:cNvGrpSpPr/>
              <p:nvPr/>
            </p:nvGrpSpPr>
            <p:grpSpPr>
              <a:xfrm>
                <a:off x="8766546" y="1684865"/>
                <a:ext cx="2664296" cy="4683693"/>
                <a:chOff x="445712" y="1449040"/>
                <a:chExt cx="2113018" cy="3924176"/>
              </a:xfrm>
            </p:grpSpPr>
            <p:sp>
              <p:nvSpPr>
                <p:cNvPr id="73" name="Rounded Rectangle 5">
                  <a:extLst>
                    <a:ext uri="{FF2B5EF4-FFF2-40B4-BE49-F238E27FC236}">
                      <a16:creationId xmlns="" xmlns:a16="http://schemas.microsoft.com/office/drawing/2014/main" id="{E5F0058B-D31F-440A-9474-3D82AD17B9AB}"/>
                    </a:ext>
                  </a:extLst>
                </p:cNvPr>
                <p:cNvSpPr/>
                <p:nvPr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74" name="Rectangle 6">
                  <a:extLst>
                    <a:ext uri="{FF2B5EF4-FFF2-40B4-BE49-F238E27FC236}">
                      <a16:creationId xmlns="" xmlns:a16="http://schemas.microsoft.com/office/drawing/2014/main" id="{C796D869-ABAB-4244-BBFB-C7925CD8CE71}"/>
                    </a:ext>
                  </a:extLst>
                </p:cNvPr>
                <p:cNvSpPr/>
                <p:nvPr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75" name="Group 7">
                  <a:extLst>
                    <a:ext uri="{FF2B5EF4-FFF2-40B4-BE49-F238E27FC236}">
                      <a16:creationId xmlns="" xmlns:a16="http://schemas.microsoft.com/office/drawing/2014/main" id="{1C1B944F-54B5-4452-B913-79423C64BA05}"/>
                    </a:ext>
                  </a:extLst>
                </p:cNvPr>
                <p:cNvGrpSpPr/>
                <p:nvPr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76" name="Oval 8">
                    <a:extLst>
                      <a:ext uri="{FF2B5EF4-FFF2-40B4-BE49-F238E27FC236}">
                        <a16:creationId xmlns="" xmlns:a16="http://schemas.microsoft.com/office/drawing/2014/main" id="{816CEDDF-BD2E-4DA2-87C9-F000156428C4}"/>
                      </a:ext>
                    </a:extLst>
                  </p:cNvPr>
                  <p:cNvSpPr/>
                  <p:nvPr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77" name="Rounded Rectangle 10">
                    <a:extLst>
                      <a:ext uri="{FF2B5EF4-FFF2-40B4-BE49-F238E27FC236}">
                        <a16:creationId xmlns="" xmlns:a16="http://schemas.microsoft.com/office/drawing/2014/main" id="{5A2E49A1-ACDA-4912-87A5-47F7C6A90F09}"/>
                      </a:ext>
                    </a:extLst>
                  </p:cNvPr>
                  <p:cNvSpPr/>
                  <p:nvPr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="" xmlns:a16="http://schemas.microsoft.com/office/drawing/2014/main" id="{70576D51-02DE-4E71-98A9-571F93AA9B11}"/>
                  </a:ext>
                </a:extLst>
              </p:cNvPr>
              <p:cNvGrpSpPr/>
              <p:nvPr/>
            </p:nvGrpSpPr>
            <p:grpSpPr>
              <a:xfrm>
                <a:off x="8880469" y="2028885"/>
                <a:ext cx="2427309" cy="3811174"/>
                <a:chOff x="8880469" y="2071276"/>
                <a:chExt cx="3528017" cy="2167362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C1F31DA2-E240-4399-B390-FA812C024C14}"/>
                    </a:ext>
                  </a:extLst>
                </p:cNvPr>
                <p:cNvSpPr/>
                <p:nvPr/>
              </p:nvSpPr>
              <p:spPr>
                <a:xfrm>
                  <a:off x="8880469" y="2071276"/>
                  <a:ext cx="3528017" cy="2156011"/>
                </a:xfrm>
                <a:custGeom>
                  <a:avLst/>
                  <a:gdLst>
                    <a:gd name="connsiteX0" fmla="*/ 7144 w 1200150"/>
                    <a:gd name="connsiteY0" fmla="*/ 7144 h 733425"/>
                    <a:gd name="connsiteX1" fmla="*/ 1196816 w 1200150"/>
                    <a:gd name="connsiteY1" fmla="*/ 7144 h 733425"/>
                    <a:gd name="connsiteX2" fmla="*/ 1196816 w 1200150"/>
                    <a:gd name="connsiteY2" fmla="*/ 730091 h 733425"/>
                    <a:gd name="connsiteX3" fmla="*/ 7144 w 1200150"/>
                    <a:gd name="connsiteY3" fmla="*/ 730091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150" h="733425">
                      <a:moveTo>
                        <a:pt x="7144" y="7144"/>
                      </a:moveTo>
                      <a:lnTo>
                        <a:pt x="1196816" y="7144"/>
                      </a:lnTo>
                      <a:lnTo>
                        <a:pt x="1196816" y="730091"/>
                      </a:lnTo>
                      <a:lnTo>
                        <a:pt x="7144" y="730091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597691FB-24CF-4E26-8A3D-BBBF3139AA6A}"/>
                    </a:ext>
                  </a:extLst>
                </p:cNvPr>
                <p:cNvSpPr/>
                <p:nvPr/>
              </p:nvSpPr>
              <p:spPr>
                <a:xfrm>
                  <a:off x="10074885" y="2095766"/>
                  <a:ext cx="2333601" cy="2142872"/>
                </a:xfrm>
                <a:custGeom>
                  <a:avLst/>
                  <a:gdLst>
                    <a:gd name="connsiteX0" fmla="*/ 2567127 w 4009217"/>
                    <a:gd name="connsiteY0" fmla="*/ 30683 h 4295590"/>
                    <a:gd name="connsiteX1" fmla="*/ 3798529 w 4009217"/>
                    <a:gd name="connsiteY1" fmla="*/ 30683 h 4295590"/>
                    <a:gd name="connsiteX2" fmla="*/ 4007172 w 4009217"/>
                    <a:gd name="connsiteY2" fmla="*/ 272054 h 4295590"/>
                    <a:gd name="connsiteX3" fmla="*/ 3998990 w 4009217"/>
                    <a:gd name="connsiteY3" fmla="*/ 4268999 h 4295590"/>
                    <a:gd name="connsiteX4" fmla="*/ 30683 w 4009217"/>
                    <a:gd name="connsiteY4" fmla="*/ 4268999 h 4295590"/>
                    <a:gd name="connsiteX0" fmla="*/ 2536444 w 3976489"/>
                    <a:gd name="connsiteY0" fmla="*/ 0 h 4238316"/>
                    <a:gd name="connsiteX1" fmla="*/ 3976489 w 3976489"/>
                    <a:gd name="connsiteY1" fmla="*/ 241371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536444 w 3976489"/>
                    <a:gd name="connsiteY0" fmla="*/ 0 h 4238316"/>
                    <a:gd name="connsiteX1" fmla="*/ 3976489 w 3976489"/>
                    <a:gd name="connsiteY1" fmla="*/ 213683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473335 w 3976489"/>
                    <a:gd name="connsiteY0" fmla="*/ 0 h 4035268"/>
                    <a:gd name="connsiteX1" fmla="*/ 3976489 w 3976489"/>
                    <a:gd name="connsiteY1" fmla="*/ 10635 h 4035268"/>
                    <a:gd name="connsiteX2" fmla="*/ 3968307 w 3976489"/>
                    <a:gd name="connsiteY2" fmla="*/ 4035268 h 4035268"/>
                    <a:gd name="connsiteX3" fmla="*/ 0 w 3976489"/>
                    <a:gd name="connsiteY3" fmla="*/ 4035268 h 4035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76489" h="4035268">
                      <a:moveTo>
                        <a:pt x="2473335" y="0"/>
                      </a:moveTo>
                      <a:lnTo>
                        <a:pt x="3976489" y="10635"/>
                      </a:lnTo>
                      <a:cubicBezTo>
                        <a:pt x="3973762" y="1342950"/>
                        <a:pt x="3971034" y="2702953"/>
                        <a:pt x="3968307" y="4035268"/>
                      </a:cubicBezTo>
                      <a:lnTo>
                        <a:pt x="0" y="4035268"/>
                      </a:lnTo>
                    </a:path>
                  </a:pathLst>
                </a:custGeom>
                <a:solidFill>
                  <a:srgbClr val="999999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1" name="Graphic 3">
              <a:extLst>
                <a:ext uri="{FF2B5EF4-FFF2-40B4-BE49-F238E27FC236}">
                  <a16:creationId xmlns="" xmlns:a16="http://schemas.microsoft.com/office/drawing/2014/main" id="{FB918A01-EAF7-44F4-B91C-BE8689BB83A5}"/>
                </a:ext>
              </a:extLst>
            </p:cNvPr>
            <p:cNvGrpSpPr/>
            <p:nvPr/>
          </p:nvGrpSpPr>
          <p:grpSpPr>
            <a:xfrm>
              <a:off x="1788224" y="1460015"/>
              <a:ext cx="1537152" cy="5780638"/>
              <a:chOff x="5184181" y="0"/>
              <a:chExt cx="1823637" cy="6858000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5597C7CB-BA2C-4C74-BBBD-229A1D5C01A2}"/>
                  </a:ext>
                </a:extLst>
              </p:cNvPr>
              <p:cNvSpPr/>
              <p:nvPr/>
            </p:nvSpPr>
            <p:spPr>
              <a:xfrm>
                <a:off x="5289005" y="1138671"/>
                <a:ext cx="1717952" cy="1403671"/>
              </a:xfrm>
              <a:custGeom>
                <a:avLst/>
                <a:gdLst>
                  <a:gd name="connsiteX0" fmla="*/ 1717756 w 1717952"/>
                  <a:gd name="connsiteY0" fmla="*/ 731084 h 1403671"/>
                  <a:gd name="connsiteX1" fmla="*/ 1696351 w 1717952"/>
                  <a:gd name="connsiteY1" fmla="*/ 477324 h 1403671"/>
                  <a:gd name="connsiteX2" fmla="*/ 1680791 w 1717952"/>
                  <a:gd name="connsiteY2" fmla="*/ 264473 h 1403671"/>
                  <a:gd name="connsiteX3" fmla="*/ 1666779 w 1717952"/>
                  <a:gd name="connsiteY3" fmla="*/ 243701 h 1403671"/>
                  <a:gd name="connsiteX4" fmla="*/ 1466742 w 1717952"/>
                  <a:gd name="connsiteY4" fmla="*/ 150689 h 1403671"/>
                  <a:gd name="connsiteX5" fmla="*/ 1335567 w 1717952"/>
                  <a:gd name="connsiteY5" fmla="*/ 87601 h 1403671"/>
                  <a:gd name="connsiteX6" fmla="*/ 1102719 w 1717952"/>
                  <a:gd name="connsiteY6" fmla="*/ 19162 h 1403671"/>
                  <a:gd name="connsiteX7" fmla="*/ 971192 w 1717952"/>
                  <a:gd name="connsiteY7" fmla="*/ 112245 h 1403671"/>
                  <a:gd name="connsiteX8" fmla="*/ 975698 w 1717952"/>
                  <a:gd name="connsiteY8" fmla="*/ 164701 h 1403671"/>
                  <a:gd name="connsiteX9" fmla="*/ 910568 w 1717952"/>
                  <a:gd name="connsiteY9" fmla="*/ 303269 h 1403671"/>
                  <a:gd name="connsiteX10" fmla="*/ 825371 w 1717952"/>
                  <a:gd name="connsiteY10" fmla="*/ 412053 h 1403671"/>
                  <a:gd name="connsiteX11" fmla="*/ 820654 w 1717952"/>
                  <a:gd name="connsiteY11" fmla="*/ 411208 h 1403671"/>
                  <a:gd name="connsiteX12" fmla="*/ 817556 w 1717952"/>
                  <a:gd name="connsiteY12" fmla="*/ 386424 h 1403671"/>
                  <a:gd name="connsiteX13" fmla="*/ 780731 w 1717952"/>
                  <a:gd name="connsiteY13" fmla="*/ 224550 h 1403671"/>
                  <a:gd name="connsiteX14" fmla="*/ 761368 w 1717952"/>
                  <a:gd name="connsiteY14" fmla="*/ 120201 h 1403671"/>
                  <a:gd name="connsiteX15" fmla="*/ 759678 w 1717952"/>
                  <a:gd name="connsiteY15" fmla="*/ 81546 h 1403671"/>
                  <a:gd name="connsiteX16" fmla="*/ 726444 w 1717952"/>
                  <a:gd name="connsiteY16" fmla="*/ 3179 h 1403671"/>
                  <a:gd name="connsiteX17" fmla="*/ 661737 w 1717952"/>
                  <a:gd name="connsiteY17" fmla="*/ 2193 h 1403671"/>
                  <a:gd name="connsiteX18" fmla="*/ 618997 w 1717952"/>
                  <a:gd name="connsiteY18" fmla="*/ 49368 h 1403671"/>
                  <a:gd name="connsiteX19" fmla="*/ 361928 w 1717952"/>
                  <a:gd name="connsiteY19" fmla="*/ 126749 h 1403671"/>
                  <a:gd name="connsiteX20" fmla="*/ 91340 w 1717952"/>
                  <a:gd name="connsiteY20" fmla="*/ 239406 h 1403671"/>
                  <a:gd name="connsiteX21" fmla="*/ 75568 w 1717952"/>
                  <a:gd name="connsiteY21" fmla="*/ 262079 h 1403671"/>
                  <a:gd name="connsiteX22" fmla="*/ 38391 w 1717952"/>
                  <a:gd name="connsiteY22" fmla="*/ 459651 h 1403671"/>
                  <a:gd name="connsiteX23" fmla="*/ 1918 w 1717952"/>
                  <a:gd name="connsiteY23" fmla="*/ 655182 h 1403671"/>
                  <a:gd name="connsiteX24" fmla="*/ 24942 w 1717952"/>
                  <a:gd name="connsiteY24" fmla="*/ 682008 h 1403671"/>
                  <a:gd name="connsiteX25" fmla="*/ 35011 w 1717952"/>
                  <a:gd name="connsiteY25" fmla="*/ 675601 h 1403671"/>
                  <a:gd name="connsiteX26" fmla="*/ 159990 w 1717952"/>
                  <a:gd name="connsiteY26" fmla="*/ 698061 h 1403671"/>
                  <a:gd name="connsiteX27" fmla="*/ 171889 w 1717952"/>
                  <a:gd name="connsiteY27" fmla="*/ 692922 h 1403671"/>
                  <a:gd name="connsiteX28" fmla="*/ 321019 w 1717952"/>
                  <a:gd name="connsiteY28" fmla="*/ 736928 h 1403671"/>
                  <a:gd name="connsiteX29" fmla="*/ 394739 w 1717952"/>
                  <a:gd name="connsiteY29" fmla="*/ 1292961 h 1403671"/>
                  <a:gd name="connsiteX30" fmla="*/ 397908 w 1717952"/>
                  <a:gd name="connsiteY30" fmla="*/ 1293313 h 1403671"/>
                  <a:gd name="connsiteX31" fmla="*/ 420510 w 1717952"/>
                  <a:gd name="connsiteY31" fmla="*/ 1304298 h 1403671"/>
                  <a:gd name="connsiteX32" fmla="*/ 536898 w 1717952"/>
                  <a:gd name="connsiteY32" fmla="*/ 1325562 h 1403671"/>
                  <a:gd name="connsiteX33" fmla="*/ 954293 w 1717952"/>
                  <a:gd name="connsiteY33" fmla="*/ 1385692 h 1403671"/>
                  <a:gd name="connsiteX34" fmla="*/ 1289800 w 1717952"/>
                  <a:gd name="connsiteY34" fmla="*/ 1403647 h 1403671"/>
                  <a:gd name="connsiteX35" fmla="*/ 1321978 w 1717952"/>
                  <a:gd name="connsiteY35" fmla="*/ 1387945 h 1403671"/>
                  <a:gd name="connsiteX36" fmla="*/ 1324090 w 1717952"/>
                  <a:gd name="connsiteY36" fmla="*/ 1388157 h 1403671"/>
                  <a:gd name="connsiteX37" fmla="*/ 1377180 w 1717952"/>
                  <a:gd name="connsiteY37" fmla="*/ 797622 h 1403671"/>
                  <a:gd name="connsiteX38" fmla="*/ 1556375 w 1717952"/>
                  <a:gd name="connsiteY38" fmla="*/ 757629 h 1403671"/>
                  <a:gd name="connsiteX39" fmla="*/ 1558558 w 1717952"/>
                  <a:gd name="connsiteY39" fmla="*/ 759108 h 1403671"/>
                  <a:gd name="connsiteX40" fmla="*/ 1577569 w 1717952"/>
                  <a:gd name="connsiteY40" fmla="*/ 760375 h 1403671"/>
                  <a:gd name="connsiteX41" fmla="*/ 1662484 w 1717952"/>
                  <a:gd name="connsiteY41" fmla="*/ 746152 h 1403671"/>
                  <a:gd name="connsiteX42" fmla="*/ 1683959 w 1717952"/>
                  <a:gd name="connsiteY42" fmla="*/ 754038 h 1403671"/>
                  <a:gd name="connsiteX43" fmla="*/ 1717756 w 1717952"/>
                  <a:gd name="connsiteY43" fmla="*/ 731084 h 140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717952" h="1403671">
                    <a:moveTo>
                      <a:pt x="1717756" y="731084"/>
                    </a:moveTo>
                    <a:cubicBezTo>
                      <a:pt x="1710504" y="646521"/>
                      <a:pt x="1703111" y="561958"/>
                      <a:pt x="1696351" y="477324"/>
                    </a:cubicBezTo>
                    <a:cubicBezTo>
                      <a:pt x="1690648" y="406421"/>
                      <a:pt x="1685579" y="335447"/>
                      <a:pt x="1680791" y="264473"/>
                    </a:cubicBezTo>
                    <a:cubicBezTo>
                      <a:pt x="1680087" y="253911"/>
                      <a:pt x="1676636" y="248208"/>
                      <a:pt x="1666779" y="243701"/>
                    </a:cubicBezTo>
                    <a:cubicBezTo>
                      <a:pt x="1599889" y="213143"/>
                      <a:pt x="1533139" y="182233"/>
                      <a:pt x="1466742" y="150689"/>
                    </a:cubicBezTo>
                    <a:cubicBezTo>
                      <a:pt x="1422947" y="129847"/>
                      <a:pt x="1377743" y="111893"/>
                      <a:pt x="1335567" y="87601"/>
                    </a:cubicBezTo>
                    <a:cubicBezTo>
                      <a:pt x="1328103" y="88094"/>
                      <a:pt x="1112647" y="15853"/>
                      <a:pt x="1102719" y="19162"/>
                    </a:cubicBezTo>
                    <a:cubicBezTo>
                      <a:pt x="963728" y="65633"/>
                      <a:pt x="963728" y="65633"/>
                      <a:pt x="971192" y="112245"/>
                    </a:cubicBezTo>
                    <a:cubicBezTo>
                      <a:pt x="974008" y="129707"/>
                      <a:pt x="982105" y="148717"/>
                      <a:pt x="975698" y="164701"/>
                    </a:cubicBezTo>
                    <a:cubicBezTo>
                      <a:pt x="956757" y="212087"/>
                      <a:pt x="942182" y="261938"/>
                      <a:pt x="910568" y="303269"/>
                    </a:cubicBezTo>
                    <a:cubicBezTo>
                      <a:pt x="882545" y="339812"/>
                      <a:pt x="853817" y="375792"/>
                      <a:pt x="825371" y="412053"/>
                    </a:cubicBezTo>
                    <a:lnTo>
                      <a:pt x="820654" y="411208"/>
                    </a:lnTo>
                    <a:cubicBezTo>
                      <a:pt x="819527" y="402970"/>
                      <a:pt x="817556" y="394662"/>
                      <a:pt x="817556" y="386424"/>
                    </a:cubicBezTo>
                    <a:cubicBezTo>
                      <a:pt x="817415" y="329673"/>
                      <a:pt x="805797" y="275738"/>
                      <a:pt x="780731" y="224550"/>
                    </a:cubicBezTo>
                    <a:cubicBezTo>
                      <a:pt x="764677" y="191809"/>
                      <a:pt x="753271" y="158082"/>
                      <a:pt x="761368" y="120201"/>
                    </a:cubicBezTo>
                    <a:cubicBezTo>
                      <a:pt x="763973" y="107879"/>
                      <a:pt x="767634" y="92248"/>
                      <a:pt x="759678" y="81546"/>
                    </a:cubicBezTo>
                    <a:cubicBezTo>
                      <a:pt x="742075" y="57817"/>
                      <a:pt x="730598" y="32258"/>
                      <a:pt x="726444" y="3179"/>
                    </a:cubicBezTo>
                    <a:cubicBezTo>
                      <a:pt x="704898" y="-764"/>
                      <a:pt x="682860" y="-976"/>
                      <a:pt x="661737" y="2193"/>
                    </a:cubicBezTo>
                    <a:cubicBezTo>
                      <a:pt x="635685" y="6136"/>
                      <a:pt x="617519" y="14022"/>
                      <a:pt x="618997" y="49368"/>
                    </a:cubicBezTo>
                    <a:cubicBezTo>
                      <a:pt x="619279" y="55987"/>
                      <a:pt x="369110" y="127594"/>
                      <a:pt x="361928" y="126749"/>
                    </a:cubicBezTo>
                    <a:cubicBezTo>
                      <a:pt x="271732" y="164349"/>
                      <a:pt x="181606" y="202018"/>
                      <a:pt x="91340" y="239406"/>
                    </a:cubicBezTo>
                    <a:cubicBezTo>
                      <a:pt x="80778" y="243772"/>
                      <a:pt x="77539" y="251517"/>
                      <a:pt x="75568" y="262079"/>
                    </a:cubicBezTo>
                    <a:cubicBezTo>
                      <a:pt x="63527" y="327983"/>
                      <a:pt x="50783" y="393747"/>
                      <a:pt x="38391" y="459651"/>
                    </a:cubicBezTo>
                    <a:cubicBezTo>
                      <a:pt x="26139" y="524781"/>
                      <a:pt x="13606" y="589911"/>
                      <a:pt x="1918" y="655182"/>
                    </a:cubicBezTo>
                    <a:cubicBezTo>
                      <a:pt x="-2377" y="679403"/>
                      <a:pt x="-1321" y="679684"/>
                      <a:pt x="24942" y="682008"/>
                    </a:cubicBezTo>
                    <a:cubicBezTo>
                      <a:pt x="26421" y="676868"/>
                      <a:pt x="29308" y="674333"/>
                      <a:pt x="35011" y="675601"/>
                    </a:cubicBezTo>
                    <a:cubicBezTo>
                      <a:pt x="76413" y="684613"/>
                      <a:pt x="118941" y="687218"/>
                      <a:pt x="159990" y="698061"/>
                    </a:cubicBezTo>
                    <a:cubicBezTo>
                      <a:pt x="167946" y="700315"/>
                      <a:pt x="170692" y="697287"/>
                      <a:pt x="171889" y="692922"/>
                    </a:cubicBezTo>
                    <a:lnTo>
                      <a:pt x="321019" y="736928"/>
                    </a:lnTo>
                    <a:lnTo>
                      <a:pt x="394739" y="1292961"/>
                    </a:lnTo>
                    <a:lnTo>
                      <a:pt x="397908" y="1293313"/>
                    </a:lnTo>
                    <a:cubicBezTo>
                      <a:pt x="402273" y="1300003"/>
                      <a:pt x="410652" y="1302608"/>
                      <a:pt x="420510" y="1304298"/>
                    </a:cubicBezTo>
                    <a:cubicBezTo>
                      <a:pt x="459376" y="1311057"/>
                      <a:pt x="498032" y="1318591"/>
                      <a:pt x="536898" y="1325562"/>
                    </a:cubicBezTo>
                    <a:cubicBezTo>
                      <a:pt x="675326" y="1350417"/>
                      <a:pt x="814176" y="1373511"/>
                      <a:pt x="954293" y="1385692"/>
                    </a:cubicBezTo>
                    <a:cubicBezTo>
                      <a:pt x="1065824" y="1395339"/>
                      <a:pt x="1177706" y="1403084"/>
                      <a:pt x="1289800" y="1403647"/>
                    </a:cubicBezTo>
                    <a:cubicBezTo>
                      <a:pt x="1314514" y="1403788"/>
                      <a:pt x="1318457" y="1403858"/>
                      <a:pt x="1321978" y="1387945"/>
                    </a:cubicBezTo>
                    <a:lnTo>
                      <a:pt x="1324090" y="1388157"/>
                    </a:lnTo>
                    <a:lnTo>
                      <a:pt x="1377180" y="797622"/>
                    </a:lnTo>
                    <a:lnTo>
                      <a:pt x="1556375" y="757629"/>
                    </a:lnTo>
                    <a:cubicBezTo>
                      <a:pt x="1557009" y="758122"/>
                      <a:pt x="1557713" y="758685"/>
                      <a:pt x="1558558" y="759108"/>
                    </a:cubicBezTo>
                    <a:cubicBezTo>
                      <a:pt x="1564683" y="762769"/>
                      <a:pt x="1571091" y="761431"/>
                      <a:pt x="1577569" y="760375"/>
                    </a:cubicBezTo>
                    <a:cubicBezTo>
                      <a:pt x="1605874" y="755587"/>
                      <a:pt x="1634249" y="751222"/>
                      <a:pt x="1662484" y="746152"/>
                    </a:cubicBezTo>
                    <a:cubicBezTo>
                      <a:pt x="1671567" y="744533"/>
                      <a:pt x="1679312" y="744462"/>
                      <a:pt x="1683959" y="754038"/>
                    </a:cubicBezTo>
                    <a:cubicBezTo>
                      <a:pt x="1712757" y="753264"/>
                      <a:pt x="1719235" y="748757"/>
                      <a:pt x="1717756" y="7310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BBFC340E-7447-42FE-94A3-71A3E8C5B70D}"/>
                  </a:ext>
                </a:extLst>
              </p:cNvPr>
              <p:cNvSpPr/>
              <p:nvPr/>
            </p:nvSpPr>
            <p:spPr>
              <a:xfrm>
                <a:off x="5184187" y="2728768"/>
                <a:ext cx="1718588" cy="1033343"/>
              </a:xfrm>
              <a:custGeom>
                <a:avLst/>
                <a:gdLst>
                  <a:gd name="connsiteX0" fmla="*/ 185315 w 1718588"/>
                  <a:gd name="connsiteY0" fmla="*/ 1031233 h 1033343"/>
                  <a:gd name="connsiteX1" fmla="*/ 164966 w 1718588"/>
                  <a:gd name="connsiteY1" fmla="*/ 1026022 h 1033343"/>
                  <a:gd name="connsiteX2" fmla="*/ 100963 w 1718588"/>
                  <a:gd name="connsiteY2" fmla="*/ 982227 h 1033343"/>
                  <a:gd name="connsiteX3" fmla="*/ 8865 w 1718588"/>
                  <a:gd name="connsiteY3" fmla="*/ 827887 h 1033343"/>
                  <a:gd name="connsiteX4" fmla="*/ 5134 w 1718588"/>
                  <a:gd name="connsiteY4" fmla="*/ 794582 h 1033343"/>
                  <a:gd name="connsiteX5" fmla="*/ 64 w 1718588"/>
                  <a:gd name="connsiteY5" fmla="*/ 726214 h 1033343"/>
                  <a:gd name="connsiteX6" fmla="*/ 123917 w 1718588"/>
                  <a:gd name="connsiteY6" fmla="*/ 291850 h 1033343"/>
                  <a:gd name="connsiteX7" fmla="*/ 233194 w 1718588"/>
                  <a:gd name="connsiteY7" fmla="*/ 175672 h 1033343"/>
                  <a:gd name="connsiteX8" fmla="*/ 407390 w 1718588"/>
                  <a:gd name="connsiteY8" fmla="*/ 2110 h 1033343"/>
                  <a:gd name="connsiteX9" fmla="*/ 437596 w 1718588"/>
                  <a:gd name="connsiteY9" fmla="*/ 6476 h 1033343"/>
                  <a:gd name="connsiteX10" fmla="*/ 652631 w 1718588"/>
                  <a:gd name="connsiteY10" fmla="*/ 73225 h 1033343"/>
                  <a:gd name="connsiteX11" fmla="*/ 956453 w 1718588"/>
                  <a:gd name="connsiteY11" fmla="*/ 119837 h 1033343"/>
                  <a:gd name="connsiteX12" fmla="*/ 1082699 w 1718588"/>
                  <a:gd name="connsiteY12" fmla="*/ 122794 h 1033343"/>
                  <a:gd name="connsiteX13" fmla="*/ 1393281 w 1718588"/>
                  <a:gd name="connsiteY13" fmla="*/ 83223 h 1033343"/>
                  <a:gd name="connsiteX14" fmla="*/ 1445244 w 1718588"/>
                  <a:gd name="connsiteY14" fmla="*/ 64424 h 1033343"/>
                  <a:gd name="connsiteX15" fmla="*/ 1463762 w 1718588"/>
                  <a:gd name="connsiteY15" fmla="*/ 61818 h 1033343"/>
                  <a:gd name="connsiteX16" fmla="*/ 1528117 w 1718588"/>
                  <a:gd name="connsiteY16" fmla="*/ 184967 h 1033343"/>
                  <a:gd name="connsiteX17" fmla="*/ 1640493 w 1718588"/>
                  <a:gd name="connsiteY17" fmla="*/ 356205 h 1033343"/>
                  <a:gd name="connsiteX18" fmla="*/ 1717099 w 1718588"/>
                  <a:gd name="connsiteY18" fmla="*/ 597644 h 1033343"/>
                  <a:gd name="connsiteX19" fmla="*/ 1704918 w 1718588"/>
                  <a:gd name="connsiteY19" fmla="*/ 798033 h 1033343"/>
                  <a:gd name="connsiteX20" fmla="*/ 1705341 w 1718588"/>
                  <a:gd name="connsiteY20" fmla="*/ 813100 h 1033343"/>
                  <a:gd name="connsiteX21" fmla="*/ 1693371 w 1718588"/>
                  <a:gd name="connsiteY21" fmla="*/ 848446 h 1033343"/>
                  <a:gd name="connsiteX22" fmla="*/ 1683373 w 1718588"/>
                  <a:gd name="connsiteY22" fmla="*/ 869077 h 1033343"/>
                  <a:gd name="connsiteX23" fmla="*/ 1553183 w 1718588"/>
                  <a:gd name="connsiteY23" fmla="*/ 707695 h 1033343"/>
                  <a:gd name="connsiteX24" fmla="*/ 1155574 w 1718588"/>
                  <a:gd name="connsiteY24" fmla="*/ 629399 h 1033343"/>
                  <a:gd name="connsiteX25" fmla="*/ 980463 w 1718588"/>
                  <a:gd name="connsiteY25" fmla="*/ 675940 h 1033343"/>
                  <a:gd name="connsiteX26" fmla="*/ 942723 w 1718588"/>
                  <a:gd name="connsiteY26" fmla="*/ 692839 h 1033343"/>
                  <a:gd name="connsiteX27" fmla="*/ 879494 w 1718588"/>
                  <a:gd name="connsiteY27" fmla="*/ 681362 h 1033343"/>
                  <a:gd name="connsiteX28" fmla="*/ 653616 w 1718588"/>
                  <a:gd name="connsiteY28" fmla="*/ 553919 h 1033343"/>
                  <a:gd name="connsiteX29" fmla="*/ 516034 w 1718588"/>
                  <a:gd name="connsiteY29" fmla="*/ 547229 h 1033343"/>
                  <a:gd name="connsiteX30" fmla="*/ 193271 w 1718588"/>
                  <a:gd name="connsiteY30" fmla="*/ 668406 h 1033343"/>
                  <a:gd name="connsiteX31" fmla="*/ 107018 w 1718588"/>
                  <a:gd name="connsiteY31" fmla="*/ 761630 h 1033343"/>
                  <a:gd name="connsiteX32" fmla="*/ 117368 w 1718588"/>
                  <a:gd name="connsiteY32" fmla="*/ 942585 h 1033343"/>
                  <a:gd name="connsiteX33" fmla="*/ 185315 w 1718588"/>
                  <a:gd name="connsiteY33" fmla="*/ 1031233 h 103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718588" h="1033343">
                    <a:moveTo>
                      <a:pt x="185315" y="1031233"/>
                    </a:moveTo>
                    <a:cubicBezTo>
                      <a:pt x="176373" y="1037851"/>
                      <a:pt x="172007" y="1026867"/>
                      <a:pt x="164966" y="1026022"/>
                    </a:cubicBezTo>
                    <a:cubicBezTo>
                      <a:pt x="137647" y="1020319"/>
                      <a:pt x="119762" y="999900"/>
                      <a:pt x="100963" y="982227"/>
                    </a:cubicBezTo>
                    <a:cubicBezTo>
                      <a:pt x="55689" y="939769"/>
                      <a:pt x="27172" y="886679"/>
                      <a:pt x="8865" y="827887"/>
                    </a:cubicBezTo>
                    <a:cubicBezTo>
                      <a:pt x="5486" y="817114"/>
                      <a:pt x="5345" y="805848"/>
                      <a:pt x="5134" y="794582"/>
                    </a:cubicBezTo>
                    <a:cubicBezTo>
                      <a:pt x="6190" y="771558"/>
                      <a:pt x="346" y="748956"/>
                      <a:pt x="64" y="726214"/>
                    </a:cubicBezTo>
                    <a:cubicBezTo>
                      <a:pt x="-1696" y="569198"/>
                      <a:pt x="32594" y="422039"/>
                      <a:pt x="123917" y="291850"/>
                    </a:cubicBezTo>
                    <a:cubicBezTo>
                      <a:pt x="154545" y="248125"/>
                      <a:pt x="195665" y="213412"/>
                      <a:pt x="233194" y="175672"/>
                    </a:cubicBezTo>
                    <a:cubicBezTo>
                      <a:pt x="291001" y="117513"/>
                      <a:pt x="357680" y="68296"/>
                      <a:pt x="407390" y="2110"/>
                    </a:cubicBezTo>
                    <a:cubicBezTo>
                      <a:pt x="418445" y="-3312"/>
                      <a:pt x="428091" y="3025"/>
                      <a:pt x="437596" y="6476"/>
                    </a:cubicBezTo>
                    <a:cubicBezTo>
                      <a:pt x="508289" y="31894"/>
                      <a:pt x="580178" y="53369"/>
                      <a:pt x="652631" y="73225"/>
                    </a:cubicBezTo>
                    <a:cubicBezTo>
                      <a:pt x="752121" y="100474"/>
                      <a:pt x="853512" y="114486"/>
                      <a:pt x="956453" y="119837"/>
                    </a:cubicBezTo>
                    <a:cubicBezTo>
                      <a:pt x="998558" y="122019"/>
                      <a:pt x="1040664" y="124977"/>
                      <a:pt x="1082699" y="122794"/>
                    </a:cubicBezTo>
                    <a:cubicBezTo>
                      <a:pt x="1187118" y="117302"/>
                      <a:pt x="1291889" y="113359"/>
                      <a:pt x="1393281" y="83223"/>
                    </a:cubicBezTo>
                    <a:cubicBezTo>
                      <a:pt x="1410954" y="77942"/>
                      <a:pt x="1428627" y="72803"/>
                      <a:pt x="1445244" y="64424"/>
                    </a:cubicBezTo>
                    <a:cubicBezTo>
                      <a:pt x="1451017" y="61537"/>
                      <a:pt x="1456862" y="57594"/>
                      <a:pt x="1463762" y="61818"/>
                    </a:cubicBezTo>
                    <a:cubicBezTo>
                      <a:pt x="1485167" y="102868"/>
                      <a:pt x="1501291" y="146452"/>
                      <a:pt x="1528117" y="184967"/>
                    </a:cubicBezTo>
                    <a:cubicBezTo>
                      <a:pt x="1567125" y="240943"/>
                      <a:pt x="1604794" y="298046"/>
                      <a:pt x="1640493" y="356205"/>
                    </a:cubicBezTo>
                    <a:cubicBezTo>
                      <a:pt x="1685837" y="429996"/>
                      <a:pt x="1711326" y="510334"/>
                      <a:pt x="1717099" y="597644"/>
                    </a:cubicBezTo>
                    <a:cubicBezTo>
                      <a:pt x="1721606" y="665308"/>
                      <a:pt x="1715410" y="731635"/>
                      <a:pt x="1704918" y="798033"/>
                    </a:cubicBezTo>
                    <a:cubicBezTo>
                      <a:pt x="1704144" y="802891"/>
                      <a:pt x="1700975" y="808171"/>
                      <a:pt x="1705341" y="813100"/>
                    </a:cubicBezTo>
                    <a:cubicBezTo>
                      <a:pt x="1693512" y="822183"/>
                      <a:pt x="1699849" y="837462"/>
                      <a:pt x="1693371" y="848446"/>
                    </a:cubicBezTo>
                    <a:cubicBezTo>
                      <a:pt x="1689498" y="854995"/>
                      <a:pt x="1686682" y="862177"/>
                      <a:pt x="1683373" y="869077"/>
                    </a:cubicBezTo>
                    <a:cubicBezTo>
                      <a:pt x="1676120" y="786133"/>
                      <a:pt x="1617891" y="743675"/>
                      <a:pt x="1553183" y="707695"/>
                    </a:cubicBezTo>
                    <a:cubicBezTo>
                      <a:pt x="1429261" y="638904"/>
                      <a:pt x="1294706" y="625245"/>
                      <a:pt x="1155574" y="629399"/>
                    </a:cubicBezTo>
                    <a:cubicBezTo>
                      <a:pt x="1092275" y="631300"/>
                      <a:pt x="1035876" y="649184"/>
                      <a:pt x="980463" y="675940"/>
                    </a:cubicBezTo>
                    <a:cubicBezTo>
                      <a:pt x="968070" y="681925"/>
                      <a:pt x="953847" y="685094"/>
                      <a:pt x="942723" y="692839"/>
                    </a:cubicBezTo>
                    <a:cubicBezTo>
                      <a:pt x="916811" y="710864"/>
                      <a:pt x="900054" y="700725"/>
                      <a:pt x="879494" y="681362"/>
                    </a:cubicBezTo>
                    <a:cubicBezTo>
                      <a:pt x="814998" y="620457"/>
                      <a:pt x="741066" y="574971"/>
                      <a:pt x="653616" y="553919"/>
                    </a:cubicBezTo>
                    <a:cubicBezTo>
                      <a:pt x="608131" y="542935"/>
                      <a:pt x="561942" y="543075"/>
                      <a:pt x="516034" y="547229"/>
                    </a:cubicBezTo>
                    <a:cubicBezTo>
                      <a:pt x="397533" y="557862"/>
                      <a:pt x="290720" y="601446"/>
                      <a:pt x="193271" y="668406"/>
                    </a:cubicBezTo>
                    <a:cubicBezTo>
                      <a:pt x="157784" y="692768"/>
                      <a:pt x="127367" y="722834"/>
                      <a:pt x="107018" y="761630"/>
                    </a:cubicBezTo>
                    <a:cubicBezTo>
                      <a:pt x="74347" y="823944"/>
                      <a:pt x="86388" y="883722"/>
                      <a:pt x="117368" y="942585"/>
                    </a:cubicBezTo>
                    <a:cubicBezTo>
                      <a:pt x="134971" y="975819"/>
                      <a:pt x="160178" y="1003491"/>
                      <a:pt x="185315" y="10312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5B6CABD7-44DE-4679-A324-3FE6367CB170}"/>
                  </a:ext>
                </a:extLst>
              </p:cNvPr>
              <p:cNvSpPr/>
              <p:nvPr/>
            </p:nvSpPr>
            <p:spPr>
              <a:xfrm>
                <a:off x="5708938" y="5094486"/>
                <a:ext cx="639725" cy="1764233"/>
              </a:xfrm>
              <a:custGeom>
                <a:avLst/>
                <a:gdLst>
                  <a:gd name="connsiteX0" fmla="*/ 336647 w 639725"/>
                  <a:gd name="connsiteY0" fmla="*/ 1601287 h 1764233"/>
                  <a:gd name="connsiteX1" fmla="*/ 373401 w 639725"/>
                  <a:gd name="connsiteY1" fmla="*/ 1673740 h 1764233"/>
                  <a:gd name="connsiteX2" fmla="*/ 377908 w 639725"/>
                  <a:gd name="connsiteY2" fmla="*/ 1682471 h 1764233"/>
                  <a:gd name="connsiteX3" fmla="*/ 330099 w 639725"/>
                  <a:gd name="connsiteY3" fmla="*/ 1763654 h 1764233"/>
                  <a:gd name="connsiteX4" fmla="*/ 137173 w 639725"/>
                  <a:gd name="connsiteY4" fmla="*/ 1732110 h 1764233"/>
                  <a:gd name="connsiteX5" fmla="*/ 929 w 639725"/>
                  <a:gd name="connsiteY5" fmla="*/ 1530454 h 1764233"/>
                  <a:gd name="connsiteX6" fmla="*/ 54582 w 639725"/>
                  <a:gd name="connsiteY6" fmla="*/ 1254444 h 1764233"/>
                  <a:gd name="connsiteX7" fmla="*/ 55286 w 639725"/>
                  <a:gd name="connsiteY7" fmla="*/ 1122495 h 1764233"/>
                  <a:gd name="connsiteX8" fmla="*/ 45147 w 639725"/>
                  <a:gd name="connsiteY8" fmla="*/ 1095246 h 1764233"/>
                  <a:gd name="connsiteX9" fmla="*/ 61975 w 639725"/>
                  <a:gd name="connsiteY9" fmla="*/ 943863 h 1764233"/>
                  <a:gd name="connsiteX10" fmla="*/ 110488 w 639725"/>
                  <a:gd name="connsiteY10" fmla="*/ 867115 h 1764233"/>
                  <a:gd name="connsiteX11" fmla="*/ 154142 w 639725"/>
                  <a:gd name="connsiteY11" fmla="*/ 646941 h 1764233"/>
                  <a:gd name="connsiteX12" fmla="*/ 96335 w 639725"/>
                  <a:gd name="connsiteY12" fmla="*/ 311082 h 1764233"/>
                  <a:gd name="connsiteX13" fmla="*/ 45217 w 639725"/>
                  <a:gd name="connsiteY13" fmla="*/ 18807 h 1764233"/>
                  <a:gd name="connsiteX14" fmla="*/ 59299 w 639725"/>
                  <a:gd name="connsiteY14" fmla="*/ 7 h 1764233"/>
                  <a:gd name="connsiteX15" fmla="*/ 237298 w 639725"/>
                  <a:gd name="connsiteY15" fmla="*/ 78 h 1764233"/>
                  <a:gd name="connsiteX16" fmla="*/ 270391 w 639725"/>
                  <a:gd name="connsiteY16" fmla="*/ 25144 h 1764233"/>
                  <a:gd name="connsiteX17" fmla="*/ 282501 w 639725"/>
                  <a:gd name="connsiteY17" fmla="*/ 37114 h 1764233"/>
                  <a:gd name="connsiteX18" fmla="*/ 625120 w 639725"/>
                  <a:gd name="connsiteY18" fmla="*/ 115129 h 1764233"/>
                  <a:gd name="connsiteX19" fmla="*/ 637653 w 639725"/>
                  <a:gd name="connsiteY19" fmla="*/ 135900 h 1764233"/>
                  <a:gd name="connsiteX20" fmla="*/ 451416 w 639725"/>
                  <a:gd name="connsiteY20" fmla="*/ 773047 h 1764233"/>
                  <a:gd name="connsiteX21" fmla="*/ 452895 w 639725"/>
                  <a:gd name="connsiteY21" fmla="*/ 795648 h 1764233"/>
                  <a:gd name="connsiteX22" fmla="*/ 522813 w 639725"/>
                  <a:gd name="connsiteY22" fmla="*/ 1042719 h 1764233"/>
                  <a:gd name="connsiteX23" fmla="*/ 535064 w 639725"/>
                  <a:gd name="connsiteY23" fmla="*/ 1211494 h 1764233"/>
                  <a:gd name="connsiteX24" fmla="*/ 558018 w 639725"/>
                  <a:gd name="connsiteY24" fmla="*/ 1471098 h 1764233"/>
                  <a:gd name="connsiteX25" fmla="*/ 560905 w 639725"/>
                  <a:gd name="connsiteY25" fmla="*/ 1555731 h 1764233"/>
                  <a:gd name="connsiteX26" fmla="*/ 500070 w 639725"/>
                  <a:gd name="connsiteY26" fmla="*/ 1610159 h 1764233"/>
                  <a:gd name="connsiteX27" fmla="*/ 369810 w 639725"/>
                  <a:gd name="connsiteY27" fmla="*/ 1603611 h 1764233"/>
                  <a:gd name="connsiteX28" fmla="*/ 336647 w 639725"/>
                  <a:gd name="connsiteY28" fmla="*/ 1601287 h 17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39725" h="1764233">
                    <a:moveTo>
                      <a:pt x="336647" y="1601287"/>
                    </a:moveTo>
                    <a:cubicBezTo>
                      <a:pt x="349814" y="1627269"/>
                      <a:pt x="361572" y="1650504"/>
                      <a:pt x="373401" y="1673740"/>
                    </a:cubicBezTo>
                    <a:cubicBezTo>
                      <a:pt x="374880" y="1676697"/>
                      <a:pt x="376429" y="1679584"/>
                      <a:pt x="377908" y="1682471"/>
                    </a:cubicBezTo>
                    <a:cubicBezTo>
                      <a:pt x="402692" y="1732885"/>
                      <a:pt x="386005" y="1761119"/>
                      <a:pt x="330099" y="1763654"/>
                    </a:cubicBezTo>
                    <a:cubicBezTo>
                      <a:pt x="263561" y="1766753"/>
                      <a:pt x="198853" y="1757599"/>
                      <a:pt x="137173" y="1732110"/>
                    </a:cubicBezTo>
                    <a:cubicBezTo>
                      <a:pt x="47611" y="1695075"/>
                      <a:pt x="7266" y="1624241"/>
                      <a:pt x="929" y="1530454"/>
                    </a:cubicBezTo>
                    <a:cubicBezTo>
                      <a:pt x="-5619" y="1433640"/>
                      <a:pt x="23531" y="1343796"/>
                      <a:pt x="54582" y="1254444"/>
                    </a:cubicBezTo>
                    <a:cubicBezTo>
                      <a:pt x="70002" y="1210086"/>
                      <a:pt x="73029" y="1166572"/>
                      <a:pt x="55286" y="1122495"/>
                    </a:cubicBezTo>
                    <a:cubicBezTo>
                      <a:pt x="51695" y="1113482"/>
                      <a:pt x="49019" y="1104117"/>
                      <a:pt x="45147" y="1095246"/>
                    </a:cubicBezTo>
                    <a:cubicBezTo>
                      <a:pt x="21630" y="1041523"/>
                      <a:pt x="31980" y="991601"/>
                      <a:pt x="61975" y="943863"/>
                    </a:cubicBezTo>
                    <a:cubicBezTo>
                      <a:pt x="78099" y="918233"/>
                      <a:pt x="93237" y="891900"/>
                      <a:pt x="110488" y="867115"/>
                    </a:cubicBezTo>
                    <a:cubicBezTo>
                      <a:pt x="157311" y="799943"/>
                      <a:pt x="168295" y="726294"/>
                      <a:pt x="154142" y="646941"/>
                    </a:cubicBezTo>
                    <a:cubicBezTo>
                      <a:pt x="134216" y="535129"/>
                      <a:pt x="115698" y="423035"/>
                      <a:pt x="96335" y="311082"/>
                    </a:cubicBezTo>
                    <a:cubicBezTo>
                      <a:pt x="79507" y="213634"/>
                      <a:pt x="62327" y="116256"/>
                      <a:pt x="45217" y="18807"/>
                    </a:cubicBezTo>
                    <a:cubicBezTo>
                      <a:pt x="43246" y="7471"/>
                      <a:pt x="42682" y="-274"/>
                      <a:pt x="59299" y="7"/>
                    </a:cubicBezTo>
                    <a:cubicBezTo>
                      <a:pt x="118655" y="993"/>
                      <a:pt x="178012" y="219"/>
                      <a:pt x="237298" y="78"/>
                    </a:cubicBezTo>
                    <a:cubicBezTo>
                      <a:pt x="254689" y="78"/>
                      <a:pt x="270743" y="1486"/>
                      <a:pt x="270391" y="25144"/>
                    </a:cubicBezTo>
                    <a:cubicBezTo>
                      <a:pt x="270250" y="32960"/>
                      <a:pt x="274545" y="35283"/>
                      <a:pt x="282501" y="37114"/>
                    </a:cubicBezTo>
                    <a:cubicBezTo>
                      <a:pt x="396778" y="62884"/>
                      <a:pt x="510843" y="89641"/>
                      <a:pt x="625120" y="115129"/>
                    </a:cubicBezTo>
                    <a:cubicBezTo>
                      <a:pt x="639554" y="118368"/>
                      <a:pt x="642300" y="121748"/>
                      <a:pt x="637653" y="135900"/>
                    </a:cubicBezTo>
                    <a:cubicBezTo>
                      <a:pt x="569073" y="346358"/>
                      <a:pt x="504084" y="557872"/>
                      <a:pt x="451416" y="773047"/>
                    </a:cubicBezTo>
                    <a:cubicBezTo>
                      <a:pt x="449375" y="781284"/>
                      <a:pt x="449515" y="788044"/>
                      <a:pt x="452895" y="795648"/>
                    </a:cubicBezTo>
                    <a:cubicBezTo>
                      <a:pt x="487608" y="874790"/>
                      <a:pt x="512322" y="956959"/>
                      <a:pt x="522813" y="1042719"/>
                    </a:cubicBezTo>
                    <a:cubicBezTo>
                      <a:pt x="529713" y="1098696"/>
                      <a:pt x="534571" y="1155165"/>
                      <a:pt x="535064" y="1211494"/>
                    </a:cubicBezTo>
                    <a:cubicBezTo>
                      <a:pt x="535909" y="1298803"/>
                      <a:pt x="545837" y="1384915"/>
                      <a:pt x="558018" y="1471098"/>
                    </a:cubicBezTo>
                    <a:cubicBezTo>
                      <a:pt x="561961" y="1499051"/>
                      <a:pt x="565411" y="1527215"/>
                      <a:pt x="560905" y="1555731"/>
                    </a:cubicBezTo>
                    <a:cubicBezTo>
                      <a:pt x="555272" y="1591500"/>
                      <a:pt x="536754" y="1609032"/>
                      <a:pt x="500070" y="1610159"/>
                    </a:cubicBezTo>
                    <a:cubicBezTo>
                      <a:pt x="456486" y="1611567"/>
                      <a:pt x="413254" y="1605512"/>
                      <a:pt x="369810" y="1603611"/>
                    </a:cubicBezTo>
                    <a:cubicBezTo>
                      <a:pt x="360023" y="1603118"/>
                      <a:pt x="350236" y="1602203"/>
                      <a:pt x="336647" y="1601287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30FFAA32-95C9-495F-BCC6-7D815F200A31}"/>
                  </a:ext>
                </a:extLst>
              </p:cNvPr>
              <p:cNvSpPr/>
              <p:nvPr/>
            </p:nvSpPr>
            <p:spPr>
              <a:xfrm>
                <a:off x="5617307" y="-8"/>
                <a:ext cx="1026177" cy="1536916"/>
              </a:xfrm>
              <a:custGeom>
                <a:avLst/>
                <a:gdLst>
                  <a:gd name="connsiteX0" fmla="*/ 33556 w 1026177"/>
                  <a:gd name="connsiteY0" fmla="*/ 1265429 h 1536916"/>
                  <a:gd name="connsiteX1" fmla="*/ 45807 w 1026177"/>
                  <a:gd name="connsiteY1" fmla="*/ 1241349 h 1536916"/>
                  <a:gd name="connsiteX2" fmla="*/ 30317 w 1026177"/>
                  <a:gd name="connsiteY2" fmla="*/ 1030680 h 1536916"/>
                  <a:gd name="connsiteX3" fmla="*/ 26726 w 1026177"/>
                  <a:gd name="connsiteY3" fmla="*/ 955693 h 1536916"/>
                  <a:gd name="connsiteX4" fmla="*/ 21727 w 1026177"/>
                  <a:gd name="connsiteY4" fmla="*/ 847190 h 1536916"/>
                  <a:gd name="connsiteX5" fmla="*/ 18206 w 1026177"/>
                  <a:gd name="connsiteY5" fmla="*/ 631663 h 1536916"/>
                  <a:gd name="connsiteX6" fmla="*/ 69606 w 1026177"/>
                  <a:gd name="connsiteY6" fmla="*/ 346218 h 1536916"/>
                  <a:gd name="connsiteX7" fmla="*/ 345968 w 1026177"/>
                  <a:gd name="connsiteY7" fmla="*/ 32890 h 1536916"/>
                  <a:gd name="connsiteX8" fmla="*/ 634159 w 1026177"/>
                  <a:gd name="connsiteY8" fmla="*/ 44649 h 1536916"/>
                  <a:gd name="connsiteX9" fmla="*/ 891862 w 1026177"/>
                  <a:gd name="connsiteY9" fmla="*/ 387831 h 1536916"/>
                  <a:gd name="connsiteX10" fmla="*/ 938756 w 1026177"/>
                  <a:gd name="connsiteY10" fmla="*/ 631240 h 1536916"/>
                  <a:gd name="connsiteX11" fmla="*/ 951571 w 1026177"/>
                  <a:gd name="connsiteY11" fmla="*/ 802690 h 1536916"/>
                  <a:gd name="connsiteX12" fmla="*/ 1002055 w 1026177"/>
                  <a:gd name="connsiteY12" fmla="*/ 1191146 h 1536916"/>
                  <a:gd name="connsiteX13" fmla="*/ 1007266 w 1026177"/>
                  <a:gd name="connsiteY13" fmla="*/ 1226211 h 1536916"/>
                  <a:gd name="connsiteX14" fmla="*/ 1001773 w 1026177"/>
                  <a:gd name="connsiteY14" fmla="*/ 1260923 h 1536916"/>
                  <a:gd name="connsiteX15" fmla="*/ 1001633 w 1026177"/>
                  <a:gd name="connsiteY15" fmla="*/ 1408363 h 1536916"/>
                  <a:gd name="connsiteX16" fmla="*/ 1009941 w 1026177"/>
                  <a:gd name="connsiteY16" fmla="*/ 1454552 h 1536916"/>
                  <a:gd name="connsiteX17" fmla="*/ 1026136 w 1026177"/>
                  <a:gd name="connsiteY17" fmla="*/ 1470536 h 1536916"/>
                  <a:gd name="connsiteX18" fmla="*/ 1007477 w 1026177"/>
                  <a:gd name="connsiteY18" fmla="*/ 1484055 h 1536916"/>
                  <a:gd name="connsiteX19" fmla="*/ 827437 w 1026177"/>
                  <a:gd name="connsiteY19" fmla="*/ 1517711 h 1536916"/>
                  <a:gd name="connsiteX20" fmla="*/ 730552 w 1026177"/>
                  <a:gd name="connsiteY20" fmla="*/ 1535243 h 1536916"/>
                  <a:gd name="connsiteX21" fmla="*/ 702106 w 1026177"/>
                  <a:gd name="connsiteY21" fmla="*/ 1532356 h 1536916"/>
                  <a:gd name="connsiteX22" fmla="*/ 695769 w 1026177"/>
                  <a:gd name="connsiteY22" fmla="*/ 1491800 h 1536916"/>
                  <a:gd name="connsiteX23" fmla="*/ 695980 w 1026177"/>
                  <a:gd name="connsiteY23" fmla="*/ 1298804 h 1536916"/>
                  <a:gd name="connsiteX24" fmla="*/ 704852 w 1026177"/>
                  <a:gd name="connsiteY24" fmla="*/ 1183119 h 1536916"/>
                  <a:gd name="connsiteX25" fmla="*/ 709358 w 1026177"/>
                  <a:gd name="connsiteY25" fmla="*/ 1149885 h 1536916"/>
                  <a:gd name="connsiteX26" fmla="*/ 731044 w 1026177"/>
                  <a:gd name="connsiteY26" fmla="*/ 1080953 h 1536916"/>
                  <a:gd name="connsiteX27" fmla="*/ 773432 w 1026177"/>
                  <a:gd name="connsiteY27" fmla="*/ 992025 h 1536916"/>
                  <a:gd name="connsiteX28" fmla="*/ 822508 w 1026177"/>
                  <a:gd name="connsiteY28" fmla="*/ 856343 h 1536916"/>
                  <a:gd name="connsiteX29" fmla="*/ 819480 w 1026177"/>
                  <a:gd name="connsiteY29" fmla="*/ 679965 h 1536916"/>
                  <a:gd name="connsiteX30" fmla="*/ 796033 w 1026177"/>
                  <a:gd name="connsiteY30" fmla="*/ 665953 h 1536916"/>
                  <a:gd name="connsiteX31" fmla="*/ 697599 w 1026177"/>
                  <a:gd name="connsiteY31" fmla="*/ 667079 h 1536916"/>
                  <a:gd name="connsiteX32" fmla="*/ 492634 w 1026177"/>
                  <a:gd name="connsiteY32" fmla="*/ 581108 h 1536916"/>
                  <a:gd name="connsiteX33" fmla="*/ 397579 w 1026177"/>
                  <a:gd name="connsiteY33" fmla="*/ 470422 h 1536916"/>
                  <a:gd name="connsiteX34" fmla="*/ 384272 w 1026177"/>
                  <a:gd name="connsiteY34" fmla="*/ 453242 h 1536916"/>
                  <a:gd name="connsiteX35" fmla="*/ 371598 w 1026177"/>
                  <a:gd name="connsiteY35" fmla="*/ 485913 h 1536916"/>
                  <a:gd name="connsiteX36" fmla="*/ 306890 w 1026177"/>
                  <a:gd name="connsiteY36" fmla="*/ 777202 h 1536916"/>
                  <a:gd name="connsiteX37" fmla="*/ 341955 w 1026177"/>
                  <a:gd name="connsiteY37" fmla="*/ 965973 h 1536916"/>
                  <a:gd name="connsiteX38" fmla="*/ 401381 w 1026177"/>
                  <a:gd name="connsiteY38" fmla="*/ 1117778 h 1536916"/>
                  <a:gd name="connsiteX39" fmla="*/ 399832 w 1026177"/>
                  <a:gd name="connsiteY39" fmla="*/ 1144886 h 1536916"/>
                  <a:gd name="connsiteX40" fmla="*/ 385187 w 1026177"/>
                  <a:gd name="connsiteY40" fmla="*/ 1146928 h 1536916"/>
                  <a:gd name="connsiteX41" fmla="*/ 335900 w 1026177"/>
                  <a:gd name="connsiteY41" fmla="*/ 1146647 h 1536916"/>
                  <a:gd name="connsiteX42" fmla="*/ 296892 w 1026177"/>
                  <a:gd name="connsiteY42" fmla="*/ 1187696 h 1536916"/>
                  <a:gd name="connsiteX43" fmla="*/ 289147 w 1026177"/>
                  <a:gd name="connsiteY43" fmla="*/ 1224380 h 1536916"/>
                  <a:gd name="connsiteX44" fmla="*/ 299145 w 1026177"/>
                  <a:gd name="connsiteY44" fmla="*/ 1429205 h 1536916"/>
                  <a:gd name="connsiteX45" fmla="*/ 314213 w 1026177"/>
                  <a:gd name="connsiteY45" fmla="*/ 1504755 h 1536916"/>
                  <a:gd name="connsiteX46" fmla="*/ 306679 w 1026177"/>
                  <a:gd name="connsiteY46" fmla="*/ 1522640 h 1536916"/>
                  <a:gd name="connsiteX47" fmla="*/ 285345 w 1026177"/>
                  <a:gd name="connsiteY47" fmla="*/ 1522569 h 1536916"/>
                  <a:gd name="connsiteX48" fmla="*/ 27078 w 1026177"/>
                  <a:gd name="connsiteY48" fmla="*/ 1477154 h 1536916"/>
                  <a:gd name="connsiteX49" fmla="*/ 533 w 1026177"/>
                  <a:gd name="connsiteY49" fmla="*/ 1466452 h 1536916"/>
                  <a:gd name="connsiteX50" fmla="*/ 12362 w 1026177"/>
                  <a:gd name="connsiteY50" fmla="*/ 1429697 h 1536916"/>
                  <a:gd name="connsiteX51" fmla="*/ 38978 w 1026177"/>
                  <a:gd name="connsiteY51" fmla="*/ 1284159 h 1536916"/>
                  <a:gd name="connsiteX52" fmla="*/ 33556 w 1026177"/>
                  <a:gd name="connsiteY52" fmla="*/ 1265429 h 153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6177" h="1536916">
                    <a:moveTo>
                      <a:pt x="33556" y="1265429"/>
                    </a:moveTo>
                    <a:cubicBezTo>
                      <a:pt x="43273" y="1260219"/>
                      <a:pt x="46723" y="1252615"/>
                      <a:pt x="45807" y="1241349"/>
                    </a:cubicBezTo>
                    <a:cubicBezTo>
                      <a:pt x="40315" y="1171149"/>
                      <a:pt x="35387" y="1100880"/>
                      <a:pt x="30317" y="1030680"/>
                    </a:cubicBezTo>
                    <a:cubicBezTo>
                      <a:pt x="28486" y="1005755"/>
                      <a:pt x="29402" y="980759"/>
                      <a:pt x="26726" y="955693"/>
                    </a:cubicBezTo>
                    <a:cubicBezTo>
                      <a:pt x="22924" y="919783"/>
                      <a:pt x="23417" y="883381"/>
                      <a:pt x="21727" y="847190"/>
                    </a:cubicBezTo>
                    <a:cubicBezTo>
                      <a:pt x="18418" y="775371"/>
                      <a:pt x="16376" y="703482"/>
                      <a:pt x="18206" y="631663"/>
                    </a:cubicBezTo>
                    <a:cubicBezTo>
                      <a:pt x="20741" y="534003"/>
                      <a:pt x="30740" y="436977"/>
                      <a:pt x="69606" y="346218"/>
                    </a:cubicBezTo>
                    <a:cubicBezTo>
                      <a:pt x="127202" y="211945"/>
                      <a:pt x="212188" y="100203"/>
                      <a:pt x="345968" y="32890"/>
                    </a:cubicBezTo>
                    <a:cubicBezTo>
                      <a:pt x="443769" y="-16397"/>
                      <a:pt x="540231" y="-8511"/>
                      <a:pt x="634159" y="44649"/>
                    </a:cubicBezTo>
                    <a:cubicBezTo>
                      <a:pt x="769911" y="121467"/>
                      <a:pt x="847433" y="242433"/>
                      <a:pt x="891862" y="387831"/>
                    </a:cubicBezTo>
                    <a:cubicBezTo>
                      <a:pt x="916084" y="467183"/>
                      <a:pt x="929743" y="548930"/>
                      <a:pt x="938756" y="631240"/>
                    </a:cubicBezTo>
                    <a:cubicBezTo>
                      <a:pt x="944952" y="688203"/>
                      <a:pt x="947698" y="745517"/>
                      <a:pt x="951571" y="802690"/>
                    </a:cubicBezTo>
                    <a:cubicBezTo>
                      <a:pt x="960442" y="933232"/>
                      <a:pt x="974032" y="1063140"/>
                      <a:pt x="1002055" y="1191146"/>
                    </a:cubicBezTo>
                    <a:cubicBezTo>
                      <a:pt x="1004590" y="1202623"/>
                      <a:pt x="1005576" y="1214522"/>
                      <a:pt x="1007266" y="1226211"/>
                    </a:cubicBezTo>
                    <a:cubicBezTo>
                      <a:pt x="1003041" y="1237406"/>
                      <a:pt x="1001773" y="1248953"/>
                      <a:pt x="1001773" y="1260923"/>
                    </a:cubicBezTo>
                    <a:cubicBezTo>
                      <a:pt x="1001985" y="1310070"/>
                      <a:pt x="1002196" y="1359216"/>
                      <a:pt x="1001633" y="1408363"/>
                    </a:cubicBezTo>
                    <a:cubicBezTo>
                      <a:pt x="1001492" y="1424487"/>
                      <a:pt x="1006632" y="1439273"/>
                      <a:pt x="1009941" y="1454552"/>
                    </a:cubicBezTo>
                    <a:cubicBezTo>
                      <a:pt x="1011983" y="1463917"/>
                      <a:pt x="1020503" y="1465466"/>
                      <a:pt x="1026136" y="1470536"/>
                    </a:cubicBezTo>
                    <a:cubicBezTo>
                      <a:pt x="1026980" y="1484547"/>
                      <a:pt x="1014870" y="1482717"/>
                      <a:pt x="1007477" y="1484055"/>
                    </a:cubicBezTo>
                    <a:cubicBezTo>
                      <a:pt x="947276" y="1494475"/>
                      <a:pt x="887497" y="1506586"/>
                      <a:pt x="827437" y="1517711"/>
                    </a:cubicBezTo>
                    <a:cubicBezTo>
                      <a:pt x="795188" y="1523696"/>
                      <a:pt x="763011" y="1530526"/>
                      <a:pt x="730552" y="1535243"/>
                    </a:cubicBezTo>
                    <a:cubicBezTo>
                      <a:pt x="720835" y="1536651"/>
                      <a:pt x="711048" y="1539256"/>
                      <a:pt x="702106" y="1532356"/>
                    </a:cubicBezTo>
                    <a:cubicBezTo>
                      <a:pt x="696473" y="1519401"/>
                      <a:pt x="695769" y="1505671"/>
                      <a:pt x="695769" y="1491800"/>
                    </a:cubicBezTo>
                    <a:cubicBezTo>
                      <a:pt x="695769" y="1427444"/>
                      <a:pt x="695205" y="1363159"/>
                      <a:pt x="695980" y="1298804"/>
                    </a:cubicBezTo>
                    <a:cubicBezTo>
                      <a:pt x="696402" y="1260078"/>
                      <a:pt x="705204" y="1221916"/>
                      <a:pt x="704852" y="1183119"/>
                    </a:cubicBezTo>
                    <a:cubicBezTo>
                      <a:pt x="706401" y="1172065"/>
                      <a:pt x="708231" y="1161010"/>
                      <a:pt x="709358" y="1149885"/>
                    </a:cubicBezTo>
                    <a:cubicBezTo>
                      <a:pt x="711893" y="1125453"/>
                      <a:pt x="715906" y="1101443"/>
                      <a:pt x="731044" y="1080953"/>
                    </a:cubicBezTo>
                    <a:cubicBezTo>
                      <a:pt x="750900" y="1054056"/>
                      <a:pt x="762025" y="1023076"/>
                      <a:pt x="773432" y="992025"/>
                    </a:cubicBezTo>
                    <a:cubicBezTo>
                      <a:pt x="790049" y="946891"/>
                      <a:pt x="811031" y="903378"/>
                      <a:pt x="822508" y="856343"/>
                    </a:cubicBezTo>
                    <a:cubicBezTo>
                      <a:pt x="836942" y="797198"/>
                      <a:pt x="832295" y="738617"/>
                      <a:pt x="819480" y="679965"/>
                    </a:cubicBezTo>
                    <a:cubicBezTo>
                      <a:pt x="816382" y="665812"/>
                      <a:pt x="807651" y="664333"/>
                      <a:pt x="796033" y="665953"/>
                    </a:cubicBezTo>
                    <a:cubicBezTo>
                      <a:pt x="763292" y="670600"/>
                      <a:pt x="730692" y="671093"/>
                      <a:pt x="697599" y="667079"/>
                    </a:cubicBezTo>
                    <a:cubicBezTo>
                      <a:pt x="620922" y="657856"/>
                      <a:pt x="552272" y="629973"/>
                      <a:pt x="492634" y="581108"/>
                    </a:cubicBezTo>
                    <a:cubicBezTo>
                      <a:pt x="454612" y="549916"/>
                      <a:pt x="426166" y="509993"/>
                      <a:pt x="397579" y="470422"/>
                    </a:cubicBezTo>
                    <a:cubicBezTo>
                      <a:pt x="393777" y="465142"/>
                      <a:pt x="390609" y="459297"/>
                      <a:pt x="384272" y="453242"/>
                    </a:cubicBezTo>
                    <a:cubicBezTo>
                      <a:pt x="376879" y="463592"/>
                      <a:pt x="374414" y="475069"/>
                      <a:pt x="371598" y="485913"/>
                    </a:cubicBezTo>
                    <a:cubicBezTo>
                      <a:pt x="346743" y="582305"/>
                      <a:pt x="317381" y="677641"/>
                      <a:pt x="306890" y="777202"/>
                    </a:cubicBezTo>
                    <a:cubicBezTo>
                      <a:pt x="299849" y="843669"/>
                      <a:pt x="306890" y="906616"/>
                      <a:pt x="341955" y="965973"/>
                    </a:cubicBezTo>
                    <a:cubicBezTo>
                      <a:pt x="369697" y="1012937"/>
                      <a:pt x="395537" y="1061731"/>
                      <a:pt x="401381" y="1117778"/>
                    </a:cubicBezTo>
                    <a:cubicBezTo>
                      <a:pt x="402297" y="1126932"/>
                      <a:pt x="404691" y="1136085"/>
                      <a:pt x="399832" y="1144886"/>
                    </a:cubicBezTo>
                    <a:cubicBezTo>
                      <a:pt x="395608" y="1150097"/>
                      <a:pt x="390186" y="1147562"/>
                      <a:pt x="385187" y="1146928"/>
                    </a:cubicBezTo>
                    <a:cubicBezTo>
                      <a:pt x="368781" y="1144816"/>
                      <a:pt x="352235" y="1144464"/>
                      <a:pt x="335900" y="1146647"/>
                    </a:cubicBezTo>
                    <a:cubicBezTo>
                      <a:pt x="309073" y="1150308"/>
                      <a:pt x="299427" y="1160658"/>
                      <a:pt x="296892" y="1187696"/>
                    </a:cubicBezTo>
                    <a:cubicBezTo>
                      <a:pt x="295695" y="1200299"/>
                      <a:pt x="292034" y="1212269"/>
                      <a:pt x="289147" y="1224380"/>
                    </a:cubicBezTo>
                    <a:cubicBezTo>
                      <a:pt x="272600" y="1293734"/>
                      <a:pt x="281050" y="1361681"/>
                      <a:pt x="299145" y="1429205"/>
                    </a:cubicBezTo>
                    <a:cubicBezTo>
                      <a:pt x="305834" y="1454060"/>
                      <a:pt x="307454" y="1479900"/>
                      <a:pt x="314213" y="1504755"/>
                    </a:cubicBezTo>
                    <a:cubicBezTo>
                      <a:pt x="316396" y="1512782"/>
                      <a:pt x="314917" y="1519119"/>
                      <a:pt x="306679" y="1522640"/>
                    </a:cubicBezTo>
                    <a:cubicBezTo>
                      <a:pt x="299568" y="1525315"/>
                      <a:pt x="292456" y="1523907"/>
                      <a:pt x="285345" y="1522569"/>
                    </a:cubicBezTo>
                    <a:cubicBezTo>
                      <a:pt x="199444" y="1506516"/>
                      <a:pt x="113543" y="1490391"/>
                      <a:pt x="27078" y="1477154"/>
                    </a:cubicBezTo>
                    <a:cubicBezTo>
                      <a:pt x="17573" y="1475676"/>
                      <a:pt x="7082" y="1475676"/>
                      <a:pt x="533" y="1466452"/>
                    </a:cubicBezTo>
                    <a:cubicBezTo>
                      <a:pt x="-2213" y="1452088"/>
                      <a:pt x="6237" y="1441034"/>
                      <a:pt x="12362" y="1429697"/>
                    </a:cubicBezTo>
                    <a:cubicBezTo>
                      <a:pt x="37288" y="1384001"/>
                      <a:pt x="42639" y="1334995"/>
                      <a:pt x="38978" y="1284159"/>
                    </a:cubicBezTo>
                    <a:cubicBezTo>
                      <a:pt x="38555" y="1277540"/>
                      <a:pt x="35035" y="1271837"/>
                      <a:pt x="33556" y="1265429"/>
                    </a:cubicBezTo>
                    <a:close/>
                  </a:path>
                </a:pathLst>
              </a:custGeom>
              <a:solidFill>
                <a:srgbClr val="9C6828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BDF47F76-7635-4120-9793-D4109815E484}"/>
                  </a:ext>
                </a:extLst>
              </p:cNvPr>
              <p:cNvSpPr/>
              <p:nvPr/>
            </p:nvSpPr>
            <p:spPr>
              <a:xfrm>
                <a:off x="5591577" y="2417057"/>
                <a:ext cx="1056230" cy="440878"/>
              </a:xfrm>
              <a:custGeom>
                <a:avLst/>
                <a:gdLst>
                  <a:gd name="connsiteX0" fmla="*/ 92379 w 1056230"/>
                  <a:gd name="connsiteY0" fmla="*/ 0 h 440878"/>
                  <a:gd name="connsiteX1" fmla="*/ 138639 w 1056230"/>
                  <a:gd name="connsiteY1" fmla="*/ 22602 h 440878"/>
                  <a:gd name="connsiteX2" fmla="*/ 613066 w 1056230"/>
                  <a:gd name="connsiteY2" fmla="*/ 96744 h 440878"/>
                  <a:gd name="connsiteX3" fmla="*/ 857321 w 1056230"/>
                  <a:gd name="connsiteY3" fmla="*/ 114488 h 440878"/>
                  <a:gd name="connsiteX4" fmla="*/ 967865 w 1056230"/>
                  <a:gd name="connsiteY4" fmla="*/ 118079 h 440878"/>
                  <a:gd name="connsiteX5" fmla="*/ 1021518 w 1056230"/>
                  <a:gd name="connsiteY5" fmla="*/ 98786 h 440878"/>
                  <a:gd name="connsiteX6" fmla="*/ 1021237 w 1056230"/>
                  <a:gd name="connsiteY6" fmla="*/ 145891 h 440878"/>
                  <a:gd name="connsiteX7" fmla="*/ 1029897 w 1056230"/>
                  <a:gd name="connsiteY7" fmla="*/ 253338 h 440878"/>
                  <a:gd name="connsiteX8" fmla="*/ 1056231 w 1056230"/>
                  <a:gd name="connsiteY8" fmla="*/ 373458 h 440878"/>
                  <a:gd name="connsiteX9" fmla="*/ 809160 w 1056230"/>
                  <a:gd name="connsiteY9" fmla="*/ 432181 h 440878"/>
                  <a:gd name="connsiteX10" fmla="*/ 531037 w 1056230"/>
                  <a:gd name="connsiteY10" fmla="*/ 437321 h 440878"/>
                  <a:gd name="connsiteX11" fmla="*/ 182857 w 1056230"/>
                  <a:gd name="connsiteY11" fmla="*/ 374444 h 440878"/>
                  <a:gd name="connsiteX12" fmla="*/ 0 w 1056230"/>
                  <a:gd name="connsiteY12" fmla="*/ 313750 h 440878"/>
                  <a:gd name="connsiteX13" fmla="*/ 18940 w 1056230"/>
                  <a:gd name="connsiteY13" fmla="*/ 277770 h 440878"/>
                  <a:gd name="connsiteX14" fmla="*/ 68580 w 1056230"/>
                  <a:gd name="connsiteY14" fmla="*/ 154340 h 440878"/>
                  <a:gd name="connsiteX15" fmla="*/ 89562 w 1056230"/>
                  <a:gd name="connsiteY15" fmla="*/ 51681 h 440878"/>
                  <a:gd name="connsiteX16" fmla="*/ 92379 w 1056230"/>
                  <a:gd name="connsiteY16" fmla="*/ 0 h 44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56230" h="440878">
                    <a:moveTo>
                      <a:pt x="92379" y="0"/>
                    </a:moveTo>
                    <a:cubicBezTo>
                      <a:pt x="104419" y="14505"/>
                      <a:pt x="120754" y="19081"/>
                      <a:pt x="138639" y="22602"/>
                    </a:cubicBezTo>
                    <a:cubicBezTo>
                      <a:pt x="295795" y="53794"/>
                      <a:pt x="453867" y="79071"/>
                      <a:pt x="613066" y="96744"/>
                    </a:cubicBezTo>
                    <a:cubicBezTo>
                      <a:pt x="694179" y="105757"/>
                      <a:pt x="775855" y="109770"/>
                      <a:pt x="857321" y="114488"/>
                    </a:cubicBezTo>
                    <a:cubicBezTo>
                      <a:pt x="894216" y="116671"/>
                      <a:pt x="930970" y="117445"/>
                      <a:pt x="967865" y="118079"/>
                    </a:cubicBezTo>
                    <a:cubicBezTo>
                      <a:pt x="988496" y="118431"/>
                      <a:pt x="1009126" y="120543"/>
                      <a:pt x="1021518" y="98786"/>
                    </a:cubicBezTo>
                    <a:cubicBezTo>
                      <a:pt x="1030249" y="116811"/>
                      <a:pt x="1021378" y="140047"/>
                      <a:pt x="1021237" y="145891"/>
                    </a:cubicBezTo>
                    <a:cubicBezTo>
                      <a:pt x="1020392" y="182012"/>
                      <a:pt x="1025673" y="217569"/>
                      <a:pt x="1029897" y="253338"/>
                    </a:cubicBezTo>
                    <a:cubicBezTo>
                      <a:pt x="1034756" y="294387"/>
                      <a:pt x="1046444" y="333676"/>
                      <a:pt x="1056231" y="373458"/>
                    </a:cubicBezTo>
                    <a:cubicBezTo>
                      <a:pt x="978709" y="413381"/>
                      <a:pt x="893934" y="423591"/>
                      <a:pt x="809160" y="432181"/>
                    </a:cubicBezTo>
                    <a:cubicBezTo>
                      <a:pt x="716710" y="441616"/>
                      <a:pt x="623980" y="443447"/>
                      <a:pt x="531037" y="437321"/>
                    </a:cubicBezTo>
                    <a:cubicBezTo>
                      <a:pt x="412536" y="429505"/>
                      <a:pt x="296570" y="408382"/>
                      <a:pt x="182857" y="374444"/>
                    </a:cubicBezTo>
                    <a:cubicBezTo>
                      <a:pt x="121318" y="356067"/>
                      <a:pt x="60201" y="336211"/>
                      <a:pt x="0" y="313750"/>
                    </a:cubicBezTo>
                    <a:cubicBezTo>
                      <a:pt x="6337" y="301780"/>
                      <a:pt x="12533" y="289740"/>
                      <a:pt x="18940" y="277770"/>
                    </a:cubicBezTo>
                    <a:cubicBezTo>
                      <a:pt x="39923" y="238411"/>
                      <a:pt x="56751" y="197784"/>
                      <a:pt x="68580" y="154340"/>
                    </a:cubicBezTo>
                    <a:cubicBezTo>
                      <a:pt x="77874" y="120332"/>
                      <a:pt x="82099" y="85760"/>
                      <a:pt x="89562" y="51681"/>
                    </a:cubicBezTo>
                    <a:cubicBezTo>
                      <a:pt x="90478" y="47809"/>
                      <a:pt x="83507" y="18800"/>
                      <a:pt x="92379" y="0"/>
                    </a:cubicBezTo>
                    <a:close/>
                  </a:path>
                </a:pathLst>
              </a:custGeom>
              <a:solidFill>
                <a:srgbClr val="1C190E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5A4E555B-58A2-431E-A826-46F88ACD1574}"/>
                  </a:ext>
                </a:extLst>
              </p:cNvPr>
              <p:cNvSpPr/>
              <p:nvPr/>
            </p:nvSpPr>
            <p:spPr>
              <a:xfrm>
                <a:off x="5915729" y="438869"/>
                <a:ext cx="539340" cy="1114178"/>
              </a:xfrm>
              <a:custGeom>
                <a:avLst/>
                <a:gdLst>
                  <a:gd name="connsiteX0" fmla="*/ 99650 w 539340"/>
                  <a:gd name="connsiteY0" fmla="*/ 702980 h 1114178"/>
                  <a:gd name="connsiteX1" fmla="*/ 61276 w 539340"/>
                  <a:gd name="connsiteY1" fmla="*/ 572016 h 1114178"/>
                  <a:gd name="connsiteX2" fmla="*/ 9172 w 539340"/>
                  <a:gd name="connsiteY2" fmla="*/ 461753 h 1114178"/>
                  <a:gd name="connsiteX3" fmla="*/ 6567 w 539340"/>
                  <a:gd name="connsiteY3" fmla="*/ 308892 h 1114178"/>
                  <a:gd name="connsiteX4" fmla="*/ 81555 w 539340"/>
                  <a:gd name="connsiteY4" fmla="*/ 0 h 1114178"/>
                  <a:gd name="connsiteX5" fmla="*/ 96763 w 539340"/>
                  <a:gd name="connsiteY5" fmla="*/ 17391 h 1114178"/>
                  <a:gd name="connsiteX6" fmla="*/ 220264 w 539340"/>
                  <a:gd name="connsiteY6" fmla="*/ 154763 h 1114178"/>
                  <a:gd name="connsiteX7" fmla="*/ 483248 w 539340"/>
                  <a:gd name="connsiteY7" fmla="*/ 222639 h 1114178"/>
                  <a:gd name="connsiteX8" fmla="*/ 506694 w 539340"/>
                  <a:gd name="connsiteY8" fmla="*/ 220245 h 1114178"/>
                  <a:gd name="connsiteX9" fmla="*/ 525142 w 539340"/>
                  <a:gd name="connsiteY9" fmla="*/ 232003 h 1114178"/>
                  <a:gd name="connsiteX10" fmla="*/ 513595 w 539340"/>
                  <a:gd name="connsiteY10" fmla="*/ 472385 h 1114178"/>
                  <a:gd name="connsiteX11" fmla="*/ 469095 w 539340"/>
                  <a:gd name="connsiteY11" fmla="*/ 586169 h 1114178"/>
                  <a:gd name="connsiteX12" fmla="*/ 451000 w 539340"/>
                  <a:gd name="connsiteY12" fmla="*/ 623346 h 1114178"/>
                  <a:gd name="connsiteX13" fmla="*/ 414668 w 539340"/>
                  <a:gd name="connsiteY13" fmla="*/ 729736 h 1114178"/>
                  <a:gd name="connsiteX14" fmla="*/ 411710 w 539340"/>
                  <a:gd name="connsiteY14" fmla="*/ 741143 h 1114178"/>
                  <a:gd name="connsiteX15" fmla="*/ 367563 w 539340"/>
                  <a:gd name="connsiteY15" fmla="*/ 760647 h 1114178"/>
                  <a:gd name="connsiteX16" fmla="*/ 347496 w 539340"/>
                  <a:gd name="connsiteY16" fmla="*/ 793458 h 1114178"/>
                  <a:gd name="connsiteX17" fmla="*/ 287788 w 539340"/>
                  <a:gd name="connsiteY17" fmla="*/ 1006028 h 1114178"/>
                  <a:gd name="connsiteX18" fmla="*/ 215617 w 539340"/>
                  <a:gd name="connsiteY18" fmla="*/ 1099744 h 1114178"/>
                  <a:gd name="connsiteX19" fmla="*/ 197451 w 539340"/>
                  <a:gd name="connsiteY19" fmla="*/ 1114179 h 1114178"/>
                  <a:gd name="connsiteX20" fmla="*/ 191818 w 539340"/>
                  <a:gd name="connsiteY20" fmla="*/ 1111503 h 1114178"/>
                  <a:gd name="connsiteX21" fmla="*/ 183650 w 539340"/>
                  <a:gd name="connsiteY21" fmla="*/ 1059540 h 1114178"/>
                  <a:gd name="connsiteX22" fmla="*/ 143798 w 539340"/>
                  <a:gd name="connsiteY22" fmla="*/ 915620 h 1114178"/>
                  <a:gd name="connsiteX23" fmla="*/ 128237 w 539340"/>
                  <a:gd name="connsiteY23" fmla="*/ 825988 h 1114178"/>
                  <a:gd name="connsiteX24" fmla="*/ 111761 w 539340"/>
                  <a:gd name="connsiteY24" fmla="*/ 759027 h 1114178"/>
                  <a:gd name="connsiteX25" fmla="*/ 99650 w 539340"/>
                  <a:gd name="connsiteY25" fmla="*/ 702980 h 111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39340" h="1114178">
                    <a:moveTo>
                      <a:pt x="99650" y="702980"/>
                    </a:moveTo>
                    <a:cubicBezTo>
                      <a:pt x="97397" y="656228"/>
                      <a:pt x="82892" y="613207"/>
                      <a:pt x="61276" y="572016"/>
                    </a:cubicBezTo>
                    <a:cubicBezTo>
                      <a:pt x="42336" y="536037"/>
                      <a:pt x="19664" y="501676"/>
                      <a:pt x="9172" y="461753"/>
                    </a:cubicBezTo>
                    <a:cubicBezTo>
                      <a:pt x="-4206" y="411058"/>
                      <a:pt x="-1037" y="359728"/>
                      <a:pt x="6567" y="308892"/>
                    </a:cubicBezTo>
                    <a:cubicBezTo>
                      <a:pt x="22198" y="204191"/>
                      <a:pt x="50996" y="102518"/>
                      <a:pt x="81555" y="0"/>
                    </a:cubicBezTo>
                    <a:cubicBezTo>
                      <a:pt x="89722" y="3802"/>
                      <a:pt x="92539" y="11336"/>
                      <a:pt x="96763" y="17391"/>
                    </a:cubicBezTo>
                    <a:cubicBezTo>
                      <a:pt x="132250" y="68369"/>
                      <a:pt x="168441" y="118924"/>
                      <a:pt x="220264" y="154763"/>
                    </a:cubicBezTo>
                    <a:cubicBezTo>
                      <a:pt x="299335" y="209472"/>
                      <a:pt x="386855" y="233834"/>
                      <a:pt x="483248" y="222639"/>
                    </a:cubicBezTo>
                    <a:cubicBezTo>
                      <a:pt x="491063" y="221723"/>
                      <a:pt x="499794" y="223272"/>
                      <a:pt x="506694" y="220245"/>
                    </a:cubicBezTo>
                    <a:cubicBezTo>
                      <a:pt x="520284" y="214330"/>
                      <a:pt x="522748" y="222357"/>
                      <a:pt x="525142" y="232003"/>
                    </a:cubicBezTo>
                    <a:cubicBezTo>
                      <a:pt x="545491" y="313257"/>
                      <a:pt x="545913" y="393525"/>
                      <a:pt x="513595" y="472385"/>
                    </a:cubicBezTo>
                    <a:cubicBezTo>
                      <a:pt x="498175" y="510055"/>
                      <a:pt x="484233" y="548358"/>
                      <a:pt x="469095" y="586169"/>
                    </a:cubicBezTo>
                    <a:cubicBezTo>
                      <a:pt x="463955" y="598984"/>
                      <a:pt x="459167" y="612503"/>
                      <a:pt x="451000" y="623346"/>
                    </a:cubicBezTo>
                    <a:cubicBezTo>
                      <a:pt x="426989" y="655031"/>
                      <a:pt x="417343" y="691010"/>
                      <a:pt x="414668" y="729736"/>
                    </a:cubicBezTo>
                    <a:cubicBezTo>
                      <a:pt x="414386" y="733609"/>
                      <a:pt x="412767" y="737341"/>
                      <a:pt x="411710" y="741143"/>
                    </a:cubicBezTo>
                    <a:cubicBezTo>
                      <a:pt x="400656" y="755788"/>
                      <a:pt x="382490" y="754732"/>
                      <a:pt x="367563" y="760647"/>
                    </a:cubicBezTo>
                    <a:cubicBezTo>
                      <a:pt x="345947" y="769307"/>
                      <a:pt x="341159" y="771208"/>
                      <a:pt x="347496" y="793458"/>
                    </a:cubicBezTo>
                    <a:cubicBezTo>
                      <a:pt x="371506" y="877176"/>
                      <a:pt x="326373" y="941180"/>
                      <a:pt x="287788" y="1006028"/>
                    </a:cubicBezTo>
                    <a:cubicBezTo>
                      <a:pt x="267791" y="1039684"/>
                      <a:pt x="239556" y="1068341"/>
                      <a:pt x="215617" y="1099744"/>
                    </a:cubicBezTo>
                    <a:cubicBezTo>
                      <a:pt x="210899" y="1105941"/>
                      <a:pt x="205900" y="1112348"/>
                      <a:pt x="197451" y="1114179"/>
                    </a:cubicBezTo>
                    <a:cubicBezTo>
                      <a:pt x="195197" y="1114108"/>
                      <a:pt x="193296" y="1113193"/>
                      <a:pt x="191818" y="1111503"/>
                    </a:cubicBezTo>
                    <a:cubicBezTo>
                      <a:pt x="180834" y="1095520"/>
                      <a:pt x="184425" y="1076931"/>
                      <a:pt x="183650" y="1059540"/>
                    </a:cubicBezTo>
                    <a:cubicBezTo>
                      <a:pt x="181327" y="1008351"/>
                      <a:pt x="164639" y="961387"/>
                      <a:pt x="143798" y="915620"/>
                    </a:cubicBezTo>
                    <a:cubicBezTo>
                      <a:pt x="130772" y="886963"/>
                      <a:pt x="121548" y="858588"/>
                      <a:pt x="128237" y="825988"/>
                    </a:cubicBezTo>
                    <a:cubicBezTo>
                      <a:pt x="133095" y="802259"/>
                      <a:pt x="127744" y="779305"/>
                      <a:pt x="111761" y="759027"/>
                    </a:cubicBezTo>
                    <a:cubicBezTo>
                      <a:pt x="99016" y="742903"/>
                      <a:pt x="96411" y="723188"/>
                      <a:pt x="99650" y="702980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20943EF6-9C48-4187-8DD4-13A858EDC7EB}"/>
                  </a:ext>
                </a:extLst>
              </p:cNvPr>
              <p:cNvSpPr/>
              <p:nvPr/>
            </p:nvSpPr>
            <p:spPr>
              <a:xfrm>
                <a:off x="5483898" y="1434213"/>
                <a:ext cx="1391124" cy="155165"/>
              </a:xfrm>
              <a:custGeom>
                <a:avLst/>
                <a:gdLst>
                  <a:gd name="connsiteX0" fmla="*/ 630337 w 1391124"/>
                  <a:gd name="connsiteY0" fmla="*/ 116511 h 155165"/>
                  <a:gd name="connsiteX1" fmla="*/ 726870 w 1391124"/>
                  <a:gd name="connsiteY1" fmla="*/ 119186 h 155165"/>
                  <a:gd name="connsiteX2" fmla="*/ 836640 w 1391124"/>
                  <a:gd name="connsiteY2" fmla="*/ 97923 h 155165"/>
                  <a:gd name="connsiteX3" fmla="*/ 1028228 w 1391124"/>
                  <a:gd name="connsiteY3" fmla="*/ 64125 h 155165"/>
                  <a:gd name="connsiteX4" fmla="*/ 1160671 w 1391124"/>
                  <a:gd name="connsiteY4" fmla="*/ 38707 h 155165"/>
                  <a:gd name="connsiteX5" fmla="*/ 1292550 w 1391124"/>
                  <a:gd name="connsiteY5" fmla="*/ 16528 h 155165"/>
                  <a:gd name="connsiteX6" fmla="*/ 1367748 w 1391124"/>
                  <a:gd name="connsiteY6" fmla="*/ 2305 h 155165"/>
                  <a:gd name="connsiteX7" fmla="*/ 1390984 w 1391124"/>
                  <a:gd name="connsiteY7" fmla="*/ 22090 h 155165"/>
                  <a:gd name="connsiteX8" fmla="*/ 1368382 w 1391124"/>
                  <a:gd name="connsiteY8" fmla="*/ 33849 h 155165"/>
                  <a:gd name="connsiteX9" fmla="*/ 965915 w 1391124"/>
                  <a:gd name="connsiteY9" fmla="*/ 107146 h 155165"/>
                  <a:gd name="connsiteX10" fmla="*/ 724828 w 1391124"/>
                  <a:gd name="connsiteY10" fmla="*/ 151153 h 155165"/>
                  <a:gd name="connsiteX11" fmla="*/ 650404 w 1391124"/>
                  <a:gd name="connsiteY11" fmla="*/ 152280 h 155165"/>
                  <a:gd name="connsiteX12" fmla="*/ 27410 w 1391124"/>
                  <a:gd name="connsiteY12" fmla="*/ 43565 h 155165"/>
                  <a:gd name="connsiteX13" fmla="*/ 4879 w 1391124"/>
                  <a:gd name="connsiteY13" fmla="*/ 36665 h 155165"/>
                  <a:gd name="connsiteX14" fmla="*/ 3964 w 1391124"/>
                  <a:gd name="connsiteY14" fmla="*/ 16105 h 155165"/>
                  <a:gd name="connsiteX15" fmla="*/ 20862 w 1391124"/>
                  <a:gd name="connsiteY15" fmla="*/ 13923 h 155165"/>
                  <a:gd name="connsiteX16" fmla="*/ 109932 w 1391124"/>
                  <a:gd name="connsiteY16" fmla="*/ 28145 h 155165"/>
                  <a:gd name="connsiteX17" fmla="*/ 133378 w 1391124"/>
                  <a:gd name="connsiteY17" fmla="*/ 30399 h 155165"/>
                  <a:gd name="connsiteX18" fmla="*/ 256456 w 1391124"/>
                  <a:gd name="connsiteY18" fmla="*/ 53634 h 155165"/>
                  <a:gd name="connsiteX19" fmla="*/ 432342 w 1391124"/>
                  <a:gd name="connsiteY19" fmla="*/ 84544 h 155165"/>
                  <a:gd name="connsiteX20" fmla="*/ 440158 w 1391124"/>
                  <a:gd name="connsiteY20" fmla="*/ 84192 h 155165"/>
                  <a:gd name="connsiteX21" fmla="*/ 625690 w 1391124"/>
                  <a:gd name="connsiteY21" fmla="*/ 116159 h 155165"/>
                  <a:gd name="connsiteX22" fmla="*/ 630337 w 1391124"/>
                  <a:gd name="connsiteY22" fmla="*/ 116511 h 15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91124" h="155165">
                    <a:moveTo>
                      <a:pt x="630337" y="116511"/>
                    </a:moveTo>
                    <a:cubicBezTo>
                      <a:pt x="662233" y="127354"/>
                      <a:pt x="694059" y="127073"/>
                      <a:pt x="726870" y="119186"/>
                    </a:cubicBezTo>
                    <a:cubicBezTo>
                      <a:pt x="763061" y="110456"/>
                      <a:pt x="800027" y="104893"/>
                      <a:pt x="836640" y="97923"/>
                    </a:cubicBezTo>
                    <a:cubicBezTo>
                      <a:pt x="901066" y="89684"/>
                      <a:pt x="964506" y="76025"/>
                      <a:pt x="1028228" y="64125"/>
                    </a:cubicBezTo>
                    <a:cubicBezTo>
                      <a:pt x="1072446" y="55887"/>
                      <a:pt x="1117157" y="50184"/>
                      <a:pt x="1160671" y="38707"/>
                    </a:cubicBezTo>
                    <a:cubicBezTo>
                      <a:pt x="1205241" y="34834"/>
                      <a:pt x="1248543" y="23569"/>
                      <a:pt x="1292550" y="16528"/>
                    </a:cubicBezTo>
                    <a:cubicBezTo>
                      <a:pt x="1317757" y="12514"/>
                      <a:pt x="1342682" y="7093"/>
                      <a:pt x="1367748" y="2305"/>
                    </a:cubicBezTo>
                    <a:cubicBezTo>
                      <a:pt x="1391547" y="-2201"/>
                      <a:pt x="1391547" y="-2201"/>
                      <a:pt x="1390984" y="22090"/>
                    </a:cubicBezTo>
                    <a:cubicBezTo>
                      <a:pt x="1387745" y="34201"/>
                      <a:pt x="1376691" y="32441"/>
                      <a:pt x="1368382" y="33849"/>
                    </a:cubicBezTo>
                    <a:cubicBezTo>
                      <a:pt x="1233898" y="56521"/>
                      <a:pt x="1100399" y="84404"/>
                      <a:pt x="965915" y="107146"/>
                    </a:cubicBezTo>
                    <a:cubicBezTo>
                      <a:pt x="885365" y="120806"/>
                      <a:pt x="805096" y="136155"/>
                      <a:pt x="724828" y="151153"/>
                    </a:cubicBezTo>
                    <a:cubicBezTo>
                      <a:pt x="699833" y="155800"/>
                      <a:pt x="675611" y="156715"/>
                      <a:pt x="650404" y="152280"/>
                    </a:cubicBezTo>
                    <a:cubicBezTo>
                      <a:pt x="442763" y="115736"/>
                      <a:pt x="235051" y="80109"/>
                      <a:pt x="27410" y="43565"/>
                    </a:cubicBezTo>
                    <a:cubicBezTo>
                      <a:pt x="19665" y="42228"/>
                      <a:pt x="11779" y="40960"/>
                      <a:pt x="4879" y="36665"/>
                    </a:cubicBezTo>
                    <a:cubicBezTo>
                      <a:pt x="-3289" y="30258"/>
                      <a:pt x="513" y="22372"/>
                      <a:pt x="3964" y="16105"/>
                    </a:cubicBezTo>
                    <a:cubicBezTo>
                      <a:pt x="7695" y="9275"/>
                      <a:pt x="14807" y="11881"/>
                      <a:pt x="20862" y="13923"/>
                    </a:cubicBezTo>
                    <a:cubicBezTo>
                      <a:pt x="50927" y="16387"/>
                      <a:pt x="80359" y="22724"/>
                      <a:pt x="109932" y="28145"/>
                    </a:cubicBezTo>
                    <a:cubicBezTo>
                      <a:pt x="117606" y="29554"/>
                      <a:pt x="125563" y="29695"/>
                      <a:pt x="133378" y="30399"/>
                    </a:cubicBezTo>
                    <a:cubicBezTo>
                      <a:pt x="174428" y="38144"/>
                      <a:pt x="215407" y="46171"/>
                      <a:pt x="256456" y="53634"/>
                    </a:cubicBezTo>
                    <a:cubicBezTo>
                      <a:pt x="315038" y="64196"/>
                      <a:pt x="373690" y="74335"/>
                      <a:pt x="432342" y="84544"/>
                    </a:cubicBezTo>
                    <a:cubicBezTo>
                      <a:pt x="434877" y="84967"/>
                      <a:pt x="437553" y="84333"/>
                      <a:pt x="440158" y="84192"/>
                    </a:cubicBezTo>
                    <a:cubicBezTo>
                      <a:pt x="501978" y="94824"/>
                      <a:pt x="563869" y="105527"/>
                      <a:pt x="625690" y="116159"/>
                    </a:cubicBezTo>
                    <a:cubicBezTo>
                      <a:pt x="627239" y="116300"/>
                      <a:pt x="628788" y="116370"/>
                      <a:pt x="630337" y="116511"/>
                    </a:cubicBezTo>
                    <a:close/>
                  </a:path>
                </a:pathLst>
              </a:custGeom>
              <a:solidFill>
                <a:srgbClr val="FAF8F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06F8A743-C687-4783-8D9F-8B4CB50B2F63}"/>
                  </a:ext>
                </a:extLst>
              </p:cNvPr>
              <p:cNvSpPr/>
              <p:nvPr/>
            </p:nvSpPr>
            <p:spPr>
              <a:xfrm>
                <a:off x="5451794" y="1456304"/>
                <a:ext cx="1427594" cy="578946"/>
              </a:xfrm>
              <a:custGeom>
                <a:avLst/>
                <a:gdLst>
                  <a:gd name="connsiteX0" fmla="*/ 37053 w 1427594"/>
                  <a:gd name="connsiteY0" fmla="*/ 12251 h 578946"/>
                  <a:gd name="connsiteX1" fmla="*/ 253707 w 1427594"/>
                  <a:gd name="connsiteY1" fmla="*/ 48583 h 578946"/>
                  <a:gd name="connsiteX2" fmla="*/ 497258 w 1427594"/>
                  <a:gd name="connsiteY2" fmla="*/ 91041 h 578946"/>
                  <a:gd name="connsiteX3" fmla="*/ 706800 w 1427594"/>
                  <a:gd name="connsiteY3" fmla="*/ 127373 h 578946"/>
                  <a:gd name="connsiteX4" fmla="*/ 783970 w 1427594"/>
                  <a:gd name="connsiteY4" fmla="*/ 117727 h 578946"/>
                  <a:gd name="connsiteX5" fmla="*/ 1068922 w 1427594"/>
                  <a:gd name="connsiteY5" fmla="*/ 66468 h 578946"/>
                  <a:gd name="connsiteX6" fmla="*/ 1377603 w 1427594"/>
                  <a:gd name="connsiteY6" fmla="*/ 9717 h 578946"/>
                  <a:gd name="connsiteX7" fmla="*/ 1423158 w 1427594"/>
                  <a:gd name="connsiteY7" fmla="*/ 0 h 578946"/>
                  <a:gd name="connsiteX8" fmla="*/ 1427031 w 1427594"/>
                  <a:gd name="connsiteY8" fmla="*/ 16335 h 578946"/>
                  <a:gd name="connsiteX9" fmla="*/ 1409147 w 1427594"/>
                  <a:gd name="connsiteY9" fmla="*/ 244466 h 578946"/>
                  <a:gd name="connsiteX10" fmla="*/ 1395839 w 1427594"/>
                  <a:gd name="connsiteY10" fmla="*/ 441475 h 578946"/>
                  <a:gd name="connsiteX11" fmla="*/ 1358803 w 1427594"/>
                  <a:gd name="connsiteY11" fmla="*/ 475131 h 578946"/>
                  <a:gd name="connsiteX12" fmla="*/ 1195098 w 1427594"/>
                  <a:gd name="connsiteY12" fmla="*/ 499775 h 578946"/>
                  <a:gd name="connsiteX13" fmla="*/ 1180453 w 1427594"/>
                  <a:gd name="connsiteY13" fmla="*/ 503084 h 578946"/>
                  <a:gd name="connsiteX14" fmla="*/ 1111309 w 1427594"/>
                  <a:gd name="connsiteY14" fmla="*/ 431406 h 578946"/>
                  <a:gd name="connsiteX15" fmla="*/ 945562 w 1427594"/>
                  <a:gd name="connsiteY15" fmla="*/ 353955 h 578946"/>
                  <a:gd name="connsiteX16" fmla="*/ 755172 w 1427594"/>
                  <a:gd name="connsiteY16" fmla="*/ 456472 h 578946"/>
                  <a:gd name="connsiteX17" fmla="*/ 762706 w 1427594"/>
                  <a:gd name="connsiteY17" fmla="*/ 561244 h 578946"/>
                  <a:gd name="connsiteX18" fmla="*/ 751370 w 1427594"/>
                  <a:gd name="connsiteY18" fmla="*/ 568355 h 578946"/>
                  <a:gd name="connsiteX19" fmla="*/ 614139 w 1427594"/>
                  <a:gd name="connsiteY19" fmla="*/ 570538 h 578946"/>
                  <a:gd name="connsiteX20" fmla="*/ 596748 w 1427594"/>
                  <a:gd name="connsiteY20" fmla="*/ 559413 h 578946"/>
                  <a:gd name="connsiteX21" fmla="*/ 627236 w 1427594"/>
                  <a:gd name="connsiteY21" fmla="*/ 515969 h 578946"/>
                  <a:gd name="connsiteX22" fmla="*/ 610337 w 1427594"/>
                  <a:gd name="connsiteY22" fmla="*/ 405706 h 578946"/>
                  <a:gd name="connsiteX23" fmla="*/ 382136 w 1427594"/>
                  <a:gd name="connsiteY23" fmla="*/ 336633 h 578946"/>
                  <a:gd name="connsiteX24" fmla="*/ 283209 w 1427594"/>
                  <a:gd name="connsiteY24" fmla="*/ 393244 h 578946"/>
                  <a:gd name="connsiteX25" fmla="*/ 218431 w 1427594"/>
                  <a:gd name="connsiteY25" fmla="*/ 469991 h 578946"/>
                  <a:gd name="connsiteX26" fmla="*/ 175974 w 1427594"/>
                  <a:gd name="connsiteY26" fmla="*/ 480905 h 578946"/>
                  <a:gd name="connsiteX27" fmla="*/ 21774 w 1427594"/>
                  <a:gd name="connsiteY27" fmla="*/ 451051 h 578946"/>
                  <a:gd name="connsiteX28" fmla="*/ 4453 w 1427594"/>
                  <a:gd name="connsiteY28" fmla="*/ 443798 h 578946"/>
                  <a:gd name="connsiteX29" fmla="*/ 3960 w 1427594"/>
                  <a:gd name="connsiteY29" fmla="*/ 389442 h 578946"/>
                  <a:gd name="connsiteX30" fmla="*/ 16634 w 1427594"/>
                  <a:gd name="connsiteY30" fmla="*/ 250521 h 578946"/>
                  <a:gd name="connsiteX31" fmla="*/ 32406 w 1427594"/>
                  <a:gd name="connsiteY31" fmla="*/ 48724 h 578946"/>
                  <a:gd name="connsiteX32" fmla="*/ 37053 w 1427594"/>
                  <a:gd name="connsiteY32" fmla="*/ 12251 h 57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27594" h="578946">
                    <a:moveTo>
                      <a:pt x="37053" y="12251"/>
                    </a:moveTo>
                    <a:cubicBezTo>
                      <a:pt x="109295" y="24362"/>
                      <a:pt x="181536" y="36261"/>
                      <a:pt x="253707" y="48583"/>
                    </a:cubicBezTo>
                    <a:cubicBezTo>
                      <a:pt x="334961" y="62525"/>
                      <a:pt x="416074" y="76888"/>
                      <a:pt x="497258" y="91041"/>
                    </a:cubicBezTo>
                    <a:cubicBezTo>
                      <a:pt x="567105" y="103152"/>
                      <a:pt x="637023" y="115051"/>
                      <a:pt x="706800" y="127373"/>
                    </a:cubicBezTo>
                    <a:cubicBezTo>
                      <a:pt x="733556" y="132090"/>
                      <a:pt x="758692" y="122374"/>
                      <a:pt x="783970" y="117727"/>
                    </a:cubicBezTo>
                    <a:cubicBezTo>
                      <a:pt x="878884" y="100335"/>
                      <a:pt x="973797" y="83085"/>
                      <a:pt x="1068922" y="66468"/>
                    </a:cubicBezTo>
                    <a:cubicBezTo>
                      <a:pt x="1172003" y="48443"/>
                      <a:pt x="1274733" y="28939"/>
                      <a:pt x="1377603" y="9717"/>
                    </a:cubicBezTo>
                    <a:cubicBezTo>
                      <a:pt x="1392811" y="6900"/>
                      <a:pt x="1408794" y="7111"/>
                      <a:pt x="1423158" y="0"/>
                    </a:cubicBezTo>
                    <a:cubicBezTo>
                      <a:pt x="1429214" y="4295"/>
                      <a:pt x="1427453" y="10702"/>
                      <a:pt x="1427031" y="16335"/>
                    </a:cubicBezTo>
                    <a:cubicBezTo>
                      <a:pt x="1421187" y="92379"/>
                      <a:pt x="1414779" y="168422"/>
                      <a:pt x="1409147" y="244466"/>
                    </a:cubicBezTo>
                    <a:cubicBezTo>
                      <a:pt x="1404288" y="310089"/>
                      <a:pt x="1400275" y="375852"/>
                      <a:pt x="1395839" y="441475"/>
                    </a:cubicBezTo>
                    <a:cubicBezTo>
                      <a:pt x="1390488" y="471470"/>
                      <a:pt x="1390417" y="470695"/>
                      <a:pt x="1358803" y="475131"/>
                    </a:cubicBezTo>
                    <a:cubicBezTo>
                      <a:pt x="1304164" y="482806"/>
                      <a:pt x="1249666" y="491537"/>
                      <a:pt x="1195098" y="499775"/>
                    </a:cubicBezTo>
                    <a:cubicBezTo>
                      <a:pt x="1190873" y="503647"/>
                      <a:pt x="1186297" y="506182"/>
                      <a:pt x="1180453" y="503084"/>
                    </a:cubicBezTo>
                    <a:cubicBezTo>
                      <a:pt x="1159752" y="476962"/>
                      <a:pt x="1138840" y="451121"/>
                      <a:pt x="1111309" y="431406"/>
                    </a:cubicBezTo>
                    <a:cubicBezTo>
                      <a:pt x="1060825" y="395286"/>
                      <a:pt x="1007313" y="366699"/>
                      <a:pt x="945562" y="353955"/>
                    </a:cubicBezTo>
                    <a:cubicBezTo>
                      <a:pt x="865998" y="337478"/>
                      <a:pt x="774746" y="385076"/>
                      <a:pt x="755172" y="456472"/>
                    </a:cubicBezTo>
                    <a:cubicBezTo>
                      <a:pt x="745455" y="491959"/>
                      <a:pt x="754257" y="526742"/>
                      <a:pt x="762706" y="561244"/>
                    </a:cubicBezTo>
                    <a:cubicBezTo>
                      <a:pt x="760101" y="565468"/>
                      <a:pt x="755876" y="567299"/>
                      <a:pt x="751370" y="568355"/>
                    </a:cubicBezTo>
                    <a:cubicBezTo>
                      <a:pt x="705744" y="578917"/>
                      <a:pt x="660117" y="584690"/>
                      <a:pt x="614139" y="570538"/>
                    </a:cubicBezTo>
                    <a:cubicBezTo>
                      <a:pt x="607310" y="568425"/>
                      <a:pt x="599987" y="567158"/>
                      <a:pt x="596748" y="559413"/>
                    </a:cubicBezTo>
                    <a:cubicBezTo>
                      <a:pt x="607380" y="545260"/>
                      <a:pt x="618857" y="531741"/>
                      <a:pt x="627236" y="515969"/>
                    </a:cubicBezTo>
                    <a:cubicBezTo>
                      <a:pt x="649978" y="473300"/>
                      <a:pt x="646599" y="437250"/>
                      <a:pt x="610337" y="405706"/>
                    </a:cubicBezTo>
                    <a:cubicBezTo>
                      <a:pt x="545137" y="348955"/>
                      <a:pt x="469375" y="322129"/>
                      <a:pt x="382136" y="336633"/>
                    </a:cubicBezTo>
                    <a:cubicBezTo>
                      <a:pt x="342495" y="343252"/>
                      <a:pt x="311725" y="366769"/>
                      <a:pt x="283209" y="393244"/>
                    </a:cubicBezTo>
                    <a:cubicBezTo>
                      <a:pt x="258495" y="416127"/>
                      <a:pt x="236527" y="441686"/>
                      <a:pt x="218431" y="469991"/>
                    </a:cubicBezTo>
                    <a:cubicBezTo>
                      <a:pt x="210123" y="482947"/>
                      <a:pt x="179001" y="484496"/>
                      <a:pt x="175974" y="480905"/>
                    </a:cubicBezTo>
                    <a:cubicBezTo>
                      <a:pt x="124574" y="471048"/>
                      <a:pt x="73104" y="461260"/>
                      <a:pt x="21774" y="451051"/>
                    </a:cubicBezTo>
                    <a:cubicBezTo>
                      <a:pt x="15789" y="449854"/>
                      <a:pt x="8607" y="449924"/>
                      <a:pt x="4453" y="443798"/>
                    </a:cubicBezTo>
                    <a:cubicBezTo>
                      <a:pt x="-3715" y="425773"/>
                      <a:pt x="1355" y="406974"/>
                      <a:pt x="3960" y="389442"/>
                    </a:cubicBezTo>
                    <a:cubicBezTo>
                      <a:pt x="10860" y="343322"/>
                      <a:pt x="12762" y="296851"/>
                      <a:pt x="16634" y="250521"/>
                    </a:cubicBezTo>
                    <a:cubicBezTo>
                      <a:pt x="22267" y="183279"/>
                      <a:pt x="24802" y="115755"/>
                      <a:pt x="32406" y="48724"/>
                    </a:cubicBezTo>
                    <a:cubicBezTo>
                      <a:pt x="33955" y="36473"/>
                      <a:pt x="28815" y="23517"/>
                      <a:pt x="37053" y="12251"/>
                    </a:cubicBezTo>
                    <a:close/>
                  </a:path>
                </a:pathLst>
              </a:custGeom>
              <a:solidFill>
                <a:srgbClr val="010101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5030F0F5-57CC-4DE4-8946-E8A0CBFF4A07}"/>
                  </a:ext>
                </a:extLst>
              </p:cNvPr>
              <p:cNvSpPr/>
              <p:nvPr/>
            </p:nvSpPr>
            <p:spPr>
              <a:xfrm>
                <a:off x="6632317" y="1955903"/>
                <a:ext cx="27389" cy="62841"/>
              </a:xfrm>
              <a:custGeom>
                <a:avLst/>
                <a:gdLst>
                  <a:gd name="connsiteX0" fmla="*/ 0 w 27389"/>
                  <a:gd name="connsiteY0" fmla="*/ 3555 h 62841"/>
                  <a:gd name="connsiteX1" fmla="*/ 14716 w 27389"/>
                  <a:gd name="connsiteY1" fmla="*/ 246 h 62841"/>
                  <a:gd name="connsiteX2" fmla="*/ 27390 w 27389"/>
                  <a:gd name="connsiteY2" fmla="*/ 51082 h 62841"/>
                  <a:gd name="connsiteX3" fmla="*/ 19785 w 27389"/>
                  <a:gd name="connsiteY3" fmla="*/ 62700 h 62841"/>
                  <a:gd name="connsiteX4" fmla="*/ 0 w 27389"/>
                  <a:gd name="connsiteY4" fmla="*/ 3555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89" h="62841">
                    <a:moveTo>
                      <a:pt x="0" y="3555"/>
                    </a:moveTo>
                    <a:cubicBezTo>
                      <a:pt x="4365" y="34"/>
                      <a:pt x="9435" y="-388"/>
                      <a:pt x="14716" y="246"/>
                    </a:cubicBezTo>
                    <a:cubicBezTo>
                      <a:pt x="18940" y="17215"/>
                      <a:pt x="23165" y="34113"/>
                      <a:pt x="27390" y="51082"/>
                    </a:cubicBezTo>
                    <a:cubicBezTo>
                      <a:pt x="22883" y="53687"/>
                      <a:pt x="30488" y="64178"/>
                      <a:pt x="19785" y="62700"/>
                    </a:cubicBezTo>
                    <a:cubicBezTo>
                      <a:pt x="9787" y="44041"/>
                      <a:pt x="845" y="25171"/>
                      <a:pt x="0" y="3555"/>
                    </a:cubicBezTo>
                    <a:close/>
                  </a:path>
                </a:pathLst>
              </a:custGeom>
              <a:solidFill>
                <a:srgbClr val="D2623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882C063E-BC63-416E-A270-256BB841347A}"/>
                  </a:ext>
                </a:extLst>
              </p:cNvPr>
              <p:cNvSpPr/>
              <p:nvPr/>
            </p:nvSpPr>
            <p:spPr>
              <a:xfrm>
                <a:off x="6198164" y="1802066"/>
                <a:ext cx="774941" cy="859385"/>
              </a:xfrm>
              <a:custGeom>
                <a:avLst/>
                <a:gdLst>
                  <a:gd name="connsiteX0" fmla="*/ 747411 w 774941"/>
                  <a:gd name="connsiteY0" fmla="*/ 77898 h 859385"/>
                  <a:gd name="connsiteX1" fmla="*/ 687210 w 774941"/>
                  <a:gd name="connsiteY1" fmla="*/ 87193 h 859385"/>
                  <a:gd name="connsiteX2" fmla="*/ 647287 w 774941"/>
                  <a:gd name="connsiteY2" fmla="*/ 96346 h 859385"/>
                  <a:gd name="connsiteX3" fmla="*/ 607434 w 774941"/>
                  <a:gd name="connsiteY3" fmla="*/ 123806 h 859385"/>
                  <a:gd name="connsiteX4" fmla="*/ 472809 w 774941"/>
                  <a:gd name="connsiteY4" fmla="*/ 142888 h 859385"/>
                  <a:gd name="connsiteX5" fmla="*/ 484356 w 774941"/>
                  <a:gd name="connsiteY5" fmla="*/ 301523 h 859385"/>
                  <a:gd name="connsiteX6" fmla="*/ 453939 w 774941"/>
                  <a:gd name="connsiteY6" fmla="*/ 216396 h 859385"/>
                  <a:gd name="connsiteX7" fmla="*/ 435702 w 774941"/>
                  <a:gd name="connsiteY7" fmla="*/ 154224 h 859385"/>
                  <a:gd name="connsiteX8" fmla="*/ 406130 w 774941"/>
                  <a:gd name="connsiteY8" fmla="*/ 114934 h 859385"/>
                  <a:gd name="connsiteX9" fmla="*/ 208487 w 774941"/>
                  <a:gd name="connsiteY9" fmla="*/ 4953 h 859385"/>
                  <a:gd name="connsiteX10" fmla="*/ 61258 w 774941"/>
                  <a:gd name="connsiteY10" fmla="*/ 32624 h 859385"/>
                  <a:gd name="connsiteX11" fmla="*/ 494 w 774941"/>
                  <a:gd name="connsiteY11" fmla="*/ 153379 h 859385"/>
                  <a:gd name="connsiteX12" fmla="*/ 10563 w 774941"/>
                  <a:gd name="connsiteY12" fmla="*/ 211608 h 859385"/>
                  <a:gd name="connsiteX13" fmla="*/ 131387 w 774941"/>
                  <a:gd name="connsiteY13" fmla="*/ 375947 h 859385"/>
                  <a:gd name="connsiteX14" fmla="*/ 222076 w 774941"/>
                  <a:gd name="connsiteY14" fmla="*/ 419601 h 859385"/>
                  <a:gd name="connsiteX15" fmla="*/ 324454 w 774941"/>
                  <a:gd name="connsiteY15" fmla="*/ 518599 h 859385"/>
                  <a:gd name="connsiteX16" fmla="*/ 336846 w 774941"/>
                  <a:gd name="connsiteY16" fmla="*/ 547749 h 859385"/>
                  <a:gd name="connsiteX17" fmla="*/ 410636 w 774941"/>
                  <a:gd name="connsiteY17" fmla="*/ 716171 h 859385"/>
                  <a:gd name="connsiteX18" fmla="*/ 442814 w 774941"/>
                  <a:gd name="connsiteY18" fmla="*/ 767078 h 859385"/>
                  <a:gd name="connsiteX19" fmla="*/ 479850 w 774941"/>
                  <a:gd name="connsiteY19" fmla="*/ 812211 h 859385"/>
                  <a:gd name="connsiteX20" fmla="*/ 646442 w 774941"/>
                  <a:gd name="connsiteY20" fmla="*/ 832419 h 859385"/>
                  <a:gd name="connsiteX21" fmla="*/ 714529 w 774941"/>
                  <a:gd name="connsiteY21" fmla="*/ 714974 h 859385"/>
                  <a:gd name="connsiteX22" fmla="*/ 758395 w 774941"/>
                  <a:gd name="connsiteY22" fmla="*/ 383622 h 859385"/>
                  <a:gd name="connsiteX23" fmla="*/ 770435 w 774941"/>
                  <a:gd name="connsiteY23" fmla="*/ 105359 h 859385"/>
                  <a:gd name="connsiteX24" fmla="*/ 774941 w 774941"/>
                  <a:gd name="connsiteY24" fmla="*/ 90572 h 859385"/>
                  <a:gd name="connsiteX25" fmla="*/ 747411 w 774941"/>
                  <a:gd name="connsiteY25" fmla="*/ 77898 h 85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74941" h="859385">
                    <a:moveTo>
                      <a:pt x="747411" y="77898"/>
                    </a:moveTo>
                    <a:cubicBezTo>
                      <a:pt x="727484" y="81982"/>
                      <a:pt x="707206" y="83813"/>
                      <a:pt x="687210" y="87193"/>
                    </a:cubicBezTo>
                    <a:cubicBezTo>
                      <a:pt x="673761" y="89516"/>
                      <a:pt x="659679" y="89164"/>
                      <a:pt x="647287" y="96346"/>
                    </a:cubicBezTo>
                    <a:cubicBezTo>
                      <a:pt x="642006" y="117187"/>
                      <a:pt x="626304" y="121483"/>
                      <a:pt x="607434" y="123806"/>
                    </a:cubicBezTo>
                    <a:cubicBezTo>
                      <a:pt x="562442" y="129369"/>
                      <a:pt x="517661" y="136410"/>
                      <a:pt x="472809" y="142888"/>
                    </a:cubicBezTo>
                    <a:cubicBezTo>
                      <a:pt x="464360" y="144084"/>
                      <a:pt x="476752" y="269275"/>
                      <a:pt x="484356" y="301523"/>
                    </a:cubicBezTo>
                    <a:cubicBezTo>
                      <a:pt x="472175" y="273781"/>
                      <a:pt x="459501" y="246321"/>
                      <a:pt x="453939" y="216396"/>
                    </a:cubicBezTo>
                    <a:cubicBezTo>
                      <a:pt x="455277" y="215622"/>
                      <a:pt x="441617" y="174150"/>
                      <a:pt x="435702" y="154224"/>
                    </a:cubicBezTo>
                    <a:cubicBezTo>
                      <a:pt x="427887" y="139578"/>
                      <a:pt x="418029" y="126482"/>
                      <a:pt x="406130" y="114934"/>
                    </a:cubicBezTo>
                    <a:cubicBezTo>
                      <a:pt x="350154" y="60436"/>
                      <a:pt x="285024" y="21922"/>
                      <a:pt x="208487" y="4953"/>
                    </a:cubicBezTo>
                    <a:cubicBezTo>
                      <a:pt x="155961" y="-6665"/>
                      <a:pt x="105899" y="1996"/>
                      <a:pt x="61258" y="32624"/>
                    </a:cubicBezTo>
                    <a:cubicBezTo>
                      <a:pt x="19364" y="61352"/>
                      <a:pt x="-3731" y="100219"/>
                      <a:pt x="494" y="153379"/>
                    </a:cubicBezTo>
                    <a:cubicBezTo>
                      <a:pt x="2113" y="173305"/>
                      <a:pt x="5775" y="192456"/>
                      <a:pt x="10563" y="211608"/>
                    </a:cubicBezTo>
                    <a:cubicBezTo>
                      <a:pt x="27461" y="283638"/>
                      <a:pt x="68933" y="337643"/>
                      <a:pt x="131387" y="375947"/>
                    </a:cubicBezTo>
                    <a:cubicBezTo>
                      <a:pt x="160045" y="393549"/>
                      <a:pt x="190110" y="409673"/>
                      <a:pt x="222076" y="419601"/>
                    </a:cubicBezTo>
                    <a:cubicBezTo>
                      <a:pt x="273758" y="435655"/>
                      <a:pt x="305724" y="469593"/>
                      <a:pt x="324454" y="518599"/>
                    </a:cubicBezTo>
                    <a:cubicBezTo>
                      <a:pt x="328185" y="528456"/>
                      <a:pt x="332692" y="538032"/>
                      <a:pt x="336846" y="547749"/>
                    </a:cubicBezTo>
                    <a:cubicBezTo>
                      <a:pt x="360926" y="604077"/>
                      <a:pt x="382894" y="661392"/>
                      <a:pt x="410636" y="716171"/>
                    </a:cubicBezTo>
                    <a:cubicBezTo>
                      <a:pt x="418874" y="734760"/>
                      <a:pt x="433520" y="749264"/>
                      <a:pt x="442814" y="767078"/>
                    </a:cubicBezTo>
                    <a:cubicBezTo>
                      <a:pt x="455136" y="782146"/>
                      <a:pt x="467035" y="797566"/>
                      <a:pt x="479850" y="812211"/>
                    </a:cubicBezTo>
                    <a:cubicBezTo>
                      <a:pt x="527166" y="866216"/>
                      <a:pt x="594760" y="875088"/>
                      <a:pt x="646442" y="832419"/>
                    </a:cubicBezTo>
                    <a:cubicBezTo>
                      <a:pt x="683196" y="802072"/>
                      <a:pt x="701714" y="759544"/>
                      <a:pt x="714529" y="714974"/>
                    </a:cubicBezTo>
                    <a:cubicBezTo>
                      <a:pt x="745650" y="606823"/>
                      <a:pt x="750861" y="494941"/>
                      <a:pt x="758395" y="383622"/>
                    </a:cubicBezTo>
                    <a:cubicBezTo>
                      <a:pt x="764661" y="291031"/>
                      <a:pt x="766703" y="198160"/>
                      <a:pt x="770435" y="105359"/>
                    </a:cubicBezTo>
                    <a:cubicBezTo>
                      <a:pt x="770646" y="99866"/>
                      <a:pt x="771984" y="95079"/>
                      <a:pt x="774941" y="90572"/>
                    </a:cubicBezTo>
                    <a:cubicBezTo>
                      <a:pt x="771914" y="73251"/>
                      <a:pt x="758606" y="75645"/>
                      <a:pt x="747411" y="77898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DEE8EE06-445B-4BF6-888D-97B48C5F329C}"/>
                  </a:ext>
                </a:extLst>
              </p:cNvPr>
              <p:cNvSpPr/>
              <p:nvPr/>
            </p:nvSpPr>
            <p:spPr>
              <a:xfrm>
                <a:off x="5448995" y="1443575"/>
                <a:ext cx="55765" cy="456386"/>
              </a:xfrm>
              <a:custGeom>
                <a:avLst/>
                <a:gdLst>
                  <a:gd name="connsiteX0" fmla="*/ 39852 w 55765"/>
                  <a:gd name="connsiteY0" fmla="*/ 24980 h 456386"/>
                  <a:gd name="connsiteX1" fmla="*/ 20490 w 55765"/>
                  <a:gd name="connsiteY1" fmla="*/ 279726 h 456386"/>
                  <a:gd name="connsiteX2" fmla="*/ 7323 w 55765"/>
                  <a:gd name="connsiteY2" fmla="*/ 456386 h 456386"/>
                  <a:gd name="connsiteX3" fmla="*/ 211 w 55765"/>
                  <a:gd name="connsiteY3" fmla="*/ 440403 h 456386"/>
                  <a:gd name="connsiteX4" fmla="*/ 0 w 55765"/>
                  <a:gd name="connsiteY4" fmla="*/ 393087 h 456386"/>
                  <a:gd name="connsiteX5" fmla="*/ 7745 w 55765"/>
                  <a:gd name="connsiteY5" fmla="*/ 382244 h 456386"/>
                  <a:gd name="connsiteX6" fmla="*/ 24292 w 55765"/>
                  <a:gd name="connsiteY6" fmla="*/ 136722 h 456386"/>
                  <a:gd name="connsiteX7" fmla="*/ 33023 w 55765"/>
                  <a:gd name="connsiteY7" fmla="*/ 16953 h 456386"/>
                  <a:gd name="connsiteX8" fmla="*/ 55765 w 55765"/>
                  <a:gd name="connsiteY8" fmla="*/ 4631 h 456386"/>
                  <a:gd name="connsiteX9" fmla="*/ 39852 w 55765"/>
                  <a:gd name="connsiteY9" fmla="*/ 24980 h 45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765" h="456386">
                    <a:moveTo>
                      <a:pt x="39852" y="24980"/>
                    </a:moveTo>
                    <a:cubicBezTo>
                      <a:pt x="33375" y="109895"/>
                      <a:pt x="26897" y="194811"/>
                      <a:pt x="20490" y="279726"/>
                    </a:cubicBezTo>
                    <a:cubicBezTo>
                      <a:pt x="16054" y="338589"/>
                      <a:pt x="11759" y="397453"/>
                      <a:pt x="7323" y="456386"/>
                    </a:cubicBezTo>
                    <a:cubicBezTo>
                      <a:pt x="-2042" y="454204"/>
                      <a:pt x="282" y="446529"/>
                      <a:pt x="211" y="440403"/>
                    </a:cubicBezTo>
                    <a:cubicBezTo>
                      <a:pt x="-70" y="424631"/>
                      <a:pt x="70" y="408859"/>
                      <a:pt x="0" y="393087"/>
                    </a:cubicBezTo>
                    <a:cubicBezTo>
                      <a:pt x="7252" y="392735"/>
                      <a:pt x="7393" y="387806"/>
                      <a:pt x="7745" y="382244"/>
                    </a:cubicBezTo>
                    <a:cubicBezTo>
                      <a:pt x="13167" y="300427"/>
                      <a:pt x="18659" y="218539"/>
                      <a:pt x="24292" y="136722"/>
                    </a:cubicBezTo>
                    <a:cubicBezTo>
                      <a:pt x="27038" y="96799"/>
                      <a:pt x="30065" y="56876"/>
                      <a:pt x="33023" y="16953"/>
                    </a:cubicBezTo>
                    <a:cubicBezTo>
                      <a:pt x="34220" y="1181"/>
                      <a:pt x="40697" y="-5085"/>
                      <a:pt x="55765" y="4631"/>
                    </a:cubicBezTo>
                    <a:cubicBezTo>
                      <a:pt x="40909" y="3927"/>
                      <a:pt x="34994" y="10194"/>
                      <a:pt x="39852" y="24980"/>
                    </a:cubicBezTo>
                    <a:close/>
                  </a:path>
                </a:pathLst>
              </a:custGeom>
              <a:solidFill>
                <a:srgbClr val="ECCEB7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FC3E03A7-EF24-4234-8A17-05635649DEEB}"/>
                  </a:ext>
                </a:extLst>
              </p:cNvPr>
              <p:cNvSpPr/>
              <p:nvPr/>
            </p:nvSpPr>
            <p:spPr>
              <a:xfrm>
                <a:off x="5312971" y="1782797"/>
                <a:ext cx="785582" cy="810372"/>
              </a:xfrm>
              <a:custGeom>
                <a:avLst/>
                <a:gdLst>
                  <a:gd name="connsiteX0" fmla="*/ 754723 w 785582"/>
                  <a:gd name="connsiteY0" fmla="*/ 76960 h 810372"/>
                  <a:gd name="connsiteX1" fmla="*/ 600453 w 785582"/>
                  <a:gd name="connsiteY1" fmla="*/ 3451 h 810372"/>
                  <a:gd name="connsiteX2" fmla="*/ 439635 w 785582"/>
                  <a:gd name="connsiteY2" fmla="*/ 44571 h 810372"/>
                  <a:gd name="connsiteX3" fmla="*/ 358169 w 785582"/>
                  <a:gd name="connsiteY3" fmla="*/ 132585 h 810372"/>
                  <a:gd name="connsiteX4" fmla="*/ 296630 w 785582"/>
                  <a:gd name="connsiteY4" fmla="*/ 245664 h 810372"/>
                  <a:gd name="connsiteX5" fmla="*/ 291068 w 785582"/>
                  <a:gd name="connsiteY5" fmla="*/ 244467 h 810372"/>
                  <a:gd name="connsiteX6" fmla="*/ 314937 w 785582"/>
                  <a:gd name="connsiteY6" fmla="*/ 154201 h 810372"/>
                  <a:gd name="connsiteX7" fmla="*/ 316134 w 785582"/>
                  <a:gd name="connsiteY7" fmla="*/ 154482 h 810372"/>
                  <a:gd name="connsiteX8" fmla="*/ 312966 w 785582"/>
                  <a:gd name="connsiteY8" fmla="*/ 149976 h 810372"/>
                  <a:gd name="connsiteX9" fmla="*/ 246428 w 785582"/>
                  <a:gd name="connsiteY9" fmla="*/ 134556 h 810372"/>
                  <a:gd name="connsiteX10" fmla="*/ 147501 w 785582"/>
                  <a:gd name="connsiteY10" fmla="*/ 111743 h 810372"/>
                  <a:gd name="connsiteX11" fmla="*/ 141797 w 785582"/>
                  <a:gd name="connsiteY11" fmla="*/ 88437 h 810372"/>
                  <a:gd name="connsiteX12" fmla="*/ 137432 w 785582"/>
                  <a:gd name="connsiteY12" fmla="*/ 52317 h 810372"/>
                  <a:gd name="connsiteX13" fmla="*/ 9496 w 785582"/>
                  <a:gd name="connsiteY13" fmla="*/ 26617 h 810372"/>
                  <a:gd name="connsiteX14" fmla="*/ 906 w 785582"/>
                  <a:gd name="connsiteY14" fmla="*/ 37812 h 810372"/>
                  <a:gd name="connsiteX15" fmla="*/ 4004 w 785582"/>
                  <a:gd name="connsiteY15" fmla="*/ 59076 h 810372"/>
                  <a:gd name="connsiteX16" fmla="*/ 8862 w 785582"/>
                  <a:gd name="connsiteY16" fmla="*/ 191518 h 810372"/>
                  <a:gd name="connsiteX17" fmla="*/ 36885 w 785582"/>
                  <a:gd name="connsiteY17" fmla="*/ 567511 h 810372"/>
                  <a:gd name="connsiteX18" fmla="*/ 88849 w 785582"/>
                  <a:gd name="connsiteY18" fmla="*/ 739595 h 810372"/>
                  <a:gd name="connsiteX19" fmla="*/ 257341 w 785582"/>
                  <a:gd name="connsiteY19" fmla="*/ 793671 h 810372"/>
                  <a:gd name="connsiteX20" fmla="*/ 294166 w 785582"/>
                  <a:gd name="connsiteY20" fmla="*/ 762479 h 810372"/>
                  <a:gd name="connsiteX21" fmla="*/ 344299 w 785582"/>
                  <a:gd name="connsiteY21" fmla="*/ 690660 h 810372"/>
                  <a:gd name="connsiteX22" fmla="*/ 375068 w 785582"/>
                  <a:gd name="connsiteY22" fmla="*/ 638133 h 810372"/>
                  <a:gd name="connsiteX23" fmla="*/ 392741 w 785582"/>
                  <a:gd name="connsiteY23" fmla="*/ 600534 h 810372"/>
                  <a:gd name="connsiteX24" fmla="*/ 460828 w 785582"/>
                  <a:gd name="connsiteY24" fmla="*/ 444856 h 810372"/>
                  <a:gd name="connsiteX25" fmla="*/ 529972 w 785582"/>
                  <a:gd name="connsiteY25" fmla="*/ 381205 h 810372"/>
                  <a:gd name="connsiteX26" fmla="*/ 641220 w 785582"/>
                  <a:gd name="connsiteY26" fmla="*/ 330227 h 810372"/>
                  <a:gd name="connsiteX27" fmla="*/ 741908 w 785582"/>
                  <a:gd name="connsiteY27" fmla="*/ 233765 h 810372"/>
                  <a:gd name="connsiteX28" fmla="*/ 770495 w 785582"/>
                  <a:gd name="connsiteY28" fmla="*/ 193631 h 810372"/>
                  <a:gd name="connsiteX29" fmla="*/ 754723 w 785582"/>
                  <a:gd name="connsiteY29" fmla="*/ 76960 h 81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85582" h="810372">
                    <a:moveTo>
                      <a:pt x="754723" y="76960"/>
                    </a:moveTo>
                    <a:cubicBezTo>
                      <a:pt x="711913" y="34784"/>
                      <a:pt x="658541" y="13591"/>
                      <a:pt x="600453" y="3451"/>
                    </a:cubicBezTo>
                    <a:cubicBezTo>
                      <a:pt x="540885" y="-6969"/>
                      <a:pt x="487373" y="6057"/>
                      <a:pt x="439635" y="44571"/>
                    </a:cubicBezTo>
                    <a:cubicBezTo>
                      <a:pt x="408020" y="70130"/>
                      <a:pt x="371477" y="94704"/>
                      <a:pt x="358169" y="132585"/>
                    </a:cubicBezTo>
                    <a:cubicBezTo>
                      <a:pt x="321767" y="235807"/>
                      <a:pt x="314092" y="220528"/>
                      <a:pt x="296630" y="245664"/>
                    </a:cubicBezTo>
                    <a:cubicBezTo>
                      <a:pt x="294800" y="245242"/>
                      <a:pt x="292899" y="244890"/>
                      <a:pt x="291068" y="244467"/>
                    </a:cubicBezTo>
                    <a:cubicBezTo>
                      <a:pt x="299024" y="214402"/>
                      <a:pt x="306981" y="184337"/>
                      <a:pt x="314937" y="154201"/>
                    </a:cubicBezTo>
                    <a:cubicBezTo>
                      <a:pt x="315360" y="154271"/>
                      <a:pt x="315712" y="154342"/>
                      <a:pt x="316134" y="154482"/>
                    </a:cubicBezTo>
                    <a:cubicBezTo>
                      <a:pt x="315430" y="152933"/>
                      <a:pt x="314444" y="151455"/>
                      <a:pt x="312966" y="149976"/>
                    </a:cubicBezTo>
                    <a:cubicBezTo>
                      <a:pt x="291772" y="140682"/>
                      <a:pt x="268607" y="139626"/>
                      <a:pt x="246428" y="134556"/>
                    </a:cubicBezTo>
                    <a:cubicBezTo>
                      <a:pt x="213475" y="127022"/>
                      <a:pt x="179185" y="125051"/>
                      <a:pt x="147501" y="111743"/>
                    </a:cubicBezTo>
                    <a:cubicBezTo>
                      <a:pt x="138981" y="105617"/>
                      <a:pt x="142361" y="96464"/>
                      <a:pt x="141797" y="88437"/>
                    </a:cubicBezTo>
                    <a:cubicBezTo>
                      <a:pt x="140952" y="76327"/>
                      <a:pt x="144473" y="63653"/>
                      <a:pt x="137432" y="52317"/>
                    </a:cubicBezTo>
                    <a:cubicBezTo>
                      <a:pt x="97087" y="32390"/>
                      <a:pt x="52305" y="34362"/>
                      <a:pt x="9496" y="26617"/>
                    </a:cubicBezTo>
                    <a:cubicBezTo>
                      <a:pt x="3722" y="25560"/>
                      <a:pt x="-2333" y="29363"/>
                      <a:pt x="906" y="37812"/>
                    </a:cubicBezTo>
                    <a:cubicBezTo>
                      <a:pt x="4708" y="44501"/>
                      <a:pt x="3722" y="51964"/>
                      <a:pt x="4004" y="59076"/>
                    </a:cubicBezTo>
                    <a:cubicBezTo>
                      <a:pt x="5764" y="103223"/>
                      <a:pt x="7172" y="147371"/>
                      <a:pt x="8862" y="191518"/>
                    </a:cubicBezTo>
                    <a:cubicBezTo>
                      <a:pt x="13650" y="317201"/>
                      <a:pt x="17875" y="442955"/>
                      <a:pt x="36885" y="567511"/>
                    </a:cubicBezTo>
                    <a:cubicBezTo>
                      <a:pt x="45968" y="627220"/>
                      <a:pt x="57797" y="686435"/>
                      <a:pt x="88849" y="739595"/>
                    </a:cubicBezTo>
                    <a:cubicBezTo>
                      <a:pt x="119548" y="792122"/>
                      <a:pt x="179185" y="835354"/>
                      <a:pt x="257341" y="793671"/>
                    </a:cubicBezTo>
                    <a:cubicBezTo>
                      <a:pt x="272198" y="786348"/>
                      <a:pt x="285576" y="777194"/>
                      <a:pt x="294166" y="762479"/>
                    </a:cubicBezTo>
                    <a:cubicBezTo>
                      <a:pt x="312191" y="739454"/>
                      <a:pt x="329442" y="715867"/>
                      <a:pt x="344299" y="690660"/>
                    </a:cubicBezTo>
                    <a:cubicBezTo>
                      <a:pt x="358381" y="675381"/>
                      <a:pt x="367393" y="657144"/>
                      <a:pt x="375068" y="638133"/>
                    </a:cubicBezTo>
                    <a:cubicBezTo>
                      <a:pt x="380208" y="625248"/>
                      <a:pt x="386545" y="612926"/>
                      <a:pt x="392741" y="600534"/>
                    </a:cubicBezTo>
                    <a:cubicBezTo>
                      <a:pt x="418089" y="549768"/>
                      <a:pt x="434565" y="495200"/>
                      <a:pt x="460828" y="444856"/>
                    </a:cubicBezTo>
                    <a:cubicBezTo>
                      <a:pt x="476389" y="415072"/>
                      <a:pt x="497019" y="392963"/>
                      <a:pt x="529972" y="381205"/>
                    </a:cubicBezTo>
                    <a:cubicBezTo>
                      <a:pt x="568345" y="367545"/>
                      <a:pt x="605945" y="351139"/>
                      <a:pt x="641220" y="330227"/>
                    </a:cubicBezTo>
                    <a:cubicBezTo>
                      <a:pt x="682129" y="305865"/>
                      <a:pt x="712969" y="270801"/>
                      <a:pt x="741908" y="233765"/>
                    </a:cubicBezTo>
                    <a:cubicBezTo>
                      <a:pt x="752117" y="220880"/>
                      <a:pt x="762468" y="208065"/>
                      <a:pt x="770495" y="193631"/>
                    </a:cubicBezTo>
                    <a:cubicBezTo>
                      <a:pt x="794716" y="150399"/>
                      <a:pt x="789998" y="111743"/>
                      <a:pt x="754723" y="76960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2069C757-5B33-427D-88AC-0586958E6938}"/>
                  </a:ext>
                </a:extLst>
              </p:cNvPr>
              <p:cNvSpPr/>
              <p:nvPr/>
            </p:nvSpPr>
            <p:spPr>
              <a:xfrm>
                <a:off x="6074805" y="5233485"/>
                <a:ext cx="270799" cy="477102"/>
              </a:xfrm>
              <a:custGeom>
                <a:avLst/>
                <a:gdLst>
                  <a:gd name="connsiteX0" fmla="*/ 126246 w 270799"/>
                  <a:gd name="connsiteY0" fmla="*/ 477102 h 477102"/>
                  <a:gd name="connsiteX1" fmla="*/ 270800 w 270799"/>
                  <a:gd name="connsiteY1" fmla="*/ 0 h 477102"/>
                  <a:gd name="connsiteX2" fmla="*/ 0 w 270799"/>
                  <a:gd name="connsiteY2" fmla="*/ 307835 h 477102"/>
                  <a:gd name="connsiteX3" fmla="*/ 126246 w 270799"/>
                  <a:gd name="connsiteY3" fmla="*/ 477102 h 47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0799" h="477102">
                    <a:moveTo>
                      <a:pt x="126246" y="477102"/>
                    </a:moveTo>
                    <a:cubicBezTo>
                      <a:pt x="169901" y="316707"/>
                      <a:pt x="219329" y="158072"/>
                      <a:pt x="270800" y="0"/>
                    </a:cubicBezTo>
                    <a:lnTo>
                      <a:pt x="0" y="307835"/>
                    </a:lnTo>
                    <a:lnTo>
                      <a:pt x="126246" y="477102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E22F3B2A-534D-4307-B107-A817BF5E66EA}"/>
                  </a:ext>
                </a:extLst>
              </p:cNvPr>
              <p:cNvSpPr/>
              <p:nvPr/>
            </p:nvSpPr>
            <p:spPr>
              <a:xfrm>
                <a:off x="5753161" y="5094415"/>
                <a:ext cx="595540" cy="446905"/>
              </a:xfrm>
              <a:custGeom>
                <a:avLst/>
                <a:gdLst>
                  <a:gd name="connsiteX0" fmla="*/ 580896 w 595540"/>
                  <a:gd name="connsiteY0" fmla="*/ 115130 h 446905"/>
                  <a:gd name="connsiteX1" fmla="*/ 238278 w 595540"/>
                  <a:gd name="connsiteY1" fmla="*/ 37115 h 446905"/>
                  <a:gd name="connsiteX2" fmla="*/ 226167 w 595540"/>
                  <a:gd name="connsiteY2" fmla="*/ 25145 h 446905"/>
                  <a:gd name="connsiteX3" fmla="*/ 193074 w 595540"/>
                  <a:gd name="connsiteY3" fmla="*/ 79 h 446905"/>
                  <a:gd name="connsiteX4" fmla="*/ 15076 w 595540"/>
                  <a:gd name="connsiteY4" fmla="*/ 9 h 446905"/>
                  <a:gd name="connsiteX5" fmla="*/ 571 w 595540"/>
                  <a:gd name="connsiteY5" fmla="*/ 16344 h 446905"/>
                  <a:gd name="connsiteX6" fmla="*/ 321644 w 595540"/>
                  <a:gd name="connsiteY6" fmla="*/ 446905 h 446905"/>
                  <a:gd name="connsiteX7" fmla="*/ 592444 w 595540"/>
                  <a:gd name="connsiteY7" fmla="*/ 138999 h 446905"/>
                  <a:gd name="connsiteX8" fmla="*/ 593500 w 595540"/>
                  <a:gd name="connsiteY8" fmla="*/ 135831 h 446905"/>
                  <a:gd name="connsiteX9" fmla="*/ 580896 w 595540"/>
                  <a:gd name="connsiteY9" fmla="*/ 115130 h 446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5540" h="446905">
                    <a:moveTo>
                      <a:pt x="580896" y="115130"/>
                    </a:moveTo>
                    <a:cubicBezTo>
                      <a:pt x="466549" y="89641"/>
                      <a:pt x="352554" y="62885"/>
                      <a:pt x="238278" y="37115"/>
                    </a:cubicBezTo>
                    <a:cubicBezTo>
                      <a:pt x="230321" y="35284"/>
                      <a:pt x="226026" y="32961"/>
                      <a:pt x="226167" y="25145"/>
                    </a:cubicBezTo>
                    <a:cubicBezTo>
                      <a:pt x="226590" y="1487"/>
                      <a:pt x="210466" y="79"/>
                      <a:pt x="193074" y="79"/>
                    </a:cubicBezTo>
                    <a:cubicBezTo>
                      <a:pt x="133718" y="220"/>
                      <a:pt x="74362" y="924"/>
                      <a:pt x="15076" y="9"/>
                    </a:cubicBezTo>
                    <a:cubicBezTo>
                      <a:pt x="-344" y="-273"/>
                      <a:pt x="-978" y="6345"/>
                      <a:pt x="571" y="16344"/>
                    </a:cubicBezTo>
                    <a:lnTo>
                      <a:pt x="321644" y="446905"/>
                    </a:lnTo>
                    <a:lnTo>
                      <a:pt x="592444" y="138999"/>
                    </a:lnTo>
                    <a:cubicBezTo>
                      <a:pt x="592796" y="137943"/>
                      <a:pt x="593148" y="136887"/>
                      <a:pt x="593500" y="135831"/>
                    </a:cubicBezTo>
                    <a:cubicBezTo>
                      <a:pt x="598076" y="121749"/>
                      <a:pt x="595401" y="118299"/>
                      <a:pt x="580896" y="115130"/>
                    </a:cubicBez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99243B43-6B41-49CD-81D4-47EAD9C5E96E}"/>
                  </a:ext>
                </a:extLst>
              </p:cNvPr>
              <p:cNvSpPr/>
              <p:nvPr/>
            </p:nvSpPr>
            <p:spPr>
              <a:xfrm>
                <a:off x="5753733" y="5110758"/>
                <a:ext cx="321072" cy="666155"/>
              </a:xfrm>
              <a:custGeom>
                <a:avLst/>
                <a:gdLst>
                  <a:gd name="connsiteX0" fmla="*/ 0 w 321072"/>
                  <a:gd name="connsiteY0" fmla="*/ 0 h 666155"/>
                  <a:gd name="connsiteX1" fmla="*/ 422 w 321072"/>
                  <a:gd name="connsiteY1" fmla="*/ 2465 h 666155"/>
                  <a:gd name="connsiteX2" fmla="*/ 51541 w 321072"/>
                  <a:gd name="connsiteY2" fmla="*/ 294739 h 666155"/>
                  <a:gd name="connsiteX3" fmla="*/ 109348 w 321072"/>
                  <a:gd name="connsiteY3" fmla="*/ 630598 h 666155"/>
                  <a:gd name="connsiteX4" fmla="*/ 113925 w 321072"/>
                  <a:gd name="connsiteY4" fmla="*/ 666156 h 666155"/>
                  <a:gd name="connsiteX5" fmla="*/ 321073 w 321072"/>
                  <a:gd name="connsiteY5" fmla="*/ 430561 h 666155"/>
                  <a:gd name="connsiteX6" fmla="*/ 0 w 321072"/>
                  <a:gd name="connsiteY6" fmla="*/ 0 h 66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072" h="666155">
                    <a:moveTo>
                      <a:pt x="0" y="0"/>
                    </a:moveTo>
                    <a:cubicBezTo>
                      <a:pt x="141" y="775"/>
                      <a:pt x="282" y="1620"/>
                      <a:pt x="422" y="2465"/>
                    </a:cubicBezTo>
                    <a:cubicBezTo>
                      <a:pt x="17462" y="99913"/>
                      <a:pt x="34642" y="197291"/>
                      <a:pt x="51541" y="294739"/>
                    </a:cubicBezTo>
                    <a:cubicBezTo>
                      <a:pt x="70904" y="406692"/>
                      <a:pt x="89422" y="518786"/>
                      <a:pt x="109348" y="630598"/>
                    </a:cubicBezTo>
                    <a:cubicBezTo>
                      <a:pt x="111460" y="642568"/>
                      <a:pt x="113009" y="654467"/>
                      <a:pt x="113925" y="666156"/>
                    </a:cubicBezTo>
                    <a:lnTo>
                      <a:pt x="321073" y="43056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34F29AA1-8078-4D96-92B3-4586A98F8409}"/>
                  </a:ext>
                </a:extLst>
              </p:cNvPr>
              <p:cNvSpPr/>
              <p:nvPr/>
            </p:nvSpPr>
            <p:spPr>
              <a:xfrm>
                <a:off x="5708921" y="5541320"/>
                <a:ext cx="563106" cy="1317400"/>
              </a:xfrm>
              <a:custGeom>
                <a:avLst/>
                <a:gdLst>
                  <a:gd name="connsiteX0" fmla="*/ 158736 w 563106"/>
                  <a:gd name="connsiteY0" fmla="*/ 235664 h 1317400"/>
                  <a:gd name="connsiteX1" fmla="*/ 110504 w 563106"/>
                  <a:gd name="connsiteY1" fmla="*/ 420281 h 1317400"/>
                  <a:gd name="connsiteX2" fmla="*/ 61991 w 563106"/>
                  <a:gd name="connsiteY2" fmla="*/ 497029 h 1317400"/>
                  <a:gd name="connsiteX3" fmla="*/ 45163 w 563106"/>
                  <a:gd name="connsiteY3" fmla="*/ 648412 h 1317400"/>
                  <a:gd name="connsiteX4" fmla="*/ 55302 w 563106"/>
                  <a:gd name="connsiteY4" fmla="*/ 675661 h 1317400"/>
                  <a:gd name="connsiteX5" fmla="*/ 54598 w 563106"/>
                  <a:gd name="connsiteY5" fmla="*/ 807611 h 1317400"/>
                  <a:gd name="connsiteX6" fmla="*/ 945 w 563106"/>
                  <a:gd name="connsiteY6" fmla="*/ 1083621 h 1317400"/>
                  <a:gd name="connsiteX7" fmla="*/ 137190 w 563106"/>
                  <a:gd name="connsiteY7" fmla="*/ 1285276 h 1317400"/>
                  <a:gd name="connsiteX8" fmla="*/ 330115 w 563106"/>
                  <a:gd name="connsiteY8" fmla="*/ 1316821 h 1317400"/>
                  <a:gd name="connsiteX9" fmla="*/ 377924 w 563106"/>
                  <a:gd name="connsiteY9" fmla="*/ 1235637 h 1317400"/>
                  <a:gd name="connsiteX10" fmla="*/ 373418 w 563106"/>
                  <a:gd name="connsiteY10" fmla="*/ 1226906 h 1317400"/>
                  <a:gd name="connsiteX11" fmla="*/ 336664 w 563106"/>
                  <a:gd name="connsiteY11" fmla="*/ 1154454 h 1317400"/>
                  <a:gd name="connsiteX12" fmla="*/ 369897 w 563106"/>
                  <a:gd name="connsiteY12" fmla="*/ 1156777 h 1317400"/>
                  <a:gd name="connsiteX13" fmla="*/ 500157 w 563106"/>
                  <a:gd name="connsiteY13" fmla="*/ 1163325 h 1317400"/>
                  <a:gd name="connsiteX14" fmla="*/ 560992 w 563106"/>
                  <a:gd name="connsiteY14" fmla="*/ 1108898 h 1317400"/>
                  <a:gd name="connsiteX15" fmla="*/ 558105 w 563106"/>
                  <a:gd name="connsiteY15" fmla="*/ 1024264 h 1317400"/>
                  <a:gd name="connsiteX16" fmla="*/ 535151 w 563106"/>
                  <a:gd name="connsiteY16" fmla="*/ 764660 h 1317400"/>
                  <a:gd name="connsiteX17" fmla="*/ 522900 w 563106"/>
                  <a:gd name="connsiteY17" fmla="*/ 595886 h 1317400"/>
                  <a:gd name="connsiteX18" fmla="*/ 452982 w 563106"/>
                  <a:gd name="connsiteY18" fmla="*/ 348814 h 1317400"/>
                  <a:gd name="connsiteX19" fmla="*/ 451503 w 563106"/>
                  <a:gd name="connsiteY19" fmla="*/ 326213 h 1317400"/>
                  <a:gd name="connsiteX20" fmla="*/ 492130 w 563106"/>
                  <a:gd name="connsiteY20" fmla="*/ 169408 h 1317400"/>
                  <a:gd name="connsiteX21" fmla="*/ 365884 w 563106"/>
                  <a:gd name="connsiteY21" fmla="*/ 0 h 1317400"/>
                  <a:gd name="connsiteX22" fmla="*/ 158736 w 563106"/>
                  <a:gd name="connsiteY22" fmla="*/ 235664 h 131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106" h="1317400">
                    <a:moveTo>
                      <a:pt x="158736" y="235664"/>
                    </a:moveTo>
                    <a:cubicBezTo>
                      <a:pt x="164087" y="301569"/>
                      <a:pt x="150287" y="363249"/>
                      <a:pt x="110504" y="420281"/>
                    </a:cubicBezTo>
                    <a:cubicBezTo>
                      <a:pt x="93183" y="445066"/>
                      <a:pt x="78116" y="471400"/>
                      <a:pt x="61991" y="497029"/>
                    </a:cubicBezTo>
                    <a:cubicBezTo>
                      <a:pt x="31997" y="544767"/>
                      <a:pt x="21646" y="594689"/>
                      <a:pt x="45163" y="648412"/>
                    </a:cubicBezTo>
                    <a:cubicBezTo>
                      <a:pt x="49036" y="657284"/>
                      <a:pt x="51712" y="666648"/>
                      <a:pt x="55302" y="675661"/>
                    </a:cubicBezTo>
                    <a:cubicBezTo>
                      <a:pt x="72976" y="719808"/>
                      <a:pt x="70018" y="763252"/>
                      <a:pt x="54598" y="807611"/>
                    </a:cubicBezTo>
                    <a:cubicBezTo>
                      <a:pt x="23547" y="896962"/>
                      <a:pt x="-5673" y="986806"/>
                      <a:pt x="945" y="1083621"/>
                    </a:cubicBezTo>
                    <a:cubicBezTo>
                      <a:pt x="7282" y="1177478"/>
                      <a:pt x="47628" y="1248241"/>
                      <a:pt x="137190" y="1285276"/>
                    </a:cubicBezTo>
                    <a:cubicBezTo>
                      <a:pt x="198870" y="1310765"/>
                      <a:pt x="263577" y="1319919"/>
                      <a:pt x="330115" y="1316821"/>
                    </a:cubicBezTo>
                    <a:cubicBezTo>
                      <a:pt x="386022" y="1314216"/>
                      <a:pt x="402709" y="1285981"/>
                      <a:pt x="377924" y="1235637"/>
                    </a:cubicBezTo>
                    <a:cubicBezTo>
                      <a:pt x="376446" y="1232680"/>
                      <a:pt x="374897" y="1229793"/>
                      <a:pt x="373418" y="1226906"/>
                    </a:cubicBezTo>
                    <a:cubicBezTo>
                      <a:pt x="361659" y="1203671"/>
                      <a:pt x="349830" y="1180435"/>
                      <a:pt x="336664" y="1154454"/>
                    </a:cubicBezTo>
                    <a:cubicBezTo>
                      <a:pt x="350253" y="1155439"/>
                      <a:pt x="360040" y="1156354"/>
                      <a:pt x="369897" y="1156777"/>
                    </a:cubicBezTo>
                    <a:cubicBezTo>
                      <a:pt x="413341" y="1158678"/>
                      <a:pt x="456573" y="1164733"/>
                      <a:pt x="500157" y="1163325"/>
                    </a:cubicBezTo>
                    <a:cubicBezTo>
                      <a:pt x="536841" y="1162128"/>
                      <a:pt x="555359" y="1144596"/>
                      <a:pt x="560992" y="1108898"/>
                    </a:cubicBezTo>
                    <a:cubicBezTo>
                      <a:pt x="565498" y="1080382"/>
                      <a:pt x="561978" y="1052217"/>
                      <a:pt x="558105" y="1024264"/>
                    </a:cubicBezTo>
                    <a:cubicBezTo>
                      <a:pt x="545995" y="938081"/>
                      <a:pt x="535996" y="851969"/>
                      <a:pt x="535151" y="764660"/>
                    </a:cubicBezTo>
                    <a:cubicBezTo>
                      <a:pt x="534659" y="708331"/>
                      <a:pt x="529730" y="651792"/>
                      <a:pt x="522900" y="595886"/>
                    </a:cubicBezTo>
                    <a:cubicBezTo>
                      <a:pt x="512409" y="510196"/>
                      <a:pt x="487624" y="427956"/>
                      <a:pt x="452982" y="348814"/>
                    </a:cubicBezTo>
                    <a:cubicBezTo>
                      <a:pt x="449602" y="341140"/>
                      <a:pt x="449532" y="334451"/>
                      <a:pt x="451503" y="326213"/>
                    </a:cubicBezTo>
                    <a:cubicBezTo>
                      <a:pt x="464389" y="273757"/>
                      <a:pt x="477978" y="221442"/>
                      <a:pt x="492130" y="169408"/>
                    </a:cubicBezTo>
                    <a:lnTo>
                      <a:pt x="365884" y="0"/>
                    </a:lnTo>
                    <a:lnTo>
                      <a:pt x="158736" y="235664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844D848C-48D9-4E65-BBB1-C3F6AA7378C8}"/>
                  </a:ext>
                </a:extLst>
              </p:cNvPr>
              <p:cNvSpPr/>
              <p:nvPr/>
            </p:nvSpPr>
            <p:spPr>
              <a:xfrm>
                <a:off x="5266243" y="3268014"/>
                <a:ext cx="1605560" cy="1944858"/>
              </a:xfrm>
              <a:custGeom>
                <a:avLst/>
                <a:gdLst>
                  <a:gd name="connsiteX0" fmla="*/ 486574 w 1605560"/>
                  <a:gd name="connsiteY0" fmla="*/ 1826198 h 1944858"/>
                  <a:gd name="connsiteX1" fmla="*/ 680063 w 1605560"/>
                  <a:gd name="connsiteY1" fmla="*/ 1826550 h 1944858"/>
                  <a:gd name="connsiteX2" fmla="*/ 713156 w 1605560"/>
                  <a:gd name="connsiteY2" fmla="*/ 1851617 h 1944858"/>
                  <a:gd name="connsiteX3" fmla="*/ 725267 w 1605560"/>
                  <a:gd name="connsiteY3" fmla="*/ 1863587 h 1944858"/>
                  <a:gd name="connsiteX4" fmla="*/ 1082390 w 1605560"/>
                  <a:gd name="connsiteY4" fmla="*/ 1944840 h 1944858"/>
                  <a:gd name="connsiteX5" fmla="*/ 1233139 w 1605560"/>
                  <a:gd name="connsiteY5" fmla="*/ 1516251 h 1944858"/>
                  <a:gd name="connsiteX6" fmla="*/ 1280455 w 1605560"/>
                  <a:gd name="connsiteY6" fmla="*/ 1207288 h 1944858"/>
                  <a:gd name="connsiteX7" fmla="*/ 1301367 w 1605560"/>
                  <a:gd name="connsiteY7" fmla="*/ 970850 h 1944858"/>
                  <a:gd name="connsiteX8" fmla="*/ 1313830 w 1605560"/>
                  <a:gd name="connsiteY8" fmla="*/ 749760 h 1944858"/>
                  <a:gd name="connsiteX9" fmla="*/ 1327278 w 1605560"/>
                  <a:gd name="connsiteY9" fmla="*/ 722159 h 1944858"/>
                  <a:gd name="connsiteX10" fmla="*/ 1408673 w 1605560"/>
                  <a:gd name="connsiteY10" fmla="*/ 635765 h 1944858"/>
                  <a:gd name="connsiteX11" fmla="*/ 1529991 w 1605560"/>
                  <a:gd name="connsiteY11" fmla="*/ 492339 h 1944858"/>
                  <a:gd name="connsiteX12" fmla="*/ 1575335 w 1605560"/>
                  <a:gd name="connsiteY12" fmla="*/ 422843 h 1944858"/>
                  <a:gd name="connsiteX13" fmla="*/ 1605471 w 1605560"/>
                  <a:gd name="connsiteY13" fmla="*/ 329901 h 1944858"/>
                  <a:gd name="connsiteX14" fmla="*/ 1580334 w 1605560"/>
                  <a:gd name="connsiteY14" fmla="*/ 252309 h 1944858"/>
                  <a:gd name="connsiteX15" fmla="*/ 1514289 w 1605560"/>
                  <a:gd name="connsiteY15" fmla="*/ 187672 h 1944858"/>
                  <a:gd name="connsiteX16" fmla="*/ 1330517 w 1605560"/>
                  <a:gd name="connsiteY16" fmla="*/ 106418 h 1944858"/>
                  <a:gd name="connsiteX17" fmla="*/ 1012331 w 1605560"/>
                  <a:gd name="connsiteY17" fmla="*/ 89237 h 1944858"/>
                  <a:gd name="connsiteX18" fmla="*/ 970155 w 1605560"/>
                  <a:gd name="connsiteY18" fmla="*/ 98743 h 1944858"/>
                  <a:gd name="connsiteX19" fmla="*/ 847359 w 1605560"/>
                  <a:gd name="connsiteY19" fmla="*/ 153593 h 1944858"/>
                  <a:gd name="connsiteX20" fmla="*/ 812224 w 1605560"/>
                  <a:gd name="connsiteY20" fmla="*/ 146974 h 1944858"/>
                  <a:gd name="connsiteX21" fmla="*/ 711185 w 1605560"/>
                  <a:gd name="connsiteY21" fmla="*/ 67832 h 1944858"/>
                  <a:gd name="connsiteX22" fmla="*/ 483265 w 1605560"/>
                  <a:gd name="connsiteY22" fmla="*/ 27 h 1944858"/>
                  <a:gd name="connsiteX23" fmla="*/ 168388 w 1605560"/>
                  <a:gd name="connsiteY23" fmla="*/ 86984 h 1944858"/>
                  <a:gd name="connsiteX24" fmla="*/ 48197 w 1605560"/>
                  <a:gd name="connsiteY24" fmla="*/ 179222 h 1944858"/>
                  <a:gd name="connsiteX25" fmla="*/ 13555 w 1605560"/>
                  <a:gd name="connsiteY25" fmla="*/ 369049 h 1944858"/>
                  <a:gd name="connsiteX26" fmla="*/ 103681 w 1605560"/>
                  <a:gd name="connsiteY26" fmla="*/ 499943 h 1944858"/>
                  <a:gd name="connsiteX27" fmla="*/ 213733 w 1605560"/>
                  <a:gd name="connsiteY27" fmla="*/ 583028 h 1944858"/>
                  <a:gd name="connsiteX28" fmla="*/ 320264 w 1605560"/>
                  <a:gd name="connsiteY28" fmla="*/ 647735 h 1944858"/>
                  <a:gd name="connsiteX29" fmla="*/ 382437 w 1605560"/>
                  <a:gd name="connsiteY29" fmla="*/ 759477 h 1944858"/>
                  <a:gd name="connsiteX30" fmla="*/ 375185 w 1605560"/>
                  <a:gd name="connsiteY30" fmla="*/ 848053 h 1944858"/>
                  <a:gd name="connsiteX31" fmla="*/ 348006 w 1605560"/>
                  <a:gd name="connsiteY31" fmla="*/ 1024080 h 1944858"/>
                  <a:gd name="connsiteX32" fmla="*/ 341669 w 1605560"/>
                  <a:gd name="connsiteY32" fmla="*/ 1264814 h 1944858"/>
                  <a:gd name="connsiteX33" fmla="*/ 380888 w 1605560"/>
                  <a:gd name="connsiteY33" fmla="*/ 1500761 h 1944858"/>
                  <a:gd name="connsiteX34" fmla="*/ 486574 w 1605560"/>
                  <a:gd name="connsiteY34" fmla="*/ 1826198 h 194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605560" h="1944858">
                    <a:moveTo>
                      <a:pt x="486574" y="1826198"/>
                    </a:moveTo>
                    <a:cubicBezTo>
                      <a:pt x="545931" y="1827184"/>
                      <a:pt x="620707" y="1826621"/>
                      <a:pt x="680063" y="1826550"/>
                    </a:cubicBezTo>
                    <a:cubicBezTo>
                      <a:pt x="697454" y="1826550"/>
                      <a:pt x="713508" y="1827959"/>
                      <a:pt x="713156" y="1851617"/>
                    </a:cubicBezTo>
                    <a:cubicBezTo>
                      <a:pt x="713015" y="1859432"/>
                      <a:pt x="717310" y="1861756"/>
                      <a:pt x="725267" y="1863587"/>
                    </a:cubicBezTo>
                    <a:cubicBezTo>
                      <a:pt x="839543" y="1889357"/>
                      <a:pt x="968043" y="1919352"/>
                      <a:pt x="1082390" y="1944840"/>
                    </a:cubicBezTo>
                    <a:cubicBezTo>
                      <a:pt x="1096824" y="1948079"/>
                      <a:pt x="1230393" y="1530192"/>
                      <a:pt x="1233139" y="1516251"/>
                    </a:cubicBezTo>
                    <a:cubicBezTo>
                      <a:pt x="1253558" y="1414015"/>
                      <a:pt x="1269471" y="1311004"/>
                      <a:pt x="1280455" y="1207288"/>
                    </a:cubicBezTo>
                    <a:cubicBezTo>
                      <a:pt x="1288834" y="1128569"/>
                      <a:pt x="1295734" y="1049780"/>
                      <a:pt x="1301367" y="970850"/>
                    </a:cubicBezTo>
                    <a:cubicBezTo>
                      <a:pt x="1306577" y="897200"/>
                      <a:pt x="1310802" y="823480"/>
                      <a:pt x="1313830" y="749760"/>
                    </a:cubicBezTo>
                    <a:cubicBezTo>
                      <a:pt x="1314323" y="738283"/>
                      <a:pt x="1319463" y="729623"/>
                      <a:pt x="1327278" y="722159"/>
                    </a:cubicBezTo>
                    <a:cubicBezTo>
                      <a:pt x="1356006" y="694910"/>
                      <a:pt x="1381635" y="664634"/>
                      <a:pt x="1408673" y="635765"/>
                    </a:cubicBezTo>
                    <a:cubicBezTo>
                      <a:pt x="1451412" y="590069"/>
                      <a:pt x="1494152" y="544090"/>
                      <a:pt x="1529991" y="492339"/>
                    </a:cubicBezTo>
                    <a:cubicBezTo>
                      <a:pt x="1546044" y="469737"/>
                      <a:pt x="1561605" y="446924"/>
                      <a:pt x="1575335" y="422843"/>
                    </a:cubicBezTo>
                    <a:cubicBezTo>
                      <a:pt x="1591811" y="393975"/>
                      <a:pt x="1604415" y="363769"/>
                      <a:pt x="1605471" y="329901"/>
                    </a:cubicBezTo>
                    <a:cubicBezTo>
                      <a:pt x="1606597" y="300962"/>
                      <a:pt x="1597022" y="275262"/>
                      <a:pt x="1580334" y="252309"/>
                    </a:cubicBezTo>
                    <a:cubicBezTo>
                      <a:pt x="1561957" y="227172"/>
                      <a:pt x="1540904" y="204570"/>
                      <a:pt x="1514289" y="187672"/>
                    </a:cubicBezTo>
                    <a:cubicBezTo>
                      <a:pt x="1457116" y="151269"/>
                      <a:pt x="1396069" y="123175"/>
                      <a:pt x="1330517" y="106418"/>
                    </a:cubicBezTo>
                    <a:cubicBezTo>
                      <a:pt x="1225816" y="79591"/>
                      <a:pt x="1119144" y="80295"/>
                      <a:pt x="1012331" y="89237"/>
                    </a:cubicBezTo>
                    <a:cubicBezTo>
                      <a:pt x="998038" y="90434"/>
                      <a:pt x="983815" y="92687"/>
                      <a:pt x="970155" y="98743"/>
                    </a:cubicBezTo>
                    <a:cubicBezTo>
                      <a:pt x="929176" y="116909"/>
                      <a:pt x="888197" y="135216"/>
                      <a:pt x="847359" y="153593"/>
                    </a:cubicBezTo>
                    <a:cubicBezTo>
                      <a:pt x="832995" y="160071"/>
                      <a:pt x="823349" y="157465"/>
                      <a:pt x="812224" y="146974"/>
                    </a:cubicBezTo>
                    <a:cubicBezTo>
                      <a:pt x="780962" y="117613"/>
                      <a:pt x="747869" y="90364"/>
                      <a:pt x="711185" y="67832"/>
                    </a:cubicBezTo>
                    <a:cubicBezTo>
                      <a:pt x="641196" y="24952"/>
                      <a:pt x="566772" y="-959"/>
                      <a:pt x="483265" y="27"/>
                    </a:cubicBezTo>
                    <a:cubicBezTo>
                      <a:pt x="370326" y="1365"/>
                      <a:pt x="266330" y="32557"/>
                      <a:pt x="168388" y="86984"/>
                    </a:cubicBezTo>
                    <a:cubicBezTo>
                      <a:pt x="123748" y="111769"/>
                      <a:pt x="81502" y="139792"/>
                      <a:pt x="48197" y="179222"/>
                    </a:cubicBezTo>
                    <a:cubicBezTo>
                      <a:pt x="459" y="235762"/>
                      <a:pt x="-13271" y="298216"/>
                      <a:pt x="13555" y="369049"/>
                    </a:cubicBezTo>
                    <a:cubicBezTo>
                      <a:pt x="32989" y="420379"/>
                      <a:pt x="65800" y="461780"/>
                      <a:pt x="103681" y="499943"/>
                    </a:cubicBezTo>
                    <a:cubicBezTo>
                      <a:pt x="135507" y="534092"/>
                      <a:pt x="173528" y="560074"/>
                      <a:pt x="213733" y="583028"/>
                    </a:cubicBezTo>
                    <a:cubicBezTo>
                      <a:pt x="249854" y="603658"/>
                      <a:pt x="285129" y="625555"/>
                      <a:pt x="320264" y="647735"/>
                    </a:cubicBezTo>
                    <a:cubicBezTo>
                      <a:pt x="360821" y="673365"/>
                      <a:pt x="383845" y="709274"/>
                      <a:pt x="382437" y="759477"/>
                    </a:cubicBezTo>
                    <a:cubicBezTo>
                      <a:pt x="381592" y="789190"/>
                      <a:pt x="379973" y="818622"/>
                      <a:pt x="375185" y="848053"/>
                    </a:cubicBezTo>
                    <a:cubicBezTo>
                      <a:pt x="365750" y="906635"/>
                      <a:pt x="356455" y="965287"/>
                      <a:pt x="348006" y="1024080"/>
                    </a:cubicBezTo>
                    <a:cubicBezTo>
                      <a:pt x="336529" y="1104137"/>
                      <a:pt x="335896" y="1184335"/>
                      <a:pt x="341669" y="1264814"/>
                    </a:cubicBezTo>
                    <a:cubicBezTo>
                      <a:pt x="347443" y="1344730"/>
                      <a:pt x="363637" y="1422816"/>
                      <a:pt x="380888" y="1500761"/>
                    </a:cubicBezTo>
                    <a:cubicBezTo>
                      <a:pt x="386591" y="1526953"/>
                      <a:pt x="471084" y="1825917"/>
                      <a:pt x="486574" y="1826198"/>
                    </a:cubicBezTo>
                    <a:close/>
                  </a:path>
                </a:pathLst>
              </a:custGeom>
              <a:solidFill>
                <a:srgbClr val="010100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79" name="Text Placeholder 4">
            <a:extLst>
              <a:ext uri="{FF2B5EF4-FFF2-40B4-BE49-F238E27FC236}">
                <a16:creationId xmlns="" xmlns:a16="http://schemas.microsoft.com/office/drawing/2014/main" id="{7344A23B-2389-4CFC-8920-E29843BE20B3}"/>
              </a:ext>
            </a:extLst>
          </p:cNvPr>
          <p:cNvSpPr txBox="1">
            <a:spLocks/>
          </p:cNvSpPr>
          <p:nvPr/>
        </p:nvSpPr>
        <p:spPr>
          <a:xfrm>
            <a:off x="3779559" y="2994338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 Placeholder 5">
            <a:extLst>
              <a:ext uri="{FF2B5EF4-FFF2-40B4-BE49-F238E27FC236}">
                <a16:creationId xmlns="" xmlns:a16="http://schemas.microsoft.com/office/drawing/2014/main" id="{87162A43-C45E-432C-B41C-37390FC74FF9}"/>
              </a:ext>
            </a:extLst>
          </p:cNvPr>
          <p:cNvSpPr txBox="1">
            <a:spLocks/>
          </p:cNvSpPr>
          <p:nvPr/>
        </p:nvSpPr>
        <p:spPr>
          <a:xfrm>
            <a:off x="3779559" y="3271337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83" name="Text Placeholder 6">
            <a:extLst>
              <a:ext uri="{FF2B5EF4-FFF2-40B4-BE49-F238E27FC236}">
                <a16:creationId xmlns="" xmlns:a16="http://schemas.microsoft.com/office/drawing/2014/main" id="{B95429B3-42B3-4768-AA05-C38AFAC473FB}"/>
              </a:ext>
            </a:extLst>
          </p:cNvPr>
          <p:cNvSpPr txBox="1">
            <a:spLocks/>
          </p:cNvSpPr>
          <p:nvPr/>
        </p:nvSpPr>
        <p:spPr>
          <a:xfrm>
            <a:off x="6588593" y="2994338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 Placeholder 7">
            <a:extLst>
              <a:ext uri="{FF2B5EF4-FFF2-40B4-BE49-F238E27FC236}">
                <a16:creationId xmlns="" xmlns:a16="http://schemas.microsoft.com/office/drawing/2014/main" id="{1DC63CAC-38F3-4B3B-A725-8121D50B22B1}"/>
              </a:ext>
            </a:extLst>
          </p:cNvPr>
          <p:cNvSpPr txBox="1">
            <a:spLocks/>
          </p:cNvSpPr>
          <p:nvPr/>
        </p:nvSpPr>
        <p:spPr>
          <a:xfrm>
            <a:off x="6588593" y="3271337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87" name="Text Placeholder 8">
            <a:extLst>
              <a:ext uri="{FF2B5EF4-FFF2-40B4-BE49-F238E27FC236}">
                <a16:creationId xmlns="" xmlns:a16="http://schemas.microsoft.com/office/drawing/2014/main" id="{0AF043DF-EF64-43ED-B5C7-E4AE027B6426}"/>
              </a:ext>
            </a:extLst>
          </p:cNvPr>
          <p:cNvSpPr txBox="1">
            <a:spLocks/>
          </p:cNvSpPr>
          <p:nvPr/>
        </p:nvSpPr>
        <p:spPr>
          <a:xfrm>
            <a:off x="3779559" y="5222348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 Placeholder 29">
            <a:extLst>
              <a:ext uri="{FF2B5EF4-FFF2-40B4-BE49-F238E27FC236}">
                <a16:creationId xmlns="" xmlns:a16="http://schemas.microsoft.com/office/drawing/2014/main" id="{036EAD5E-F728-426D-865B-FFD4B4762660}"/>
              </a:ext>
            </a:extLst>
          </p:cNvPr>
          <p:cNvSpPr txBox="1">
            <a:spLocks/>
          </p:cNvSpPr>
          <p:nvPr/>
        </p:nvSpPr>
        <p:spPr>
          <a:xfrm>
            <a:off x="3779559" y="5499347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91" name="Text Placeholder 30">
            <a:extLst>
              <a:ext uri="{FF2B5EF4-FFF2-40B4-BE49-F238E27FC236}">
                <a16:creationId xmlns="" xmlns:a16="http://schemas.microsoft.com/office/drawing/2014/main" id="{732A20EE-A290-4352-B2FC-872E9FD8D380}"/>
              </a:ext>
            </a:extLst>
          </p:cNvPr>
          <p:cNvSpPr txBox="1">
            <a:spLocks/>
          </p:cNvSpPr>
          <p:nvPr/>
        </p:nvSpPr>
        <p:spPr>
          <a:xfrm>
            <a:off x="6588593" y="5222348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3" name="Text Placeholder 31">
            <a:extLst>
              <a:ext uri="{FF2B5EF4-FFF2-40B4-BE49-F238E27FC236}">
                <a16:creationId xmlns="" xmlns:a16="http://schemas.microsoft.com/office/drawing/2014/main" id="{67CD0CAE-606B-4B22-843C-9CA80A2D3762}"/>
              </a:ext>
            </a:extLst>
          </p:cNvPr>
          <p:cNvSpPr txBox="1">
            <a:spLocks/>
          </p:cNvSpPr>
          <p:nvPr/>
        </p:nvSpPr>
        <p:spPr>
          <a:xfrm>
            <a:off x="6588593" y="5499347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95" name="Oval 4">
            <a:extLst>
              <a:ext uri="{FF2B5EF4-FFF2-40B4-BE49-F238E27FC236}">
                <a16:creationId xmlns="" xmlns:a16="http://schemas.microsoft.com/office/drawing/2014/main" id="{034D3887-F2CC-4ABF-B2CC-4C973D984D86}"/>
              </a:ext>
            </a:extLst>
          </p:cNvPr>
          <p:cNvSpPr/>
          <p:nvPr/>
        </p:nvSpPr>
        <p:spPr>
          <a:xfrm>
            <a:off x="4499289" y="2139946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97" name="Oval 18">
            <a:extLst>
              <a:ext uri="{FF2B5EF4-FFF2-40B4-BE49-F238E27FC236}">
                <a16:creationId xmlns="" xmlns:a16="http://schemas.microsoft.com/office/drawing/2014/main" id="{C5316071-172F-42AE-A310-69D62C5D0BAA}"/>
              </a:ext>
            </a:extLst>
          </p:cNvPr>
          <p:cNvSpPr/>
          <p:nvPr/>
        </p:nvSpPr>
        <p:spPr>
          <a:xfrm>
            <a:off x="7308323" y="2139946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99" name="Oval 19">
            <a:extLst>
              <a:ext uri="{FF2B5EF4-FFF2-40B4-BE49-F238E27FC236}">
                <a16:creationId xmlns="" xmlns:a16="http://schemas.microsoft.com/office/drawing/2014/main" id="{CA5B33DC-BC4E-4B5B-A803-44903B15A8F3}"/>
              </a:ext>
            </a:extLst>
          </p:cNvPr>
          <p:cNvSpPr/>
          <p:nvPr/>
        </p:nvSpPr>
        <p:spPr>
          <a:xfrm>
            <a:off x="7308323" y="4367957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01" name="Oval 20">
            <a:extLst>
              <a:ext uri="{FF2B5EF4-FFF2-40B4-BE49-F238E27FC236}">
                <a16:creationId xmlns="" xmlns:a16="http://schemas.microsoft.com/office/drawing/2014/main" id="{C13CCE55-8C7B-4C8F-BF74-8EBFD0545F24}"/>
              </a:ext>
            </a:extLst>
          </p:cNvPr>
          <p:cNvSpPr/>
          <p:nvPr/>
        </p:nvSpPr>
        <p:spPr>
          <a:xfrm>
            <a:off x="4499289" y="4367957"/>
            <a:ext cx="754393" cy="75439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03" name="Text Placeholder 6">
            <a:extLst>
              <a:ext uri="{FF2B5EF4-FFF2-40B4-BE49-F238E27FC236}">
                <a16:creationId xmlns="" xmlns:a16="http://schemas.microsoft.com/office/drawing/2014/main" id="{FD4DEAD9-FFD6-48C0-B515-3D5EF888DCC5}"/>
              </a:ext>
            </a:extLst>
          </p:cNvPr>
          <p:cNvSpPr txBox="1">
            <a:spLocks/>
          </p:cNvSpPr>
          <p:nvPr/>
        </p:nvSpPr>
        <p:spPr>
          <a:xfrm>
            <a:off x="9401196" y="2994652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5" name="Text Placeholder 7">
            <a:extLst>
              <a:ext uri="{FF2B5EF4-FFF2-40B4-BE49-F238E27FC236}">
                <a16:creationId xmlns="" xmlns:a16="http://schemas.microsoft.com/office/drawing/2014/main" id="{8B829E9F-3F52-42FD-B2C9-14992DCE9C65}"/>
              </a:ext>
            </a:extLst>
          </p:cNvPr>
          <p:cNvSpPr txBox="1">
            <a:spLocks/>
          </p:cNvSpPr>
          <p:nvPr/>
        </p:nvSpPr>
        <p:spPr>
          <a:xfrm>
            <a:off x="9401196" y="3271651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07" name="Text Placeholder 30">
            <a:extLst>
              <a:ext uri="{FF2B5EF4-FFF2-40B4-BE49-F238E27FC236}">
                <a16:creationId xmlns="" xmlns:a16="http://schemas.microsoft.com/office/drawing/2014/main" id="{8C115945-FFD9-43FB-BC68-996047FEC4EB}"/>
              </a:ext>
            </a:extLst>
          </p:cNvPr>
          <p:cNvSpPr txBox="1">
            <a:spLocks/>
          </p:cNvSpPr>
          <p:nvPr/>
        </p:nvSpPr>
        <p:spPr>
          <a:xfrm>
            <a:off x="9401196" y="5222662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9" name="Text Placeholder 31">
            <a:extLst>
              <a:ext uri="{FF2B5EF4-FFF2-40B4-BE49-F238E27FC236}">
                <a16:creationId xmlns="" xmlns:a16="http://schemas.microsoft.com/office/drawing/2014/main" id="{E789B9DB-DB43-49AA-9EEB-212323AFB3AE}"/>
              </a:ext>
            </a:extLst>
          </p:cNvPr>
          <p:cNvSpPr txBox="1">
            <a:spLocks/>
          </p:cNvSpPr>
          <p:nvPr/>
        </p:nvSpPr>
        <p:spPr>
          <a:xfrm>
            <a:off x="9401196" y="5499661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11" name="Oval 18">
            <a:extLst>
              <a:ext uri="{FF2B5EF4-FFF2-40B4-BE49-F238E27FC236}">
                <a16:creationId xmlns="" xmlns:a16="http://schemas.microsoft.com/office/drawing/2014/main" id="{43561C9B-6E88-4218-8661-CB86831A9A59}"/>
              </a:ext>
            </a:extLst>
          </p:cNvPr>
          <p:cNvSpPr/>
          <p:nvPr/>
        </p:nvSpPr>
        <p:spPr>
          <a:xfrm>
            <a:off x="10120926" y="2140260"/>
            <a:ext cx="754393" cy="754393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13" name="Oval 19">
            <a:extLst>
              <a:ext uri="{FF2B5EF4-FFF2-40B4-BE49-F238E27FC236}">
                <a16:creationId xmlns="" xmlns:a16="http://schemas.microsoft.com/office/drawing/2014/main" id="{E66949E6-5FAD-4721-9AB9-6B7E1A5D8D52}"/>
              </a:ext>
            </a:extLst>
          </p:cNvPr>
          <p:cNvSpPr/>
          <p:nvPr/>
        </p:nvSpPr>
        <p:spPr>
          <a:xfrm>
            <a:off x="10120926" y="4368271"/>
            <a:ext cx="754393" cy="754393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15" name="Donut 8">
            <a:extLst>
              <a:ext uri="{FF2B5EF4-FFF2-40B4-BE49-F238E27FC236}">
                <a16:creationId xmlns="" xmlns:a16="http://schemas.microsoft.com/office/drawing/2014/main" id="{49222F3C-3564-4ADC-BEEB-3CC1694D832E}"/>
              </a:ext>
            </a:extLst>
          </p:cNvPr>
          <p:cNvSpPr/>
          <p:nvPr/>
        </p:nvSpPr>
        <p:spPr>
          <a:xfrm>
            <a:off x="7500733" y="4522141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7" name="Donut 39">
            <a:extLst>
              <a:ext uri="{FF2B5EF4-FFF2-40B4-BE49-F238E27FC236}">
                <a16:creationId xmlns="" xmlns:a16="http://schemas.microsoft.com/office/drawing/2014/main" id="{1FEB28B7-0D50-4EF1-8E68-CABB4BF3D4C9}"/>
              </a:ext>
            </a:extLst>
          </p:cNvPr>
          <p:cNvSpPr/>
          <p:nvPr/>
        </p:nvSpPr>
        <p:spPr>
          <a:xfrm>
            <a:off x="10314343" y="232656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9" name="Rectangle 36">
            <a:extLst>
              <a:ext uri="{FF2B5EF4-FFF2-40B4-BE49-F238E27FC236}">
                <a16:creationId xmlns="" xmlns:a16="http://schemas.microsoft.com/office/drawing/2014/main" id="{9A93015C-34CA-4C63-8641-4C46CFCB7B37}"/>
              </a:ext>
            </a:extLst>
          </p:cNvPr>
          <p:cNvSpPr/>
          <p:nvPr/>
        </p:nvSpPr>
        <p:spPr>
          <a:xfrm>
            <a:off x="7481517" y="2339773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1" name="Rectangle 16">
            <a:extLst>
              <a:ext uri="{FF2B5EF4-FFF2-40B4-BE49-F238E27FC236}">
                <a16:creationId xmlns="" xmlns:a16="http://schemas.microsoft.com/office/drawing/2014/main" id="{3EFD096D-A183-494B-B85C-1525C22B33AF}"/>
              </a:ext>
            </a:extLst>
          </p:cNvPr>
          <p:cNvSpPr/>
          <p:nvPr/>
        </p:nvSpPr>
        <p:spPr>
          <a:xfrm>
            <a:off x="4654424" y="2387690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3" name="Teardrop 6">
            <a:extLst>
              <a:ext uri="{FF2B5EF4-FFF2-40B4-BE49-F238E27FC236}">
                <a16:creationId xmlns="" xmlns:a16="http://schemas.microsoft.com/office/drawing/2014/main" id="{6052E057-E07C-4EB9-A3FD-A53CA34403BB}"/>
              </a:ext>
            </a:extLst>
          </p:cNvPr>
          <p:cNvSpPr/>
          <p:nvPr/>
        </p:nvSpPr>
        <p:spPr>
          <a:xfrm rot="8100000">
            <a:off x="10346331" y="4576383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5" name="Oval 21">
            <a:extLst>
              <a:ext uri="{FF2B5EF4-FFF2-40B4-BE49-F238E27FC236}">
                <a16:creationId xmlns="" xmlns:a16="http://schemas.microsoft.com/office/drawing/2014/main" id="{E7EDC180-435C-4A10-8F25-AA666E478D7F}"/>
              </a:ext>
            </a:extLst>
          </p:cNvPr>
          <p:cNvSpPr>
            <a:spLocks noChangeAspect="1"/>
          </p:cNvSpPr>
          <p:nvPr/>
        </p:nvSpPr>
        <p:spPr>
          <a:xfrm>
            <a:off x="4707255" y="457731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9E0DE00-DBB7-4127-95B7-BBF30106D2E6}"/>
              </a:ext>
            </a:extLst>
          </p:cNvPr>
          <p:cNvSpPr txBox="1"/>
          <p:nvPr/>
        </p:nvSpPr>
        <p:spPr>
          <a:xfrm>
            <a:off x="4088149" y="468670"/>
            <a:ext cx="750904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2CC17D0-F30D-431E-99AA-5BC24B291AB9}"/>
              </a:ext>
            </a:extLst>
          </p:cNvPr>
          <p:cNvSpPr txBox="1"/>
          <p:nvPr/>
        </p:nvSpPr>
        <p:spPr>
          <a:xfrm>
            <a:off x="4088149" y="1348714"/>
            <a:ext cx="750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BFB0FBF-D51C-444A-9AFC-FECC53F381E0}"/>
              </a:ext>
            </a:extLst>
          </p:cNvPr>
          <p:cNvSpPr/>
          <p:nvPr/>
        </p:nvSpPr>
        <p:spPr>
          <a:xfrm>
            <a:off x="-1" y="3126673"/>
            <a:ext cx="5580527" cy="4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893C719-22E4-43C3-9492-FF3DA575086F}"/>
              </a:ext>
            </a:extLst>
          </p:cNvPr>
          <p:cNvGrpSpPr/>
          <p:nvPr/>
        </p:nvGrpSpPr>
        <p:grpSpPr>
          <a:xfrm>
            <a:off x="652415" y="3206787"/>
            <a:ext cx="4669739" cy="2850757"/>
            <a:chOff x="720001" y="2446968"/>
            <a:chExt cx="3401927" cy="2850757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102AFB06-6B7D-4AFA-88D8-0598B7823A3A}"/>
                </a:ext>
              </a:extLst>
            </p:cNvPr>
            <p:cNvSpPr txBox="1"/>
            <p:nvPr/>
          </p:nvSpPr>
          <p:spPr>
            <a:xfrm>
              <a:off x="720002" y="2446968"/>
              <a:ext cx="34019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934242-9BBB-4472-97C5-576F34FDC94A}"/>
                </a:ext>
              </a:extLst>
            </p:cNvPr>
            <p:cNvSpPr txBox="1"/>
            <p:nvPr/>
          </p:nvSpPr>
          <p:spPr>
            <a:xfrm>
              <a:off x="720001" y="2989401"/>
              <a:ext cx="340192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2E2BCB76-B1AE-40EB-97D6-CE91C53BBD3A}"/>
              </a:ext>
            </a:extLst>
          </p:cNvPr>
          <p:cNvGrpSpPr/>
          <p:nvPr/>
        </p:nvGrpSpPr>
        <p:grpSpPr>
          <a:xfrm>
            <a:off x="652415" y="2452960"/>
            <a:ext cx="3316772" cy="567656"/>
            <a:chOff x="6324699" y="2356411"/>
            <a:chExt cx="2736305" cy="567656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9102DDA-BF0B-4094-88F1-2284337719D7}"/>
                </a:ext>
              </a:extLst>
            </p:cNvPr>
            <p:cNvSpPr txBox="1"/>
            <p:nvPr/>
          </p:nvSpPr>
          <p:spPr>
            <a:xfrm>
              <a:off x="6324700" y="2616290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5277C9D6-7C6C-4CE0-A694-F75A2AC273F6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EF33DBE-8583-49CD-82D5-49AA8BD11FD4}"/>
              </a:ext>
            </a:extLst>
          </p:cNvPr>
          <p:cNvSpPr txBox="1"/>
          <p:nvPr/>
        </p:nvSpPr>
        <p:spPr>
          <a:xfrm>
            <a:off x="652415" y="523457"/>
            <a:ext cx="49281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AFEBDF7-BE38-4780-9114-D5C1975790AF}"/>
              </a:ext>
            </a:extLst>
          </p:cNvPr>
          <p:cNvSpPr txBox="1"/>
          <p:nvPr/>
        </p:nvSpPr>
        <p:spPr>
          <a:xfrm>
            <a:off x="652415" y="1403501"/>
            <a:ext cx="492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EAC72AD6-9317-4900-BFA3-071EB4FC4E5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5DB6D591-0D45-4C5D-BE7D-A62EED10037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=""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5B1DA7C4-8822-4FDD-9300-10C5297FDA3D}"/>
              </a:ext>
            </a:extLst>
          </p:cNvPr>
          <p:cNvGrpSpPr/>
          <p:nvPr/>
        </p:nvGrpSpPr>
        <p:grpSpPr>
          <a:xfrm rot="581432">
            <a:off x="9673192" y="5111592"/>
            <a:ext cx="1821820" cy="1472914"/>
            <a:chOff x="8916355" y="3910167"/>
            <a:chExt cx="1821820" cy="1472914"/>
          </a:xfrm>
        </p:grpSpPr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B6840D1D-494F-4822-9357-0B274EAD4164}"/>
                </a:ext>
              </a:extLst>
            </p:cNvPr>
            <p:cNvSpPr/>
            <p:nvPr/>
          </p:nvSpPr>
          <p:spPr>
            <a:xfrm>
              <a:off x="8916355" y="3910167"/>
              <a:ext cx="1811948" cy="1472914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033E1D4-34C7-4480-A471-501E76F51650}"/>
                </a:ext>
              </a:extLst>
            </p:cNvPr>
            <p:cNvSpPr/>
            <p:nvPr/>
          </p:nvSpPr>
          <p:spPr>
            <a:xfrm>
              <a:off x="8916355" y="4257869"/>
              <a:ext cx="890252" cy="890499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167B4B0B-BC1E-48AC-B20E-3FB6DBC600DE}"/>
                </a:ext>
              </a:extLst>
            </p:cNvPr>
            <p:cNvSpPr/>
            <p:nvPr/>
          </p:nvSpPr>
          <p:spPr>
            <a:xfrm>
              <a:off x="9238002" y="4263686"/>
              <a:ext cx="1004423" cy="1009716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DA3DD14E-5BE7-432C-A0D4-494622803A95}"/>
                </a:ext>
              </a:extLst>
            </p:cNvPr>
            <p:cNvSpPr/>
            <p:nvPr/>
          </p:nvSpPr>
          <p:spPr>
            <a:xfrm>
              <a:off x="9350257" y="4363513"/>
              <a:ext cx="385775" cy="50055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rgbClr val="29ABE2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F1C9E0D7-157F-40EF-8B67-D9E222C8E24E}"/>
                </a:ext>
              </a:extLst>
            </p:cNvPr>
            <p:cNvSpPr/>
            <p:nvPr/>
          </p:nvSpPr>
          <p:spPr>
            <a:xfrm>
              <a:off x="9362092" y="4366035"/>
              <a:ext cx="410623" cy="518970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rgbClr val="29ABE2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4E6E914E-B38F-4579-96FA-B2913A9D408D}"/>
                </a:ext>
              </a:extLst>
            </p:cNvPr>
            <p:cNvSpPr/>
            <p:nvPr/>
          </p:nvSpPr>
          <p:spPr>
            <a:xfrm>
              <a:off x="9355737" y="3910167"/>
              <a:ext cx="1382438" cy="754552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1FDFDAD1-2F7D-4106-893A-055C4208571A}"/>
                </a:ext>
              </a:extLst>
            </p:cNvPr>
            <p:cNvSpPr/>
            <p:nvPr/>
          </p:nvSpPr>
          <p:spPr>
            <a:xfrm>
              <a:off x="9234992" y="5148034"/>
              <a:ext cx="3344" cy="133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9F37345D-F3C0-4E01-894A-CC28DD8CA32D}"/>
                </a:ext>
              </a:extLst>
            </p:cNvPr>
            <p:cNvSpPr/>
            <p:nvPr/>
          </p:nvSpPr>
          <p:spPr>
            <a:xfrm>
              <a:off x="9339605" y="4447073"/>
              <a:ext cx="386617" cy="420651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rgbClr val="0071BC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9AA9452-5A79-4FA9-A7C9-9409A6B56827}"/>
              </a:ext>
            </a:extLst>
          </p:cNvPr>
          <p:cNvGrpSpPr/>
          <p:nvPr/>
        </p:nvGrpSpPr>
        <p:grpSpPr>
          <a:xfrm rot="512775">
            <a:off x="4346506" y="5575853"/>
            <a:ext cx="5584395" cy="1063408"/>
            <a:chOff x="4972632" y="4904203"/>
            <a:chExt cx="4297689" cy="1104430"/>
          </a:xfrm>
        </p:grpSpPr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91C72785-DD0B-4DC8-BA2C-10508FC354A7}"/>
                </a:ext>
              </a:extLst>
            </p:cNvPr>
            <p:cNvSpPr/>
            <p:nvPr/>
          </p:nvSpPr>
          <p:spPr>
            <a:xfrm>
              <a:off x="4972632" y="4904203"/>
              <a:ext cx="4293676" cy="1101085"/>
            </a:xfrm>
            <a:custGeom>
              <a:avLst/>
              <a:gdLst>
                <a:gd name="connsiteX0" fmla="*/ 3610572 w 9078321"/>
                <a:gd name="connsiteY0" fmla="*/ 2328078 h 2328077"/>
                <a:gd name="connsiteX1" fmla="*/ 3544803 w 9078321"/>
                <a:gd name="connsiteY1" fmla="*/ 2321713 h 2328077"/>
                <a:gd name="connsiteX2" fmla="*/ 3189793 w 9078321"/>
                <a:gd name="connsiteY2" fmla="*/ 1795562 h 2328077"/>
                <a:gd name="connsiteX3" fmla="*/ 2843976 w 9078321"/>
                <a:gd name="connsiteY3" fmla="*/ 1168282 h 2328077"/>
                <a:gd name="connsiteX4" fmla="*/ 1514453 w 9078321"/>
                <a:gd name="connsiteY4" fmla="*/ 1176061 h 2328077"/>
                <a:gd name="connsiteX5" fmla="*/ 58344 w 9078321"/>
                <a:gd name="connsiteY5" fmla="*/ 1524000 h 2328077"/>
                <a:gd name="connsiteX6" fmla="*/ 1769 w 9078321"/>
                <a:gd name="connsiteY6" fmla="*/ 1492176 h 2328077"/>
                <a:gd name="connsiteX7" fmla="*/ 33592 w 9078321"/>
                <a:gd name="connsiteY7" fmla="*/ 1435601 h 2328077"/>
                <a:gd name="connsiteX8" fmla="*/ 1497481 w 9078321"/>
                <a:gd name="connsiteY8" fmla="*/ 1085541 h 2328077"/>
                <a:gd name="connsiteX9" fmla="*/ 2895601 w 9078321"/>
                <a:gd name="connsiteY9" fmla="*/ 1091905 h 2328077"/>
                <a:gd name="connsiteX10" fmla="*/ 3277485 w 9078321"/>
                <a:gd name="connsiteY10" fmla="*/ 1768688 h 2328077"/>
                <a:gd name="connsiteX11" fmla="*/ 3561776 w 9078321"/>
                <a:gd name="connsiteY11" fmla="*/ 2231192 h 2328077"/>
                <a:gd name="connsiteX12" fmla="*/ 4685505 w 9078321"/>
                <a:gd name="connsiteY12" fmla="*/ 1395291 h 2328077"/>
                <a:gd name="connsiteX13" fmla="*/ 4949995 w 9078321"/>
                <a:gd name="connsiteY13" fmla="*/ 1115950 h 2328077"/>
                <a:gd name="connsiteX14" fmla="*/ 5143766 w 9078321"/>
                <a:gd name="connsiteY14" fmla="*/ 917936 h 2328077"/>
                <a:gd name="connsiteX15" fmla="*/ 6571588 w 9078321"/>
                <a:gd name="connsiteY15" fmla="*/ 0 h 2328077"/>
                <a:gd name="connsiteX16" fmla="*/ 6590682 w 9078321"/>
                <a:gd name="connsiteY16" fmla="*/ 0 h 2328077"/>
                <a:gd name="connsiteX17" fmla="*/ 7109054 w 9078321"/>
                <a:gd name="connsiteY17" fmla="*/ 313993 h 2328077"/>
                <a:gd name="connsiteX18" fmla="*/ 7288681 w 9078321"/>
                <a:gd name="connsiteY18" fmla="*/ 899549 h 2328077"/>
                <a:gd name="connsiteX19" fmla="*/ 7502960 w 9078321"/>
                <a:gd name="connsiteY19" fmla="*/ 1377611 h 2328077"/>
                <a:gd name="connsiteX20" fmla="*/ 9000086 w 9078321"/>
                <a:gd name="connsiteY20" fmla="*/ 607478 h 2328077"/>
                <a:gd name="connsiteX21" fmla="*/ 9065149 w 9078321"/>
                <a:gd name="connsiteY21" fmla="*/ 608186 h 2328077"/>
                <a:gd name="connsiteX22" fmla="*/ 9064442 w 9078321"/>
                <a:gd name="connsiteY22" fmla="*/ 673247 h 2328077"/>
                <a:gd name="connsiteX23" fmla="*/ 8523439 w 9078321"/>
                <a:gd name="connsiteY23" fmla="*/ 1110292 h 2328077"/>
                <a:gd name="connsiteX24" fmla="*/ 7487403 w 9078321"/>
                <a:gd name="connsiteY24" fmla="*/ 1468839 h 2328077"/>
                <a:gd name="connsiteX25" fmla="*/ 7198868 w 9078321"/>
                <a:gd name="connsiteY25" fmla="*/ 918643 h 2328077"/>
                <a:gd name="connsiteX26" fmla="*/ 6589268 w 9078321"/>
                <a:gd name="connsiteY26" fmla="*/ 92642 h 2328077"/>
                <a:gd name="connsiteX27" fmla="*/ 6572295 w 9078321"/>
                <a:gd name="connsiteY27" fmla="*/ 92642 h 2328077"/>
                <a:gd name="connsiteX28" fmla="*/ 5210949 w 9078321"/>
                <a:gd name="connsiteY28" fmla="*/ 981583 h 2328077"/>
                <a:gd name="connsiteX29" fmla="*/ 5014350 w 9078321"/>
                <a:gd name="connsiteY29" fmla="*/ 1183133 h 2328077"/>
                <a:gd name="connsiteX30" fmla="*/ 4754103 w 9078321"/>
                <a:gd name="connsiteY30" fmla="*/ 1457524 h 2328077"/>
                <a:gd name="connsiteX31" fmla="*/ 4157939 w 9078321"/>
                <a:gd name="connsiteY31" fmla="*/ 2055809 h 2328077"/>
                <a:gd name="connsiteX32" fmla="*/ 3610572 w 9078321"/>
                <a:gd name="connsiteY32" fmla="*/ 2328078 h 232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78321" h="2328077">
                  <a:moveTo>
                    <a:pt x="3610572" y="2328078"/>
                  </a:moveTo>
                  <a:cubicBezTo>
                    <a:pt x="3587942" y="2328078"/>
                    <a:pt x="3566019" y="2325956"/>
                    <a:pt x="3544803" y="2321713"/>
                  </a:cubicBezTo>
                  <a:cubicBezTo>
                    <a:pt x="3337596" y="2280696"/>
                    <a:pt x="3266170" y="2045201"/>
                    <a:pt x="3189793" y="1795562"/>
                  </a:cubicBezTo>
                  <a:cubicBezTo>
                    <a:pt x="3119074" y="1564310"/>
                    <a:pt x="3039868" y="1302649"/>
                    <a:pt x="2843976" y="1168282"/>
                  </a:cubicBezTo>
                  <a:cubicBezTo>
                    <a:pt x="2720924" y="1083419"/>
                    <a:pt x="2389958" y="1016236"/>
                    <a:pt x="1514453" y="1176061"/>
                  </a:cubicBezTo>
                  <a:cubicBezTo>
                    <a:pt x="921119" y="1284261"/>
                    <a:pt x="316469" y="1452573"/>
                    <a:pt x="58344" y="1524000"/>
                  </a:cubicBezTo>
                  <a:cubicBezTo>
                    <a:pt x="33592" y="1531072"/>
                    <a:pt x="8840" y="1516221"/>
                    <a:pt x="1769" y="1492176"/>
                  </a:cubicBezTo>
                  <a:cubicBezTo>
                    <a:pt x="-5303" y="1467425"/>
                    <a:pt x="9548" y="1442673"/>
                    <a:pt x="33592" y="1435601"/>
                  </a:cubicBezTo>
                  <a:cubicBezTo>
                    <a:pt x="293132" y="1363467"/>
                    <a:pt x="899903" y="1195155"/>
                    <a:pt x="1497481" y="1085541"/>
                  </a:cubicBezTo>
                  <a:cubicBezTo>
                    <a:pt x="2235790" y="951174"/>
                    <a:pt x="2692636" y="953295"/>
                    <a:pt x="2895601" y="1091905"/>
                  </a:cubicBezTo>
                  <a:cubicBezTo>
                    <a:pt x="3117659" y="1244659"/>
                    <a:pt x="3202522" y="1522585"/>
                    <a:pt x="3277485" y="1768688"/>
                  </a:cubicBezTo>
                  <a:cubicBezTo>
                    <a:pt x="3348204" y="2000647"/>
                    <a:pt x="3409023" y="2200783"/>
                    <a:pt x="3561776" y="2231192"/>
                  </a:cubicBezTo>
                  <a:cubicBezTo>
                    <a:pt x="3865161" y="2291304"/>
                    <a:pt x="4358782" y="1751716"/>
                    <a:pt x="4685505" y="1395291"/>
                  </a:cubicBezTo>
                  <a:cubicBezTo>
                    <a:pt x="4788048" y="1282847"/>
                    <a:pt x="4876447" y="1186669"/>
                    <a:pt x="4949995" y="1115950"/>
                  </a:cubicBezTo>
                  <a:cubicBezTo>
                    <a:pt x="5005864" y="1062910"/>
                    <a:pt x="5069511" y="995727"/>
                    <a:pt x="5143766" y="917936"/>
                  </a:cubicBezTo>
                  <a:cubicBezTo>
                    <a:pt x="5491705" y="551610"/>
                    <a:pt x="6016442" y="0"/>
                    <a:pt x="6571588" y="0"/>
                  </a:cubicBezTo>
                  <a:cubicBezTo>
                    <a:pt x="6577953" y="0"/>
                    <a:pt x="6584317" y="0"/>
                    <a:pt x="6590682" y="0"/>
                  </a:cubicBezTo>
                  <a:cubicBezTo>
                    <a:pt x="6824056" y="5657"/>
                    <a:pt x="6993075" y="108200"/>
                    <a:pt x="7109054" y="313993"/>
                  </a:cubicBezTo>
                  <a:cubicBezTo>
                    <a:pt x="7205940" y="486548"/>
                    <a:pt x="7249785" y="705778"/>
                    <a:pt x="7288681" y="899549"/>
                  </a:cubicBezTo>
                  <a:cubicBezTo>
                    <a:pt x="7337477" y="1144237"/>
                    <a:pt x="7379909" y="1356395"/>
                    <a:pt x="7502960" y="1377611"/>
                  </a:cubicBezTo>
                  <a:cubicBezTo>
                    <a:pt x="8096295" y="1480154"/>
                    <a:pt x="8990894" y="615965"/>
                    <a:pt x="9000086" y="607478"/>
                  </a:cubicBezTo>
                  <a:cubicBezTo>
                    <a:pt x="9018474" y="589799"/>
                    <a:pt x="9047469" y="589799"/>
                    <a:pt x="9065149" y="608186"/>
                  </a:cubicBezTo>
                  <a:cubicBezTo>
                    <a:pt x="9082829" y="626572"/>
                    <a:pt x="9082829" y="655567"/>
                    <a:pt x="9064442" y="673247"/>
                  </a:cubicBezTo>
                  <a:cubicBezTo>
                    <a:pt x="9062320" y="675369"/>
                    <a:pt x="8829653" y="900963"/>
                    <a:pt x="8523439" y="1110292"/>
                  </a:cubicBezTo>
                  <a:cubicBezTo>
                    <a:pt x="8106903" y="1394584"/>
                    <a:pt x="7758257" y="1515514"/>
                    <a:pt x="7487403" y="1468839"/>
                  </a:cubicBezTo>
                  <a:cubicBezTo>
                    <a:pt x="7302118" y="1437015"/>
                    <a:pt x="7254029" y="1196570"/>
                    <a:pt x="7198868" y="918643"/>
                  </a:cubicBezTo>
                  <a:cubicBezTo>
                    <a:pt x="7122491" y="536759"/>
                    <a:pt x="7036213" y="103250"/>
                    <a:pt x="6589268" y="92642"/>
                  </a:cubicBezTo>
                  <a:cubicBezTo>
                    <a:pt x="6583610" y="92642"/>
                    <a:pt x="6577953" y="92642"/>
                    <a:pt x="6572295" y="92642"/>
                  </a:cubicBezTo>
                  <a:cubicBezTo>
                    <a:pt x="6056752" y="92642"/>
                    <a:pt x="5548987" y="627280"/>
                    <a:pt x="5210949" y="981583"/>
                  </a:cubicBezTo>
                  <a:cubicBezTo>
                    <a:pt x="5135987" y="1060082"/>
                    <a:pt x="5071632" y="1127972"/>
                    <a:pt x="5014350" y="1183133"/>
                  </a:cubicBezTo>
                  <a:cubicBezTo>
                    <a:pt x="4942923" y="1251024"/>
                    <a:pt x="4855939" y="1347202"/>
                    <a:pt x="4754103" y="1457524"/>
                  </a:cubicBezTo>
                  <a:cubicBezTo>
                    <a:pt x="4581548" y="1646344"/>
                    <a:pt x="4366561" y="1881132"/>
                    <a:pt x="4157939" y="2055809"/>
                  </a:cubicBezTo>
                  <a:cubicBezTo>
                    <a:pt x="3938710" y="2238264"/>
                    <a:pt x="3759083" y="2328078"/>
                    <a:pt x="3610572" y="2328078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9A964296-F96B-4B5B-B5EC-B398559476B2}"/>
                </a:ext>
              </a:extLst>
            </p:cNvPr>
            <p:cNvSpPr/>
            <p:nvPr/>
          </p:nvSpPr>
          <p:spPr>
            <a:xfrm>
              <a:off x="4982429" y="4927616"/>
              <a:ext cx="4287892" cy="1081017"/>
            </a:xfrm>
            <a:custGeom>
              <a:avLst/>
              <a:gdLst>
                <a:gd name="connsiteX0" fmla="*/ 3589857 w 9066093"/>
                <a:gd name="connsiteY0" fmla="*/ 2285646 h 2285646"/>
                <a:gd name="connsiteX1" fmla="*/ 3527624 w 9066093"/>
                <a:gd name="connsiteY1" fmla="*/ 2279281 h 2285646"/>
                <a:gd name="connsiteX2" fmla="*/ 3162713 w 9066093"/>
                <a:gd name="connsiteY2" fmla="*/ 1741815 h 2285646"/>
                <a:gd name="connsiteX3" fmla="*/ 2817603 w 9066093"/>
                <a:gd name="connsiteY3" fmla="*/ 1121607 h 2285646"/>
                <a:gd name="connsiteX4" fmla="*/ 1497982 w 9066093"/>
                <a:gd name="connsiteY4" fmla="*/ 1127265 h 2285646"/>
                <a:gd name="connsiteX5" fmla="*/ 49651 w 9066093"/>
                <a:gd name="connsiteY5" fmla="*/ 1477325 h 2285646"/>
                <a:gd name="connsiteX6" fmla="*/ 31264 w 9066093"/>
                <a:gd name="connsiteY6" fmla="*/ 1482275 h 2285646"/>
                <a:gd name="connsiteX7" fmla="*/ 855 w 9066093"/>
                <a:gd name="connsiteY7" fmla="*/ 1465303 h 2285646"/>
                <a:gd name="connsiteX8" fmla="*/ 17827 w 9066093"/>
                <a:gd name="connsiteY8" fmla="*/ 1434894 h 2285646"/>
                <a:gd name="connsiteX9" fmla="*/ 36214 w 9066093"/>
                <a:gd name="connsiteY9" fmla="*/ 1429943 h 2285646"/>
                <a:gd name="connsiteX10" fmla="*/ 1489495 w 9066093"/>
                <a:gd name="connsiteY10" fmla="*/ 1079176 h 2285646"/>
                <a:gd name="connsiteX11" fmla="*/ 2845891 w 9066093"/>
                <a:gd name="connsiteY11" fmla="*/ 1081297 h 2285646"/>
                <a:gd name="connsiteX12" fmla="*/ 3210095 w 9066093"/>
                <a:gd name="connsiteY12" fmla="*/ 1727671 h 2285646"/>
                <a:gd name="connsiteX13" fmla="*/ 3537525 w 9066093"/>
                <a:gd name="connsiteY13" fmla="*/ 2231192 h 2285646"/>
                <a:gd name="connsiteX14" fmla="*/ 4096207 w 9066093"/>
                <a:gd name="connsiteY14" fmla="*/ 1978725 h 2285646"/>
                <a:gd name="connsiteX15" fmla="*/ 4690956 w 9066093"/>
                <a:gd name="connsiteY15" fmla="*/ 1383976 h 2285646"/>
                <a:gd name="connsiteX16" fmla="*/ 4951203 w 9066093"/>
                <a:gd name="connsiteY16" fmla="*/ 1110292 h 2285646"/>
                <a:gd name="connsiteX17" fmla="*/ 5147095 w 9066093"/>
                <a:gd name="connsiteY17" fmla="*/ 909449 h 2285646"/>
                <a:gd name="connsiteX18" fmla="*/ 6557945 w 9066093"/>
                <a:gd name="connsiteY18" fmla="*/ 0 h 2285646"/>
                <a:gd name="connsiteX19" fmla="*/ 6569260 w 9066093"/>
                <a:gd name="connsiteY19" fmla="*/ 0 h 2285646"/>
                <a:gd name="connsiteX20" fmla="*/ 7044493 w 9066093"/>
                <a:gd name="connsiteY20" fmla="*/ 287827 h 2285646"/>
                <a:gd name="connsiteX21" fmla="*/ 7221291 w 9066093"/>
                <a:gd name="connsiteY21" fmla="*/ 852167 h 2285646"/>
                <a:gd name="connsiteX22" fmla="*/ 7480831 w 9066093"/>
                <a:gd name="connsiteY22" fmla="*/ 1378318 h 2285646"/>
                <a:gd name="connsiteX23" fmla="*/ 9024632 w 9066093"/>
                <a:gd name="connsiteY23" fmla="*/ 576362 h 2285646"/>
                <a:gd name="connsiteX24" fmla="*/ 9059284 w 9066093"/>
                <a:gd name="connsiteY24" fmla="*/ 577069 h 2285646"/>
                <a:gd name="connsiteX25" fmla="*/ 9058577 w 9066093"/>
                <a:gd name="connsiteY25" fmla="*/ 611722 h 2285646"/>
                <a:gd name="connsiteX26" fmla="*/ 8506260 w 9066093"/>
                <a:gd name="connsiteY26" fmla="*/ 1060082 h 2285646"/>
                <a:gd name="connsiteX27" fmla="*/ 7471637 w 9066093"/>
                <a:gd name="connsiteY27" fmla="*/ 1426407 h 2285646"/>
                <a:gd name="connsiteX28" fmla="*/ 7172495 w 9066093"/>
                <a:gd name="connsiteY28" fmla="*/ 861360 h 2285646"/>
                <a:gd name="connsiteX29" fmla="*/ 6568552 w 9066093"/>
                <a:gd name="connsiteY29" fmla="*/ 48796 h 2285646"/>
                <a:gd name="connsiteX30" fmla="*/ 6557945 w 9066093"/>
                <a:gd name="connsiteY30" fmla="*/ 48796 h 2285646"/>
                <a:gd name="connsiteX31" fmla="*/ 5182455 w 9066093"/>
                <a:gd name="connsiteY31" fmla="*/ 942688 h 2285646"/>
                <a:gd name="connsiteX32" fmla="*/ 4985148 w 9066093"/>
                <a:gd name="connsiteY32" fmla="*/ 1144945 h 2285646"/>
                <a:gd name="connsiteX33" fmla="*/ 4727023 w 9066093"/>
                <a:gd name="connsiteY33" fmla="*/ 1416507 h 2285646"/>
                <a:gd name="connsiteX34" fmla="*/ 3589857 w 9066093"/>
                <a:gd name="connsiteY34" fmla="*/ 2285646 h 22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066093" h="2285646">
                  <a:moveTo>
                    <a:pt x="3589857" y="2285646"/>
                  </a:moveTo>
                  <a:cubicBezTo>
                    <a:pt x="3568641" y="2285646"/>
                    <a:pt x="3547426" y="2283524"/>
                    <a:pt x="3527624" y="2279281"/>
                  </a:cubicBezTo>
                  <a:cubicBezTo>
                    <a:pt x="3318295" y="2236850"/>
                    <a:pt x="3242626" y="1996404"/>
                    <a:pt x="3162713" y="1741815"/>
                  </a:cubicBezTo>
                  <a:cubicBezTo>
                    <a:pt x="3087043" y="1501370"/>
                    <a:pt x="3009252" y="1252438"/>
                    <a:pt x="2817603" y="1121607"/>
                  </a:cubicBezTo>
                  <a:cubicBezTo>
                    <a:pt x="2635147" y="997141"/>
                    <a:pt x="2191030" y="999263"/>
                    <a:pt x="1497982" y="1127265"/>
                  </a:cubicBezTo>
                  <a:cubicBezTo>
                    <a:pt x="931520" y="1232637"/>
                    <a:pt x="336064" y="1398120"/>
                    <a:pt x="49651" y="1477325"/>
                  </a:cubicBezTo>
                  <a:lnTo>
                    <a:pt x="31264" y="1482275"/>
                  </a:lnTo>
                  <a:cubicBezTo>
                    <a:pt x="17827" y="1485811"/>
                    <a:pt x="4391" y="1478032"/>
                    <a:pt x="855" y="1465303"/>
                  </a:cubicBezTo>
                  <a:cubicBezTo>
                    <a:pt x="-2681" y="1451866"/>
                    <a:pt x="5098" y="1438430"/>
                    <a:pt x="17827" y="1434894"/>
                  </a:cubicBezTo>
                  <a:lnTo>
                    <a:pt x="36214" y="1429943"/>
                  </a:lnTo>
                  <a:cubicBezTo>
                    <a:pt x="323335" y="1350031"/>
                    <a:pt x="920205" y="1184548"/>
                    <a:pt x="1489495" y="1079176"/>
                  </a:cubicBezTo>
                  <a:cubicBezTo>
                    <a:pt x="2195981" y="948345"/>
                    <a:pt x="2652120" y="949759"/>
                    <a:pt x="2845891" y="1081297"/>
                  </a:cubicBezTo>
                  <a:cubicBezTo>
                    <a:pt x="3051684" y="1221321"/>
                    <a:pt x="3135840" y="1490055"/>
                    <a:pt x="3210095" y="1727671"/>
                  </a:cubicBezTo>
                  <a:cubicBezTo>
                    <a:pt x="3288593" y="1978725"/>
                    <a:pt x="3356484" y="2195125"/>
                    <a:pt x="3537525" y="2231192"/>
                  </a:cubicBezTo>
                  <a:cubicBezTo>
                    <a:pt x="3676135" y="2258773"/>
                    <a:pt x="3858590" y="2176739"/>
                    <a:pt x="4096207" y="1978725"/>
                  </a:cubicBezTo>
                  <a:cubicBezTo>
                    <a:pt x="4303415" y="1806169"/>
                    <a:pt x="4518401" y="1572089"/>
                    <a:pt x="4690956" y="1383976"/>
                  </a:cubicBezTo>
                  <a:cubicBezTo>
                    <a:pt x="4792085" y="1274361"/>
                    <a:pt x="4879070" y="1178890"/>
                    <a:pt x="4951203" y="1110292"/>
                  </a:cubicBezTo>
                  <a:cubicBezTo>
                    <a:pt x="5007778" y="1056546"/>
                    <a:pt x="5072133" y="988655"/>
                    <a:pt x="5147095" y="909449"/>
                  </a:cubicBezTo>
                  <a:cubicBezTo>
                    <a:pt x="5491498" y="546660"/>
                    <a:pt x="6010578" y="0"/>
                    <a:pt x="6557945" y="0"/>
                  </a:cubicBezTo>
                  <a:cubicBezTo>
                    <a:pt x="6561480" y="0"/>
                    <a:pt x="6565724" y="0"/>
                    <a:pt x="6569260" y="0"/>
                  </a:cubicBezTo>
                  <a:cubicBezTo>
                    <a:pt x="6781418" y="2829"/>
                    <a:pt x="6936293" y="96885"/>
                    <a:pt x="7044493" y="287827"/>
                  </a:cubicBezTo>
                  <a:cubicBezTo>
                    <a:pt x="7136428" y="450482"/>
                    <a:pt x="7181688" y="664054"/>
                    <a:pt x="7221291" y="852167"/>
                  </a:cubicBezTo>
                  <a:cubicBezTo>
                    <a:pt x="7277866" y="1120193"/>
                    <a:pt x="7326663" y="1351445"/>
                    <a:pt x="7480831" y="1378318"/>
                  </a:cubicBezTo>
                  <a:cubicBezTo>
                    <a:pt x="8084066" y="1485811"/>
                    <a:pt x="9015439" y="585555"/>
                    <a:pt x="9024632" y="576362"/>
                  </a:cubicBezTo>
                  <a:cubicBezTo>
                    <a:pt x="9034533" y="567168"/>
                    <a:pt x="9050091" y="567168"/>
                    <a:pt x="9059284" y="577069"/>
                  </a:cubicBezTo>
                  <a:cubicBezTo>
                    <a:pt x="9068478" y="586970"/>
                    <a:pt x="9068478" y="602528"/>
                    <a:pt x="9058577" y="611722"/>
                  </a:cubicBezTo>
                  <a:cubicBezTo>
                    <a:pt x="9056456" y="613843"/>
                    <a:pt x="8818132" y="845802"/>
                    <a:pt x="8506260" y="1060082"/>
                  </a:cubicBezTo>
                  <a:cubicBezTo>
                    <a:pt x="8084773" y="1350738"/>
                    <a:pt x="7736835" y="1473789"/>
                    <a:pt x="7471637" y="1426407"/>
                  </a:cubicBezTo>
                  <a:cubicBezTo>
                    <a:pt x="7284231" y="1393169"/>
                    <a:pt x="7232606" y="1146359"/>
                    <a:pt x="7172495" y="861360"/>
                  </a:cubicBezTo>
                  <a:cubicBezTo>
                    <a:pt x="7092582" y="483012"/>
                    <a:pt x="7002769" y="54454"/>
                    <a:pt x="6568552" y="48796"/>
                  </a:cubicBezTo>
                  <a:cubicBezTo>
                    <a:pt x="6565016" y="48796"/>
                    <a:pt x="6561480" y="48796"/>
                    <a:pt x="6557945" y="48796"/>
                  </a:cubicBezTo>
                  <a:cubicBezTo>
                    <a:pt x="6031793" y="48796"/>
                    <a:pt x="5521200" y="586263"/>
                    <a:pt x="5182455" y="942688"/>
                  </a:cubicBezTo>
                  <a:cubicBezTo>
                    <a:pt x="5107493" y="1021893"/>
                    <a:pt x="5042431" y="1089784"/>
                    <a:pt x="4985148" y="1144945"/>
                  </a:cubicBezTo>
                  <a:cubicBezTo>
                    <a:pt x="4914429" y="1212128"/>
                    <a:pt x="4827444" y="1306892"/>
                    <a:pt x="4727023" y="1416507"/>
                  </a:cubicBezTo>
                  <a:cubicBezTo>
                    <a:pt x="4387571" y="1787783"/>
                    <a:pt x="3929309" y="2285646"/>
                    <a:pt x="3589857" y="2285646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F706A525-7894-4675-AF94-4C68C251A156}"/>
              </a:ext>
            </a:extLst>
          </p:cNvPr>
          <p:cNvGrpSpPr/>
          <p:nvPr/>
        </p:nvGrpSpPr>
        <p:grpSpPr>
          <a:xfrm>
            <a:off x="524711" y="2250667"/>
            <a:ext cx="4334470" cy="4166251"/>
            <a:chOff x="1198769" y="2422817"/>
            <a:chExt cx="3724936" cy="3580373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97F0E2D-AF41-40D2-83F6-0EE62C70404B}"/>
                </a:ext>
              </a:extLst>
            </p:cNvPr>
            <p:cNvSpPr/>
            <p:nvPr/>
          </p:nvSpPr>
          <p:spPr>
            <a:xfrm>
              <a:off x="1198769" y="3486057"/>
              <a:ext cx="3724936" cy="632161"/>
            </a:xfrm>
            <a:custGeom>
              <a:avLst/>
              <a:gdLst>
                <a:gd name="connsiteX0" fmla="*/ 6779895 w 6779894"/>
                <a:gd name="connsiteY0" fmla="*/ 1150620 h 1150620"/>
                <a:gd name="connsiteX1" fmla="*/ 0 w 6779894"/>
                <a:gd name="connsiteY1" fmla="*/ 1150620 h 1150620"/>
                <a:gd name="connsiteX2" fmla="*/ 619125 w 6779894"/>
                <a:gd name="connsiteY2" fmla="*/ 0 h 1150620"/>
                <a:gd name="connsiteX3" fmla="*/ 6132195 w 6779894"/>
                <a:gd name="connsiteY3" fmla="*/ 0 h 115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894" h="1150620">
                  <a:moveTo>
                    <a:pt x="6779895" y="1150620"/>
                  </a:moveTo>
                  <a:lnTo>
                    <a:pt x="0" y="1150620"/>
                  </a:lnTo>
                  <a:lnTo>
                    <a:pt x="619125" y="0"/>
                  </a:lnTo>
                  <a:lnTo>
                    <a:pt x="6132195" y="0"/>
                  </a:lnTo>
                  <a:close/>
                </a:path>
              </a:pathLst>
            </a:custGeom>
            <a:solidFill>
              <a:srgbClr val="2181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2C7E2423-3DA3-4DD5-8A24-F08BA1FC6A3C}"/>
                </a:ext>
              </a:extLst>
            </p:cNvPr>
            <p:cNvSpPr/>
            <p:nvPr/>
          </p:nvSpPr>
          <p:spPr>
            <a:xfrm>
              <a:off x="1435306" y="3566124"/>
              <a:ext cx="3251862" cy="472551"/>
            </a:xfrm>
            <a:custGeom>
              <a:avLst/>
              <a:gdLst>
                <a:gd name="connsiteX0" fmla="*/ 5918835 w 5918834"/>
                <a:gd name="connsiteY0" fmla="*/ 860107 h 860107"/>
                <a:gd name="connsiteX1" fmla="*/ 0 w 5918834"/>
                <a:gd name="connsiteY1" fmla="*/ 860107 h 860107"/>
                <a:gd name="connsiteX2" fmla="*/ 435293 w 5918834"/>
                <a:gd name="connsiteY2" fmla="*/ 0 h 860107"/>
                <a:gd name="connsiteX3" fmla="*/ 5486400 w 5918834"/>
                <a:gd name="connsiteY3" fmla="*/ 0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8834" h="860107">
                  <a:moveTo>
                    <a:pt x="5918835" y="860107"/>
                  </a:moveTo>
                  <a:lnTo>
                    <a:pt x="0" y="860107"/>
                  </a:lnTo>
                  <a:lnTo>
                    <a:pt x="435293" y="0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0148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6C3B3EE1-0A4E-4ADA-BF71-72F0547F230A}"/>
                </a:ext>
              </a:extLst>
            </p:cNvPr>
            <p:cNvSpPr/>
            <p:nvPr/>
          </p:nvSpPr>
          <p:spPr>
            <a:xfrm>
              <a:off x="1674460" y="3566124"/>
              <a:ext cx="2789777" cy="472551"/>
            </a:xfrm>
            <a:custGeom>
              <a:avLst/>
              <a:gdLst>
                <a:gd name="connsiteX0" fmla="*/ 0 w 5077777"/>
                <a:gd name="connsiteY0" fmla="*/ 0 h 860107"/>
                <a:gd name="connsiteX1" fmla="*/ 5077778 w 5077777"/>
                <a:gd name="connsiteY1" fmla="*/ 0 h 860107"/>
                <a:gd name="connsiteX2" fmla="*/ 5077778 w 5077777"/>
                <a:gd name="connsiteY2" fmla="*/ 860107 h 860107"/>
                <a:gd name="connsiteX3" fmla="*/ 0 w 5077777"/>
                <a:gd name="connsiteY3" fmla="*/ 860107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7777" h="860107">
                  <a:moveTo>
                    <a:pt x="0" y="0"/>
                  </a:moveTo>
                  <a:lnTo>
                    <a:pt x="5077778" y="0"/>
                  </a:lnTo>
                  <a:lnTo>
                    <a:pt x="5077778" y="860107"/>
                  </a:lnTo>
                  <a:lnTo>
                    <a:pt x="0" y="860107"/>
                  </a:lnTo>
                  <a:close/>
                </a:path>
              </a:pathLst>
            </a:custGeom>
            <a:solidFill>
              <a:srgbClr val="016E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7FBF4FC8-DADF-428F-AE63-7D7E8936BB26}"/>
                </a:ext>
              </a:extLst>
            </p:cNvPr>
            <p:cNvGrpSpPr/>
            <p:nvPr/>
          </p:nvGrpSpPr>
          <p:grpSpPr>
            <a:xfrm>
              <a:off x="1835406" y="2733627"/>
              <a:ext cx="2628831" cy="2990020"/>
              <a:chOff x="9963493" y="1397328"/>
              <a:chExt cx="2628831" cy="299002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="" xmlns:a16="http://schemas.microsoft.com/office/drawing/2014/main" id="{99D315C0-4381-416E-B173-2F8889C1D7B5}"/>
                  </a:ext>
                </a:extLst>
              </p:cNvPr>
              <p:cNvGrpSpPr/>
              <p:nvPr/>
            </p:nvGrpSpPr>
            <p:grpSpPr>
              <a:xfrm rot="16200000">
                <a:off x="10748586" y="2543611"/>
                <a:ext cx="2886829" cy="800646"/>
                <a:chOff x="3622676" y="3492499"/>
                <a:chExt cx="2575763" cy="714375"/>
              </a:xfrm>
              <a:effectLst/>
            </p:grpSpPr>
            <p:sp>
              <p:nvSpPr>
                <p:cNvPr id="30" name="Freeform 15">
                  <a:extLst>
                    <a:ext uri="{FF2B5EF4-FFF2-40B4-BE49-F238E27FC236}">
                      <a16:creationId xmlns="" xmlns:a16="http://schemas.microsoft.com/office/drawing/2014/main" id="{7D91F42F-4A4D-4B6A-AAF3-A56288F1014C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1" name="Rectangle 22">
                  <a:extLst>
                    <a:ext uri="{FF2B5EF4-FFF2-40B4-BE49-F238E27FC236}">
                      <a16:creationId xmlns="" xmlns:a16="http://schemas.microsoft.com/office/drawing/2014/main" id="{90981F38-A367-482A-B0A6-21241E30E6B3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="" xmlns:a16="http://schemas.microsoft.com/office/drawing/2014/main" id="{BA5CE567-0C56-4B78-BD8E-4E86ABC016F9}"/>
                  </a:ext>
                </a:extLst>
              </p:cNvPr>
              <p:cNvGrpSpPr/>
              <p:nvPr/>
            </p:nvGrpSpPr>
            <p:grpSpPr>
              <a:xfrm rot="16200000">
                <a:off x="10255929" y="2544833"/>
                <a:ext cx="2917736" cy="622725"/>
                <a:chOff x="3644106" y="3130550"/>
                <a:chExt cx="2603340" cy="555625"/>
              </a:xfrm>
              <a:effectLst/>
            </p:grpSpPr>
            <p:sp>
              <p:nvSpPr>
                <p:cNvPr id="28" name="Freeform 18">
                  <a:extLst>
                    <a:ext uri="{FF2B5EF4-FFF2-40B4-BE49-F238E27FC236}">
                      <a16:creationId xmlns="" xmlns:a16="http://schemas.microsoft.com/office/drawing/2014/main" id="{E72DFDD9-1A53-472D-AF08-4225E74D7D06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Freeform 19">
                  <a:extLst>
                    <a:ext uri="{FF2B5EF4-FFF2-40B4-BE49-F238E27FC236}">
                      <a16:creationId xmlns="" xmlns:a16="http://schemas.microsoft.com/office/drawing/2014/main" id="{348FC833-FE54-43C2-AEBD-2DCB7C637AB6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="" xmlns:a16="http://schemas.microsoft.com/office/drawing/2014/main" id="{6DDA2FC4-275F-4E60-B977-E4C01DF5F370}"/>
                  </a:ext>
                </a:extLst>
              </p:cNvPr>
              <p:cNvGrpSpPr/>
              <p:nvPr/>
            </p:nvGrpSpPr>
            <p:grpSpPr>
              <a:xfrm rot="16200000" flipH="1">
                <a:off x="9987220" y="2568041"/>
                <a:ext cx="2470318" cy="685285"/>
                <a:chOff x="3622676" y="3492499"/>
                <a:chExt cx="2575177" cy="714375"/>
              </a:xfrm>
              <a:effectLst/>
            </p:grpSpPr>
            <p:sp>
              <p:nvSpPr>
                <p:cNvPr id="26" name="Freeform 21">
                  <a:extLst>
                    <a:ext uri="{FF2B5EF4-FFF2-40B4-BE49-F238E27FC236}">
                      <a16:creationId xmlns="" xmlns:a16="http://schemas.microsoft.com/office/drawing/2014/main" id="{B6035659-65E4-4F8F-BC20-CB079B2B6D55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7" name="Rectangle 22">
                  <a:extLst>
                    <a:ext uri="{FF2B5EF4-FFF2-40B4-BE49-F238E27FC236}">
                      <a16:creationId xmlns="" xmlns:a16="http://schemas.microsoft.com/office/drawing/2014/main" id="{2E897B29-743B-4C72-B4BE-61A171A1D76B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="" xmlns:a16="http://schemas.microsoft.com/office/drawing/2014/main" id="{1C784DCD-EC6B-4C32-8AAA-298D94134C5E}"/>
                  </a:ext>
                </a:extLst>
              </p:cNvPr>
              <p:cNvGrpSpPr/>
              <p:nvPr/>
            </p:nvGrpSpPr>
            <p:grpSpPr>
              <a:xfrm rot="16200000">
                <a:off x="9485438" y="2565264"/>
                <a:ext cx="2368659" cy="656144"/>
                <a:chOff x="3622676" y="3492499"/>
                <a:chExt cx="2578868" cy="714375"/>
              </a:xfrm>
              <a:effectLst/>
            </p:grpSpPr>
            <p:sp>
              <p:nvSpPr>
                <p:cNvPr id="24" name="Freeform 24">
                  <a:extLst>
                    <a:ext uri="{FF2B5EF4-FFF2-40B4-BE49-F238E27FC236}">
                      <a16:creationId xmlns="" xmlns:a16="http://schemas.microsoft.com/office/drawing/2014/main" id="{B770A127-79BA-43DD-955B-65CB565F7E24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5" name="Rectangle 22">
                  <a:extLst>
                    <a:ext uri="{FF2B5EF4-FFF2-40B4-BE49-F238E27FC236}">
                      <a16:creationId xmlns="" xmlns:a16="http://schemas.microsoft.com/office/drawing/2014/main" id="{52DC773D-F7DF-453E-B876-61E1C9A01432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="" xmlns:a16="http://schemas.microsoft.com/office/drawing/2014/main" id="{B97B3991-EDD0-45D4-89FD-9400AE889582}"/>
                  </a:ext>
                </a:extLst>
              </p:cNvPr>
              <p:cNvGrpSpPr/>
              <p:nvPr/>
            </p:nvGrpSpPr>
            <p:grpSpPr>
              <a:xfrm rot="16200000">
                <a:off x="8948200" y="2632612"/>
                <a:ext cx="2581564" cy="550977"/>
                <a:chOff x="3644106" y="3130550"/>
                <a:chExt cx="2603340" cy="555625"/>
              </a:xfrm>
              <a:effectLst/>
            </p:grpSpPr>
            <p:sp>
              <p:nvSpPr>
                <p:cNvPr id="22" name="Freeform 27">
                  <a:extLst>
                    <a:ext uri="{FF2B5EF4-FFF2-40B4-BE49-F238E27FC236}">
                      <a16:creationId xmlns="" xmlns:a16="http://schemas.microsoft.com/office/drawing/2014/main" id="{F11F146C-3B93-4850-A35C-AB24EAC6308C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3" name="Freeform 28">
                  <a:extLst>
                    <a:ext uri="{FF2B5EF4-FFF2-40B4-BE49-F238E27FC236}">
                      <a16:creationId xmlns="" xmlns:a16="http://schemas.microsoft.com/office/drawing/2014/main" id="{88447B9C-FE33-40D0-A4D7-02522B1C293F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72B3D8D6-5E4B-4D4E-B654-481DD78EDAF2}"/>
                </a:ext>
              </a:extLst>
            </p:cNvPr>
            <p:cNvSpPr/>
            <p:nvPr/>
          </p:nvSpPr>
          <p:spPr>
            <a:xfrm>
              <a:off x="1468798" y="4498667"/>
              <a:ext cx="3184355" cy="1504523"/>
            </a:xfrm>
            <a:custGeom>
              <a:avLst/>
              <a:gdLst>
                <a:gd name="connsiteX0" fmla="*/ 5233035 w 5795962"/>
                <a:gd name="connsiteY0" fmla="*/ 2738438 h 2738437"/>
                <a:gd name="connsiteX1" fmla="*/ 555308 w 5795962"/>
                <a:gd name="connsiteY1" fmla="*/ 2738438 h 2738437"/>
                <a:gd name="connsiteX2" fmla="*/ 357188 w 5795962"/>
                <a:gd name="connsiteY2" fmla="*/ 2566035 h 2738437"/>
                <a:gd name="connsiteX3" fmla="*/ 0 w 5795962"/>
                <a:gd name="connsiteY3" fmla="*/ 0 h 2738437"/>
                <a:gd name="connsiteX4" fmla="*/ 5795963 w 5795962"/>
                <a:gd name="connsiteY4" fmla="*/ 0 h 2738437"/>
                <a:gd name="connsiteX5" fmla="*/ 5430203 w 5795962"/>
                <a:gd name="connsiteY5" fmla="*/ 2566988 h 2738437"/>
                <a:gd name="connsiteX6" fmla="*/ 5233035 w 5795962"/>
                <a:gd name="connsiteY6" fmla="*/ 2738438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962" h="2738437">
                  <a:moveTo>
                    <a:pt x="5233035" y="2738438"/>
                  </a:moveTo>
                  <a:lnTo>
                    <a:pt x="555308" y="2738438"/>
                  </a:lnTo>
                  <a:cubicBezTo>
                    <a:pt x="455295" y="2738438"/>
                    <a:pt x="371475" y="2665095"/>
                    <a:pt x="357188" y="2566035"/>
                  </a:cubicBezTo>
                  <a:lnTo>
                    <a:pt x="0" y="0"/>
                  </a:lnTo>
                  <a:lnTo>
                    <a:pt x="5795963" y="0"/>
                  </a:lnTo>
                  <a:lnTo>
                    <a:pt x="5430203" y="2566988"/>
                  </a:lnTo>
                  <a:cubicBezTo>
                    <a:pt x="5415915" y="2665095"/>
                    <a:pt x="5332095" y="2738438"/>
                    <a:pt x="5233035" y="2738438"/>
                  </a:cubicBezTo>
                  <a:close/>
                </a:path>
              </a:pathLst>
            </a:custGeom>
            <a:solidFill>
              <a:srgbClr val="0148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5283298-430A-4D17-9B32-17DD48C7EE3E}"/>
                </a:ext>
              </a:extLst>
            </p:cNvPr>
            <p:cNvSpPr/>
            <p:nvPr/>
          </p:nvSpPr>
          <p:spPr>
            <a:xfrm>
              <a:off x="1712138" y="5040818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B21D7B7-1FF6-4AF2-86B2-B27BA52DF15A}"/>
                </a:ext>
              </a:extLst>
            </p:cNvPr>
            <p:cNvSpPr/>
            <p:nvPr/>
          </p:nvSpPr>
          <p:spPr>
            <a:xfrm>
              <a:off x="1752956" y="5733160"/>
              <a:ext cx="2620224" cy="112512"/>
            </a:xfrm>
            <a:custGeom>
              <a:avLst/>
              <a:gdLst>
                <a:gd name="connsiteX0" fmla="*/ 0 w 4769167"/>
                <a:gd name="connsiteY0" fmla="*/ 0 h 204787"/>
                <a:gd name="connsiteX1" fmla="*/ 4769168 w 4769167"/>
                <a:gd name="connsiteY1" fmla="*/ 0 h 204787"/>
                <a:gd name="connsiteX2" fmla="*/ 4769168 w 4769167"/>
                <a:gd name="connsiteY2" fmla="*/ 204787 h 204787"/>
                <a:gd name="connsiteX3" fmla="*/ 0 w 476916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9167" h="204787">
                  <a:moveTo>
                    <a:pt x="0" y="0"/>
                  </a:moveTo>
                  <a:lnTo>
                    <a:pt x="4769168" y="0"/>
                  </a:lnTo>
                  <a:lnTo>
                    <a:pt x="476916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057F0D7-CC27-4B4F-B92A-EBCAEA85F262}"/>
                </a:ext>
              </a:extLst>
            </p:cNvPr>
            <p:cNvSpPr/>
            <p:nvPr/>
          </p:nvSpPr>
          <p:spPr>
            <a:xfrm>
              <a:off x="1714231" y="5308754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8 h 204787"/>
                <a:gd name="connsiteX3" fmla="*/ 0 w 4910137"/>
                <a:gd name="connsiteY3" fmla="*/ 204788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8"/>
                  </a:lnTo>
                  <a:lnTo>
                    <a:pt x="0" y="204788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BDC12C23-8623-4581-B7B1-A0FCBCC4C726}"/>
                </a:ext>
              </a:extLst>
            </p:cNvPr>
            <p:cNvSpPr/>
            <p:nvPr/>
          </p:nvSpPr>
          <p:spPr>
            <a:xfrm>
              <a:off x="1714231" y="4614319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97AF00D7-DFC7-41AD-8989-A3CD9E0B3A88}"/>
                </a:ext>
              </a:extLst>
            </p:cNvPr>
            <p:cNvSpPr/>
            <p:nvPr/>
          </p:nvSpPr>
          <p:spPr>
            <a:xfrm>
              <a:off x="1201909" y="4118742"/>
              <a:ext cx="3718657" cy="398240"/>
            </a:xfrm>
            <a:custGeom>
              <a:avLst/>
              <a:gdLst>
                <a:gd name="connsiteX0" fmla="*/ 6575108 w 6768465"/>
                <a:gd name="connsiteY0" fmla="*/ 724853 h 724852"/>
                <a:gd name="connsiteX1" fmla="*/ 193358 w 6768465"/>
                <a:gd name="connsiteY1" fmla="*/ 724853 h 724852"/>
                <a:gd name="connsiteX2" fmla="*/ 0 w 6768465"/>
                <a:gd name="connsiteY2" fmla="*/ 531495 h 724852"/>
                <a:gd name="connsiteX3" fmla="*/ 0 w 6768465"/>
                <a:gd name="connsiteY3" fmla="*/ 0 h 724852"/>
                <a:gd name="connsiteX4" fmla="*/ 6768465 w 6768465"/>
                <a:gd name="connsiteY4" fmla="*/ 0 h 724852"/>
                <a:gd name="connsiteX5" fmla="*/ 6768465 w 6768465"/>
                <a:gd name="connsiteY5" fmla="*/ 531495 h 724852"/>
                <a:gd name="connsiteX6" fmla="*/ 6575108 w 6768465"/>
                <a:gd name="connsiteY6" fmla="*/ 724853 h 72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8465" h="724852">
                  <a:moveTo>
                    <a:pt x="6575108" y="724853"/>
                  </a:moveTo>
                  <a:lnTo>
                    <a:pt x="193358" y="724853"/>
                  </a:lnTo>
                  <a:cubicBezTo>
                    <a:pt x="86678" y="724853"/>
                    <a:pt x="0" y="638175"/>
                    <a:pt x="0" y="531495"/>
                  </a:cubicBezTo>
                  <a:lnTo>
                    <a:pt x="0" y="0"/>
                  </a:lnTo>
                  <a:lnTo>
                    <a:pt x="6768465" y="0"/>
                  </a:lnTo>
                  <a:lnTo>
                    <a:pt x="6768465" y="531495"/>
                  </a:lnTo>
                  <a:cubicBezTo>
                    <a:pt x="6768465" y="638175"/>
                    <a:pt x="6681788" y="724853"/>
                    <a:pt x="6575108" y="724853"/>
                  </a:cubicBezTo>
                  <a:close/>
                </a:path>
              </a:pathLst>
            </a:custGeom>
            <a:solidFill>
              <a:srgbClr val="0077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A00346C-D79A-4ECF-97CD-0711E448F34E}"/>
                </a:ext>
              </a:extLst>
            </p:cNvPr>
            <p:cNvSpPr/>
            <p:nvPr/>
          </p:nvSpPr>
          <p:spPr>
            <a:xfrm>
              <a:off x="1468798" y="4498667"/>
              <a:ext cx="3184878" cy="1504523"/>
            </a:xfrm>
            <a:custGeom>
              <a:avLst/>
              <a:gdLst>
                <a:gd name="connsiteX0" fmla="*/ 0 w 5796915"/>
                <a:gd name="connsiteY0" fmla="*/ 0 h 2738437"/>
                <a:gd name="connsiteX1" fmla="*/ 357188 w 5796915"/>
                <a:gd name="connsiteY1" fmla="*/ 2566035 h 2738437"/>
                <a:gd name="connsiteX2" fmla="*/ 555308 w 5796915"/>
                <a:gd name="connsiteY2" fmla="*/ 2738438 h 2738437"/>
                <a:gd name="connsiteX3" fmla="*/ 5233035 w 5796915"/>
                <a:gd name="connsiteY3" fmla="*/ 2738438 h 2738437"/>
                <a:gd name="connsiteX4" fmla="*/ 5431155 w 5796915"/>
                <a:gd name="connsiteY4" fmla="*/ 2566988 h 2738437"/>
                <a:gd name="connsiteX5" fmla="*/ 5796915 w 5796915"/>
                <a:gd name="connsiteY5" fmla="*/ 0 h 2738437"/>
                <a:gd name="connsiteX6" fmla="*/ 0 w 5796915"/>
                <a:gd name="connsiteY6" fmla="*/ 0 h 2738437"/>
                <a:gd name="connsiteX7" fmla="*/ 714375 w 5796915"/>
                <a:gd name="connsiteY7" fmla="*/ 2384108 h 2738437"/>
                <a:gd name="connsiteX8" fmla="*/ 645795 w 5796915"/>
                <a:gd name="connsiteY8" fmla="*/ 2452688 h 2738437"/>
                <a:gd name="connsiteX9" fmla="*/ 606743 w 5796915"/>
                <a:gd name="connsiteY9" fmla="*/ 2452688 h 2738437"/>
                <a:gd name="connsiteX10" fmla="*/ 538163 w 5796915"/>
                <a:gd name="connsiteY10" fmla="*/ 2384108 h 2738437"/>
                <a:gd name="connsiteX11" fmla="*/ 442913 w 5796915"/>
                <a:gd name="connsiteY11" fmla="*/ 1547813 h 2738437"/>
                <a:gd name="connsiteX12" fmla="*/ 511493 w 5796915"/>
                <a:gd name="connsiteY12" fmla="*/ 1479232 h 2738437"/>
                <a:gd name="connsiteX13" fmla="*/ 645795 w 5796915"/>
                <a:gd name="connsiteY13" fmla="*/ 1479232 h 2738437"/>
                <a:gd name="connsiteX14" fmla="*/ 714375 w 5796915"/>
                <a:gd name="connsiteY14" fmla="*/ 1547813 h 2738437"/>
                <a:gd name="connsiteX15" fmla="*/ 714375 w 5796915"/>
                <a:gd name="connsiteY15" fmla="*/ 2384108 h 2738437"/>
                <a:gd name="connsiteX16" fmla="*/ 714375 w 5796915"/>
                <a:gd name="connsiteY16" fmla="*/ 1116330 h 2738437"/>
                <a:gd name="connsiteX17" fmla="*/ 645795 w 5796915"/>
                <a:gd name="connsiteY17" fmla="*/ 1184910 h 2738437"/>
                <a:gd name="connsiteX18" fmla="*/ 511493 w 5796915"/>
                <a:gd name="connsiteY18" fmla="*/ 1184910 h 2738437"/>
                <a:gd name="connsiteX19" fmla="*/ 442913 w 5796915"/>
                <a:gd name="connsiteY19" fmla="*/ 1116330 h 2738437"/>
                <a:gd name="connsiteX20" fmla="*/ 442913 w 5796915"/>
                <a:gd name="connsiteY20" fmla="*/ 279082 h 2738437"/>
                <a:gd name="connsiteX21" fmla="*/ 511493 w 5796915"/>
                <a:gd name="connsiteY21" fmla="*/ 210502 h 2738437"/>
                <a:gd name="connsiteX22" fmla="*/ 645795 w 5796915"/>
                <a:gd name="connsiteY22" fmla="*/ 210502 h 2738437"/>
                <a:gd name="connsiteX23" fmla="*/ 714375 w 5796915"/>
                <a:gd name="connsiteY23" fmla="*/ 279082 h 2738437"/>
                <a:gd name="connsiteX24" fmla="*/ 714375 w 5796915"/>
                <a:gd name="connsiteY24" fmla="*/ 1116330 h 2738437"/>
                <a:gd name="connsiteX25" fmla="*/ 1294448 w 5796915"/>
                <a:gd name="connsiteY25" fmla="*/ 2384108 h 2738437"/>
                <a:gd name="connsiteX26" fmla="*/ 1225868 w 5796915"/>
                <a:gd name="connsiteY26" fmla="*/ 2452688 h 2738437"/>
                <a:gd name="connsiteX27" fmla="*/ 1091565 w 5796915"/>
                <a:gd name="connsiteY27" fmla="*/ 2452688 h 2738437"/>
                <a:gd name="connsiteX28" fmla="*/ 1022985 w 5796915"/>
                <a:gd name="connsiteY28" fmla="*/ 2384108 h 2738437"/>
                <a:gd name="connsiteX29" fmla="*/ 1022985 w 5796915"/>
                <a:gd name="connsiteY29" fmla="*/ 1547813 h 2738437"/>
                <a:gd name="connsiteX30" fmla="*/ 1091565 w 5796915"/>
                <a:gd name="connsiteY30" fmla="*/ 1479232 h 2738437"/>
                <a:gd name="connsiteX31" fmla="*/ 1225868 w 5796915"/>
                <a:gd name="connsiteY31" fmla="*/ 1479232 h 2738437"/>
                <a:gd name="connsiteX32" fmla="*/ 1294448 w 5796915"/>
                <a:gd name="connsiteY32" fmla="*/ 1547813 h 2738437"/>
                <a:gd name="connsiteX33" fmla="*/ 1294448 w 5796915"/>
                <a:gd name="connsiteY33" fmla="*/ 2384108 h 2738437"/>
                <a:gd name="connsiteX34" fmla="*/ 1294448 w 5796915"/>
                <a:gd name="connsiteY34" fmla="*/ 1116330 h 2738437"/>
                <a:gd name="connsiteX35" fmla="*/ 1225868 w 5796915"/>
                <a:gd name="connsiteY35" fmla="*/ 1184910 h 2738437"/>
                <a:gd name="connsiteX36" fmla="*/ 1091565 w 5796915"/>
                <a:gd name="connsiteY36" fmla="*/ 1184910 h 2738437"/>
                <a:gd name="connsiteX37" fmla="*/ 1022985 w 5796915"/>
                <a:gd name="connsiteY37" fmla="*/ 1116330 h 2738437"/>
                <a:gd name="connsiteX38" fmla="*/ 1022985 w 5796915"/>
                <a:gd name="connsiteY38" fmla="*/ 279082 h 2738437"/>
                <a:gd name="connsiteX39" fmla="*/ 1091565 w 5796915"/>
                <a:gd name="connsiteY39" fmla="*/ 210502 h 2738437"/>
                <a:gd name="connsiteX40" fmla="*/ 1225868 w 5796915"/>
                <a:gd name="connsiteY40" fmla="*/ 210502 h 2738437"/>
                <a:gd name="connsiteX41" fmla="*/ 1294448 w 5796915"/>
                <a:gd name="connsiteY41" fmla="*/ 279082 h 2738437"/>
                <a:gd name="connsiteX42" fmla="*/ 1294448 w 5796915"/>
                <a:gd name="connsiteY42" fmla="*/ 1116330 h 2738437"/>
                <a:gd name="connsiteX43" fmla="*/ 1874520 w 5796915"/>
                <a:gd name="connsiteY43" fmla="*/ 2384108 h 2738437"/>
                <a:gd name="connsiteX44" fmla="*/ 1805940 w 5796915"/>
                <a:gd name="connsiteY44" fmla="*/ 2452688 h 2738437"/>
                <a:gd name="connsiteX45" fmla="*/ 1671638 w 5796915"/>
                <a:gd name="connsiteY45" fmla="*/ 2452688 h 2738437"/>
                <a:gd name="connsiteX46" fmla="*/ 1603058 w 5796915"/>
                <a:gd name="connsiteY46" fmla="*/ 2384108 h 2738437"/>
                <a:gd name="connsiteX47" fmla="*/ 1603058 w 5796915"/>
                <a:gd name="connsiteY47" fmla="*/ 1547813 h 2738437"/>
                <a:gd name="connsiteX48" fmla="*/ 1671638 w 5796915"/>
                <a:gd name="connsiteY48" fmla="*/ 1479232 h 2738437"/>
                <a:gd name="connsiteX49" fmla="*/ 1805940 w 5796915"/>
                <a:gd name="connsiteY49" fmla="*/ 1479232 h 2738437"/>
                <a:gd name="connsiteX50" fmla="*/ 1874520 w 5796915"/>
                <a:gd name="connsiteY50" fmla="*/ 1547813 h 2738437"/>
                <a:gd name="connsiteX51" fmla="*/ 1874520 w 5796915"/>
                <a:gd name="connsiteY51" fmla="*/ 2384108 h 2738437"/>
                <a:gd name="connsiteX52" fmla="*/ 1874520 w 5796915"/>
                <a:gd name="connsiteY52" fmla="*/ 1116330 h 2738437"/>
                <a:gd name="connsiteX53" fmla="*/ 1805940 w 5796915"/>
                <a:gd name="connsiteY53" fmla="*/ 1184910 h 2738437"/>
                <a:gd name="connsiteX54" fmla="*/ 1671638 w 5796915"/>
                <a:gd name="connsiteY54" fmla="*/ 1184910 h 2738437"/>
                <a:gd name="connsiteX55" fmla="*/ 1603058 w 5796915"/>
                <a:gd name="connsiteY55" fmla="*/ 1116330 h 2738437"/>
                <a:gd name="connsiteX56" fmla="*/ 1603058 w 5796915"/>
                <a:gd name="connsiteY56" fmla="*/ 279082 h 2738437"/>
                <a:gd name="connsiteX57" fmla="*/ 1671638 w 5796915"/>
                <a:gd name="connsiteY57" fmla="*/ 210502 h 2738437"/>
                <a:gd name="connsiteX58" fmla="*/ 1805940 w 5796915"/>
                <a:gd name="connsiteY58" fmla="*/ 210502 h 2738437"/>
                <a:gd name="connsiteX59" fmla="*/ 1874520 w 5796915"/>
                <a:gd name="connsiteY59" fmla="*/ 279082 h 2738437"/>
                <a:gd name="connsiteX60" fmla="*/ 1874520 w 5796915"/>
                <a:gd name="connsiteY60" fmla="*/ 1116330 h 2738437"/>
                <a:gd name="connsiteX61" fmla="*/ 2454593 w 5796915"/>
                <a:gd name="connsiteY61" fmla="*/ 2384108 h 2738437"/>
                <a:gd name="connsiteX62" fmla="*/ 2386013 w 5796915"/>
                <a:gd name="connsiteY62" fmla="*/ 2452688 h 2738437"/>
                <a:gd name="connsiteX63" fmla="*/ 2251710 w 5796915"/>
                <a:gd name="connsiteY63" fmla="*/ 2452688 h 2738437"/>
                <a:gd name="connsiteX64" fmla="*/ 2183130 w 5796915"/>
                <a:gd name="connsiteY64" fmla="*/ 2384108 h 2738437"/>
                <a:gd name="connsiteX65" fmla="*/ 2183130 w 5796915"/>
                <a:gd name="connsiteY65" fmla="*/ 1547813 h 2738437"/>
                <a:gd name="connsiteX66" fmla="*/ 2251710 w 5796915"/>
                <a:gd name="connsiteY66" fmla="*/ 1479232 h 2738437"/>
                <a:gd name="connsiteX67" fmla="*/ 2386013 w 5796915"/>
                <a:gd name="connsiteY67" fmla="*/ 1479232 h 2738437"/>
                <a:gd name="connsiteX68" fmla="*/ 2454593 w 5796915"/>
                <a:gd name="connsiteY68" fmla="*/ 1547813 h 2738437"/>
                <a:gd name="connsiteX69" fmla="*/ 2454593 w 5796915"/>
                <a:gd name="connsiteY69" fmla="*/ 2384108 h 2738437"/>
                <a:gd name="connsiteX70" fmla="*/ 2454593 w 5796915"/>
                <a:gd name="connsiteY70" fmla="*/ 1116330 h 2738437"/>
                <a:gd name="connsiteX71" fmla="*/ 2386013 w 5796915"/>
                <a:gd name="connsiteY71" fmla="*/ 1184910 h 2738437"/>
                <a:gd name="connsiteX72" fmla="*/ 2251710 w 5796915"/>
                <a:gd name="connsiteY72" fmla="*/ 1184910 h 2738437"/>
                <a:gd name="connsiteX73" fmla="*/ 2183130 w 5796915"/>
                <a:gd name="connsiteY73" fmla="*/ 1116330 h 2738437"/>
                <a:gd name="connsiteX74" fmla="*/ 2183130 w 5796915"/>
                <a:gd name="connsiteY74" fmla="*/ 279082 h 2738437"/>
                <a:gd name="connsiteX75" fmla="*/ 2251710 w 5796915"/>
                <a:gd name="connsiteY75" fmla="*/ 210502 h 2738437"/>
                <a:gd name="connsiteX76" fmla="*/ 2386013 w 5796915"/>
                <a:gd name="connsiteY76" fmla="*/ 210502 h 2738437"/>
                <a:gd name="connsiteX77" fmla="*/ 2454593 w 5796915"/>
                <a:gd name="connsiteY77" fmla="*/ 279082 h 2738437"/>
                <a:gd name="connsiteX78" fmla="*/ 2454593 w 5796915"/>
                <a:gd name="connsiteY78" fmla="*/ 1116330 h 2738437"/>
                <a:gd name="connsiteX79" fmla="*/ 3034665 w 5796915"/>
                <a:gd name="connsiteY79" fmla="*/ 2384108 h 2738437"/>
                <a:gd name="connsiteX80" fmla="*/ 2966085 w 5796915"/>
                <a:gd name="connsiteY80" fmla="*/ 2452688 h 2738437"/>
                <a:gd name="connsiteX81" fmla="*/ 2831783 w 5796915"/>
                <a:gd name="connsiteY81" fmla="*/ 2452688 h 2738437"/>
                <a:gd name="connsiteX82" fmla="*/ 2763203 w 5796915"/>
                <a:gd name="connsiteY82" fmla="*/ 2384108 h 2738437"/>
                <a:gd name="connsiteX83" fmla="*/ 2763203 w 5796915"/>
                <a:gd name="connsiteY83" fmla="*/ 1547813 h 2738437"/>
                <a:gd name="connsiteX84" fmla="*/ 2831783 w 5796915"/>
                <a:gd name="connsiteY84" fmla="*/ 1479232 h 2738437"/>
                <a:gd name="connsiteX85" fmla="*/ 2966085 w 5796915"/>
                <a:gd name="connsiteY85" fmla="*/ 1479232 h 2738437"/>
                <a:gd name="connsiteX86" fmla="*/ 3034665 w 5796915"/>
                <a:gd name="connsiteY86" fmla="*/ 1547813 h 2738437"/>
                <a:gd name="connsiteX87" fmla="*/ 3034665 w 5796915"/>
                <a:gd name="connsiteY87" fmla="*/ 2384108 h 2738437"/>
                <a:gd name="connsiteX88" fmla="*/ 3034665 w 5796915"/>
                <a:gd name="connsiteY88" fmla="*/ 1116330 h 2738437"/>
                <a:gd name="connsiteX89" fmla="*/ 2966085 w 5796915"/>
                <a:gd name="connsiteY89" fmla="*/ 1184910 h 2738437"/>
                <a:gd name="connsiteX90" fmla="*/ 2831783 w 5796915"/>
                <a:gd name="connsiteY90" fmla="*/ 1184910 h 2738437"/>
                <a:gd name="connsiteX91" fmla="*/ 2763203 w 5796915"/>
                <a:gd name="connsiteY91" fmla="*/ 1116330 h 2738437"/>
                <a:gd name="connsiteX92" fmla="*/ 2763203 w 5796915"/>
                <a:gd name="connsiteY92" fmla="*/ 279082 h 2738437"/>
                <a:gd name="connsiteX93" fmla="*/ 2831783 w 5796915"/>
                <a:gd name="connsiteY93" fmla="*/ 210502 h 2738437"/>
                <a:gd name="connsiteX94" fmla="*/ 2966085 w 5796915"/>
                <a:gd name="connsiteY94" fmla="*/ 210502 h 2738437"/>
                <a:gd name="connsiteX95" fmla="*/ 3034665 w 5796915"/>
                <a:gd name="connsiteY95" fmla="*/ 279082 h 2738437"/>
                <a:gd name="connsiteX96" fmla="*/ 3034665 w 5796915"/>
                <a:gd name="connsiteY96" fmla="*/ 1116330 h 2738437"/>
                <a:gd name="connsiteX97" fmla="*/ 3613785 w 5796915"/>
                <a:gd name="connsiteY97" fmla="*/ 2384108 h 2738437"/>
                <a:gd name="connsiteX98" fmla="*/ 3545205 w 5796915"/>
                <a:gd name="connsiteY98" fmla="*/ 2452688 h 2738437"/>
                <a:gd name="connsiteX99" fmla="*/ 3410903 w 5796915"/>
                <a:gd name="connsiteY99" fmla="*/ 2452688 h 2738437"/>
                <a:gd name="connsiteX100" fmla="*/ 3342323 w 5796915"/>
                <a:gd name="connsiteY100" fmla="*/ 2384108 h 2738437"/>
                <a:gd name="connsiteX101" fmla="*/ 3342323 w 5796915"/>
                <a:gd name="connsiteY101" fmla="*/ 1547813 h 2738437"/>
                <a:gd name="connsiteX102" fmla="*/ 3410903 w 5796915"/>
                <a:gd name="connsiteY102" fmla="*/ 1479232 h 2738437"/>
                <a:gd name="connsiteX103" fmla="*/ 3545205 w 5796915"/>
                <a:gd name="connsiteY103" fmla="*/ 1479232 h 2738437"/>
                <a:gd name="connsiteX104" fmla="*/ 3613785 w 5796915"/>
                <a:gd name="connsiteY104" fmla="*/ 1547813 h 2738437"/>
                <a:gd name="connsiteX105" fmla="*/ 3613785 w 5796915"/>
                <a:gd name="connsiteY105" fmla="*/ 2384108 h 2738437"/>
                <a:gd name="connsiteX106" fmla="*/ 3613785 w 5796915"/>
                <a:gd name="connsiteY106" fmla="*/ 1116330 h 2738437"/>
                <a:gd name="connsiteX107" fmla="*/ 3545205 w 5796915"/>
                <a:gd name="connsiteY107" fmla="*/ 1184910 h 2738437"/>
                <a:gd name="connsiteX108" fmla="*/ 3410903 w 5796915"/>
                <a:gd name="connsiteY108" fmla="*/ 1184910 h 2738437"/>
                <a:gd name="connsiteX109" fmla="*/ 3342323 w 5796915"/>
                <a:gd name="connsiteY109" fmla="*/ 1116330 h 2738437"/>
                <a:gd name="connsiteX110" fmla="*/ 3342323 w 5796915"/>
                <a:gd name="connsiteY110" fmla="*/ 279082 h 2738437"/>
                <a:gd name="connsiteX111" fmla="*/ 3410903 w 5796915"/>
                <a:gd name="connsiteY111" fmla="*/ 210502 h 2738437"/>
                <a:gd name="connsiteX112" fmla="*/ 3545205 w 5796915"/>
                <a:gd name="connsiteY112" fmla="*/ 210502 h 2738437"/>
                <a:gd name="connsiteX113" fmla="*/ 3613785 w 5796915"/>
                <a:gd name="connsiteY113" fmla="*/ 279082 h 2738437"/>
                <a:gd name="connsiteX114" fmla="*/ 3613785 w 5796915"/>
                <a:gd name="connsiteY114" fmla="*/ 1116330 h 2738437"/>
                <a:gd name="connsiteX115" fmla="*/ 4193858 w 5796915"/>
                <a:gd name="connsiteY115" fmla="*/ 2384108 h 2738437"/>
                <a:gd name="connsiteX116" fmla="*/ 4125278 w 5796915"/>
                <a:gd name="connsiteY116" fmla="*/ 2452688 h 2738437"/>
                <a:gd name="connsiteX117" fmla="*/ 3990975 w 5796915"/>
                <a:gd name="connsiteY117" fmla="*/ 2452688 h 2738437"/>
                <a:gd name="connsiteX118" fmla="*/ 3922395 w 5796915"/>
                <a:gd name="connsiteY118" fmla="*/ 2384108 h 2738437"/>
                <a:gd name="connsiteX119" fmla="*/ 3922395 w 5796915"/>
                <a:gd name="connsiteY119" fmla="*/ 1547813 h 2738437"/>
                <a:gd name="connsiteX120" fmla="*/ 3990975 w 5796915"/>
                <a:gd name="connsiteY120" fmla="*/ 1479232 h 2738437"/>
                <a:gd name="connsiteX121" fmla="*/ 4125278 w 5796915"/>
                <a:gd name="connsiteY121" fmla="*/ 1479232 h 2738437"/>
                <a:gd name="connsiteX122" fmla="*/ 4193858 w 5796915"/>
                <a:gd name="connsiteY122" fmla="*/ 1547813 h 2738437"/>
                <a:gd name="connsiteX123" fmla="*/ 4193858 w 5796915"/>
                <a:gd name="connsiteY123" fmla="*/ 2384108 h 2738437"/>
                <a:gd name="connsiteX124" fmla="*/ 4193858 w 5796915"/>
                <a:gd name="connsiteY124" fmla="*/ 1116330 h 2738437"/>
                <a:gd name="connsiteX125" fmla="*/ 4125278 w 5796915"/>
                <a:gd name="connsiteY125" fmla="*/ 1184910 h 2738437"/>
                <a:gd name="connsiteX126" fmla="*/ 3990975 w 5796915"/>
                <a:gd name="connsiteY126" fmla="*/ 1184910 h 2738437"/>
                <a:gd name="connsiteX127" fmla="*/ 3922395 w 5796915"/>
                <a:gd name="connsiteY127" fmla="*/ 1116330 h 2738437"/>
                <a:gd name="connsiteX128" fmla="*/ 3922395 w 5796915"/>
                <a:gd name="connsiteY128" fmla="*/ 279082 h 2738437"/>
                <a:gd name="connsiteX129" fmla="*/ 3990975 w 5796915"/>
                <a:gd name="connsiteY129" fmla="*/ 210502 h 2738437"/>
                <a:gd name="connsiteX130" fmla="*/ 4125278 w 5796915"/>
                <a:gd name="connsiteY130" fmla="*/ 210502 h 2738437"/>
                <a:gd name="connsiteX131" fmla="*/ 4193858 w 5796915"/>
                <a:gd name="connsiteY131" fmla="*/ 279082 h 2738437"/>
                <a:gd name="connsiteX132" fmla="*/ 4193858 w 5796915"/>
                <a:gd name="connsiteY132" fmla="*/ 1116330 h 2738437"/>
                <a:gd name="connsiteX133" fmla="*/ 4773930 w 5796915"/>
                <a:gd name="connsiteY133" fmla="*/ 2384108 h 2738437"/>
                <a:gd name="connsiteX134" fmla="*/ 4705350 w 5796915"/>
                <a:gd name="connsiteY134" fmla="*/ 2452688 h 2738437"/>
                <a:gd name="connsiteX135" fmla="*/ 4571048 w 5796915"/>
                <a:gd name="connsiteY135" fmla="*/ 2452688 h 2738437"/>
                <a:gd name="connsiteX136" fmla="*/ 4502468 w 5796915"/>
                <a:gd name="connsiteY136" fmla="*/ 2384108 h 2738437"/>
                <a:gd name="connsiteX137" fmla="*/ 4502468 w 5796915"/>
                <a:gd name="connsiteY137" fmla="*/ 1547813 h 2738437"/>
                <a:gd name="connsiteX138" fmla="*/ 4571048 w 5796915"/>
                <a:gd name="connsiteY138" fmla="*/ 1479232 h 2738437"/>
                <a:gd name="connsiteX139" fmla="*/ 4705350 w 5796915"/>
                <a:gd name="connsiteY139" fmla="*/ 1479232 h 2738437"/>
                <a:gd name="connsiteX140" fmla="*/ 4773930 w 5796915"/>
                <a:gd name="connsiteY140" fmla="*/ 1547813 h 2738437"/>
                <a:gd name="connsiteX141" fmla="*/ 4773930 w 5796915"/>
                <a:gd name="connsiteY141" fmla="*/ 2384108 h 2738437"/>
                <a:gd name="connsiteX142" fmla="*/ 4773930 w 5796915"/>
                <a:gd name="connsiteY142" fmla="*/ 1116330 h 2738437"/>
                <a:gd name="connsiteX143" fmla="*/ 4705350 w 5796915"/>
                <a:gd name="connsiteY143" fmla="*/ 1184910 h 2738437"/>
                <a:gd name="connsiteX144" fmla="*/ 4571048 w 5796915"/>
                <a:gd name="connsiteY144" fmla="*/ 1184910 h 2738437"/>
                <a:gd name="connsiteX145" fmla="*/ 4502468 w 5796915"/>
                <a:gd name="connsiteY145" fmla="*/ 1116330 h 2738437"/>
                <a:gd name="connsiteX146" fmla="*/ 4502468 w 5796915"/>
                <a:gd name="connsiteY146" fmla="*/ 279082 h 2738437"/>
                <a:gd name="connsiteX147" fmla="*/ 4571048 w 5796915"/>
                <a:gd name="connsiteY147" fmla="*/ 210502 h 2738437"/>
                <a:gd name="connsiteX148" fmla="*/ 4705350 w 5796915"/>
                <a:gd name="connsiteY148" fmla="*/ 210502 h 2738437"/>
                <a:gd name="connsiteX149" fmla="*/ 4773930 w 5796915"/>
                <a:gd name="connsiteY149" fmla="*/ 279082 h 2738437"/>
                <a:gd name="connsiteX150" fmla="*/ 4773930 w 5796915"/>
                <a:gd name="connsiteY150" fmla="*/ 1116330 h 2738437"/>
                <a:gd name="connsiteX151" fmla="*/ 5258753 w 5796915"/>
                <a:gd name="connsiteY151" fmla="*/ 2384108 h 2738437"/>
                <a:gd name="connsiteX152" fmla="*/ 5190173 w 5796915"/>
                <a:gd name="connsiteY152" fmla="*/ 2452688 h 2738437"/>
                <a:gd name="connsiteX153" fmla="*/ 5151120 w 5796915"/>
                <a:gd name="connsiteY153" fmla="*/ 2452688 h 2738437"/>
                <a:gd name="connsiteX154" fmla="*/ 5082540 w 5796915"/>
                <a:gd name="connsiteY154" fmla="*/ 2384108 h 2738437"/>
                <a:gd name="connsiteX155" fmla="*/ 5082540 w 5796915"/>
                <a:gd name="connsiteY155" fmla="*/ 1547813 h 2738437"/>
                <a:gd name="connsiteX156" fmla="*/ 5151120 w 5796915"/>
                <a:gd name="connsiteY156" fmla="*/ 1479232 h 2738437"/>
                <a:gd name="connsiteX157" fmla="*/ 5285423 w 5796915"/>
                <a:gd name="connsiteY157" fmla="*/ 1479232 h 2738437"/>
                <a:gd name="connsiteX158" fmla="*/ 5354003 w 5796915"/>
                <a:gd name="connsiteY158" fmla="*/ 1547813 h 2738437"/>
                <a:gd name="connsiteX159" fmla="*/ 5258753 w 5796915"/>
                <a:gd name="connsiteY159" fmla="*/ 2384108 h 2738437"/>
                <a:gd name="connsiteX160" fmla="*/ 5354003 w 5796915"/>
                <a:gd name="connsiteY160" fmla="*/ 1116330 h 2738437"/>
                <a:gd name="connsiteX161" fmla="*/ 5285423 w 5796915"/>
                <a:gd name="connsiteY161" fmla="*/ 1184910 h 2738437"/>
                <a:gd name="connsiteX162" fmla="*/ 5151120 w 5796915"/>
                <a:gd name="connsiteY162" fmla="*/ 1184910 h 2738437"/>
                <a:gd name="connsiteX163" fmla="*/ 5082540 w 5796915"/>
                <a:gd name="connsiteY163" fmla="*/ 1116330 h 2738437"/>
                <a:gd name="connsiteX164" fmla="*/ 5082540 w 5796915"/>
                <a:gd name="connsiteY164" fmla="*/ 279082 h 2738437"/>
                <a:gd name="connsiteX165" fmla="*/ 5151120 w 5796915"/>
                <a:gd name="connsiteY165" fmla="*/ 210502 h 2738437"/>
                <a:gd name="connsiteX166" fmla="*/ 5285423 w 5796915"/>
                <a:gd name="connsiteY166" fmla="*/ 210502 h 2738437"/>
                <a:gd name="connsiteX167" fmla="*/ 5354003 w 5796915"/>
                <a:gd name="connsiteY167" fmla="*/ 279082 h 2738437"/>
                <a:gd name="connsiteX168" fmla="*/ 5354003 w 5796915"/>
                <a:gd name="connsiteY168" fmla="*/ 1116330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5796915" h="2738437">
                  <a:moveTo>
                    <a:pt x="0" y="0"/>
                  </a:moveTo>
                  <a:lnTo>
                    <a:pt x="357188" y="2566035"/>
                  </a:lnTo>
                  <a:cubicBezTo>
                    <a:pt x="370523" y="2665095"/>
                    <a:pt x="455295" y="2738438"/>
                    <a:pt x="555308" y="2738438"/>
                  </a:cubicBezTo>
                  <a:lnTo>
                    <a:pt x="5233035" y="2738438"/>
                  </a:lnTo>
                  <a:cubicBezTo>
                    <a:pt x="5332095" y="2738438"/>
                    <a:pt x="5416868" y="2665095"/>
                    <a:pt x="5431155" y="2566988"/>
                  </a:cubicBezTo>
                  <a:lnTo>
                    <a:pt x="5796915" y="0"/>
                  </a:lnTo>
                  <a:lnTo>
                    <a:pt x="0" y="0"/>
                  </a:lnTo>
                  <a:close/>
                  <a:moveTo>
                    <a:pt x="714375" y="2384108"/>
                  </a:moveTo>
                  <a:cubicBezTo>
                    <a:pt x="714375" y="2422208"/>
                    <a:pt x="683895" y="2452688"/>
                    <a:pt x="645795" y="2452688"/>
                  </a:cubicBezTo>
                  <a:lnTo>
                    <a:pt x="606743" y="2452688"/>
                  </a:lnTo>
                  <a:cubicBezTo>
                    <a:pt x="568643" y="2452688"/>
                    <a:pt x="538163" y="2422208"/>
                    <a:pt x="538163" y="2384108"/>
                  </a:cubicBezTo>
                  <a:lnTo>
                    <a:pt x="442913" y="1547813"/>
                  </a:lnTo>
                  <a:cubicBezTo>
                    <a:pt x="442913" y="1509713"/>
                    <a:pt x="473393" y="1479232"/>
                    <a:pt x="511493" y="1479232"/>
                  </a:cubicBezTo>
                  <a:lnTo>
                    <a:pt x="645795" y="1479232"/>
                  </a:lnTo>
                  <a:cubicBezTo>
                    <a:pt x="683895" y="1479232"/>
                    <a:pt x="714375" y="1509713"/>
                    <a:pt x="714375" y="1547813"/>
                  </a:cubicBezTo>
                  <a:lnTo>
                    <a:pt x="714375" y="2384108"/>
                  </a:lnTo>
                  <a:close/>
                  <a:moveTo>
                    <a:pt x="714375" y="1116330"/>
                  </a:moveTo>
                  <a:cubicBezTo>
                    <a:pt x="714375" y="1154430"/>
                    <a:pt x="683895" y="1184910"/>
                    <a:pt x="645795" y="1184910"/>
                  </a:cubicBezTo>
                  <a:lnTo>
                    <a:pt x="511493" y="1184910"/>
                  </a:lnTo>
                  <a:cubicBezTo>
                    <a:pt x="473393" y="1184910"/>
                    <a:pt x="442913" y="1154430"/>
                    <a:pt x="442913" y="1116330"/>
                  </a:cubicBezTo>
                  <a:lnTo>
                    <a:pt x="442913" y="279082"/>
                  </a:lnTo>
                  <a:cubicBezTo>
                    <a:pt x="442913" y="240982"/>
                    <a:pt x="473393" y="210502"/>
                    <a:pt x="511493" y="210502"/>
                  </a:cubicBezTo>
                  <a:lnTo>
                    <a:pt x="645795" y="210502"/>
                  </a:lnTo>
                  <a:cubicBezTo>
                    <a:pt x="683895" y="210502"/>
                    <a:pt x="714375" y="240982"/>
                    <a:pt x="714375" y="279082"/>
                  </a:cubicBezTo>
                  <a:lnTo>
                    <a:pt x="714375" y="1116330"/>
                  </a:lnTo>
                  <a:close/>
                  <a:moveTo>
                    <a:pt x="1294448" y="2384108"/>
                  </a:moveTo>
                  <a:cubicBezTo>
                    <a:pt x="1294448" y="2422208"/>
                    <a:pt x="1263968" y="2452688"/>
                    <a:pt x="1225868" y="2452688"/>
                  </a:cubicBezTo>
                  <a:lnTo>
                    <a:pt x="1091565" y="2452688"/>
                  </a:lnTo>
                  <a:cubicBezTo>
                    <a:pt x="1053465" y="2452688"/>
                    <a:pt x="1022985" y="2422208"/>
                    <a:pt x="1022985" y="2384108"/>
                  </a:cubicBezTo>
                  <a:lnTo>
                    <a:pt x="1022985" y="1547813"/>
                  </a:lnTo>
                  <a:cubicBezTo>
                    <a:pt x="1022985" y="1509713"/>
                    <a:pt x="1053465" y="1479232"/>
                    <a:pt x="1091565" y="1479232"/>
                  </a:cubicBezTo>
                  <a:lnTo>
                    <a:pt x="1225868" y="1479232"/>
                  </a:lnTo>
                  <a:cubicBezTo>
                    <a:pt x="1263968" y="1479232"/>
                    <a:pt x="1294448" y="1509713"/>
                    <a:pt x="1294448" y="1547813"/>
                  </a:cubicBezTo>
                  <a:lnTo>
                    <a:pt x="1294448" y="2384108"/>
                  </a:lnTo>
                  <a:close/>
                  <a:moveTo>
                    <a:pt x="1294448" y="1116330"/>
                  </a:moveTo>
                  <a:cubicBezTo>
                    <a:pt x="1294448" y="1154430"/>
                    <a:pt x="1263968" y="1184910"/>
                    <a:pt x="1225868" y="1184910"/>
                  </a:cubicBezTo>
                  <a:lnTo>
                    <a:pt x="1091565" y="1184910"/>
                  </a:lnTo>
                  <a:cubicBezTo>
                    <a:pt x="1053465" y="1184910"/>
                    <a:pt x="1022985" y="1154430"/>
                    <a:pt x="1022985" y="1116330"/>
                  </a:cubicBezTo>
                  <a:lnTo>
                    <a:pt x="1022985" y="279082"/>
                  </a:lnTo>
                  <a:cubicBezTo>
                    <a:pt x="1022985" y="240982"/>
                    <a:pt x="1053465" y="210502"/>
                    <a:pt x="1091565" y="210502"/>
                  </a:cubicBezTo>
                  <a:lnTo>
                    <a:pt x="1225868" y="210502"/>
                  </a:lnTo>
                  <a:cubicBezTo>
                    <a:pt x="1263968" y="210502"/>
                    <a:pt x="1294448" y="240982"/>
                    <a:pt x="1294448" y="279082"/>
                  </a:cubicBezTo>
                  <a:lnTo>
                    <a:pt x="1294448" y="1116330"/>
                  </a:lnTo>
                  <a:close/>
                  <a:moveTo>
                    <a:pt x="1874520" y="2384108"/>
                  </a:moveTo>
                  <a:cubicBezTo>
                    <a:pt x="1874520" y="2422208"/>
                    <a:pt x="1844040" y="2452688"/>
                    <a:pt x="1805940" y="2452688"/>
                  </a:cubicBezTo>
                  <a:lnTo>
                    <a:pt x="1671638" y="2452688"/>
                  </a:lnTo>
                  <a:cubicBezTo>
                    <a:pt x="1633538" y="2452688"/>
                    <a:pt x="1603058" y="2422208"/>
                    <a:pt x="1603058" y="2384108"/>
                  </a:cubicBezTo>
                  <a:lnTo>
                    <a:pt x="1603058" y="1547813"/>
                  </a:lnTo>
                  <a:cubicBezTo>
                    <a:pt x="1603058" y="1509713"/>
                    <a:pt x="1633538" y="1479232"/>
                    <a:pt x="1671638" y="1479232"/>
                  </a:cubicBezTo>
                  <a:lnTo>
                    <a:pt x="1805940" y="1479232"/>
                  </a:lnTo>
                  <a:cubicBezTo>
                    <a:pt x="1844040" y="1479232"/>
                    <a:pt x="1874520" y="1509713"/>
                    <a:pt x="1874520" y="1547813"/>
                  </a:cubicBezTo>
                  <a:lnTo>
                    <a:pt x="1874520" y="2384108"/>
                  </a:lnTo>
                  <a:close/>
                  <a:moveTo>
                    <a:pt x="1874520" y="1116330"/>
                  </a:moveTo>
                  <a:cubicBezTo>
                    <a:pt x="1874520" y="1154430"/>
                    <a:pt x="1844040" y="1184910"/>
                    <a:pt x="1805940" y="1184910"/>
                  </a:cubicBezTo>
                  <a:lnTo>
                    <a:pt x="1671638" y="1184910"/>
                  </a:lnTo>
                  <a:cubicBezTo>
                    <a:pt x="1633538" y="1184910"/>
                    <a:pt x="1603058" y="1154430"/>
                    <a:pt x="1603058" y="1116330"/>
                  </a:cubicBezTo>
                  <a:lnTo>
                    <a:pt x="1603058" y="279082"/>
                  </a:lnTo>
                  <a:cubicBezTo>
                    <a:pt x="1603058" y="240982"/>
                    <a:pt x="1633538" y="210502"/>
                    <a:pt x="1671638" y="210502"/>
                  </a:cubicBezTo>
                  <a:lnTo>
                    <a:pt x="1805940" y="210502"/>
                  </a:lnTo>
                  <a:cubicBezTo>
                    <a:pt x="1844040" y="210502"/>
                    <a:pt x="1874520" y="240982"/>
                    <a:pt x="1874520" y="279082"/>
                  </a:cubicBezTo>
                  <a:lnTo>
                    <a:pt x="1874520" y="1116330"/>
                  </a:lnTo>
                  <a:close/>
                  <a:moveTo>
                    <a:pt x="2454593" y="2384108"/>
                  </a:moveTo>
                  <a:cubicBezTo>
                    <a:pt x="2454593" y="2422208"/>
                    <a:pt x="2424113" y="2452688"/>
                    <a:pt x="2386013" y="2452688"/>
                  </a:cubicBezTo>
                  <a:lnTo>
                    <a:pt x="2251710" y="2452688"/>
                  </a:lnTo>
                  <a:cubicBezTo>
                    <a:pt x="2213610" y="2452688"/>
                    <a:pt x="2183130" y="2422208"/>
                    <a:pt x="2183130" y="2384108"/>
                  </a:cubicBezTo>
                  <a:lnTo>
                    <a:pt x="2183130" y="1547813"/>
                  </a:lnTo>
                  <a:cubicBezTo>
                    <a:pt x="2183130" y="1509713"/>
                    <a:pt x="2213610" y="1479232"/>
                    <a:pt x="2251710" y="1479232"/>
                  </a:cubicBezTo>
                  <a:lnTo>
                    <a:pt x="2386013" y="1479232"/>
                  </a:lnTo>
                  <a:cubicBezTo>
                    <a:pt x="2424113" y="1479232"/>
                    <a:pt x="2454593" y="1509713"/>
                    <a:pt x="2454593" y="1547813"/>
                  </a:cubicBezTo>
                  <a:lnTo>
                    <a:pt x="2454593" y="2384108"/>
                  </a:lnTo>
                  <a:close/>
                  <a:moveTo>
                    <a:pt x="2454593" y="1116330"/>
                  </a:moveTo>
                  <a:cubicBezTo>
                    <a:pt x="2454593" y="1154430"/>
                    <a:pt x="2424113" y="1184910"/>
                    <a:pt x="2386013" y="1184910"/>
                  </a:cubicBezTo>
                  <a:lnTo>
                    <a:pt x="2251710" y="1184910"/>
                  </a:lnTo>
                  <a:cubicBezTo>
                    <a:pt x="2213610" y="1184910"/>
                    <a:pt x="2183130" y="1154430"/>
                    <a:pt x="2183130" y="1116330"/>
                  </a:cubicBezTo>
                  <a:lnTo>
                    <a:pt x="2183130" y="279082"/>
                  </a:lnTo>
                  <a:cubicBezTo>
                    <a:pt x="2183130" y="240982"/>
                    <a:pt x="2213610" y="210502"/>
                    <a:pt x="2251710" y="210502"/>
                  </a:cubicBezTo>
                  <a:lnTo>
                    <a:pt x="2386013" y="210502"/>
                  </a:lnTo>
                  <a:cubicBezTo>
                    <a:pt x="2424113" y="210502"/>
                    <a:pt x="2454593" y="240982"/>
                    <a:pt x="2454593" y="279082"/>
                  </a:cubicBezTo>
                  <a:lnTo>
                    <a:pt x="2454593" y="1116330"/>
                  </a:lnTo>
                  <a:close/>
                  <a:moveTo>
                    <a:pt x="3034665" y="2384108"/>
                  </a:moveTo>
                  <a:cubicBezTo>
                    <a:pt x="3034665" y="2422208"/>
                    <a:pt x="3004185" y="2452688"/>
                    <a:pt x="2966085" y="2452688"/>
                  </a:cubicBezTo>
                  <a:lnTo>
                    <a:pt x="2831783" y="2452688"/>
                  </a:lnTo>
                  <a:cubicBezTo>
                    <a:pt x="2793683" y="2452688"/>
                    <a:pt x="2763203" y="2422208"/>
                    <a:pt x="2763203" y="2384108"/>
                  </a:cubicBezTo>
                  <a:lnTo>
                    <a:pt x="2763203" y="1547813"/>
                  </a:lnTo>
                  <a:cubicBezTo>
                    <a:pt x="2763203" y="1509713"/>
                    <a:pt x="2793683" y="1479232"/>
                    <a:pt x="2831783" y="1479232"/>
                  </a:cubicBezTo>
                  <a:lnTo>
                    <a:pt x="2966085" y="1479232"/>
                  </a:lnTo>
                  <a:cubicBezTo>
                    <a:pt x="3004185" y="1479232"/>
                    <a:pt x="3034665" y="1509713"/>
                    <a:pt x="3034665" y="1547813"/>
                  </a:cubicBezTo>
                  <a:lnTo>
                    <a:pt x="3034665" y="2384108"/>
                  </a:lnTo>
                  <a:close/>
                  <a:moveTo>
                    <a:pt x="3034665" y="1116330"/>
                  </a:moveTo>
                  <a:cubicBezTo>
                    <a:pt x="3034665" y="1154430"/>
                    <a:pt x="3004185" y="1184910"/>
                    <a:pt x="2966085" y="1184910"/>
                  </a:cubicBezTo>
                  <a:lnTo>
                    <a:pt x="2831783" y="1184910"/>
                  </a:lnTo>
                  <a:cubicBezTo>
                    <a:pt x="2793683" y="1184910"/>
                    <a:pt x="2763203" y="1154430"/>
                    <a:pt x="2763203" y="1116330"/>
                  </a:cubicBezTo>
                  <a:lnTo>
                    <a:pt x="2763203" y="279082"/>
                  </a:lnTo>
                  <a:cubicBezTo>
                    <a:pt x="2763203" y="240982"/>
                    <a:pt x="2793683" y="210502"/>
                    <a:pt x="2831783" y="210502"/>
                  </a:cubicBezTo>
                  <a:lnTo>
                    <a:pt x="2966085" y="210502"/>
                  </a:lnTo>
                  <a:cubicBezTo>
                    <a:pt x="3004185" y="210502"/>
                    <a:pt x="3034665" y="240982"/>
                    <a:pt x="3034665" y="279082"/>
                  </a:cubicBezTo>
                  <a:lnTo>
                    <a:pt x="3034665" y="1116330"/>
                  </a:lnTo>
                  <a:close/>
                  <a:moveTo>
                    <a:pt x="3613785" y="2384108"/>
                  </a:moveTo>
                  <a:cubicBezTo>
                    <a:pt x="3613785" y="2422208"/>
                    <a:pt x="3583305" y="2452688"/>
                    <a:pt x="3545205" y="2452688"/>
                  </a:cubicBezTo>
                  <a:lnTo>
                    <a:pt x="3410903" y="2452688"/>
                  </a:lnTo>
                  <a:cubicBezTo>
                    <a:pt x="3372803" y="2452688"/>
                    <a:pt x="3342323" y="2422208"/>
                    <a:pt x="3342323" y="2384108"/>
                  </a:cubicBezTo>
                  <a:lnTo>
                    <a:pt x="3342323" y="1547813"/>
                  </a:lnTo>
                  <a:cubicBezTo>
                    <a:pt x="3342323" y="1509713"/>
                    <a:pt x="3372803" y="1479232"/>
                    <a:pt x="3410903" y="1479232"/>
                  </a:cubicBezTo>
                  <a:lnTo>
                    <a:pt x="3545205" y="1479232"/>
                  </a:lnTo>
                  <a:cubicBezTo>
                    <a:pt x="3583305" y="1479232"/>
                    <a:pt x="3613785" y="1509713"/>
                    <a:pt x="3613785" y="1547813"/>
                  </a:cubicBezTo>
                  <a:lnTo>
                    <a:pt x="3613785" y="2384108"/>
                  </a:lnTo>
                  <a:close/>
                  <a:moveTo>
                    <a:pt x="3613785" y="1116330"/>
                  </a:moveTo>
                  <a:cubicBezTo>
                    <a:pt x="3613785" y="1154430"/>
                    <a:pt x="3583305" y="1184910"/>
                    <a:pt x="3545205" y="1184910"/>
                  </a:cubicBezTo>
                  <a:lnTo>
                    <a:pt x="3410903" y="1184910"/>
                  </a:lnTo>
                  <a:cubicBezTo>
                    <a:pt x="3372803" y="1184910"/>
                    <a:pt x="3342323" y="1154430"/>
                    <a:pt x="3342323" y="1116330"/>
                  </a:cubicBezTo>
                  <a:lnTo>
                    <a:pt x="3342323" y="279082"/>
                  </a:lnTo>
                  <a:cubicBezTo>
                    <a:pt x="3342323" y="240982"/>
                    <a:pt x="3372803" y="210502"/>
                    <a:pt x="3410903" y="210502"/>
                  </a:cubicBezTo>
                  <a:lnTo>
                    <a:pt x="3545205" y="210502"/>
                  </a:lnTo>
                  <a:cubicBezTo>
                    <a:pt x="3583305" y="210502"/>
                    <a:pt x="3613785" y="240982"/>
                    <a:pt x="3613785" y="279082"/>
                  </a:cubicBezTo>
                  <a:lnTo>
                    <a:pt x="3613785" y="1116330"/>
                  </a:lnTo>
                  <a:close/>
                  <a:moveTo>
                    <a:pt x="4193858" y="2384108"/>
                  </a:moveTo>
                  <a:cubicBezTo>
                    <a:pt x="4193858" y="2422208"/>
                    <a:pt x="4163378" y="2452688"/>
                    <a:pt x="4125278" y="2452688"/>
                  </a:cubicBezTo>
                  <a:lnTo>
                    <a:pt x="3990975" y="2452688"/>
                  </a:lnTo>
                  <a:cubicBezTo>
                    <a:pt x="3952875" y="2452688"/>
                    <a:pt x="3922395" y="2422208"/>
                    <a:pt x="3922395" y="2384108"/>
                  </a:cubicBezTo>
                  <a:lnTo>
                    <a:pt x="3922395" y="1547813"/>
                  </a:lnTo>
                  <a:cubicBezTo>
                    <a:pt x="3922395" y="1509713"/>
                    <a:pt x="3952875" y="1479232"/>
                    <a:pt x="3990975" y="1479232"/>
                  </a:cubicBezTo>
                  <a:lnTo>
                    <a:pt x="4125278" y="1479232"/>
                  </a:lnTo>
                  <a:cubicBezTo>
                    <a:pt x="4163378" y="1479232"/>
                    <a:pt x="4193858" y="1509713"/>
                    <a:pt x="4193858" y="1547813"/>
                  </a:cubicBezTo>
                  <a:lnTo>
                    <a:pt x="4193858" y="2384108"/>
                  </a:lnTo>
                  <a:close/>
                  <a:moveTo>
                    <a:pt x="4193858" y="1116330"/>
                  </a:moveTo>
                  <a:cubicBezTo>
                    <a:pt x="4193858" y="1154430"/>
                    <a:pt x="4163378" y="1184910"/>
                    <a:pt x="4125278" y="1184910"/>
                  </a:cubicBezTo>
                  <a:lnTo>
                    <a:pt x="3990975" y="1184910"/>
                  </a:lnTo>
                  <a:cubicBezTo>
                    <a:pt x="3952875" y="1184910"/>
                    <a:pt x="3922395" y="1154430"/>
                    <a:pt x="3922395" y="1116330"/>
                  </a:cubicBezTo>
                  <a:lnTo>
                    <a:pt x="3922395" y="279082"/>
                  </a:lnTo>
                  <a:cubicBezTo>
                    <a:pt x="3922395" y="240982"/>
                    <a:pt x="3952875" y="210502"/>
                    <a:pt x="3990975" y="210502"/>
                  </a:cubicBezTo>
                  <a:lnTo>
                    <a:pt x="4125278" y="210502"/>
                  </a:lnTo>
                  <a:cubicBezTo>
                    <a:pt x="4163378" y="210502"/>
                    <a:pt x="4193858" y="240982"/>
                    <a:pt x="4193858" y="279082"/>
                  </a:cubicBezTo>
                  <a:lnTo>
                    <a:pt x="4193858" y="1116330"/>
                  </a:lnTo>
                  <a:close/>
                  <a:moveTo>
                    <a:pt x="4773930" y="2384108"/>
                  </a:moveTo>
                  <a:cubicBezTo>
                    <a:pt x="4773930" y="2422208"/>
                    <a:pt x="4743450" y="2452688"/>
                    <a:pt x="4705350" y="2452688"/>
                  </a:cubicBezTo>
                  <a:lnTo>
                    <a:pt x="4571048" y="2452688"/>
                  </a:lnTo>
                  <a:cubicBezTo>
                    <a:pt x="4532948" y="2452688"/>
                    <a:pt x="4502468" y="2422208"/>
                    <a:pt x="4502468" y="2384108"/>
                  </a:cubicBezTo>
                  <a:lnTo>
                    <a:pt x="4502468" y="1547813"/>
                  </a:lnTo>
                  <a:cubicBezTo>
                    <a:pt x="4502468" y="1509713"/>
                    <a:pt x="4532948" y="1479232"/>
                    <a:pt x="4571048" y="1479232"/>
                  </a:cubicBezTo>
                  <a:lnTo>
                    <a:pt x="4705350" y="1479232"/>
                  </a:lnTo>
                  <a:cubicBezTo>
                    <a:pt x="4743450" y="1479232"/>
                    <a:pt x="4773930" y="1509713"/>
                    <a:pt x="4773930" y="1547813"/>
                  </a:cubicBezTo>
                  <a:lnTo>
                    <a:pt x="4773930" y="2384108"/>
                  </a:lnTo>
                  <a:close/>
                  <a:moveTo>
                    <a:pt x="4773930" y="1116330"/>
                  </a:moveTo>
                  <a:cubicBezTo>
                    <a:pt x="4773930" y="1154430"/>
                    <a:pt x="4743450" y="1184910"/>
                    <a:pt x="4705350" y="1184910"/>
                  </a:cubicBezTo>
                  <a:lnTo>
                    <a:pt x="4571048" y="1184910"/>
                  </a:lnTo>
                  <a:cubicBezTo>
                    <a:pt x="4532948" y="1184910"/>
                    <a:pt x="4502468" y="1154430"/>
                    <a:pt x="4502468" y="1116330"/>
                  </a:cubicBezTo>
                  <a:lnTo>
                    <a:pt x="4502468" y="279082"/>
                  </a:lnTo>
                  <a:cubicBezTo>
                    <a:pt x="4502468" y="240982"/>
                    <a:pt x="4532948" y="210502"/>
                    <a:pt x="4571048" y="210502"/>
                  </a:cubicBezTo>
                  <a:lnTo>
                    <a:pt x="4705350" y="210502"/>
                  </a:lnTo>
                  <a:cubicBezTo>
                    <a:pt x="4743450" y="210502"/>
                    <a:pt x="4773930" y="240982"/>
                    <a:pt x="4773930" y="279082"/>
                  </a:cubicBezTo>
                  <a:lnTo>
                    <a:pt x="4773930" y="1116330"/>
                  </a:lnTo>
                  <a:close/>
                  <a:moveTo>
                    <a:pt x="5258753" y="2384108"/>
                  </a:moveTo>
                  <a:cubicBezTo>
                    <a:pt x="5258753" y="2422208"/>
                    <a:pt x="5228273" y="2452688"/>
                    <a:pt x="5190173" y="2452688"/>
                  </a:cubicBezTo>
                  <a:lnTo>
                    <a:pt x="5151120" y="2452688"/>
                  </a:lnTo>
                  <a:cubicBezTo>
                    <a:pt x="5113020" y="2452688"/>
                    <a:pt x="5082540" y="2422208"/>
                    <a:pt x="5082540" y="2384108"/>
                  </a:cubicBezTo>
                  <a:lnTo>
                    <a:pt x="5082540" y="1547813"/>
                  </a:lnTo>
                  <a:cubicBezTo>
                    <a:pt x="5082540" y="1509713"/>
                    <a:pt x="5113020" y="1479232"/>
                    <a:pt x="5151120" y="1479232"/>
                  </a:cubicBezTo>
                  <a:lnTo>
                    <a:pt x="5285423" y="1479232"/>
                  </a:lnTo>
                  <a:cubicBezTo>
                    <a:pt x="5323523" y="1479232"/>
                    <a:pt x="5354003" y="1509713"/>
                    <a:pt x="5354003" y="1547813"/>
                  </a:cubicBezTo>
                  <a:lnTo>
                    <a:pt x="5258753" y="2384108"/>
                  </a:lnTo>
                  <a:close/>
                  <a:moveTo>
                    <a:pt x="5354003" y="1116330"/>
                  </a:moveTo>
                  <a:cubicBezTo>
                    <a:pt x="5354003" y="1154430"/>
                    <a:pt x="5323523" y="1184910"/>
                    <a:pt x="5285423" y="1184910"/>
                  </a:cubicBezTo>
                  <a:lnTo>
                    <a:pt x="5151120" y="1184910"/>
                  </a:lnTo>
                  <a:cubicBezTo>
                    <a:pt x="5113020" y="1184910"/>
                    <a:pt x="5082540" y="1154430"/>
                    <a:pt x="5082540" y="1116330"/>
                  </a:cubicBezTo>
                  <a:lnTo>
                    <a:pt x="5082540" y="279082"/>
                  </a:lnTo>
                  <a:cubicBezTo>
                    <a:pt x="5082540" y="240982"/>
                    <a:pt x="5113020" y="210502"/>
                    <a:pt x="5151120" y="210502"/>
                  </a:cubicBezTo>
                  <a:lnTo>
                    <a:pt x="5285423" y="210502"/>
                  </a:lnTo>
                  <a:cubicBezTo>
                    <a:pt x="5323523" y="210502"/>
                    <a:pt x="5354003" y="240982"/>
                    <a:pt x="5354003" y="279082"/>
                  </a:cubicBezTo>
                  <a:lnTo>
                    <a:pt x="5354003" y="1116330"/>
                  </a:lnTo>
                  <a:close/>
                </a:path>
              </a:pathLst>
            </a:custGeom>
            <a:solidFill>
              <a:srgbClr val="0068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5568546-1A60-46FD-81F8-6FF44FAD35FB}"/>
                </a:ext>
              </a:extLst>
            </p:cNvPr>
            <p:cNvSpPr/>
            <p:nvPr/>
          </p:nvSpPr>
          <p:spPr>
            <a:xfrm>
              <a:off x="2959191" y="4228637"/>
              <a:ext cx="206184" cy="206184"/>
            </a:xfrm>
            <a:custGeom>
              <a:avLst/>
              <a:gdLst>
                <a:gd name="connsiteX0" fmla="*/ 375285 w 375284"/>
                <a:gd name="connsiteY0" fmla="*/ 187642 h 375284"/>
                <a:gd name="connsiteX1" fmla="*/ 187642 w 375284"/>
                <a:gd name="connsiteY1" fmla="*/ 375285 h 375284"/>
                <a:gd name="connsiteX2" fmla="*/ 0 w 375284"/>
                <a:gd name="connsiteY2" fmla="*/ 187642 h 375284"/>
                <a:gd name="connsiteX3" fmla="*/ 187642 w 375284"/>
                <a:gd name="connsiteY3" fmla="*/ 0 h 375284"/>
                <a:gd name="connsiteX4" fmla="*/ 375285 w 375284"/>
                <a:gd name="connsiteY4" fmla="*/ 187642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284" h="375284">
                  <a:moveTo>
                    <a:pt x="375285" y="187642"/>
                  </a:moveTo>
                  <a:cubicBezTo>
                    <a:pt x="375285" y="291274"/>
                    <a:pt x="291275" y="375285"/>
                    <a:pt x="187642" y="375285"/>
                  </a:cubicBezTo>
                  <a:cubicBezTo>
                    <a:pt x="84010" y="375285"/>
                    <a:pt x="0" y="291275"/>
                    <a:pt x="0" y="187642"/>
                  </a:cubicBezTo>
                  <a:cubicBezTo>
                    <a:pt x="0" y="84010"/>
                    <a:pt x="84010" y="0"/>
                    <a:pt x="187642" y="0"/>
                  </a:cubicBezTo>
                  <a:cubicBezTo>
                    <a:pt x="291274" y="0"/>
                    <a:pt x="375285" y="84010"/>
                    <a:pt x="375285" y="187642"/>
                  </a:cubicBezTo>
                  <a:close/>
                </a:path>
              </a:pathLst>
            </a:custGeom>
            <a:solidFill>
              <a:srgbClr val="4949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76E9D5CC-AFE9-49ED-A292-724E2EE1BB47}"/>
                </a:ext>
              </a:extLst>
            </p:cNvPr>
            <p:cNvSpPr/>
            <p:nvPr/>
          </p:nvSpPr>
          <p:spPr>
            <a:xfrm>
              <a:off x="1435306" y="4038675"/>
              <a:ext cx="3149757" cy="78568"/>
            </a:xfrm>
            <a:prstGeom prst="rect">
              <a:avLst/>
            </a:prstGeom>
            <a:solidFill>
              <a:srgbClr val="2181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900A80D3-C31A-4E89-8C8F-4675AE31129D}"/>
                </a:ext>
              </a:extLst>
            </p:cNvPr>
            <p:cNvSpPr/>
            <p:nvPr/>
          </p:nvSpPr>
          <p:spPr>
            <a:xfrm>
              <a:off x="2978395" y="2422817"/>
              <a:ext cx="1299083" cy="1964532"/>
            </a:xfrm>
            <a:custGeom>
              <a:avLst/>
              <a:gdLst>
                <a:gd name="connsiteX0" fmla="*/ 32143 w 1299083"/>
                <a:gd name="connsiteY0" fmla="*/ 819809 h 1964532"/>
                <a:gd name="connsiteX1" fmla="*/ 32143 w 1299083"/>
                <a:gd name="connsiteY1" fmla="*/ 1024142 h 1964532"/>
                <a:gd name="connsiteX2" fmla="*/ 30206 w 1299083"/>
                <a:gd name="connsiteY2" fmla="*/ 1026591 h 1964532"/>
                <a:gd name="connsiteX3" fmla="*/ 29678 w 1299083"/>
                <a:gd name="connsiteY3" fmla="*/ 822929 h 1964532"/>
                <a:gd name="connsiteX4" fmla="*/ 707768 w 1299083"/>
                <a:gd name="connsiteY4" fmla="*/ 1 h 1964532"/>
                <a:gd name="connsiteX5" fmla="*/ 735937 w 1299083"/>
                <a:gd name="connsiteY5" fmla="*/ 6673 h 1964532"/>
                <a:gd name="connsiteX6" fmla="*/ 1266052 w 1299083"/>
                <a:gd name="connsiteY6" fmla="*/ 420613 h 1964532"/>
                <a:gd name="connsiteX7" fmla="*/ 1295357 w 1299083"/>
                <a:gd name="connsiteY7" fmla="*/ 461431 h 1964532"/>
                <a:gd name="connsiteX8" fmla="*/ 1278088 w 1299083"/>
                <a:gd name="connsiteY8" fmla="*/ 531032 h 1964532"/>
                <a:gd name="connsiteX9" fmla="*/ 141454 w 1299083"/>
                <a:gd name="connsiteY9" fmla="*/ 1938742 h 1964532"/>
                <a:gd name="connsiteX10" fmla="*/ 8533 w 1299083"/>
                <a:gd name="connsiteY10" fmla="*/ 1927753 h 1964532"/>
                <a:gd name="connsiteX11" fmla="*/ 3300 w 1299083"/>
                <a:gd name="connsiteY11" fmla="*/ 1902110 h 1964532"/>
                <a:gd name="connsiteX12" fmla="*/ 945785 w 1299083"/>
                <a:gd name="connsiteY12" fmla="*/ 739834 h 1964532"/>
                <a:gd name="connsiteX13" fmla="*/ 1134178 w 1299083"/>
                <a:gd name="connsiteY13" fmla="*/ 505913 h 1964532"/>
                <a:gd name="connsiteX14" fmla="*/ 1134178 w 1299083"/>
                <a:gd name="connsiteY14" fmla="*/ 481840 h 1964532"/>
                <a:gd name="connsiteX15" fmla="*/ 721284 w 1299083"/>
                <a:gd name="connsiteY15" fmla="*/ 153724 h 1964532"/>
                <a:gd name="connsiteX16" fmla="*/ 688316 w 1299083"/>
                <a:gd name="connsiteY16" fmla="*/ 194542 h 1964532"/>
                <a:gd name="connsiteX17" fmla="*/ 615847 w 1299083"/>
                <a:gd name="connsiteY17" fmla="*/ 286742 h 1964532"/>
                <a:gd name="connsiteX18" fmla="*/ 593004 w 1299083"/>
                <a:gd name="connsiteY18" fmla="*/ 315805 h 1964532"/>
                <a:gd name="connsiteX19" fmla="*/ 566172 w 1299083"/>
                <a:gd name="connsiteY19" fmla="*/ 319972 h 1964532"/>
                <a:gd name="connsiteX20" fmla="*/ 457084 w 1299083"/>
                <a:gd name="connsiteY20" fmla="*/ 363118 h 1964532"/>
                <a:gd name="connsiteX21" fmla="*/ 433604 w 1299083"/>
                <a:gd name="connsiteY21" fmla="*/ 518606 h 1964532"/>
                <a:gd name="connsiteX22" fmla="*/ 415165 w 1299083"/>
                <a:gd name="connsiteY22" fmla="*/ 542065 h 1964532"/>
                <a:gd name="connsiteX23" fmla="*/ 377716 w 1299083"/>
                <a:gd name="connsiteY23" fmla="*/ 589711 h 1964532"/>
                <a:gd name="connsiteX24" fmla="*/ 367170 w 1299083"/>
                <a:gd name="connsiteY24" fmla="*/ 589008 h 1964532"/>
                <a:gd name="connsiteX25" fmla="*/ 297119 w 1299083"/>
                <a:gd name="connsiteY25" fmla="*/ 677334 h 1964532"/>
                <a:gd name="connsiteX26" fmla="*/ 306839 w 1299083"/>
                <a:gd name="connsiteY26" fmla="*/ 676686 h 1964532"/>
                <a:gd name="connsiteX27" fmla="*/ 300564 w 1299083"/>
                <a:gd name="connsiteY27" fmla="*/ 684619 h 1964532"/>
                <a:gd name="connsiteX28" fmla="*/ 299468 w 1299083"/>
                <a:gd name="connsiteY28" fmla="*/ 686005 h 1964532"/>
                <a:gd name="connsiteX29" fmla="*/ 254208 w 1299083"/>
                <a:gd name="connsiteY29" fmla="*/ 696981 h 1964532"/>
                <a:gd name="connsiteX30" fmla="*/ 182126 w 1299083"/>
                <a:gd name="connsiteY30" fmla="*/ 701824 h 1964532"/>
                <a:gd name="connsiteX31" fmla="*/ 129586 w 1299083"/>
                <a:gd name="connsiteY31" fmla="*/ 696480 h 1964532"/>
                <a:gd name="connsiteX32" fmla="*/ 263844 w 1299083"/>
                <a:gd name="connsiteY32" fmla="*/ 526584 h 1964532"/>
                <a:gd name="connsiteX33" fmla="*/ 647497 w 1299083"/>
                <a:gd name="connsiteY33" fmla="*/ 41211 h 1964532"/>
                <a:gd name="connsiteX34" fmla="*/ 707768 w 1299083"/>
                <a:gd name="connsiteY34" fmla="*/ 1 h 196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99083" h="1964532">
                  <a:moveTo>
                    <a:pt x="32143" y="819809"/>
                  </a:moveTo>
                  <a:lnTo>
                    <a:pt x="32143" y="1024142"/>
                  </a:lnTo>
                  <a:lnTo>
                    <a:pt x="30206" y="1026591"/>
                  </a:lnTo>
                  <a:lnTo>
                    <a:pt x="29678" y="822929"/>
                  </a:lnTo>
                  <a:close/>
                  <a:moveTo>
                    <a:pt x="707768" y="1"/>
                  </a:moveTo>
                  <a:cubicBezTo>
                    <a:pt x="716280" y="33"/>
                    <a:pt x="725601" y="2094"/>
                    <a:pt x="735937" y="6673"/>
                  </a:cubicBezTo>
                  <a:cubicBezTo>
                    <a:pt x="787745" y="40165"/>
                    <a:pt x="1138363" y="319613"/>
                    <a:pt x="1266052" y="420613"/>
                  </a:cubicBezTo>
                  <a:cubicBezTo>
                    <a:pt x="1279658" y="431079"/>
                    <a:pt x="1293787" y="442069"/>
                    <a:pt x="1295357" y="461431"/>
                  </a:cubicBezTo>
                  <a:cubicBezTo>
                    <a:pt x="1304777" y="488644"/>
                    <a:pt x="1295357" y="510099"/>
                    <a:pt x="1278088" y="531032"/>
                  </a:cubicBezTo>
                  <a:cubicBezTo>
                    <a:pt x="1127897" y="715238"/>
                    <a:pt x="143024" y="1935079"/>
                    <a:pt x="141454" y="1938742"/>
                  </a:cubicBezTo>
                  <a:cubicBezTo>
                    <a:pt x="96973" y="1976944"/>
                    <a:pt x="43594" y="1972234"/>
                    <a:pt x="8533" y="1927753"/>
                  </a:cubicBezTo>
                  <a:cubicBezTo>
                    <a:pt x="2253" y="1919903"/>
                    <a:pt x="-4027" y="1911007"/>
                    <a:pt x="3300" y="1902110"/>
                  </a:cubicBezTo>
                  <a:cubicBezTo>
                    <a:pt x="29988" y="1869142"/>
                    <a:pt x="851588" y="856532"/>
                    <a:pt x="945785" y="739834"/>
                  </a:cubicBezTo>
                  <a:cubicBezTo>
                    <a:pt x="1008583" y="661860"/>
                    <a:pt x="1071380" y="583886"/>
                    <a:pt x="1134178" y="505913"/>
                  </a:cubicBezTo>
                  <a:cubicBezTo>
                    <a:pt x="1140980" y="498063"/>
                    <a:pt x="1147784" y="492307"/>
                    <a:pt x="1134178" y="481840"/>
                  </a:cubicBezTo>
                  <a:cubicBezTo>
                    <a:pt x="997593" y="374038"/>
                    <a:pt x="722854" y="154247"/>
                    <a:pt x="721284" y="153724"/>
                  </a:cubicBezTo>
                  <a:cubicBezTo>
                    <a:pt x="710294" y="167330"/>
                    <a:pt x="699305" y="180936"/>
                    <a:pt x="688316" y="194542"/>
                  </a:cubicBezTo>
                  <a:cubicBezTo>
                    <a:pt x="688316" y="194542"/>
                    <a:pt x="658585" y="232368"/>
                    <a:pt x="615847" y="286742"/>
                  </a:cubicBezTo>
                  <a:lnTo>
                    <a:pt x="593004" y="315805"/>
                  </a:lnTo>
                  <a:lnTo>
                    <a:pt x="566172" y="319972"/>
                  </a:lnTo>
                  <a:cubicBezTo>
                    <a:pt x="530921" y="328127"/>
                    <a:pt x="494447" y="342064"/>
                    <a:pt x="457084" y="363118"/>
                  </a:cubicBezTo>
                  <a:lnTo>
                    <a:pt x="433604" y="518606"/>
                  </a:lnTo>
                  <a:lnTo>
                    <a:pt x="415165" y="542065"/>
                  </a:lnTo>
                  <a:lnTo>
                    <a:pt x="377716" y="589711"/>
                  </a:lnTo>
                  <a:lnTo>
                    <a:pt x="367170" y="589008"/>
                  </a:lnTo>
                  <a:lnTo>
                    <a:pt x="297119" y="677334"/>
                  </a:lnTo>
                  <a:lnTo>
                    <a:pt x="306839" y="676686"/>
                  </a:lnTo>
                  <a:lnTo>
                    <a:pt x="300564" y="684619"/>
                  </a:lnTo>
                  <a:lnTo>
                    <a:pt x="299468" y="686005"/>
                  </a:lnTo>
                  <a:lnTo>
                    <a:pt x="254208" y="696981"/>
                  </a:lnTo>
                  <a:cubicBezTo>
                    <a:pt x="231748" y="700381"/>
                    <a:pt x="207306" y="702154"/>
                    <a:pt x="182126" y="701824"/>
                  </a:cubicBezTo>
                  <a:lnTo>
                    <a:pt x="129586" y="696480"/>
                  </a:lnTo>
                  <a:lnTo>
                    <a:pt x="263844" y="526584"/>
                  </a:lnTo>
                  <a:cubicBezTo>
                    <a:pt x="458843" y="279842"/>
                    <a:pt x="646450" y="42520"/>
                    <a:pt x="647497" y="41211"/>
                  </a:cubicBezTo>
                  <a:cubicBezTo>
                    <a:pt x="663981" y="18055"/>
                    <a:pt x="682232" y="-98"/>
                    <a:pt x="707768" y="1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DB3C7815-E919-4207-BB8D-3A6203A0AA93}"/>
              </a:ext>
            </a:extLst>
          </p:cNvPr>
          <p:cNvGrpSpPr/>
          <p:nvPr/>
        </p:nvGrpSpPr>
        <p:grpSpPr>
          <a:xfrm>
            <a:off x="729673" y="768282"/>
            <a:ext cx="4001473" cy="724247"/>
            <a:chOff x="4383734" y="2238786"/>
            <a:chExt cx="4001473" cy="724247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="" xmlns:a16="http://schemas.microsoft.com/office/drawing/2014/main" id="{4C92607B-CA81-4040-BC2F-29995A18C3A6}"/>
                </a:ext>
              </a:extLst>
            </p:cNvPr>
            <p:cNvSpPr/>
            <p:nvPr/>
          </p:nvSpPr>
          <p:spPr>
            <a:xfrm>
              <a:off x="4383734" y="2238786"/>
              <a:ext cx="4001473" cy="7242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="" xmlns:a16="http://schemas.microsoft.com/office/drawing/2014/main" id="{656A43F9-9B54-4813-BF53-796A28F26ABC}"/>
                </a:ext>
              </a:extLst>
            </p:cNvPr>
            <p:cNvSpPr/>
            <p:nvPr/>
          </p:nvSpPr>
          <p:spPr>
            <a:xfrm>
              <a:off x="4451812" y="2291754"/>
              <a:ext cx="3871883" cy="61830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9976DC5F-598F-4B7C-9BA5-12514800402C}"/>
                </a:ext>
              </a:extLst>
            </p:cNvPr>
            <p:cNvGrpSpPr/>
            <p:nvPr/>
          </p:nvGrpSpPr>
          <p:grpSpPr>
            <a:xfrm>
              <a:off x="7469071" y="2398129"/>
              <a:ext cx="367065" cy="378056"/>
              <a:chOff x="7437691" y="3918474"/>
              <a:chExt cx="791909" cy="815622"/>
            </a:xfrm>
            <a:solidFill>
              <a:schemeClr val="bg1"/>
            </a:solidFill>
          </p:grpSpPr>
          <p:grpSp>
            <p:nvGrpSpPr>
              <p:cNvPr id="63" name="Group 62">
                <a:extLst>
                  <a:ext uri="{FF2B5EF4-FFF2-40B4-BE49-F238E27FC236}">
                    <a16:creationId xmlns="" xmlns:a16="http://schemas.microsoft.com/office/drawing/2014/main" id="{402B12D4-F641-4594-86C6-D125DB02B0B4}"/>
                  </a:ext>
                </a:extLst>
              </p:cNvPr>
              <p:cNvGrpSpPr/>
              <p:nvPr/>
            </p:nvGrpSpPr>
            <p:grpSpPr>
              <a:xfrm>
                <a:off x="7437691" y="4404380"/>
                <a:ext cx="791909" cy="329716"/>
                <a:chOff x="7437691" y="4348463"/>
                <a:chExt cx="926211" cy="385633"/>
              </a:xfrm>
              <a:grpFill/>
            </p:grpSpPr>
            <p:sp>
              <p:nvSpPr>
                <p:cNvPr id="65" name="Rectangle 64">
                  <a:extLst>
                    <a:ext uri="{FF2B5EF4-FFF2-40B4-BE49-F238E27FC236}">
                      <a16:creationId xmlns="" xmlns:a16="http://schemas.microsoft.com/office/drawing/2014/main" id="{8982CF49-9F39-4070-9CA1-941988FBB0B9}"/>
                    </a:ext>
                  </a:extLst>
                </p:cNvPr>
                <p:cNvSpPr/>
                <p:nvPr/>
              </p:nvSpPr>
              <p:spPr>
                <a:xfrm>
                  <a:off x="8153695" y="4348463"/>
                  <a:ext cx="210207" cy="385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="" xmlns:a16="http://schemas.microsoft.com/office/drawing/2014/main" id="{45E9D499-9605-4DF1-B4B9-ECC07CDEE459}"/>
                    </a:ext>
                  </a:extLst>
                </p:cNvPr>
                <p:cNvSpPr/>
                <p:nvPr/>
              </p:nvSpPr>
              <p:spPr>
                <a:xfrm rot="5400000">
                  <a:off x="7795693" y="4165887"/>
                  <a:ext cx="210207" cy="9262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="" xmlns:a16="http://schemas.microsoft.com/office/drawing/2014/main" id="{EFE2844B-D32E-4AD2-8042-58E8F025BD11}"/>
                    </a:ext>
                  </a:extLst>
                </p:cNvPr>
                <p:cNvSpPr/>
                <p:nvPr/>
              </p:nvSpPr>
              <p:spPr>
                <a:xfrm>
                  <a:off x="7437691" y="4348463"/>
                  <a:ext cx="210207" cy="385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4" name="Arrow: Down 63">
                <a:extLst>
                  <a:ext uri="{FF2B5EF4-FFF2-40B4-BE49-F238E27FC236}">
                    <a16:creationId xmlns="" xmlns:a16="http://schemas.microsoft.com/office/drawing/2014/main" id="{43E03387-941A-4925-9AA0-F03BD3E4A608}"/>
                  </a:ext>
                </a:extLst>
              </p:cNvPr>
              <p:cNvSpPr/>
              <p:nvPr/>
            </p:nvSpPr>
            <p:spPr>
              <a:xfrm>
                <a:off x="7617418" y="3918474"/>
                <a:ext cx="456307" cy="560900"/>
              </a:xfrm>
              <a:prstGeom prst="downArrow">
                <a:avLst>
                  <a:gd name="adj1" fmla="val 55600"/>
                  <a:gd name="adj2" fmla="val 68554"/>
                </a:avLst>
              </a:prstGeom>
              <a:grpFill/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60BFF1FC-9B51-49B8-9F85-13B54AE87FCD}"/>
                </a:ext>
              </a:extLst>
            </p:cNvPr>
            <p:cNvSpPr/>
            <p:nvPr/>
          </p:nvSpPr>
          <p:spPr>
            <a:xfrm>
              <a:off x="4908283" y="2468653"/>
              <a:ext cx="2282223" cy="253826"/>
            </a:xfrm>
            <a:custGeom>
              <a:avLst/>
              <a:gdLst/>
              <a:ahLst/>
              <a:cxnLst/>
              <a:rect l="l" t="t" r="r" b="b"/>
              <a:pathLst>
                <a:path w="2282223" h="253826">
                  <a:moveTo>
                    <a:pt x="1896666" y="61447"/>
                  </a:moveTo>
                  <a:lnTo>
                    <a:pt x="1863514" y="152530"/>
                  </a:lnTo>
                  <a:lnTo>
                    <a:pt x="1930487" y="152530"/>
                  </a:lnTo>
                  <a:close/>
                  <a:moveTo>
                    <a:pt x="2126010" y="45708"/>
                  </a:moveTo>
                  <a:lnTo>
                    <a:pt x="2126010" y="208285"/>
                  </a:lnTo>
                  <a:lnTo>
                    <a:pt x="2163012" y="208285"/>
                  </a:lnTo>
                  <a:cubicBezTo>
                    <a:pt x="2176853" y="208285"/>
                    <a:pt x="2186843" y="207503"/>
                    <a:pt x="2192982" y="205940"/>
                  </a:cubicBezTo>
                  <a:cubicBezTo>
                    <a:pt x="2201019" y="203931"/>
                    <a:pt x="2207688" y="200527"/>
                    <a:pt x="2212990" y="195727"/>
                  </a:cubicBezTo>
                  <a:cubicBezTo>
                    <a:pt x="2218292" y="190927"/>
                    <a:pt x="2222618" y="183030"/>
                    <a:pt x="2225966" y="172036"/>
                  </a:cubicBezTo>
                  <a:cubicBezTo>
                    <a:pt x="2229315" y="161041"/>
                    <a:pt x="2230989" y="146056"/>
                    <a:pt x="2230989" y="127080"/>
                  </a:cubicBezTo>
                  <a:cubicBezTo>
                    <a:pt x="2230989" y="108105"/>
                    <a:pt x="2229315" y="93538"/>
                    <a:pt x="2225966" y="83381"/>
                  </a:cubicBezTo>
                  <a:cubicBezTo>
                    <a:pt x="2222618" y="73223"/>
                    <a:pt x="2217930" y="65298"/>
                    <a:pt x="2211902" y="59605"/>
                  </a:cubicBezTo>
                  <a:cubicBezTo>
                    <a:pt x="2205875" y="53913"/>
                    <a:pt x="2198229" y="50062"/>
                    <a:pt x="2188964" y="48052"/>
                  </a:cubicBezTo>
                  <a:cubicBezTo>
                    <a:pt x="2182044" y="46490"/>
                    <a:pt x="2168482" y="45708"/>
                    <a:pt x="2148278" y="45708"/>
                  </a:cubicBezTo>
                  <a:close/>
                  <a:moveTo>
                    <a:pt x="49560" y="45708"/>
                  </a:moveTo>
                  <a:lnTo>
                    <a:pt x="49560" y="208285"/>
                  </a:lnTo>
                  <a:lnTo>
                    <a:pt x="86562" y="208285"/>
                  </a:lnTo>
                  <a:cubicBezTo>
                    <a:pt x="100403" y="208285"/>
                    <a:pt x="110393" y="207503"/>
                    <a:pt x="116533" y="205940"/>
                  </a:cubicBezTo>
                  <a:cubicBezTo>
                    <a:pt x="124569" y="203931"/>
                    <a:pt x="131239" y="200527"/>
                    <a:pt x="136541" y="195727"/>
                  </a:cubicBezTo>
                  <a:cubicBezTo>
                    <a:pt x="141843" y="190927"/>
                    <a:pt x="146168" y="183030"/>
                    <a:pt x="149517" y="172036"/>
                  </a:cubicBezTo>
                  <a:cubicBezTo>
                    <a:pt x="152865" y="161041"/>
                    <a:pt x="154540" y="146056"/>
                    <a:pt x="154540" y="127080"/>
                  </a:cubicBezTo>
                  <a:cubicBezTo>
                    <a:pt x="154540" y="108105"/>
                    <a:pt x="152865" y="93538"/>
                    <a:pt x="149517" y="83381"/>
                  </a:cubicBezTo>
                  <a:cubicBezTo>
                    <a:pt x="146168" y="73223"/>
                    <a:pt x="141480" y="65298"/>
                    <a:pt x="135452" y="59605"/>
                  </a:cubicBezTo>
                  <a:cubicBezTo>
                    <a:pt x="129425" y="53913"/>
                    <a:pt x="121779" y="50062"/>
                    <a:pt x="112514" y="48052"/>
                  </a:cubicBezTo>
                  <a:cubicBezTo>
                    <a:pt x="105594" y="46490"/>
                    <a:pt x="92032" y="45708"/>
                    <a:pt x="71828" y="45708"/>
                  </a:cubicBezTo>
                  <a:close/>
                  <a:moveTo>
                    <a:pt x="1604758" y="42360"/>
                  </a:moveTo>
                  <a:cubicBezTo>
                    <a:pt x="1584331" y="42360"/>
                    <a:pt x="1567867" y="49364"/>
                    <a:pt x="1555366" y="63372"/>
                  </a:cubicBezTo>
                  <a:cubicBezTo>
                    <a:pt x="1542864" y="77381"/>
                    <a:pt x="1536613" y="98505"/>
                    <a:pt x="1536613" y="126745"/>
                  </a:cubicBezTo>
                  <a:cubicBezTo>
                    <a:pt x="1536613" y="154539"/>
                    <a:pt x="1543031" y="175607"/>
                    <a:pt x="1555868" y="189951"/>
                  </a:cubicBezTo>
                  <a:cubicBezTo>
                    <a:pt x="1568704" y="204294"/>
                    <a:pt x="1585001" y="211466"/>
                    <a:pt x="1604758" y="211466"/>
                  </a:cubicBezTo>
                  <a:cubicBezTo>
                    <a:pt x="1624515" y="211466"/>
                    <a:pt x="1640728" y="204350"/>
                    <a:pt x="1653397" y="190118"/>
                  </a:cubicBezTo>
                  <a:cubicBezTo>
                    <a:pt x="1666066" y="175886"/>
                    <a:pt x="1672400" y="154539"/>
                    <a:pt x="1672400" y="126076"/>
                  </a:cubicBezTo>
                  <a:cubicBezTo>
                    <a:pt x="1672400" y="97947"/>
                    <a:pt x="1666233" y="76962"/>
                    <a:pt x="1653899" y="63121"/>
                  </a:cubicBezTo>
                  <a:cubicBezTo>
                    <a:pt x="1641565" y="49280"/>
                    <a:pt x="1625185" y="42360"/>
                    <a:pt x="1604758" y="42360"/>
                  </a:cubicBezTo>
                  <a:close/>
                  <a:moveTo>
                    <a:pt x="395083" y="42360"/>
                  </a:moveTo>
                  <a:cubicBezTo>
                    <a:pt x="374656" y="42360"/>
                    <a:pt x="358192" y="49364"/>
                    <a:pt x="345691" y="63372"/>
                  </a:cubicBezTo>
                  <a:cubicBezTo>
                    <a:pt x="333189" y="77381"/>
                    <a:pt x="326938" y="98505"/>
                    <a:pt x="326938" y="126745"/>
                  </a:cubicBezTo>
                  <a:cubicBezTo>
                    <a:pt x="326938" y="154539"/>
                    <a:pt x="333357" y="175607"/>
                    <a:pt x="346193" y="189951"/>
                  </a:cubicBezTo>
                  <a:cubicBezTo>
                    <a:pt x="359029" y="204294"/>
                    <a:pt x="375326" y="211466"/>
                    <a:pt x="395083" y="211466"/>
                  </a:cubicBezTo>
                  <a:cubicBezTo>
                    <a:pt x="414840" y="211466"/>
                    <a:pt x="431053" y="204350"/>
                    <a:pt x="443722" y="190118"/>
                  </a:cubicBezTo>
                  <a:cubicBezTo>
                    <a:pt x="456391" y="175886"/>
                    <a:pt x="462725" y="154539"/>
                    <a:pt x="462725" y="126076"/>
                  </a:cubicBezTo>
                  <a:cubicBezTo>
                    <a:pt x="462725" y="97947"/>
                    <a:pt x="456558" y="76962"/>
                    <a:pt x="444224" y="63121"/>
                  </a:cubicBezTo>
                  <a:cubicBezTo>
                    <a:pt x="431890" y="49280"/>
                    <a:pt x="415510" y="42360"/>
                    <a:pt x="395083" y="42360"/>
                  </a:cubicBezTo>
                  <a:close/>
                  <a:moveTo>
                    <a:pt x="1249282" y="6195"/>
                  </a:moveTo>
                  <a:lnTo>
                    <a:pt x="1298842" y="6195"/>
                  </a:lnTo>
                  <a:lnTo>
                    <a:pt x="1298842" y="208285"/>
                  </a:lnTo>
                  <a:lnTo>
                    <a:pt x="1422071" y="208285"/>
                  </a:lnTo>
                  <a:lnTo>
                    <a:pt x="1422071" y="249640"/>
                  </a:lnTo>
                  <a:lnTo>
                    <a:pt x="1249282" y="249640"/>
                  </a:lnTo>
                  <a:close/>
                  <a:moveTo>
                    <a:pt x="2076450" y="4185"/>
                  </a:moveTo>
                  <a:lnTo>
                    <a:pt x="2167030" y="4185"/>
                  </a:lnTo>
                  <a:cubicBezTo>
                    <a:pt x="2187457" y="4185"/>
                    <a:pt x="2203028" y="5748"/>
                    <a:pt x="2213744" y="8873"/>
                  </a:cubicBezTo>
                  <a:cubicBezTo>
                    <a:pt x="2228143" y="13115"/>
                    <a:pt x="2240477" y="20649"/>
                    <a:pt x="2250746" y="31477"/>
                  </a:cubicBezTo>
                  <a:cubicBezTo>
                    <a:pt x="2261015" y="42304"/>
                    <a:pt x="2268829" y="55559"/>
                    <a:pt x="2274187" y="71242"/>
                  </a:cubicBezTo>
                  <a:cubicBezTo>
                    <a:pt x="2279545" y="86924"/>
                    <a:pt x="2282223" y="106263"/>
                    <a:pt x="2282223" y="129257"/>
                  </a:cubicBezTo>
                  <a:cubicBezTo>
                    <a:pt x="2282223" y="149460"/>
                    <a:pt x="2279712" y="166873"/>
                    <a:pt x="2274689" y="181495"/>
                  </a:cubicBezTo>
                  <a:cubicBezTo>
                    <a:pt x="2268550" y="199355"/>
                    <a:pt x="2259788" y="213810"/>
                    <a:pt x="2248402" y="224860"/>
                  </a:cubicBezTo>
                  <a:cubicBezTo>
                    <a:pt x="2239807" y="233232"/>
                    <a:pt x="2228199" y="239762"/>
                    <a:pt x="2213576" y="244450"/>
                  </a:cubicBezTo>
                  <a:cubicBezTo>
                    <a:pt x="2202638" y="247910"/>
                    <a:pt x="2188015" y="249640"/>
                    <a:pt x="2169709" y="249640"/>
                  </a:cubicBezTo>
                  <a:lnTo>
                    <a:pt x="2076450" y="249640"/>
                  </a:lnTo>
                  <a:close/>
                  <a:moveTo>
                    <a:pt x="1871049" y="4185"/>
                  </a:moveTo>
                  <a:lnTo>
                    <a:pt x="1923455" y="4185"/>
                  </a:lnTo>
                  <a:lnTo>
                    <a:pt x="2021737" y="249640"/>
                  </a:lnTo>
                  <a:lnTo>
                    <a:pt x="1967824" y="249640"/>
                  </a:lnTo>
                  <a:lnTo>
                    <a:pt x="1946393" y="193885"/>
                  </a:lnTo>
                  <a:lnTo>
                    <a:pt x="1848278" y="193885"/>
                  </a:lnTo>
                  <a:lnTo>
                    <a:pt x="1828019" y="249640"/>
                  </a:lnTo>
                  <a:lnTo>
                    <a:pt x="1775445" y="249640"/>
                  </a:lnTo>
                  <a:close/>
                  <a:moveTo>
                    <a:pt x="962695" y="4185"/>
                  </a:moveTo>
                  <a:lnTo>
                    <a:pt x="1010915" y="4185"/>
                  </a:lnTo>
                  <a:lnTo>
                    <a:pt x="1111374" y="168101"/>
                  </a:lnTo>
                  <a:lnTo>
                    <a:pt x="1111374" y="4185"/>
                  </a:lnTo>
                  <a:lnTo>
                    <a:pt x="1157418" y="4185"/>
                  </a:lnTo>
                  <a:lnTo>
                    <a:pt x="1157418" y="249640"/>
                  </a:lnTo>
                  <a:lnTo>
                    <a:pt x="1107691" y="249640"/>
                  </a:lnTo>
                  <a:lnTo>
                    <a:pt x="1008739" y="89575"/>
                  </a:lnTo>
                  <a:lnTo>
                    <a:pt x="1008739" y="249640"/>
                  </a:lnTo>
                  <a:lnTo>
                    <a:pt x="962695" y="249640"/>
                  </a:lnTo>
                  <a:close/>
                  <a:moveTo>
                    <a:pt x="566942" y="4185"/>
                  </a:moveTo>
                  <a:lnTo>
                    <a:pt x="617674" y="4185"/>
                  </a:lnTo>
                  <a:lnTo>
                    <a:pt x="654676" y="172789"/>
                  </a:lnTo>
                  <a:lnTo>
                    <a:pt x="699548" y="4185"/>
                  </a:lnTo>
                  <a:lnTo>
                    <a:pt x="758484" y="4185"/>
                  </a:lnTo>
                  <a:lnTo>
                    <a:pt x="801514" y="175635"/>
                  </a:lnTo>
                  <a:lnTo>
                    <a:pt x="839186" y="4185"/>
                  </a:lnTo>
                  <a:lnTo>
                    <a:pt x="889081" y="4185"/>
                  </a:lnTo>
                  <a:lnTo>
                    <a:pt x="829475" y="249640"/>
                  </a:lnTo>
                  <a:lnTo>
                    <a:pt x="776902" y="249640"/>
                  </a:lnTo>
                  <a:lnTo>
                    <a:pt x="728011" y="66135"/>
                  </a:lnTo>
                  <a:lnTo>
                    <a:pt x="679289" y="249640"/>
                  </a:lnTo>
                  <a:lnTo>
                    <a:pt x="625543" y="249640"/>
                  </a:lnTo>
                  <a:close/>
                  <a:moveTo>
                    <a:pt x="0" y="4185"/>
                  </a:moveTo>
                  <a:lnTo>
                    <a:pt x="90581" y="4185"/>
                  </a:lnTo>
                  <a:cubicBezTo>
                    <a:pt x="111007" y="4185"/>
                    <a:pt x="126578" y="5748"/>
                    <a:pt x="137294" y="8873"/>
                  </a:cubicBezTo>
                  <a:cubicBezTo>
                    <a:pt x="151693" y="13115"/>
                    <a:pt x="164027" y="20649"/>
                    <a:pt x="174296" y="31477"/>
                  </a:cubicBezTo>
                  <a:cubicBezTo>
                    <a:pt x="184566" y="42304"/>
                    <a:pt x="192379" y="55559"/>
                    <a:pt x="197737" y="71242"/>
                  </a:cubicBezTo>
                  <a:cubicBezTo>
                    <a:pt x="203095" y="86924"/>
                    <a:pt x="205774" y="106263"/>
                    <a:pt x="205774" y="129257"/>
                  </a:cubicBezTo>
                  <a:cubicBezTo>
                    <a:pt x="205774" y="149460"/>
                    <a:pt x="203262" y="166873"/>
                    <a:pt x="198239" y="181495"/>
                  </a:cubicBezTo>
                  <a:cubicBezTo>
                    <a:pt x="192100" y="199355"/>
                    <a:pt x="183338" y="213810"/>
                    <a:pt x="171952" y="224860"/>
                  </a:cubicBezTo>
                  <a:cubicBezTo>
                    <a:pt x="163358" y="233232"/>
                    <a:pt x="151749" y="239762"/>
                    <a:pt x="137127" y="244450"/>
                  </a:cubicBezTo>
                  <a:cubicBezTo>
                    <a:pt x="126188" y="247910"/>
                    <a:pt x="111565" y="249640"/>
                    <a:pt x="93260" y="249640"/>
                  </a:cubicBezTo>
                  <a:lnTo>
                    <a:pt x="0" y="249640"/>
                  </a:lnTo>
                  <a:close/>
                  <a:moveTo>
                    <a:pt x="1604256" y="0"/>
                  </a:moveTo>
                  <a:cubicBezTo>
                    <a:pt x="1640421" y="0"/>
                    <a:pt x="1669359" y="11217"/>
                    <a:pt x="1691069" y="33653"/>
                  </a:cubicBezTo>
                  <a:cubicBezTo>
                    <a:pt x="1712779" y="56089"/>
                    <a:pt x="1723634" y="87287"/>
                    <a:pt x="1723634" y="127248"/>
                  </a:cubicBezTo>
                  <a:cubicBezTo>
                    <a:pt x="1723634" y="166873"/>
                    <a:pt x="1712863" y="197876"/>
                    <a:pt x="1691320" y="220256"/>
                  </a:cubicBezTo>
                  <a:cubicBezTo>
                    <a:pt x="1669777" y="242636"/>
                    <a:pt x="1640979" y="253826"/>
                    <a:pt x="1604925" y="253826"/>
                  </a:cubicBezTo>
                  <a:cubicBezTo>
                    <a:pt x="1568425" y="253826"/>
                    <a:pt x="1539404" y="242692"/>
                    <a:pt x="1517861" y="220423"/>
                  </a:cubicBezTo>
                  <a:cubicBezTo>
                    <a:pt x="1496318" y="198155"/>
                    <a:pt x="1485547" y="167487"/>
                    <a:pt x="1485547" y="128420"/>
                  </a:cubicBezTo>
                  <a:cubicBezTo>
                    <a:pt x="1485547" y="103416"/>
                    <a:pt x="1489286" y="82432"/>
                    <a:pt x="1496764" y="65465"/>
                  </a:cubicBezTo>
                  <a:cubicBezTo>
                    <a:pt x="1502346" y="52964"/>
                    <a:pt x="1509964" y="41746"/>
                    <a:pt x="1519619" y="31812"/>
                  </a:cubicBezTo>
                  <a:cubicBezTo>
                    <a:pt x="1529274" y="21877"/>
                    <a:pt x="1539850" y="14510"/>
                    <a:pt x="1551347" y="9711"/>
                  </a:cubicBezTo>
                  <a:cubicBezTo>
                    <a:pt x="1566639" y="3237"/>
                    <a:pt x="1584275" y="0"/>
                    <a:pt x="1604256" y="0"/>
                  </a:cubicBezTo>
                  <a:close/>
                  <a:moveTo>
                    <a:pt x="394581" y="0"/>
                  </a:moveTo>
                  <a:cubicBezTo>
                    <a:pt x="430746" y="0"/>
                    <a:pt x="459684" y="11217"/>
                    <a:pt x="481394" y="33653"/>
                  </a:cubicBezTo>
                  <a:cubicBezTo>
                    <a:pt x="503104" y="56089"/>
                    <a:pt x="513959" y="87287"/>
                    <a:pt x="513959" y="127248"/>
                  </a:cubicBezTo>
                  <a:cubicBezTo>
                    <a:pt x="513959" y="166873"/>
                    <a:pt x="503188" y="197876"/>
                    <a:pt x="481645" y="220256"/>
                  </a:cubicBezTo>
                  <a:cubicBezTo>
                    <a:pt x="460102" y="242636"/>
                    <a:pt x="431304" y="253826"/>
                    <a:pt x="395250" y="253826"/>
                  </a:cubicBezTo>
                  <a:cubicBezTo>
                    <a:pt x="358750" y="253826"/>
                    <a:pt x="329729" y="242692"/>
                    <a:pt x="308186" y="220423"/>
                  </a:cubicBezTo>
                  <a:cubicBezTo>
                    <a:pt x="286643" y="198155"/>
                    <a:pt x="275872" y="167487"/>
                    <a:pt x="275872" y="128420"/>
                  </a:cubicBezTo>
                  <a:cubicBezTo>
                    <a:pt x="275872" y="103416"/>
                    <a:pt x="279611" y="82432"/>
                    <a:pt x="287090" y="65465"/>
                  </a:cubicBezTo>
                  <a:cubicBezTo>
                    <a:pt x="292671" y="52964"/>
                    <a:pt x="300289" y="41746"/>
                    <a:pt x="309944" y="31812"/>
                  </a:cubicBezTo>
                  <a:cubicBezTo>
                    <a:pt x="319599" y="21877"/>
                    <a:pt x="330175" y="14510"/>
                    <a:pt x="341672" y="9711"/>
                  </a:cubicBezTo>
                  <a:cubicBezTo>
                    <a:pt x="356964" y="3237"/>
                    <a:pt x="374601" y="0"/>
                    <a:pt x="3945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0B1C02EA-FCA3-4436-B195-1C9390DC56EB}"/>
              </a:ext>
            </a:extLst>
          </p:cNvPr>
          <p:cNvGrpSpPr/>
          <p:nvPr/>
        </p:nvGrpSpPr>
        <p:grpSpPr>
          <a:xfrm>
            <a:off x="1708589" y="1141741"/>
            <a:ext cx="1226481" cy="1619151"/>
            <a:chOff x="4020203" y="419231"/>
            <a:chExt cx="4367084" cy="5765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9" name="Rectangle 36">
              <a:extLst>
                <a:ext uri="{FF2B5EF4-FFF2-40B4-BE49-F238E27FC236}">
                  <a16:creationId xmlns="" xmlns:a16="http://schemas.microsoft.com/office/drawing/2014/main" id="{ABB8DD46-CD71-4EE5-8EA5-E937185EFC1A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Rectangle 14">
              <a:extLst>
                <a:ext uri="{FF2B5EF4-FFF2-40B4-BE49-F238E27FC236}">
                  <a16:creationId xmlns="" xmlns:a16="http://schemas.microsoft.com/office/drawing/2014/main" id="{BB8844E2-9524-47A5-B1DB-F08EEC12614D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FE59483-9A8D-463C-8AE1-A8114BF897ED}"/>
              </a:ext>
            </a:extLst>
          </p:cNvPr>
          <p:cNvSpPr txBox="1"/>
          <p:nvPr/>
        </p:nvSpPr>
        <p:spPr>
          <a:xfrm>
            <a:off x="5150595" y="466236"/>
            <a:ext cx="65537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CB8204B-7117-4385-BC9B-EE0322C89882}"/>
              </a:ext>
            </a:extLst>
          </p:cNvPr>
          <p:cNvSpPr txBox="1"/>
          <p:nvPr/>
        </p:nvSpPr>
        <p:spPr>
          <a:xfrm>
            <a:off x="5150595" y="1346280"/>
            <a:ext cx="655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478864C-1045-4AF5-AD3E-CB4655F18F67}"/>
              </a:ext>
            </a:extLst>
          </p:cNvPr>
          <p:cNvSpPr txBox="1"/>
          <p:nvPr/>
        </p:nvSpPr>
        <p:spPr>
          <a:xfrm>
            <a:off x="8555361" y="250651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D5C1E76-2DDA-412F-B07A-FA420F2AE8F9}"/>
              </a:ext>
            </a:extLst>
          </p:cNvPr>
          <p:cNvSpPr txBox="1"/>
          <p:nvPr/>
        </p:nvSpPr>
        <p:spPr>
          <a:xfrm>
            <a:off x="8555361" y="282767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B30F803-926B-426D-9848-B2FC63EFD71D}"/>
              </a:ext>
            </a:extLst>
          </p:cNvPr>
          <p:cNvSpPr txBox="1"/>
          <p:nvPr/>
        </p:nvSpPr>
        <p:spPr>
          <a:xfrm>
            <a:off x="8555361" y="379115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675E428-C4FB-48F4-8E04-C4723D6B5AD5}"/>
              </a:ext>
            </a:extLst>
          </p:cNvPr>
          <p:cNvSpPr txBox="1"/>
          <p:nvPr/>
        </p:nvSpPr>
        <p:spPr>
          <a:xfrm>
            <a:off x="8555361" y="346999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2D6462E-763B-4409-9576-2E3CD7D55CDB}"/>
              </a:ext>
            </a:extLst>
          </p:cNvPr>
          <p:cNvSpPr txBox="1"/>
          <p:nvPr/>
        </p:nvSpPr>
        <p:spPr>
          <a:xfrm>
            <a:off x="8555361" y="314883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ADBFE8D-B75F-4D16-981F-03D2DA718817}"/>
              </a:ext>
            </a:extLst>
          </p:cNvPr>
          <p:cNvSpPr txBox="1"/>
          <p:nvPr/>
        </p:nvSpPr>
        <p:spPr>
          <a:xfrm>
            <a:off x="8555361" y="411231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15E4627-0A5F-4BEC-B67A-5FEEC373782E}"/>
              </a:ext>
            </a:extLst>
          </p:cNvPr>
          <p:cNvSpPr txBox="1"/>
          <p:nvPr/>
        </p:nvSpPr>
        <p:spPr>
          <a:xfrm>
            <a:off x="8555361" y="443347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44" name="Text Placeholder 17">
            <a:extLst>
              <a:ext uri="{FF2B5EF4-FFF2-40B4-BE49-F238E27FC236}">
                <a16:creationId xmlns="" xmlns:a16="http://schemas.microsoft.com/office/drawing/2014/main" id="{F9919CCB-B2F7-43E3-B70B-AB8BA1A31651}"/>
              </a:ext>
            </a:extLst>
          </p:cNvPr>
          <p:cNvSpPr txBox="1">
            <a:spLocks/>
          </p:cNvSpPr>
          <p:nvPr/>
        </p:nvSpPr>
        <p:spPr>
          <a:xfrm>
            <a:off x="5123622" y="2212578"/>
            <a:ext cx="3039628" cy="63982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000" b="1" spc="300" dirty="0">
                <a:solidFill>
                  <a:schemeClr val="accent1"/>
                </a:solidFill>
                <a:cs typeface="Arial" pitchFamily="34" charset="0"/>
              </a:rPr>
              <a:t>ONLINE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C73E4AEF-087E-4ABA-886C-DD7DA76B9D35}"/>
              </a:ext>
            </a:extLst>
          </p:cNvPr>
          <p:cNvSpPr/>
          <p:nvPr/>
        </p:nvSpPr>
        <p:spPr>
          <a:xfrm>
            <a:off x="5123621" y="2852399"/>
            <a:ext cx="30396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000" b="1" spc="300" dirty="0">
                <a:solidFill>
                  <a:schemeClr val="accent1"/>
                </a:solidFill>
                <a:cs typeface="Arial" pitchFamily="34" charset="0"/>
              </a:rPr>
              <a:t>LIBRARY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468BABEF-7B97-4C59-BBDC-A24508602313}"/>
              </a:ext>
            </a:extLst>
          </p:cNvPr>
          <p:cNvSpPr txBox="1"/>
          <p:nvPr/>
        </p:nvSpPr>
        <p:spPr>
          <a:xfrm>
            <a:off x="5123622" y="3587947"/>
            <a:ext cx="3182470" cy="175432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71 Título"/>
          <p:cNvSpPr>
            <a:spLocks noGrp="1"/>
          </p:cNvSpPr>
          <p:nvPr>
            <p:ph type="title" idx="4294967295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4231334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tents Slide Master">
  <a:themeElements>
    <a:clrScheme name="ALLPPT-4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4342</Words>
  <Application>Microsoft Office PowerPoint</Application>
  <PresentationFormat>Personalizado</PresentationFormat>
  <Paragraphs>454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48</vt:i4>
      </vt:variant>
    </vt:vector>
  </HeadingPairs>
  <TitlesOfParts>
    <vt:vector size="51" baseType="lpstr">
      <vt:lpstr>Cover and End Slide Master</vt:lpstr>
      <vt:lpstr>1_Contents Slide Master</vt:lpstr>
      <vt:lpstr>Section Break Slide Master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programacion@eest3savio.edu.ar</cp:lastModifiedBy>
  <cp:revision>55</cp:revision>
  <dcterms:created xsi:type="dcterms:W3CDTF">2020-01-20T05:08:25Z</dcterms:created>
  <dcterms:modified xsi:type="dcterms:W3CDTF">2022-09-09T00:07:27Z</dcterms:modified>
</cp:coreProperties>
</file>