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5a2ea8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5a2ea8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924a4d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e924a4d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5a2ea8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5a2ea8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05a2ea8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05a2ea8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a5773f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a5773f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aa5773f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aa5773f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pandas.pydata.org/" TargetMode="External"/><Relationship Id="rId5" Type="http://schemas.openxmlformats.org/officeDocument/2006/relationships/hyperlink" Target="https://www.python.org/" TargetMode="External"/><Relationship Id="rId6" Type="http://schemas.openxmlformats.org/officeDocument/2006/relationships/hyperlink" Target="https://www.quickdatabasediagrams.com/" TargetMode="External"/><Relationship Id="rId7" Type="http://schemas.openxmlformats.org/officeDocument/2006/relationships/hyperlink" Target="https://geojson.org/" TargetMode="External"/><Relationship Id="rId8" Type="http://schemas.openxmlformats.org/officeDocument/2006/relationships/hyperlink" Target="https://www.tableau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</a:rPr>
              <a:t>Rural</a:t>
            </a:r>
            <a:r>
              <a:rPr lang="en" sz="6500"/>
              <a:t> </a:t>
            </a:r>
            <a:r>
              <a:rPr lang="en" sz="6500">
                <a:solidFill>
                  <a:schemeClr val="accent1"/>
                </a:solidFill>
              </a:rPr>
              <a:t>Surge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Fernando, Mindy, Sebastian, Teresa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Tools Used on Project</a:t>
            </a:r>
            <a:endParaRPr sz="3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43600" y="1403975"/>
            <a:ext cx="6856800" cy="3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The largest and most advanced development platform in the world.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</a:t>
            </a:r>
            <a:endParaRPr sz="4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 fast, powerful, flexible and easy to use open source data analysis and manipulation tool, built on top of the Python programming language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https://pandas.pydata.org/</a:t>
            </a: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built on top of the Python programming language.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 general-purpose, versatile, and powerful programming language.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https://www.python.org/</a:t>
            </a:r>
            <a:endParaRPr sz="4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QuickDBD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 simple online tool to quickly draw database diagrams.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https://www.quickdatabasediagrams.com/</a:t>
            </a:r>
            <a:endParaRPr sz="4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GeoJSON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 format for encoding a variety of geographic data structures.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https://geojson.org/</a:t>
            </a:r>
            <a:endParaRPr sz="4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 visual analytics platform transforming the way we use data to solve problems—empowering people and organizations to make the most of their data.</a:t>
            </a:r>
            <a:endParaRPr sz="4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ct val="100000"/>
              <a:buFont typeface="Arial"/>
              <a:buChar char="○"/>
            </a:pPr>
            <a:r>
              <a:rPr lang="en" sz="4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https://www.tableau.com/</a:t>
            </a:r>
            <a:endParaRPr sz="4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6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Topic</a:t>
            </a:r>
            <a:endParaRPr sz="35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049" y="279313"/>
            <a:ext cx="2169300" cy="458487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5800" y="1643075"/>
            <a:ext cx="6470700" cy="25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2020 pandemic highlighted a dearth of high-speed internet connection in Kansas' tiny rural areas.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fall of 2020, schools were shuttered, and emergency remote teaching became the means of addressing educational delivery.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became clear that not all internet is created equal.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members of the community only had access to cellphone data, making participation in an online learning environment unfeasible.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Those who did have access to the internet had so slow download speeds that they couldn't engage in online class activities.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team decided to look into the internet's availability and quality in Kansas.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Gathering</a:t>
            </a:r>
            <a:endParaRPr sz="35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990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Char char="●"/>
            </a:pPr>
            <a:r>
              <a:rPr lang="en" sz="1500">
                <a:solidFill>
                  <a:srgbClr val="FFD966"/>
                </a:solidFill>
              </a:rPr>
              <a:t>Looked at FCC (Federal Communications Commission)</a:t>
            </a:r>
            <a:endParaRPr sz="1500">
              <a:solidFill>
                <a:srgbClr val="FFD966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300"/>
              <a:buChar char="○"/>
            </a:pPr>
            <a:r>
              <a:rPr lang="en" sz="1300">
                <a:solidFill>
                  <a:srgbClr val="FFD966"/>
                </a:solidFill>
              </a:rPr>
              <a:t>Internet Providers and speeds </a:t>
            </a:r>
            <a:r>
              <a:rPr lang="en" sz="1300">
                <a:solidFill>
                  <a:srgbClr val="FFD966"/>
                </a:solidFill>
              </a:rPr>
              <a:t>correlated</a:t>
            </a:r>
            <a:r>
              <a:rPr lang="en" sz="1300">
                <a:solidFill>
                  <a:srgbClr val="FFD966"/>
                </a:solidFill>
              </a:rPr>
              <a:t> with location</a:t>
            </a:r>
            <a:endParaRPr sz="1300">
              <a:solidFill>
                <a:srgbClr val="FFD9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US Census Bureau</a:t>
            </a:r>
            <a:endParaRPr sz="1500">
              <a:solidFill>
                <a:schemeClr val="l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○"/>
            </a:pPr>
            <a:r>
              <a:rPr lang="en" sz="1300">
                <a:solidFill>
                  <a:schemeClr val="lt2"/>
                </a:solidFill>
              </a:rPr>
              <a:t>Population Density</a:t>
            </a:r>
            <a:endParaRPr sz="13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500"/>
              <a:buChar char="●"/>
            </a:pPr>
            <a:r>
              <a:rPr lang="en" sz="1500">
                <a:solidFill>
                  <a:srgbClr val="EA9999"/>
                </a:solidFill>
              </a:rPr>
              <a:t>Kansas State Library</a:t>
            </a:r>
            <a:endParaRPr sz="1500">
              <a:solidFill>
                <a:srgbClr val="EA9999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500"/>
              <a:buChar char="○"/>
            </a:pPr>
            <a:r>
              <a:rPr lang="en" sz="1500">
                <a:solidFill>
                  <a:srgbClr val="EA9999"/>
                </a:solidFill>
              </a:rPr>
              <a:t>K</a:t>
            </a:r>
            <a:r>
              <a:rPr lang="en" sz="1500">
                <a:solidFill>
                  <a:srgbClr val="EA9999"/>
                </a:solidFill>
              </a:rPr>
              <a:t>s_county_codes.csv, ks_county_lat_long.csv, ks_county_lat_long_txt_format.csv, ks_county_population.csv, ks_poverty_by_county.csv, ks_school_dist_codes.csv, ks_school_dist_county_pop_poverty.csv</a:t>
            </a:r>
            <a:endParaRPr sz="1300">
              <a:solidFill>
                <a:srgbClr val="EA9999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750" y="1018900"/>
            <a:ext cx="3176275" cy="17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3751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60"/>
              <a:t>Questions we hope to answer with the data</a:t>
            </a:r>
            <a:endParaRPr sz="246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49250" y="1567550"/>
            <a:ext cx="446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does internet access support (quality, availability, etc) compare between rural and urban areas in Kansas</a:t>
            </a:r>
            <a:r>
              <a:rPr lang="en" sz="1500"/>
              <a:t>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Internet Service Providers (ISPs) are available in Kansas? How does their support vary between rural and urban communities?</a:t>
            </a:r>
            <a:endParaRPr sz="1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225" y="2498950"/>
            <a:ext cx="4021501" cy="238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538" y="393749"/>
            <a:ext cx="1950874" cy="194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team decided to use Tableau to do our data exploration.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Placeholder</a:t>
            </a:r>
            <a:endParaRPr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932" y="246112"/>
            <a:ext cx="2149993" cy="1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Phase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Placeholder</a:t>
            </a:r>
            <a:endParaRPr/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70BE98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