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e954e7f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e954e7f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e954e7f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e954e7f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e954e7f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e954e7f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e954e7f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e954e7f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2e954e7f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2e954e7f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954e7f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2e954e7f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e954e7f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2e954e7f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90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Fernando, Mindy, Sebastian, Teresa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tableau we are going to have </a:t>
            </a:r>
            <a:r>
              <a:rPr lang="en"/>
              <a:t>the</a:t>
            </a:r>
            <a:r>
              <a:rPr lang="en"/>
              <a:t>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layers of maps show by county </a:t>
            </a:r>
            <a:r>
              <a:rPr lang="en"/>
              <a:t>rural, urban, poverty rates, density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map will have descriptions of various thoughts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will have the story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questions we desire to answer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Potential avenues that you can take this information or further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presentation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Tools used/Explain topic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Gathering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are our questions we want answered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Exploration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 Avenues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Ending notes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Teresa will take lead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Introduce each team member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 the story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Describe reason for topic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Outline the importance of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Conclude with the basics for how we began to proceed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Teresa and Fernando will express this portion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Explain how we found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Explain our thought process on how to create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questions we want answered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Sebastian take point on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Clearly states both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Give detail on what we are looking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of analysis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Mindy can take lead on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Place holder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Furthering process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 thoughts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Place holder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