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94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51692" y="204384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 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4020" y="177405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DD0EFC-55C4-133E-8D54-1CFF10FD9C70}"/>
              </a:ext>
            </a:extLst>
          </p:cNvPr>
          <p:cNvCxnSpPr/>
          <p:nvPr/>
        </p:nvCxnSpPr>
        <p:spPr bwMode="auto">
          <a:xfrm>
            <a:off x="6208776" y="2157729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AF54FD-327A-ED89-BE3E-C555010760FB}"/>
              </a:ext>
            </a:extLst>
          </p:cNvPr>
          <p:cNvCxnSpPr/>
          <p:nvPr/>
        </p:nvCxnSpPr>
        <p:spPr bwMode="auto">
          <a:xfrm>
            <a:off x="6214872" y="2842956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D0400F-2D38-3B2E-4218-070D434C3DFA}"/>
              </a:ext>
            </a:extLst>
          </p:cNvPr>
          <p:cNvCxnSpPr/>
          <p:nvPr/>
        </p:nvCxnSpPr>
        <p:spPr bwMode="auto">
          <a:xfrm>
            <a:off x="6906232" y="2860416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9F818D-1C42-4C54-A6EF-C82BE43B1FD5}"/>
              </a:ext>
            </a:extLst>
          </p:cNvPr>
          <p:cNvCxnSpPr/>
          <p:nvPr/>
        </p:nvCxnSpPr>
        <p:spPr bwMode="auto">
          <a:xfrm>
            <a:off x="6208776" y="3032841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7D581-107D-7231-A7EA-BF55DE968BA5}"/>
              </a:ext>
            </a:extLst>
          </p:cNvPr>
          <p:cNvCxnSpPr/>
          <p:nvPr/>
        </p:nvCxnSpPr>
        <p:spPr bwMode="auto">
          <a:xfrm>
            <a:off x="6906232" y="3042263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751E83-CB40-66D9-992A-196C06EFD860}"/>
              </a:ext>
            </a:extLst>
          </p:cNvPr>
          <p:cNvCxnSpPr/>
          <p:nvPr/>
        </p:nvCxnSpPr>
        <p:spPr bwMode="auto">
          <a:xfrm>
            <a:off x="6208776" y="3501283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2A586F-2C60-3D6D-49A7-A11B6719B6AB}"/>
              </a:ext>
            </a:extLst>
          </p:cNvPr>
          <p:cNvCxnSpPr/>
          <p:nvPr/>
        </p:nvCxnSpPr>
        <p:spPr bwMode="auto">
          <a:xfrm>
            <a:off x="6208776" y="3730794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BACA4-6969-5752-F245-62E93D3C804F}"/>
              </a:ext>
            </a:extLst>
          </p:cNvPr>
          <p:cNvCxnSpPr/>
          <p:nvPr/>
        </p:nvCxnSpPr>
        <p:spPr bwMode="auto">
          <a:xfrm>
            <a:off x="6248400" y="3928946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4AF52C-3B93-5D4C-08FA-93A5C9ABCE7C}"/>
              </a:ext>
            </a:extLst>
          </p:cNvPr>
          <p:cNvCxnSpPr/>
          <p:nvPr/>
        </p:nvCxnSpPr>
        <p:spPr bwMode="auto">
          <a:xfrm>
            <a:off x="6257544" y="4203631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2CE89-1C8A-D433-66D2-FC857106AFA1}"/>
              </a:ext>
            </a:extLst>
          </p:cNvPr>
          <p:cNvCxnSpPr/>
          <p:nvPr/>
        </p:nvCxnSpPr>
        <p:spPr bwMode="auto">
          <a:xfrm>
            <a:off x="6934471" y="4203631"/>
            <a:ext cx="274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05A8BF-B3A5-AA7D-B785-372DB757D165}"/>
              </a:ext>
            </a:extLst>
          </p:cNvPr>
          <p:cNvSpPr txBox="1"/>
          <p:nvPr/>
        </p:nvSpPr>
        <p:spPr>
          <a:xfrm>
            <a:off x="6497999" y="2036529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394D40-F9A7-0CB4-5D79-D8DE45090F78}"/>
              </a:ext>
            </a:extLst>
          </p:cNvPr>
          <p:cNvSpPr txBox="1"/>
          <p:nvPr/>
        </p:nvSpPr>
        <p:spPr>
          <a:xfrm>
            <a:off x="6531864" y="2735803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3A520-4302-02F7-1FD1-2802C3581890}"/>
              </a:ext>
            </a:extLst>
          </p:cNvPr>
          <p:cNvSpPr txBox="1"/>
          <p:nvPr/>
        </p:nvSpPr>
        <p:spPr>
          <a:xfrm>
            <a:off x="7226769" y="2726894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E1173-AF80-90E3-AE9C-83A78588EB23}"/>
              </a:ext>
            </a:extLst>
          </p:cNvPr>
          <p:cNvSpPr txBox="1"/>
          <p:nvPr/>
        </p:nvSpPr>
        <p:spPr>
          <a:xfrm>
            <a:off x="6483096" y="2924228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FBB5F-BBB9-8BD3-B462-0249F25C0A5C}"/>
              </a:ext>
            </a:extLst>
          </p:cNvPr>
          <p:cNvSpPr txBox="1"/>
          <p:nvPr/>
        </p:nvSpPr>
        <p:spPr>
          <a:xfrm>
            <a:off x="7223409" y="2911458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6170F-FCAF-F6FD-6757-113D24F95D61}"/>
              </a:ext>
            </a:extLst>
          </p:cNvPr>
          <p:cNvSpPr txBox="1"/>
          <p:nvPr/>
        </p:nvSpPr>
        <p:spPr>
          <a:xfrm>
            <a:off x="6531864" y="3355808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2C86B-EC1C-B13D-1BE5-0901169C4FEF}"/>
              </a:ext>
            </a:extLst>
          </p:cNvPr>
          <p:cNvSpPr txBox="1"/>
          <p:nvPr/>
        </p:nvSpPr>
        <p:spPr>
          <a:xfrm>
            <a:off x="6526238" y="4057261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28606-B375-FEEC-749D-1DAB5DFC5FBB}"/>
              </a:ext>
            </a:extLst>
          </p:cNvPr>
          <p:cNvSpPr txBox="1"/>
          <p:nvPr/>
        </p:nvSpPr>
        <p:spPr>
          <a:xfrm>
            <a:off x="6552073" y="3614660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53AD6-1B5D-7A53-B614-967304E3F9E3}"/>
              </a:ext>
            </a:extLst>
          </p:cNvPr>
          <p:cNvSpPr txBox="1"/>
          <p:nvPr/>
        </p:nvSpPr>
        <p:spPr>
          <a:xfrm>
            <a:off x="6503977" y="3792340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5C5CA-F766-6CB7-1BB6-B05E7C54E6FD}"/>
              </a:ext>
            </a:extLst>
          </p:cNvPr>
          <p:cNvSpPr txBox="1"/>
          <p:nvPr/>
        </p:nvSpPr>
        <p:spPr>
          <a:xfrm>
            <a:off x="7203165" y="4077372"/>
            <a:ext cx="408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		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4801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	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4596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		4	2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4801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1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270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Sebastian Black</cp:lastModifiedBy>
  <cp:revision>58</cp:revision>
  <cp:lastPrinted>2015-10-07T21:36:22Z</cp:lastPrinted>
  <dcterms:created xsi:type="dcterms:W3CDTF">2003-12-08T11:02:30Z</dcterms:created>
  <dcterms:modified xsi:type="dcterms:W3CDTF">2023-10-25T23:33:57Z</dcterms:modified>
</cp:coreProperties>
</file>