
<file path=[Content_Types].xml><?xml version="1.0" encoding="utf-8"?>
<Types xmlns="http://schemas.openxmlformats.org/package/2006/content-types">
  <Default Extension="doc" ContentType="application/msword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62" d="100"/>
          <a:sy n="62" d="100"/>
        </p:scale>
        <p:origin x="2294" y="-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779809"/>
              </p:ext>
            </p:extLst>
          </p:nvPr>
        </p:nvGraphicFramePr>
        <p:xfrm>
          <a:off x="552450" y="4946650"/>
          <a:ext cx="5464175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628720" progId="Word.Document.8">
                  <p:embed/>
                </p:oleObj>
              </mc:Choice>
              <mc:Fallback>
                <p:oleObj name="Document" r:id="rId2" imgW="5486400" imgH="26287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4946650"/>
                        <a:ext cx="5464175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F58682-98DB-9529-400E-059E9274B141}"/>
              </a:ext>
            </a:extLst>
          </p:cNvPr>
          <p:cNvSpPr/>
          <p:nvPr/>
        </p:nvSpPr>
        <p:spPr bwMode="auto">
          <a:xfrm>
            <a:off x="3445193" y="2449798"/>
            <a:ext cx="947447" cy="3825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Oregon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195A31-44C4-1E1C-FB1D-2D359CE5E659}"/>
              </a:ext>
            </a:extLst>
          </p:cNvPr>
          <p:cNvSpPr/>
          <p:nvPr/>
        </p:nvSpPr>
        <p:spPr bwMode="auto">
          <a:xfrm>
            <a:off x="4845272" y="2708207"/>
            <a:ext cx="1040516" cy="39400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New York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81ED80-F01B-C840-10C8-6EA4E6CCE4FC}"/>
              </a:ext>
            </a:extLst>
          </p:cNvPr>
          <p:cNvSpPr/>
          <p:nvPr/>
        </p:nvSpPr>
        <p:spPr bwMode="auto">
          <a:xfrm>
            <a:off x="738718" y="4531366"/>
            <a:ext cx="923444" cy="4221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2AE683-80F8-E7E4-2A46-E12387B1772A}"/>
              </a:ext>
            </a:extLst>
          </p:cNvPr>
          <p:cNvSpPr/>
          <p:nvPr/>
        </p:nvSpPr>
        <p:spPr bwMode="auto">
          <a:xfrm>
            <a:off x="3148242" y="3423584"/>
            <a:ext cx="895350" cy="3825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03DF2-5DB1-6B5E-42BD-F03FD79D0C29}"/>
              </a:ext>
            </a:extLst>
          </p:cNvPr>
          <p:cNvSpPr/>
          <p:nvPr/>
        </p:nvSpPr>
        <p:spPr bwMode="auto">
          <a:xfrm>
            <a:off x="4438121" y="4119299"/>
            <a:ext cx="895350" cy="3825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4165BB-7EF0-CFED-1ED6-30F20A6237C5}"/>
              </a:ext>
            </a:extLst>
          </p:cNvPr>
          <p:cNvSpPr/>
          <p:nvPr/>
        </p:nvSpPr>
        <p:spPr bwMode="auto">
          <a:xfrm>
            <a:off x="861159" y="2705890"/>
            <a:ext cx="895350" cy="38258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Alaska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956D2E-E8A7-A13E-6FFC-0B179573C987}"/>
              </a:ext>
            </a:extLst>
          </p:cNvPr>
          <p:cNvSpPr/>
          <p:nvPr/>
        </p:nvSpPr>
        <p:spPr bwMode="auto">
          <a:xfrm>
            <a:off x="1555856" y="3462620"/>
            <a:ext cx="1040516" cy="39400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B46D15-5ABF-A27F-706C-EB891ADA54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877381" y="2671382"/>
            <a:ext cx="1450747" cy="144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20486F-2C86-C3C1-5EA6-D8072D7CE110}"/>
              </a:ext>
            </a:extLst>
          </p:cNvPr>
          <p:cNvCxnSpPr>
            <a:cxnSpLocks/>
            <a:stCxn id="5" idx="1"/>
            <a:endCxn id="7" idx="6"/>
          </p:cNvCxnSpPr>
          <p:nvPr/>
        </p:nvCxnSpPr>
        <p:spPr bwMode="auto">
          <a:xfrm flipH="1" flipV="1">
            <a:off x="1756509" y="2897184"/>
            <a:ext cx="1522854" cy="582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205E6-AA92-EBFD-665B-D75C6D4CB356}"/>
              </a:ext>
            </a:extLst>
          </p:cNvPr>
          <p:cNvCxnSpPr>
            <a:cxnSpLocks/>
          </p:cNvCxnSpPr>
          <p:nvPr/>
        </p:nvCxnSpPr>
        <p:spPr bwMode="auto">
          <a:xfrm>
            <a:off x="3892044" y="3839705"/>
            <a:ext cx="479757" cy="3020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A36EE2-A210-26DF-C6C4-479F571F900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43592" y="3737025"/>
            <a:ext cx="525650" cy="3691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EB0AD0-9AB1-2817-D169-CC9F8B260D56}"/>
              </a:ext>
            </a:extLst>
          </p:cNvPr>
          <p:cNvCxnSpPr>
            <a:cxnSpLocks/>
          </p:cNvCxnSpPr>
          <p:nvPr/>
        </p:nvCxnSpPr>
        <p:spPr bwMode="auto">
          <a:xfrm flipH="1">
            <a:off x="2622592" y="3591191"/>
            <a:ext cx="473209" cy="359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EEE54F-D8DB-EC76-D8DB-FB61D88A33C6}"/>
              </a:ext>
            </a:extLst>
          </p:cNvPr>
          <p:cNvCxnSpPr>
            <a:cxnSpLocks/>
          </p:cNvCxnSpPr>
          <p:nvPr/>
        </p:nvCxnSpPr>
        <p:spPr bwMode="auto">
          <a:xfrm flipV="1">
            <a:off x="4043592" y="2974975"/>
            <a:ext cx="680808" cy="462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3761A5-FEF3-7842-9619-65EFDF2A3DAA}"/>
              </a:ext>
            </a:extLst>
          </p:cNvPr>
          <p:cNvCxnSpPr>
            <a:cxnSpLocks/>
          </p:cNvCxnSpPr>
          <p:nvPr/>
        </p:nvCxnSpPr>
        <p:spPr bwMode="auto">
          <a:xfrm flipH="1">
            <a:off x="1877381" y="4336297"/>
            <a:ext cx="2527580" cy="364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699392-F056-B29C-12F9-710BB83C8FD0}"/>
              </a:ext>
            </a:extLst>
          </p:cNvPr>
          <p:cNvCxnSpPr>
            <a:cxnSpLocks/>
            <a:stCxn id="4" idx="0"/>
          </p:cNvCxnSpPr>
          <p:nvPr/>
        </p:nvCxnSpPr>
        <p:spPr bwMode="auto">
          <a:xfrm flipV="1">
            <a:off x="1200440" y="3921603"/>
            <a:ext cx="662375" cy="609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894FBE-EC35-47AA-5827-59044D3DAA0A}"/>
              </a:ext>
            </a:extLst>
          </p:cNvPr>
          <p:cNvCxnSpPr/>
          <p:nvPr/>
        </p:nvCxnSpPr>
        <p:spPr bwMode="auto">
          <a:xfrm flipV="1">
            <a:off x="1145246" y="3206367"/>
            <a:ext cx="127929" cy="1194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52" y="5227820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1453-0E6C-1AE6-3EDE-4DE4C6DB766A}"/>
              </a:ext>
            </a:extLst>
          </p:cNvPr>
          <p:cNvSpPr txBox="1"/>
          <p:nvPr/>
        </p:nvSpPr>
        <p:spPr>
          <a:xfrm>
            <a:off x="1104900" y="1734640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                          0              0               0             0             1            0             0 </a:t>
            </a:r>
          </a:p>
          <a:p>
            <a:r>
              <a:rPr lang="en-US" sz="1200" dirty="0"/>
              <a:t>         </a:t>
            </a:r>
          </a:p>
          <a:p>
            <a:r>
              <a:rPr lang="en-US" sz="1200" dirty="0"/>
              <a:t>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D4D02-3455-63B9-68C3-BF8E083324F9}"/>
              </a:ext>
            </a:extLst>
          </p:cNvPr>
          <p:cNvCxnSpPr>
            <a:cxnSpLocks/>
          </p:cNvCxnSpPr>
          <p:nvPr/>
        </p:nvCxnSpPr>
        <p:spPr bwMode="auto">
          <a:xfrm>
            <a:off x="914400" y="2019953"/>
            <a:ext cx="548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D9700-B8FC-AB58-1E29-95FA6C05ABF7}"/>
              </a:ext>
            </a:extLst>
          </p:cNvPr>
          <p:cNvCxnSpPr>
            <a:cxnSpLocks/>
          </p:cNvCxnSpPr>
          <p:nvPr/>
        </p:nvCxnSpPr>
        <p:spPr bwMode="auto">
          <a:xfrm>
            <a:off x="914400" y="2286000"/>
            <a:ext cx="5486400" cy="109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B8BBF5-72E8-4D3F-6FEE-67A7C1CE186A}"/>
              </a:ext>
            </a:extLst>
          </p:cNvPr>
          <p:cNvCxnSpPr>
            <a:cxnSpLocks/>
          </p:cNvCxnSpPr>
          <p:nvPr/>
        </p:nvCxnSpPr>
        <p:spPr bwMode="auto">
          <a:xfrm>
            <a:off x="914400" y="2590800"/>
            <a:ext cx="548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A2522-64D0-C8A5-18B6-468C92D9BAEB}"/>
              </a:ext>
            </a:extLst>
          </p:cNvPr>
          <p:cNvCxnSpPr>
            <a:cxnSpLocks/>
          </p:cNvCxnSpPr>
          <p:nvPr/>
        </p:nvCxnSpPr>
        <p:spPr bwMode="auto">
          <a:xfrm>
            <a:off x="919926" y="2939005"/>
            <a:ext cx="5480874" cy="36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F14BDB-17AF-5B02-7FC7-2FFD45C07D75}"/>
              </a:ext>
            </a:extLst>
          </p:cNvPr>
          <p:cNvCxnSpPr>
            <a:cxnSpLocks/>
          </p:cNvCxnSpPr>
          <p:nvPr/>
        </p:nvCxnSpPr>
        <p:spPr bwMode="auto">
          <a:xfrm>
            <a:off x="914400" y="3276600"/>
            <a:ext cx="5486400" cy="18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BB1516-A5BD-2270-84DB-25ADAD9C8AAF}"/>
              </a:ext>
            </a:extLst>
          </p:cNvPr>
          <p:cNvCxnSpPr>
            <a:cxnSpLocks/>
          </p:cNvCxnSpPr>
          <p:nvPr/>
        </p:nvCxnSpPr>
        <p:spPr bwMode="auto">
          <a:xfrm>
            <a:off x="914400" y="3657600"/>
            <a:ext cx="5486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22CE55-5E90-0DE0-B78D-B593A571AB37}"/>
              </a:ext>
            </a:extLst>
          </p:cNvPr>
          <p:cNvSpPr txBox="1"/>
          <p:nvPr/>
        </p:nvSpPr>
        <p:spPr>
          <a:xfrm>
            <a:off x="1104900" y="2284753"/>
            <a:ext cx="575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Hawaii                          1              1               0             1             0            1            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225D1-5EB2-D6B9-CD5C-A52ECE832205}"/>
              </a:ext>
            </a:extLst>
          </p:cNvPr>
          <p:cNvSpPr txBox="1"/>
          <p:nvPr/>
        </p:nvSpPr>
        <p:spPr>
          <a:xfrm>
            <a:off x="1022430" y="2019955"/>
            <a:ext cx="537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California                       0              0               0             0             0            0            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9D30A-C5B5-4BE1-4418-4EFEA026B53D}"/>
              </a:ext>
            </a:extLst>
          </p:cNvPr>
          <p:cNvSpPr txBox="1"/>
          <p:nvPr/>
        </p:nvSpPr>
        <p:spPr>
          <a:xfrm>
            <a:off x="1066800" y="2632821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York                       0              0               0             0             0            0             0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E5E50-DFB8-31EC-981E-99C2184B0DE7}"/>
              </a:ext>
            </a:extLst>
          </p:cNvPr>
          <p:cNvSpPr txBox="1"/>
          <p:nvPr/>
        </p:nvSpPr>
        <p:spPr>
          <a:xfrm>
            <a:off x="1143000" y="2959220"/>
            <a:ext cx="548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Oregon                         0              0               0              0             0            0            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D35879-06EA-C350-7825-A8BCEEB81531}"/>
              </a:ext>
            </a:extLst>
          </p:cNvPr>
          <p:cNvSpPr txBox="1"/>
          <p:nvPr/>
        </p:nvSpPr>
        <p:spPr>
          <a:xfrm>
            <a:off x="1158874" y="3294668"/>
            <a:ext cx="5546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                           0              0                1             0              0            0            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AD10F-04FF-30BD-0573-0AF371C81BD4}"/>
              </a:ext>
            </a:extLst>
          </p:cNvPr>
          <p:cNvSpPr txBox="1"/>
          <p:nvPr/>
        </p:nvSpPr>
        <p:spPr>
          <a:xfrm>
            <a:off x="1142999" y="3700942"/>
            <a:ext cx="556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Vermont                       1               1               0             0               0            0            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9BDD5E-FAEF-F558-3A66-B8FF6BB7C62E}"/>
              </a:ext>
            </a:extLst>
          </p:cNvPr>
          <p:cNvSpPr txBox="1"/>
          <p:nvPr/>
        </p:nvSpPr>
        <p:spPr>
          <a:xfrm>
            <a:off x="1273175" y="6125685"/>
            <a:ext cx="78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  <a:p>
            <a:r>
              <a:rPr lang="en-US" sz="1200" dirty="0"/>
              <a:t>         </a:t>
            </a:r>
          </a:p>
          <a:p>
            <a:r>
              <a:rPr lang="en-US" sz="1200" dirty="0"/>
              <a:t>    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AC07DE-D44F-E297-97FB-470803B9E377}"/>
              </a:ext>
            </a:extLst>
          </p:cNvPr>
          <p:cNvCxnSpPr>
            <a:cxnSpLocks/>
          </p:cNvCxnSpPr>
          <p:nvPr/>
        </p:nvCxnSpPr>
        <p:spPr bwMode="auto">
          <a:xfrm>
            <a:off x="1082675" y="6398232"/>
            <a:ext cx="12033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511F9B-69C5-012A-0E0E-7F45F2D5BC5D}"/>
              </a:ext>
            </a:extLst>
          </p:cNvPr>
          <p:cNvCxnSpPr>
            <a:cxnSpLocks/>
          </p:cNvCxnSpPr>
          <p:nvPr/>
        </p:nvCxnSpPr>
        <p:spPr bwMode="auto">
          <a:xfrm>
            <a:off x="1082675" y="6664279"/>
            <a:ext cx="12033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6EEC69-9D98-FB05-EBFE-182E42607C4E}"/>
              </a:ext>
            </a:extLst>
          </p:cNvPr>
          <p:cNvCxnSpPr>
            <a:cxnSpLocks/>
          </p:cNvCxnSpPr>
          <p:nvPr/>
        </p:nvCxnSpPr>
        <p:spPr bwMode="auto">
          <a:xfrm>
            <a:off x="1082675" y="6969079"/>
            <a:ext cx="1143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D6A609-70DE-0878-D590-795AB0F91DD5}"/>
              </a:ext>
            </a:extLst>
          </p:cNvPr>
          <p:cNvCxnSpPr>
            <a:cxnSpLocks/>
            <a:endCxn id="3075" idx="3"/>
          </p:cNvCxnSpPr>
          <p:nvPr/>
        </p:nvCxnSpPr>
        <p:spPr bwMode="auto">
          <a:xfrm flipV="1">
            <a:off x="1088201" y="7315200"/>
            <a:ext cx="1197799" cy="20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4B55BD-46B3-29C9-BAE7-D47EA5BC1B9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2675" y="7654805"/>
            <a:ext cx="1197799" cy="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87CC86-1409-6B19-4CDB-647D61CD52C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82675" y="8035805"/>
            <a:ext cx="1066801" cy="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9F9283-3392-C202-2468-677F33C77C48}"/>
              </a:ext>
            </a:extLst>
          </p:cNvPr>
          <p:cNvSpPr txBox="1"/>
          <p:nvPr/>
        </p:nvSpPr>
        <p:spPr>
          <a:xfrm>
            <a:off x="1294877" y="6673898"/>
            <a:ext cx="762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9B30F2-62CC-0D26-C6B1-32701E44E512}"/>
              </a:ext>
            </a:extLst>
          </p:cNvPr>
          <p:cNvSpPr txBox="1"/>
          <p:nvPr/>
        </p:nvSpPr>
        <p:spPr>
          <a:xfrm>
            <a:off x="1233108" y="6401392"/>
            <a:ext cx="916368" cy="28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California       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D61BFE-DACA-5C30-E307-31B3FCE86115}"/>
              </a:ext>
            </a:extLst>
          </p:cNvPr>
          <p:cNvSpPr txBox="1"/>
          <p:nvPr/>
        </p:nvSpPr>
        <p:spPr>
          <a:xfrm>
            <a:off x="1311275" y="7350079"/>
            <a:ext cx="74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C90482-662C-F858-ADDC-276F3D4450D5}"/>
              </a:ext>
            </a:extLst>
          </p:cNvPr>
          <p:cNvSpPr txBox="1"/>
          <p:nvPr/>
        </p:nvSpPr>
        <p:spPr>
          <a:xfrm>
            <a:off x="1327149" y="7731153"/>
            <a:ext cx="73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                          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973DAB-3604-4172-0BAC-FBFF8E26B36B}"/>
              </a:ext>
            </a:extLst>
          </p:cNvPr>
          <p:cNvSpPr txBox="1"/>
          <p:nvPr/>
        </p:nvSpPr>
        <p:spPr>
          <a:xfrm>
            <a:off x="1311275" y="8063607"/>
            <a:ext cx="8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64D265-FDF0-F3AA-AA81-C63352C3F847}"/>
              </a:ext>
            </a:extLst>
          </p:cNvPr>
          <p:cNvSpPr txBox="1"/>
          <p:nvPr/>
        </p:nvSpPr>
        <p:spPr>
          <a:xfrm>
            <a:off x="1292224" y="7017618"/>
            <a:ext cx="85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3C97CB-2209-BCED-FE4C-6C28227F5858}"/>
              </a:ext>
            </a:extLst>
          </p:cNvPr>
          <p:cNvSpPr/>
          <p:nvPr/>
        </p:nvSpPr>
        <p:spPr bwMode="auto">
          <a:xfrm>
            <a:off x="2667000" y="6086680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8D6440-63B5-43FE-249A-AA021E1568FE}"/>
              </a:ext>
            </a:extLst>
          </p:cNvPr>
          <p:cNvCxnSpPr/>
          <p:nvPr/>
        </p:nvCxnSpPr>
        <p:spPr bwMode="auto">
          <a:xfrm>
            <a:off x="3429000" y="6084440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C92BE8FD-B370-7990-5413-56774DBF3A4B}"/>
              </a:ext>
            </a:extLst>
          </p:cNvPr>
          <p:cNvSpPr/>
          <p:nvPr/>
        </p:nvSpPr>
        <p:spPr bwMode="auto">
          <a:xfrm>
            <a:off x="2405322" y="6653046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B54A0C2-CB9E-37BB-6EFF-7A995E0869C5}"/>
              </a:ext>
            </a:extLst>
          </p:cNvPr>
          <p:cNvSpPr/>
          <p:nvPr/>
        </p:nvSpPr>
        <p:spPr bwMode="auto">
          <a:xfrm>
            <a:off x="3499172" y="6649968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3080" name="Straight Connector 3079">
            <a:extLst>
              <a:ext uri="{FF2B5EF4-FFF2-40B4-BE49-F238E27FC236}">
                <a16:creationId xmlns:a16="http://schemas.microsoft.com/office/drawing/2014/main" id="{C797E859-F8ED-3AE4-293B-A004E4500A25}"/>
              </a:ext>
            </a:extLst>
          </p:cNvPr>
          <p:cNvCxnSpPr/>
          <p:nvPr/>
        </p:nvCxnSpPr>
        <p:spPr bwMode="auto">
          <a:xfrm>
            <a:off x="4343400" y="6647728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F494827-6DEB-FD2F-CF22-A5C8AB6B8BA8}"/>
              </a:ext>
            </a:extLst>
          </p:cNvPr>
          <p:cNvSpPr/>
          <p:nvPr/>
        </p:nvSpPr>
        <p:spPr bwMode="auto">
          <a:xfrm>
            <a:off x="4645507" y="6643304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</a:t>
            </a:r>
            <a:r>
              <a:rPr lang="en-US" sz="1200" dirty="0"/>
              <a:t>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ork</a:t>
            </a:r>
          </a:p>
        </p:txBody>
      </p:sp>
      <p:cxnSp>
        <p:nvCxnSpPr>
          <p:cNvPr id="3082" name="Straight Connector 3081">
            <a:extLst>
              <a:ext uri="{FF2B5EF4-FFF2-40B4-BE49-F238E27FC236}">
                <a16:creationId xmlns:a16="http://schemas.microsoft.com/office/drawing/2014/main" id="{BAD9CA51-AD0C-3099-32C7-941177ACF9D2}"/>
              </a:ext>
            </a:extLst>
          </p:cNvPr>
          <p:cNvCxnSpPr/>
          <p:nvPr/>
        </p:nvCxnSpPr>
        <p:spPr bwMode="auto">
          <a:xfrm>
            <a:off x="5410200" y="6655546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EB53F73-8DA8-766A-4EA4-49D35C565EB6}"/>
              </a:ext>
            </a:extLst>
          </p:cNvPr>
          <p:cNvSpPr/>
          <p:nvPr/>
        </p:nvSpPr>
        <p:spPr bwMode="auto">
          <a:xfrm>
            <a:off x="5739357" y="6634118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5544FF84-99BD-B85B-D054-FB5FA5A4C89E}"/>
              </a:ext>
            </a:extLst>
          </p:cNvPr>
          <p:cNvCxnSpPr/>
          <p:nvPr/>
        </p:nvCxnSpPr>
        <p:spPr bwMode="auto">
          <a:xfrm>
            <a:off x="6400800" y="6673898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F18D1D40-6511-9A0B-CE11-24A4337AB98F}"/>
              </a:ext>
            </a:extLst>
          </p:cNvPr>
          <p:cNvCxnSpPr/>
          <p:nvPr/>
        </p:nvCxnSpPr>
        <p:spPr bwMode="auto">
          <a:xfrm>
            <a:off x="3200400" y="6641064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48603956-6825-CDB5-11CE-F7BD6D3C57CA}"/>
              </a:ext>
            </a:extLst>
          </p:cNvPr>
          <p:cNvSpPr/>
          <p:nvPr/>
        </p:nvSpPr>
        <p:spPr bwMode="auto">
          <a:xfrm>
            <a:off x="2579525" y="7684628"/>
            <a:ext cx="956881" cy="2890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Hawii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4D5F9A43-7410-1686-FDEC-A669CB4586EA}"/>
              </a:ext>
            </a:extLst>
          </p:cNvPr>
          <p:cNvSpPr/>
          <p:nvPr/>
        </p:nvSpPr>
        <p:spPr bwMode="auto">
          <a:xfrm>
            <a:off x="3848100" y="7711011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722542DA-C7AC-9278-B1B5-FCBAFE315C95}"/>
              </a:ext>
            </a:extLst>
          </p:cNvPr>
          <p:cNvCxnSpPr/>
          <p:nvPr/>
        </p:nvCxnSpPr>
        <p:spPr bwMode="auto">
          <a:xfrm>
            <a:off x="4610100" y="7685668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B38BA2AF-2E95-001F-2166-E1BCF01469F8}"/>
              </a:ext>
            </a:extLst>
          </p:cNvPr>
          <p:cNvSpPr/>
          <p:nvPr/>
        </p:nvSpPr>
        <p:spPr bwMode="auto">
          <a:xfrm>
            <a:off x="2527762" y="8179459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A50381D7-A453-30F3-2778-2EE768B94C57}"/>
              </a:ext>
            </a:extLst>
          </p:cNvPr>
          <p:cNvCxnSpPr/>
          <p:nvPr/>
        </p:nvCxnSpPr>
        <p:spPr bwMode="auto">
          <a:xfrm>
            <a:off x="3289762" y="8177219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7C954F42-DD61-13DF-B828-33536F50ADEA}"/>
              </a:ext>
            </a:extLst>
          </p:cNvPr>
          <p:cNvSpPr/>
          <p:nvPr/>
        </p:nvSpPr>
        <p:spPr bwMode="auto">
          <a:xfrm>
            <a:off x="3848100" y="8174510"/>
            <a:ext cx="990600" cy="3167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0668C734-FFD6-9F6F-E4EB-3D242E4703D7}"/>
              </a:ext>
            </a:extLst>
          </p:cNvPr>
          <p:cNvCxnSpPr/>
          <p:nvPr/>
        </p:nvCxnSpPr>
        <p:spPr bwMode="auto">
          <a:xfrm>
            <a:off x="4610100" y="8172270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8" name="Straight Arrow Connector 3097">
            <a:extLst>
              <a:ext uri="{FF2B5EF4-FFF2-40B4-BE49-F238E27FC236}">
                <a16:creationId xmlns:a16="http://schemas.microsoft.com/office/drawing/2014/main" id="{8BD4C5D2-ABAC-AAE5-092C-EDD47A68CD1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98819" y="6245692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1" name="Straight Arrow Connector 3100">
            <a:extLst>
              <a:ext uri="{FF2B5EF4-FFF2-40B4-BE49-F238E27FC236}">
                <a16:creationId xmlns:a16="http://schemas.microsoft.com/office/drawing/2014/main" id="{F3859939-073C-E128-7252-9FC951D20DA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8622" y="6815014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2" name="Straight Arrow Connector 3101">
            <a:extLst>
              <a:ext uri="{FF2B5EF4-FFF2-40B4-BE49-F238E27FC236}">
                <a16:creationId xmlns:a16="http://schemas.microsoft.com/office/drawing/2014/main" id="{02011266-5920-2101-0051-2139BF0F493A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8330" y="6826830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4" name="Straight Arrow Connector 3103">
            <a:extLst>
              <a:ext uri="{FF2B5EF4-FFF2-40B4-BE49-F238E27FC236}">
                <a16:creationId xmlns:a16="http://schemas.microsoft.com/office/drawing/2014/main" id="{EFEA3018-DEDD-2E22-A149-635888E0467A}"/>
              </a:ext>
            </a:extLst>
          </p:cNvPr>
          <p:cNvCxnSpPr>
            <a:cxnSpLocks/>
          </p:cNvCxnSpPr>
          <p:nvPr/>
        </p:nvCxnSpPr>
        <p:spPr bwMode="auto">
          <a:xfrm flipV="1">
            <a:off x="4371672" y="6814750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5" name="Straight Arrow Connector 3104">
            <a:extLst>
              <a:ext uri="{FF2B5EF4-FFF2-40B4-BE49-F238E27FC236}">
                <a16:creationId xmlns:a16="http://schemas.microsoft.com/office/drawing/2014/main" id="{466D0354-B969-CB92-1100-01D0D073D937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7250" y="6826797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6" name="Straight Arrow Connector 3105">
            <a:extLst>
              <a:ext uri="{FF2B5EF4-FFF2-40B4-BE49-F238E27FC236}">
                <a16:creationId xmlns:a16="http://schemas.microsoft.com/office/drawing/2014/main" id="{DFF2BD3C-2200-395C-0B73-6593DC00A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257283" y="7835033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7" name="Straight Connector 3106">
            <a:extLst>
              <a:ext uri="{FF2B5EF4-FFF2-40B4-BE49-F238E27FC236}">
                <a16:creationId xmlns:a16="http://schemas.microsoft.com/office/drawing/2014/main" id="{ED8DE201-4D1C-F0B4-99FB-41DBF3028165}"/>
              </a:ext>
            </a:extLst>
          </p:cNvPr>
          <p:cNvCxnSpPr/>
          <p:nvPr/>
        </p:nvCxnSpPr>
        <p:spPr bwMode="auto">
          <a:xfrm>
            <a:off x="3340842" y="7669642"/>
            <a:ext cx="0" cy="3190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8" name="Straight Arrow Connector 3107">
            <a:extLst>
              <a:ext uri="{FF2B5EF4-FFF2-40B4-BE49-F238E27FC236}">
                <a16:creationId xmlns:a16="http://schemas.microsoft.com/office/drawing/2014/main" id="{C0CF410D-5676-55E9-C2B5-225E6D2C237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8912" y="7873166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09" name="Straight Arrow Connector 3108">
            <a:extLst>
              <a:ext uri="{FF2B5EF4-FFF2-40B4-BE49-F238E27FC236}">
                <a16:creationId xmlns:a16="http://schemas.microsoft.com/office/drawing/2014/main" id="{F6D8D212-CD77-EBE3-0D77-6DAA1755C30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12311" y="8328431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10" name="Straight Arrow Connector 3109">
            <a:extLst>
              <a:ext uri="{FF2B5EF4-FFF2-40B4-BE49-F238E27FC236}">
                <a16:creationId xmlns:a16="http://schemas.microsoft.com/office/drawing/2014/main" id="{901A1A3A-71FE-6DC4-AF77-F43FBE17F00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5727" y="8335063"/>
            <a:ext cx="261678" cy="3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dirty="0">
                <a:highlight>
                  <a:srgbClr val="FFFF00"/>
                </a:highlight>
              </a:rPr>
              <a:t>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FFFF00"/>
                </a:highlight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2B4EF-3679-9FC5-6627-1EA1F2A6666B}"/>
              </a:ext>
            </a:extLst>
          </p:cNvPr>
          <p:cNvSpPr txBox="1"/>
          <p:nvPr/>
        </p:nvSpPr>
        <p:spPr>
          <a:xfrm>
            <a:off x="520685" y="7003520"/>
            <a:ext cx="78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Houston</a:t>
            </a:r>
          </a:p>
          <a:p>
            <a:r>
              <a:rPr lang="en-US" sz="1200" dirty="0"/>
              <a:t>         </a:t>
            </a:r>
          </a:p>
          <a:p>
            <a:r>
              <a:rPr lang="en-US" sz="1200" dirty="0"/>
              <a:t>  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01901E-23B3-98F9-8BE4-1D39597B1C45}"/>
              </a:ext>
            </a:extLst>
          </p:cNvPr>
          <p:cNvCxnSpPr>
            <a:cxnSpLocks/>
          </p:cNvCxnSpPr>
          <p:nvPr/>
        </p:nvCxnSpPr>
        <p:spPr bwMode="auto">
          <a:xfrm>
            <a:off x="469379" y="5029200"/>
            <a:ext cx="5791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201507-B864-BF9F-3D8F-7B1C8A9182E1}"/>
              </a:ext>
            </a:extLst>
          </p:cNvPr>
          <p:cNvCxnSpPr>
            <a:cxnSpLocks/>
          </p:cNvCxnSpPr>
          <p:nvPr/>
        </p:nvCxnSpPr>
        <p:spPr bwMode="auto">
          <a:xfrm>
            <a:off x="469379" y="5638800"/>
            <a:ext cx="57029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C2B732-22C6-9E45-5C06-E059496672E1}"/>
              </a:ext>
            </a:extLst>
          </p:cNvPr>
          <p:cNvCxnSpPr>
            <a:cxnSpLocks/>
          </p:cNvCxnSpPr>
          <p:nvPr/>
        </p:nvCxnSpPr>
        <p:spPr bwMode="auto">
          <a:xfrm>
            <a:off x="472457" y="6324600"/>
            <a:ext cx="56213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E742AC-B6D7-C12A-CDE0-B96A1920A249}"/>
              </a:ext>
            </a:extLst>
          </p:cNvPr>
          <p:cNvCxnSpPr>
            <a:cxnSpLocks/>
          </p:cNvCxnSpPr>
          <p:nvPr/>
        </p:nvCxnSpPr>
        <p:spPr bwMode="auto">
          <a:xfrm>
            <a:off x="484996" y="6858000"/>
            <a:ext cx="59261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5F2751-04AD-241B-0AD5-B2BF32E9F496}"/>
              </a:ext>
            </a:extLst>
          </p:cNvPr>
          <p:cNvCxnSpPr>
            <a:cxnSpLocks/>
          </p:cNvCxnSpPr>
          <p:nvPr/>
        </p:nvCxnSpPr>
        <p:spPr bwMode="auto">
          <a:xfrm>
            <a:off x="469379" y="7453070"/>
            <a:ext cx="6019800" cy="213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07508E-C4FE-C150-ABD7-0CEB2DB6958F}"/>
              </a:ext>
            </a:extLst>
          </p:cNvPr>
          <p:cNvCxnSpPr>
            <a:cxnSpLocks/>
          </p:cNvCxnSpPr>
          <p:nvPr/>
        </p:nvCxnSpPr>
        <p:spPr bwMode="auto">
          <a:xfrm>
            <a:off x="507479" y="8153400"/>
            <a:ext cx="5753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FF3B89-F48B-B69F-2120-527E5DE70641}"/>
              </a:ext>
            </a:extLst>
          </p:cNvPr>
          <p:cNvSpPr txBox="1"/>
          <p:nvPr/>
        </p:nvSpPr>
        <p:spPr>
          <a:xfrm>
            <a:off x="430296" y="7663137"/>
            <a:ext cx="916368" cy="284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4295D-E0B4-2145-96BA-546BFAF63CBD}"/>
              </a:ext>
            </a:extLst>
          </p:cNvPr>
          <p:cNvSpPr txBox="1"/>
          <p:nvPr/>
        </p:nvSpPr>
        <p:spPr>
          <a:xfrm>
            <a:off x="469379" y="5185404"/>
            <a:ext cx="74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940DA-002B-B811-9EAB-B2FF5985899C}"/>
              </a:ext>
            </a:extLst>
          </p:cNvPr>
          <p:cNvSpPr txBox="1"/>
          <p:nvPr/>
        </p:nvSpPr>
        <p:spPr>
          <a:xfrm>
            <a:off x="560779" y="6435482"/>
            <a:ext cx="73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Denver                 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DBE648-0EF3-FD28-C523-55E38ADB1065}"/>
              </a:ext>
            </a:extLst>
          </p:cNvPr>
          <p:cNvSpPr txBox="1"/>
          <p:nvPr/>
        </p:nvSpPr>
        <p:spPr>
          <a:xfrm>
            <a:off x="469379" y="4629935"/>
            <a:ext cx="838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1469E-73E1-05AD-FA74-6F5629E990B0}"/>
              </a:ext>
            </a:extLst>
          </p:cNvPr>
          <p:cNvSpPr txBox="1"/>
          <p:nvPr/>
        </p:nvSpPr>
        <p:spPr>
          <a:xfrm>
            <a:off x="535701" y="5885244"/>
            <a:ext cx="85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64209E-01F8-597A-FD31-27C7E7FB5502}"/>
              </a:ext>
            </a:extLst>
          </p:cNvPr>
          <p:cNvSpPr txBox="1"/>
          <p:nvPr/>
        </p:nvSpPr>
        <p:spPr>
          <a:xfrm>
            <a:off x="1399193" y="4619113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</a:t>
            </a:r>
            <a:r>
              <a:rPr lang="en-US" sz="1200" dirty="0" err="1"/>
              <a:t>Dallas</a:t>
            </a:r>
            <a:r>
              <a:rPr lang="en-US" sz="1200" dirty="0" err="1">
                <a:sym typeface="Wingdings" panose="05000000000000000000" pitchFamily="2" charset="2"/>
              </a:rPr>
              <a:t></a:t>
            </a:r>
            <a:r>
              <a:rPr lang="en-US" sz="1200" dirty="0" err="1"/>
              <a:t>Austin</a:t>
            </a:r>
            <a:r>
              <a:rPr lang="en-US" sz="1200" dirty="0"/>
              <a:t> which is 2100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57254-E000-B827-74C9-BC32D376D7A8}"/>
              </a:ext>
            </a:extLst>
          </p:cNvPr>
          <p:cNvSpPr txBox="1"/>
          <p:nvPr/>
        </p:nvSpPr>
        <p:spPr>
          <a:xfrm>
            <a:off x="1399193" y="5199884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Dallas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/>
              <a:t>Chicago which is 2800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37F69A-1BE4-D434-6FC1-4950BE9107F2}"/>
              </a:ext>
            </a:extLst>
          </p:cNvPr>
          <p:cNvSpPr txBox="1"/>
          <p:nvPr/>
        </p:nvSpPr>
        <p:spPr>
          <a:xfrm>
            <a:off x="1519816" y="5902873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Dallas which is 1900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BDD787-B068-E9B6-A995-13532AB982DD}"/>
              </a:ext>
            </a:extLst>
          </p:cNvPr>
          <p:cNvSpPr txBox="1"/>
          <p:nvPr/>
        </p:nvSpPr>
        <p:spPr>
          <a:xfrm>
            <a:off x="1519816" y="6477407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 Dallas</a:t>
            </a:r>
            <a:r>
              <a:rPr lang="en-US" sz="1200" dirty="0">
                <a:sym typeface="Wingdings" panose="05000000000000000000" pitchFamily="2" charset="2"/>
              </a:rPr>
              <a:t> </a:t>
            </a:r>
            <a:r>
              <a:rPr lang="en-US" sz="1200" dirty="0"/>
              <a:t> Denver which is 2680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CCFD3-CBE5-0D7C-5CA1-CF4776DD2F81}"/>
              </a:ext>
            </a:extLst>
          </p:cNvPr>
          <p:cNvSpPr txBox="1"/>
          <p:nvPr/>
        </p:nvSpPr>
        <p:spPr>
          <a:xfrm>
            <a:off x="1549717" y="7010400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Houston which is 800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C2D7F9-4AED-57F2-4C5E-CD2CAE4DF69E}"/>
              </a:ext>
            </a:extLst>
          </p:cNvPr>
          <p:cNvSpPr txBox="1"/>
          <p:nvPr/>
        </p:nvSpPr>
        <p:spPr>
          <a:xfrm>
            <a:off x="1566318" y="7649851"/>
            <a:ext cx="4861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Washington which is 600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D1E717-FA2C-3875-124D-20E9A1217ED1}"/>
              </a:ext>
            </a:extLst>
          </p:cNvPr>
          <p:cNvSpPr txBox="1"/>
          <p:nvPr/>
        </p:nvSpPr>
        <p:spPr>
          <a:xfrm>
            <a:off x="455218" y="3805238"/>
            <a:ext cx="6324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3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</a:t>
            </a:r>
          </a:p>
          <a:p>
            <a:r>
              <a:rPr lang="en-US" dirty="0"/>
              <a:t>    3     1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</a:t>
            </a:r>
          </a:p>
          <a:p>
            <a:r>
              <a:rPr lang="en-US" dirty="0"/>
              <a:t>    3     1       2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1</a:t>
            </a:r>
          </a:p>
          <a:p>
            <a:r>
              <a:rPr lang="en-US" dirty="0"/>
              <a:t>    3     1       2      3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1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4</a:t>
            </a:r>
          </a:p>
          <a:p>
            <a:r>
              <a:rPr lang="en-US" dirty="0"/>
              <a:t>   3       1     2      3       5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1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4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79011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945F5B-5594-AA9B-B82E-984552A0C26C}"/>
              </a:ext>
            </a:extLst>
          </p:cNvPr>
          <p:cNvSpPr txBox="1"/>
          <p:nvPr/>
        </p:nvSpPr>
        <p:spPr>
          <a:xfrm>
            <a:off x="929833" y="3821558"/>
            <a:ext cx="3431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5: 1 = 0+1=1</a:t>
            </a:r>
          </a:p>
          <a:p>
            <a:r>
              <a:rPr lang="en-US" dirty="0"/>
              <a:t>1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5: 3 = 1+2=3</a:t>
            </a:r>
          </a:p>
          <a:p>
            <a:r>
              <a:rPr lang="en-US" dirty="0"/>
              <a:t>0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2: 6 = 3+3=6</a:t>
            </a:r>
          </a:p>
          <a:p>
            <a:r>
              <a:rPr lang="en-US" dirty="0"/>
              <a:t>4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5: 9 = 6+3=9</a:t>
            </a:r>
          </a:p>
          <a:p>
            <a:r>
              <a:rPr lang="en-US" dirty="0"/>
              <a:t>1</a:t>
            </a:r>
            <a:r>
              <a:rPr lang="en-US" sz="2400" dirty="0">
                <a:sym typeface="Wingdings" panose="05000000000000000000" pitchFamily="2" charset="2"/>
              </a:rPr>
              <a:t>  </a:t>
            </a:r>
            <a:r>
              <a:rPr lang="en-US" dirty="0"/>
              <a:t>3:14= 9+5=14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297C2-D799-EEA3-04AF-F486107B1836}"/>
              </a:ext>
            </a:extLst>
          </p:cNvPr>
          <p:cNvSpPr txBox="1"/>
          <p:nvPr/>
        </p:nvSpPr>
        <p:spPr>
          <a:xfrm>
            <a:off x="0" y="5204460"/>
            <a:ext cx="6781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        235</a:t>
            </a: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Moines</a:t>
            </a:r>
            <a:endParaRPr lang="en-US" sz="1800" dirty="0"/>
          </a:p>
          <a:p>
            <a:r>
              <a:rPr lang="en-US" sz="1800" dirty="0"/>
              <a:t>         235              270</a:t>
            </a: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</a:t>
            </a:r>
            <a:r>
              <a:rPr lang="en-US" sz="1600" dirty="0" err="1"/>
              <a:t>Moines</a:t>
            </a:r>
            <a:r>
              <a:rPr lang="en-US" sz="1600" dirty="0" err="1">
                <a:sym typeface="Wingdings" panose="05000000000000000000" pitchFamily="2" charset="2"/>
              </a:rPr>
              <a:t>Madison</a:t>
            </a:r>
            <a:endParaRPr lang="en-US" sz="1600" dirty="0"/>
          </a:p>
          <a:p>
            <a:r>
              <a:rPr lang="en-US" sz="1800" dirty="0"/>
              <a:t>         235              270            80 </a:t>
            </a: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</a:t>
            </a:r>
            <a:r>
              <a:rPr lang="en-US" sz="1600" dirty="0" err="1"/>
              <a:t>Moines</a:t>
            </a:r>
            <a:r>
              <a:rPr lang="en-US" sz="1600" dirty="0" err="1">
                <a:sym typeface="Wingdings" panose="05000000000000000000" pitchFamily="2" charset="2"/>
              </a:rPr>
              <a:t>Madison</a:t>
            </a:r>
            <a:r>
              <a:rPr lang="en-US" sz="1600" dirty="0">
                <a:sym typeface="Wingdings" panose="05000000000000000000" pitchFamily="2" charset="2"/>
              </a:rPr>
              <a:t> Milwaukee</a:t>
            </a:r>
            <a:endParaRPr lang="en-US" sz="1600" dirty="0"/>
          </a:p>
          <a:p>
            <a:r>
              <a:rPr lang="en-US" sz="1800" dirty="0"/>
              <a:t>         235              270            80                 95</a:t>
            </a: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</a:t>
            </a:r>
            <a:r>
              <a:rPr lang="en-US" sz="1600" dirty="0" err="1"/>
              <a:t>Moines</a:t>
            </a:r>
            <a:r>
              <a:rPr lang="en-US" sz="1600" dirty="0" err="1">
                <a:sym typeface="Wingdings" panose="05000000000000000000" pitchFamily="2" charset="2"/>
              </a:rPr>
              <a:t>Madison</a:t>
            </a:r>
            <a:r>
              <a:rPr lang="en-US" sz="1600" dirty="0">
                <a:sym typeface="Wingdings" panose="05000000000000000000" pitchFamily="2" charset="2"/>
              </a:rPr>
              <a:t> Milwaukee Chicago </a:t>
            </a:r>
            <a:endParaRPr lang="en-US" sz="1800" dirty="0"/>
          </a:p>
          <a:p>
            <a:r>
              <a:rPr lang="en-US" sz="1600" dirty="0"/>
              <a:t>          235                 270              80                   95              270 </a:t>
            </a: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</a:t>
            </a:r>
            <a:r>
              <a:rPr lang="en-US" sz="1600" dirty="0" err="1"/>
              <a:t>Moines</a:t>
            </a:r>
            <a:r>
              <a:rPr lang="en-US" sz="1600" dirty="0" err="1">
                <a:sym typeface="Wingdings" panose="05000000000000000000" pitchFamily="2" charset="2"/>
              </a:rPr>
              <a:t>Madison</a:t>
            </a:r>
            <a:r>
              <a:rPr lang="en-US" sz="1600" dirty="0">
                <a:sym typeface="Wingdings" panose="05000000000000000000" pitchFamily="2" charset="2"/>
              </a:rPr>
              <a:t> Milwaukee Chicago </a:t>
            </a:r>
            <a:r>
              <a:rPr lang="en-US" sz="1600" dirty="0" err="1">
                <a:sym typeface="Wingdings" panose="05000000000000000000" pitchFamily="2" charset="2"/>
              </a:rPr>
              <a:t>St.louis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/>
              <a:t>          235                 270              80                   95             270            280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 err="1"/>
              <a:t>St.Paul</a:t>
            </a:r>
            <a:r>
              <a:rPr lang="en-US" sz="1600" dirty="0" err="1">
                <a:sym typeface="Wingdings" panose="05000000000000000000" pitchFamily="2" charset="2"/>
              </a:rPr>
              <a:t></a:t>
            </a:r>
            <a:r>
              <a:rPr lang="en-US" sz="1600" dirty="0" err="1"/>
              <a:t>Des</a:t>
            </a:r>
            <a:r>
              <a:rPr lang="en-US" sz="1600" dirty="0"/>
              <a:t> </a:t>
            </a:r>
            <a:r>
              <a:rPr lang="en-US" sz="1600" dirty="0" err="1"/>
              <a:t>Moines</a:t>
            </a:r>
            <a:r>
              <a:rPr lang="en-US" sz="1600" dirty="0" err="1">
                <a:sym typeface="Wingdings" panose="05000000000000000000" pitchFamily="2" charset="2"/>
              </a:rPr>
              <a:t>Madison</a:t>
            </a:r>
            <a:r>
              <a:rPr lang="en-US" sz="1600" dirty="0">
                <a:sym typeface="Wingdings" panose="05000000000000000000" pitchFamily="2" charset="2"/>
              </a:rPr>
              <a:t> Milwaukee Chicago </a:t>
            </a:r>
            <a:r>
              <a:rPr lang="en-US" sz="1600" dirty="0" err="1">
                <a:sym typeface="Wingdings" panose="05000000000000000000" pitchFamily="2" charset="2"/>
              </a:rPr>
              <a:t>St.louis</a:t>
            </a:r>
            <a:r>
              <a:rPr lang="en-US" sz="1600" dirty="0">
                <a:sym typeface="Wingdings" panose="05000000000000000000" pitchFamily="2" charset="2"/>
              </a:rPr>
              <a:t>  Detroit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83D6A-4458-ADDB-2E8D-B55CE41904AA}"/>
              </a:ext>
            </a:extLst>
          </p:cNvPr>
          <p:cNvSpPr txBox="1"/>
          <p:nvPr/>
        </p:nvSpPr>
        <p:spPr>
          <a:xfrm>
            <a:off x="266700" y="3352800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 Count</a:t>
            </a:r>
          </a:p>
          <a:p>
            <a:r>
              <a:rPr lang="en-US" dirty="0"/>
              <a:t>0 1 2 3 4 5 6 7 8 9</a:t>
            </a:r>
          </a:p>
          <a:p>
            <a:r>
              <a:rPr lang="en-US" dirty="0"/>
              <a:t>Layer 1</a:t>
            </a:r>
          </a:p>
          <a:p>
            <a:r>
              <a:rPr lang="en-US" dirty="0"/>
              <a:t>0 1 1 3 3 2 2 0 2 2</a:t>
            </a:r>
          </a:p>
          <a:p>
            <a:r>
              <a:rPr lang="en-US" dirty="0"/>
              <a:t>Layer 2</a:t>
            </a:r>
          </a:p>
          <a:p>
            <a:r>
              <a:rPr lang="en-US" dirty="0"/>
              <a:t>0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1 3 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 0 2 </a:t>
            </a:r>
            <a:r>
              <a:rPr lang="en-US" dirty="0">
                <a:highlight>
                  <a:srgbClr val="FFFF00"/>
                </a:highlight>
              </a:rPr>
              <a:t>1</a:t>
            </a:r>
          </a:p>
          <a:p>
            <a:r>
              <a:rPr lang="en-US" dirty="0"/>
              <a:t>Layer 3</a:t>
            </a:r>
          </a:p>
          <a:p>
            <a:r>
              <a:rPr lang="en-US" dirty="0"/>
              <a:t>0 0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2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0 2 1</a:t>
            </a:r>
          </a:p>
          <a:p>
            <a:r>
              <a:rPr lang="en-US" dirty="0"/>
              <a:t>Layer 4</a:t>
            </a:r>
          </a:p>
          <a:p>
            <a:r>
              <a:rPr lang="en-US" dirty="0"/>
              <a:t>0 0 0 1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0 0 0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topological Order</a:t>
            </a:r>
          </a:p>
          <a:p>
            <a:r>
              <a:rPr lang="en-US" dirty="0"/>
              <a:t>0,7,1,2,5,6,4,8,2,9</a:t>
            </a:r>
          </a:p>
          <a:p>
            <a:r>
              <a:rPr lang="en-US" dirty="0"/>
              <a:t>Queue</a:t>
            </a:r>
          </a:p>
          <a:p>
            <a:r>
              <a:rPr lang="en-US" dirty="0"/>
              <a:t>0,7 </a:t>
            </a:r>
            <a:r>
              <a:rPr lang="en-US" sz="2400" dirty="0">
                <a:sym typeface="Wingdings" panose="05000000000000000000" pitchFamily="2" charset="2"/>
              </a:rPr>
              <a:t>1 2,5,6 4,8 3,9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BBC996-B997-C449-17BE-BFBCFB5C52E1}"/>
              </a:ext>
            </a:extLst>
          </p:cNvPr>
          <p:cNvCxnSpPr>
            <a:cxnSpLocks/>
          </p:cNvCxnSpPr>
          <p:nvPr/>
        </p:nvCxnSpPr>
        <p:spPr bwMode="auto">
          <a:xfrm>
            <a:off x="2819400" y="4191000"/>
            <a:ext cx="0" cy="2895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92D7CC-8418-E640-51B0-FDD489586EA1}"/>
              </a:ext>
            </a:extLst>
          </p:cNvPr>
          <p:cNvSpPr txBox="1"/>
          <p:nvPr/>
        </p:nvSpPr>
        <p:spPr>
          <a:xfrm>
            <a:off x="2947686" y="3276600"/>
            <a:ext cx="541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Layer 5</a:t>
            </a:r>
          </a:p>
          <a:p>
            <a:r>
              <a:rPr lang="en-US" dirty="0"/>
              <a:t>0 0 0 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0 0 0 0 0 </a:t>
            </a:r>
            <a:r>
              <a:rPr lang="en-US" dirty="0">
                <a:highlight>
                  <a:srgbClr val="FFFF00"/>
                </a:highlight>
              </a:rPr>
              <a:t>0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09682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A4EC6-58EF-EB84-E829-55C3F4B12DBD}"/>
              </a:ext>
            </a:extLst>
          </p:cNvPr>
          <p:cNvSpPr txBox="1"/>
          <p:nvPr/>
        </p:nvSpPr>
        <p:spPr>
          <a:xfrm>
            <a:off x="571500" y="3424282"/>
            <a:ext cx="5715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1). Start</a:t>
            </a:r>
          </a:p>
          <a:p>
            <a:endParaRPr lang="en-US" sz="1600" dirty="0"/>
          </a:p>
          <a:p>
            <a:r>
              <a:rPr lang="en-US" sz="1600" dirty="0"/>
              <a:t>2). Discrete Math</a:t>
            </a:r>
          </a:p>
          <a:p>
            <a:endParaRPr lang="en-US" sz="1600" dirty="0"/>
          </a:p>
          <a:p>
            <a:r>
              <a:rPr lang="en-US" sz="1600" dirty="0"/>
              <a:t>3). Programming 1</a:t>
            </a:r>
          </a:p>
          <a:p>
            <a:endParaRPr lang="en-US" sz="1600" dirty="0"/>
          </a:p>
          <a:p>
            <a:r>
              <a:rPr lang="en-US" sz="1600" dirty="0"/>
              <a:t>4). Programming 2 </a:t>
            </a:r>
          </a:p>
          <a:p>
            <a:endParaRPr lang="en-US" sz="1600" dirty="0"/>
          </a:p>
          <a:p>
            <a:r>
              <a:rPr lang="en-US" sz="1600" dirty="0"/>
              <a:t>5). Computer organization</a:t>
            </a:r>
          </a:p>
          <a:p>
            <a:endParaRPr lang="en-US" sz="1600" dirty="0"/>
          </a:p>
          <a:p>
            <a:r>
              <a:rPr lang="en-US" sz="1600" dirty="0"/>
              <a:t>6). Algorithm</a:t>
            </a:r>
          </a:p>
          <a:p>
            <a:endParaRPr lang="en-US" sz="1600" dirty="0"/>
          </a:p>
          <a:p>
            <a:r>
              <a:rPr lang="en-US" sz="1600" dirty="0"/>
              <a:t>7). High level Languages</a:t>
            </a:r>
          </a:p>
          <a:p>
            <a:endParaRPr lang="en-US" sz="1600" dirty="0"/>
          </a:p>
          <a:p>
            <a:r>
              <a:rPr lang="en-US" sz="1600" dirty="0"/>
              <a:t>8).Operating </a:t>
            </a:r>
            <a:r>
              <a:rPr lang="en-US" sz="1600" dirty="0" err="1"/>
              <a:t>Systen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9). Theory Computation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10). Compliers</a:t>
            </a:r>
          </a:p>
          <a:p>
            <a:endParaRPr lang="en-US" sz="1600" dirty="0"/>
          </a:p>
          <a:p>
            <a:r>
              <a:rPr lang="en-US" sz="1600" dirty="0"/>
              <a:t>11). Senior Seminar</a:t>
            </a:r>
          </a:p>
          <a:p>
            <a:endParaRPr lang="en-US" sz="1600" dirty="0"/>
          </a:p>
          <a:p>
            <a:r>
              <a:rPr lang="en-US" sz="1600" dirty="0"/>
              <a:t>12). End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861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Sebastian Black</cp:lastModifiedBy>
  <cp:revision>16</cp:revision>
  <cp:lastPrinted>2018-11-12T14:09:18Z</cp:lastPrinted>
  <dcterms:created xsi:type="dcterms:W3CDTF">2003-11-20T06:12:01Z</dcterms:created>
  <dcterms:modified xsi:type="dcterms:W3CDTF">2023-11-30T03:37:04Z</dcterms:modified>
</cp:coreProperties>
</file>