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620F-CCA7-F24D-8499-0C98B0D61AF3}" type="datetimeFigureOut">
              <a:rPr lang="en-US" smtClean="0"/>
              <a:t>9/23/18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64B9-DDCE-9C43-9A10-DBB4DB17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2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620F-CCA7-F24D-8499-0C98B0D61AF3}" type="datetimeFigureOut">
              <a:rPr lang="en-US" smtClean="0"/>
              <a:t>9/23/18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64B9-DDCE-9C43-9A10-DBB4DB17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620F-CCA7-F24D-8499-0C98B0D61AF3}" type="datetimeFigureOut">
              <a:rPr lang="en-US" smtClean="0"/>
              <a:t>9/23/18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64B9-DDCE-9C43-9A10-DBB4DB17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6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620F-CCA7-F24D-8499-0C98B0D61AF3}" type="datetimeFigureOut">
              <a:rPr lang="en-US" smtClean="0"/>
              <a:t>9/23/18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64B9-DDCE-9C43-9A10-DBB4DB17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3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620F-CCA7-F24D-8499-0C98B0D61AF3}" type="datetimeFigureOut">
              <a:rPr lang="en-US" smtClean="0"/>
              <a:t>9/23/18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64B9-DDCE-9C43-9A10-DBB4DB17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1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620F-CCA7-F24D-8499-0C98B0D61AF3}" type="datetimeFigureOut">
              <a:rPr lang="en-US" smtClean="0"/>
              <a:t>9/23/18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64B9-DDCE-9C43-9A10-DBB4DB17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6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620F-CCA7-F24D-8499-0C98B0D61AF3}" type="datetimeFigureOut">
              <a:rPr lang="en-US" smtClean="0"/>
              <a:t>9/23/18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64B9-DDCE-9C43-9A10-DBB4DB17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8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620F-CCA7-F24D-8499-0C98B0D61AF3}" type="datetimeFigureOut">
              <a:rPr lang="en-US" smtClean="0"/>
              <a:t>9/23/18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64B9-DDCE-9C43-9A10-DBB4DB17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7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620F-CCA7-F24D-8499-0C98B0D61AF3}" type="datetimeFigureOut">
              <a:rPr lang="en-US" smtClean="0"/>
              <a:t>9/23/18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64B9-DDCE-9C43-9A10-DBB4DB17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5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620F-CCA7-F24D-8499-0C98B0D61AF3}" type="datetimeFigureOut">
              <a:rPr lang="en-US" smtClean="0"/>
              <a:t>9/23/18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64B9-DDCE-9C43-9A10-DBB4DB17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8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620F-CCA7-F24D-8499-0C98B0D61AF3}" type="datetimeFigureOut">
              <a:rPr lang="en-US" smtClean="0"/>
              <a:t>9/23/18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64B9-DDCE-9C43-9A10-DBB4DB17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7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B620F-CCA7-F24D-8499-0C98B0D61AF3}" type="datetimeFigureOut">
              <a:rPr lang="en-US" smtClean="0"/>
              <a:t>9/23/18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964B9-DDCE-9C43-9A10-DBB4DB17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2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Battle of the </a:t>
            </a:r>
            <a:r>
              <a:rPr lang="en-US" dirty="0" err="1" smtClean="0"/>
              <a:t>neighbourhoods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93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and correlation using venue information from Foursquare can potentially guide decisions on where to open up a new Ethiopian food vendor. In this case, on top of where there are already Ethiopian restaurants, Central Bay Street looks promising.</a:t>
            </a:r>
          </a:p>
          <a:p>
            <a:r>
              <a:rPr lang="en-US" dirty="0" smtClean="0"/>
              <a:t>As </a:t>
            </a:r>
            <a:r>
              <a:rPr lang="en-US" dirty="0" err="1" smtClean="0"/>
              <a:t>neighbourhoods</a:t>
            </a:r>
            <a:r>
              <a:rPr lang="en-US" dirty="0" smtClean="0"/>
              <a:t> evolve, this process would need to be repeated to identify updated correlations</a:t>
            </a:r>
          </a:p>
          <a:p>
            <a:r>
              <a:rPr lang="en-US" dirty="0" smtClean="0"/>
              <a:t>Demographic data could also help paint a clearer picture.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50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 want to open a new food venue in Toronto which serves an emerging cuisine, which </a:t>
            </a:r>
            <a:r>
              <a:rPr lang="en-US" dirty="0" err="1" smtClean="0"/>
              <a:t>neighbourhoods</a:t>
            </a:r>
            <a:r>
              <a:rPr lang="en-US" dirty="0" smtClean="0"/>
              <a:t> would be most likely to embrace it and thus better to open the venue in?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5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Emerging Cuisine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An emerging </a:t>
            </a:r>
            <a:r>
              <a:rPr lang="en-AU" dirty="0"/>
              <a:t>cuisine, is one that has an appreciable commercial presence within a given community but is not:</a:t>
            </a:r>
          </a:p>
          <a:p>
            <a:pPr lvl="0"/>
            <a:r>
              <a:rPr lang="en-AU" dirty="0"/>
              <a:t>Associated with a geographic </a:t>
            </a:r>
            <a:r>
              <a:rPr lang="en-AU" dirty="0" smtClean="0"/>
              <a:t>location</a:t>
            </a:r>
          </a:p>
          <a:p>
            <a:pPr lvl="1"/>
            <a:r>
              <a:rPr lang="en-AU" dirty="0" smtClean="0"/>
              <a:t>Chinatown serves Chinese food. Chinese is not an emerging cuisine</a:t>
            </a:r>
            <a:endParaRPr lang="en-AU" dirty="0"/>
          </a:p>
          <a:p>
            <a:pPr lvl="0"/>
            <a:r>
              <a:rPr lang="en-AU" dirty="0"/>
              <a:t>Associated with a major fast food </a:t>
            </a:r>
            <a:r>
              <a:rPr lang="en-AU" dirty="0" smtClean="0"/>
              <a:t>chain</a:t>
            </a:r>
          </a:p>
          <a:p>
            <a:pPr lvl="1"/>
            <a:r>
              <a:rPr lang="en-AU" dirty="0" smtClean="0"/>
              <a:t>Thai Express serve Thai food. Thai is not an emerging cuisine</a:t>
            </a:r>
          </a:p>
          <a:p>
            <a:pPr lvl="1"/>
            <a:endParaRPr lang="en-AU" dirty="0"/>
          </a:p>
          <a:p>
            <a:pPr marL="0" indent="0">
              <a:buNone/>
            </a:pPr>
            <a:r>
              <a:rPr lang="en-AU" sz="3200" dirty="0" smtClean="0"/>
              <a:t>The cuisine selected for this project was </a:t>
            </a:r>
            <a:r>
              <a:rPr lang="en-AU" sz="3200" b="1" dirty="0" smtClean="0"/>
              <a:t>ETHIOPIAN</a:t>
            </a:r>
            <a:endParaRPr lang="en-AU" sz="3200" b="1" dirty="0"/>
          </a:p>
        </p:txBody>
      </p:sp>
    </p:spTree>
    <p:extLst>
      <p:ext uri="{BB962C8B-B14F-4D97-AF65-F5344CB8AC3E}">
        <p14:creationId xmlns:p14="http://schemas.microsoft.com/office/powerpoint/2010/main" val="106160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Toronto post codes</a:t>
            </a:r>
          </a:p>
          <a:p>
            <a:pPr lvl="1"/>
            <a:r>
              <a:rPr lang="en-US" dirty="0" smtClean="0"/>
              <a:t>Data source: Wikipedia</a:t>
            </a:r>
          </a:p>
          <a:p>
            <a:pPr lvl="1"/>
            <a:endParaRPr lang="en-US" dirty="0"/>
          </a:p>
          <a:p>
            <a:r>
              <a:rPr lang="en-US" dirty="0" smtClean="0"/>
              <a:t>Food venues in Toronto</a:t>
            </a:r>
          </a:p>
          <a:p>
            <a:pPr lvl="1"/>
            <a:r>
              <a:rPr lang="en-US" dirty="0" smtClean="0"/>
              <a:t>Data source: Foursquare location data platform</a:t>
            </a:r>
          </a:p>
          <a:p>
            <a:pPr lvl="1"/>
            <a:r>
              <a:rPr lang="en-US" dirty="0" smtClean="0"/>
              <a:t>Venues retrieved using latitude and longitude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5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</a:t>
            </a:r>
            <a:r>
              <a:rPr lang="en-AU" dirty="0" smtClean="0"/>
              <a:t>xplore </a:t>
            </a:r>
            <a:r>
              <a:rPr lang="en-AU" dirty="0"/>
              <a:t>similarities between neighbourhoods based on the restaurants/food vendors present. </a:t>
            </a:r>
            <a:endParaRPr lang="en-AU" dirty="0" smtClean="0"/>
          </a:p>
          <a:p>
            <a:pPr lvl="1"/>
            <a:r>
              <a:rPr lang="en-AU" dirty="0" smtClean="0"/>
              <a:t>Use a correlation measure e.g. Pearson</a:t>
            </a:r>
          </a:p>
          <a:p>
            <a:r>
              <a:rPr lang="en-AU" dirty="0" smtClean="0"/>
              <a:t>Can certain </a:t>
            </a:r>
            <a:r>
              <a:rPr lang="en-AU" dirty="0" err="1" smtClean="0"/>
              <a:t>neighourhood</a:t>
            </a:r>
            <a:r>
              <a:rPr lang="en-AU" dirty="0" smtClean="0"/>
              <a:t> characteristics be used to group together those likely to embrace emerging cuisines?</a:t>
            </a:r>
          </a:p>
          <a:p>
            <a:pPr lvl="1"/>
            <a:r>
              <a:rPr lang="en-AU" dirty="0" smtClean="0"/>
              <a:t>Use K-means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9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Neighbourhoods</a:t>
            </a:r>
            <a:r>
              <a:rPr lang="en-US" dirty="0" smtClean="0"/>
              <a:t> already with Ethiopian restaurants: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Garden District, Ryerson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Church and </a:t>
            </a:r>
            <a:r>
              <a:rPr lang="en-US" dirty="0" err="1" smtClean="0"/>
              <a:t>Welseley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After clustering, </a:t>
            </a:r>
            <a:r>
              <a:rPr lang="en-US" dirty="0" err="1" smtClean="0"/>
              <a:t>neighbourhoods</a:t>
            </a:r>
            <a:r>
              <a:rPr lang="en-US" dirty="0" smtClean="0"/>
              <a:t> likely embrace a new </a:t>
            </a:r>
            <a:r>
              <a:rPr lang="en-US" dirty="0" err="1" smtClean="0"/>
              <a:t>Ethipoian</a:t>
            </a:r>
            <a:r>
              <a:rPr lang="en-US" dirty="0" smtClean="0"/>
              <a:t> restaurant: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Garden District, Ryerson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Church and </a:t>
            </a:r>
            <a:r>
              <a:rPr lang="en-US" dirty="0" err="1" smtClean="0"/>
              <a:t>Welseley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Central Bay Street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504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127" y="1825625"/>
            <a:ext cx="5951745" cy="4351338"/>
          </a:xfrm>
        </p:spPr>
      </p:pic>
      <p:sp>
        <p:nvSpPr>
          <p:cNvPr id="6" name="TextBox 5"/>
          <p:cNvSpPr txBox="1"/>
          <p:nvPr/>
        </p:nvSpPr>
        <p:spPr>
          <a:xfrm>
            <a:off x="9172575" y="2071688"/>
            <a:ext cx="2900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Blue: Likely to embrace</a:t>
            </a:r>
          </a:p>
          <a:p>
            <a:r>
              <a:rPr lang="en-US" dirty="0" smtClean="0"/>
              <a:t>Yellow: Unlikely to embrace</a:t>
            </a:r>
          </a:p>
          <a:p>
            <a:r>
              <a:rPr lang="en-US" dirty="0" smtClean="0"/>
              <a:t>Red: Neither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47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Food venue categories with highest positive correlation with Ethiopian:</a:t>
            </a:r>
          </a:p>
          <a:p>
            <a:pPr lvl="1"/>
            <a:r>
              <a:rPr lang="en-US" dirty="0" smtClean="0"/>
              <a:t>Ethiopian</a:t>
            </a:r>
          </a:p>
          <a:p>
            <a:pPr lvl="1"/>
            <a:r>
              <a:rPr lang="en-US" dirty="0" smtClean="0"/>
              <a:t>Afghan</a:t>
            </a:r>
          </a:p>
          <a:p>
            <a:pPr lvl="1"/>
            <a:r>
              <a:rPr lang="en-US" dirty="0" smtClean="0"/>
              <a:t>Japanese</a:t>
            </a:r>
          </a:p>
          <a:p>
            <a:pPr lvl="1"/>
            <a:r>
              <a:rPr lang="en-US" dirty="0" smtClean="0"/>
              <a:t>Bubble Tea shop</a:t>
            </a:r>
          </a:p>
          <a:p>
            <a:pPr lvl="1"/>
            <a:r>
              <a:rPr lang="en-US" dirty="0" smtClean="0"/>
              <a:t>Juice Bar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Having a good combination of these could indicate a high likelihood of embracing Ethiopian food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66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Food venue categories with strongest negative correlation with Ethiopian:</a:t>
            </a:r>
          </a:p>
          <a:p>
            <a:pPr lvl="1"/>
            <a:r>
              <a:rPr lang="en-US" dirty="0" smtClean="0"/>
              <a:t>Bakery</a:t>
            </a:r>
          </a:p>
          <a:p>
            <a:pPr lvl="1"/>
            <a:r>
              <a:rPr lang="en-US" dirty="0" smtClean="0"/>
              <a:t>Fried </a:t>
            </a:r>
            <a:r>
              <a:rPr lang="en-US" dirty="0" err="1" smtClean="0"/>
              <a:t>Chicke</a:t>
            </a:r>
            <a:r>
              <a:rPr lang="en-US" dirty="0" smtClean="0"/>
              <a:t> </a:t>
            </a:r>
            <a:r>
              <a:rPr lang="en-US" dirty="0" err="1" smtClean="0"/>
              <a:t>Joing</a:t>
            </a:r>
            <a:endParaRPr lang="en-US" dirty="0" smtClean="0"/>
          </a:p>
          <a:p>
            <a:pPr lvl="1"/>
            <a:r>
              <a:rPr lang="en-US" dirty="0" smtClean="0"/>
              <a:t>Brewery</a:t>
            </a:r>
          </a:p>
          <a:p>
            <a:pPr lvl="1"/>
            <a:r>
              <a:rPr lang="en-US" dirty="0" smtClean="0"/>
              <a:t>French restaurant</a:t>
            </a:r>
          </a:p>
          <a:p>
            <a:pPr lvl="1"/>
            <a:r>
              <a:rPr lang="en-US" dirty="0" smtClean="0"/>
              <a:t>New American Restaurant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Having a good combination of these could indicate a low likelihood of embracing Ethiopian food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59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362</Words>
  <Application>Microsoft Macintosh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CAPSTONE PROJECT</vt:lpstr>
      <vt:lpstr>Business Question</vt:lpstr>
      <vt:lpstr>Emerging Cuisine Criteria</vt:lpstr>
      <vt:lpstr>Required data</vt:lpstr>
      <vt:lpstr>Methodology</vt:lpstr>
      <vt:lpstr>Results</vt:lpstr>
      <vt:lpstr>Map</vt:lpstr>
      <vt:lpstr>Correlation</vt:lpstr>
      <vt:lpstr>Correlation</vt:lpstr>
      <vt:lpstr>Conclusion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Microsoft Office User</dc:creator>
  <cp:lastModifiedBy>Microsoft Office User</cp:lastModifiedBy>
  <cp:revision>4</cp:revision>
  <dcterms:created xsi:type="dcterms:W3CDTF">2018-09-22T13:48:20Z</dcterms:created>
  <dcterms:modified xsi:type="dcterms:W3CDTF">2018-09-22T14:21:26Z</dcterms:modified>
</cp:coreProperties>
</file>