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1" r:id="rId7"/>
    <p:sldId id="272" r:id="rId8"/>
    <p:sldId id="269" r:id="rId9"/>
    <p:sldId id="270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pl-PL" dirty="0" smtClean="0"/>
            <a:t>04.03-18.03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pl" dirty="0" smtClean="0"/>
            <a:t>18.03-01.04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pl" dirty="0" smtClean="0"/>
            <a:t>Stworzenie GUI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l" dirty="0" smtClean="0"/>
            <a:t>Stworzenie losowania liczb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l-PL" dirty="0" smtClean="0"/>
            <a:t>Utworzenie fragmentu do pobierania danych od użytkownika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l-PL" dirty="0" smtClean="0"/>
            <a:t>Pokazywanie danych na wykresie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pl" dirty="0" smtClean="0"/>
            <a:t>Dokończenie fukcjonalności danych losowych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pl" dirty="0" smtClean="0"/>
            <a:t>01.04-22.04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l" dirty="0" smtClean="0"/>
            <a:t>Impementacja przynajmniej 3 algorytmów 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pl" dirty="0" smtClean="0"/>
            <a:t>22.04-13.05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l" dirty="0" smtClean="0"/>
            <a:t>Implementacja kolejnych algorytmów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4415F1E8-DA5A-491E-8227-BF9FE21700A1}">
      <dgm:prSet phldrT="[Text]"/>
      <dgm:spPr/>
      <dgm:t>
        <a:bodyPr rtlCol="0"/>
        <a:lstStyle/>
        <a:p>
          <a:pPr rtl="0"/>
          <a:r>
            <a:rPr lang="pl-PL" dirty="0" smtClean="0"/>
            <a:t>13.05-03.06</a:t>
          </a:r>
          <a:endParaRPr lang="en-US" dirty="0"/>
        </a:p>
      </dgm:t>
    </dgm:pt>
    <dgm:pt modelId="{C1E54544-68DD-44ED-B117-D03F7164B7F7}" type="parTrans" cxnId="{EF22F74F-FD1A-4E31-95EC-8227B5B2A770}">
      <dgm:prSet/>
      <dgm:spPr/>
      <dgm:t>
        <a:bodyPr/>
        <a:lstStyle/>
        <a:p>
          <a:endParaRPr lang="pl-PL"/>
        </a:p>
      </dgm:t>
    </dgm:pt>
    <dgm:pt modelId="{AB916F19-88BB-4A4C-B5F4-3577DF0053C5}" type="sibTrans" cxnId="{EF22F74F-FD1A-4E31-95EC-8227B5B2A770}">
      <dgm:prSet/>
      <dgm:spPr/>
      <dgm:t>
        <a:bodyPr/>
        <a:lstStyle/>
        <a:p>
          <a:endParaRPr lang="pl-PL"/>
        </a:p>
      </dgm:t>
    </dgm:pt>
    <dgm:pt modelId="{B9B4843D-858D-4EFF-8ADD-6722856585D8}">
      <dgm:prSet phldrT="[Text]"/>
      <dgm:spPr/>
      <dgm:t>
        <a:bodyPr rtlCol="0"/>
        <a:lstStyle/>
        <a:p>
          <a:pPr rtl="0"/>
          <a:r>
            <a:rPr lang="pl-PL" dirty="0" smtClean="0"/>
            <a:t>03.06-16.06</a:t>
          </a:r>
          <a:endParaRPr lang="en-US" dirty="0"/>
        </a:p>
      </dgm:t>
    </dgm:pt>
    <dgm:pt modelId="{1DDCC6A6-971A-4B48-A0CB-6F15087F6177}" type="parTrans" cxnId="{3F446F11-435A-4C35-AE8E-796E6E00E49B}">
      <dgm:prSet/>
      <dgm:spPr/>
      <dgm:t>
        <a:bodyPr/>
        <a:lstStyle/>
        <a:p>
          <a:endParaRPr lang="pl-PL"/>
        </a:p>
      </dgm:t>
    </dgm:pt>
    <dgm:pt modelId="{D2A0FCBE-9B79-41ED-84F4-AF77B167A0A5}" type="sibTrans" cxnId="{3F446F11-435A-4C35-AE8E-796E6E00E49B}">
      <dgm:prSet/>
      <dgm:spPr/>
      <dgm:t>
        <a:bodyPr/>
        <a:lstStyle/>
        <a:p>
          <a:endParaRPr lang="pl-PL"/>
        </a:p>
      </dgm:t>
    </dgm:pt>
    <dgm:pt modelId="{820B8CB3-073C-4942-8937-0725078D603C}">
      <dgm:prSet phldrT="[Text]"/>
      <dgm:spPr/>
      <dgm:t>
        <a:bodyPr rtlCol="0"/>
        <a:lstStyle/>
        <a:p>
          <a:pPr rtl="0"/>
          <a:r>
            <a:rPr lang="pl-PL" dirty="0" smtClean="0"/>
            <a:t>17.06</a:t>
          </a:r>
          <a:endParaRPr lang="en-US" dirty="0"/>
        </a:p>
      </dgm:t>
    </dgm:pt>
    <dgm:pt modelId="{0EF9B10B-2E80-4BD4-89FC-77302BB0EA69}" type="parTrans" cxnId="{ED2C902A-43FB-4B88-87A1-3F461AD23884}">
      <dgm:prSet/>
      <dgm:spPr/>
      <dgm:t>
        <a:bodyPr/>
        <a:lstStyle/>
        <a:p>
          <a:endParaRPr lang="pl-PL"/>
        </a:p>
      </dgm:t>
    </dgm:pt>
    <dgm:pt modelId="{F6950598-068B-4829-8072-76BC367E2E4D}" type="sibTrans" cxnId="{ED2C902A-43FB-4B88-87A1-3F461AD23884}">
      <dgm:prSet/>
      <dgm:spPr/>
      <dgm:t>
        <a:bodyPr/>
        <a:lstStyle/>
        <a:p>
          <a:endParaRPr lang="pl-PL"/>
        </a:p>
      </dgm:t>
    </dgm:pt>
    <dgm:pt modelId="{30F2AAC2-A2DA-4A3C-949B-06230166176E}">
      <dgm:prSet phldrT="[Text]"/>
      <dgm:spPr/>
      <dgm:t>
        <a:bodyPr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45935DB7-D756-4252-85D3-08C5429F967E}" type="parTrans" cxnId="{E335A351-1DC3-41CB-8FAD-39A2C31B1913}">
      <dgm:prSet/>
      <dgm:spPr/>
      <dgm:t>
        <a:bodyPr/>
        <a:lstStyle/>
        <a:p>
          <a:endParaRPr lang="pl-PL"/>
        </a:p>
      </dgm:t>
    </dgm:pt>
    <dgm:pt modelId="{C4A3C193-6871-4053-9E20-7C8C1E0C2C90}" type="sibTrans" cxnId="{E335A351-1DC3-41CB-8FAD-39A2C31B1913}">
      <dgm:prSet/>
      <dgm:spPr/>
      <dgm:t>
        <a:bodyPr/>
        <a:lstStyle/>
        <a:p>
          <a:endParaRPr lang="pl-PL"/>
        </a:p>
      </dgm:t>
    </dgm:pt>
    <dgm:pt modelId="{844C13AE-8A84-4D37-8822-47429396A0FB}">
      <dgm:prSet phldrT="[Text]"/>
      <dgm:spPr/>
      <dgm:t>
        <a:bodyPr rtlCol="0"/>
        <a:lstStyle/>
        <a:p>
          <a:pPr rtl="0"/>
          <a:r>
            <a:rPr lang="pl-PL" dirty="0" smtClean="0"/>
            <a:t>Dokończenie projektu</a:t>
          </a:r>
          <a:endParaRPr lang="en-US" dirty="0"/>
        </a:p>
      </dgm:t>
    </dgm:pt>
    <dgm:pt modelId="{044E87FE-1ECF-4818-AD46-C35A1D5C6CF8}" type="parTrans" cxnId="{C4CB39AE-D12D-469E-973C-87FAD4D167DF}">
      <dgm:prSet/>
      <dgm:spPr/>
      <dgm:t>
        <a:bodyPr/>
        <a:lstStyle/>
        <a:p>
          <a:endParaRPr lang="pl-PL"/>
        </a:p>
      </dgm:t>
    </dgm:pt>
    <dgm:pt modelId="{1CDAEC31-C96C-4EAE-AE86-FB10D3CC9382}" type="sibTrans" cxnId="{C4CB39AE-D12D-469E-973C-87FAD4D167DF}">
      <dgm:prSet/>
      <dgm:spPr/>
      <dgm:t>
        <a:bodyPr/>
        <a:lstStyle/>
        <a:p>
          <a:endParaRPr lang="pl-PL"/>
        </a:p>
      </dgm:t>
    </dgm:pt>
    <dgm:pt modelId="{86B4D238-F65B-4B82-BE80-00CAC20FA7A9}">
      <dgm:prSet phldrT="[Text]"/>
      <dgm:spPr/>
      <dgm:t>
        <a:bodyPr rtlCol="0"/>
        <a:lstStyle/>
        <a:p>
          <a:pPr rtl="0"/>
          <a:r>
            <a:rPr lang="pl-PL" dirty="0" smtClean="0"/>
            <a:t>Prezentacja projektu</a:t>
          </a:r>
          <a:endParaRPr lang="en-US" dirty="0"/>
        </a:p>
      </dgm:t>
    </dgm:pt>
    <dgm:pt modelId="{A71244FA-46CD-460A-8869-145FB1DC8EE8}" type="parTrans" cxnId="{4C0FCDC2-1B02-4F4D-BD0D-A5F4C9929EB8}">
      <dgm:prSet/>
      <dgm:spPr/>
      <dgm:t>
        <a:bodyPr/>
        <a:lstStyle/>
        <a:p>
          <a:endParaRPr lang="pl-PL"/>
        </a:p>
      </dgm:t>
    </dgm:pt>
    <dgm:pt modelId="{416C9396-0F49-4B52-B213-5889D7769E99}" type="sibTrans" cxnId="{4C0FCDC2-1B02-4F4D-BD0D-A5F4C9929EB8}">
      <dgm:prSet/>
      <dgm:spPr/>
      <dgm:t>
        <a:bodyPr/>
        <a:lstStyle/>
        <a:p>
          <a:endParaRPr lang="pl-PL"/>
        </a:p>
      </dgm:t>
    </dgm:pt>
    <dgm:pt modelId="{9B9BBB64-0113-4075-BE7D-FC0A7E217A37}">
      <dgm:prSet phldrT="[Text]"/>
      <dgm:spPr/>
      <dgm:t>
        <a:bodyPr rtlCol="0"/>
        <a:lstStyle/>
        <a:p>
          <a:pPr rtl="0"/>
          <a:r>
            <a:rPr lang="pl-PL" dirty="0" smtClean="0"/>
            <a:t>Stworzenie raportu z projektu</a:t>
          </a:r>
          <a:endParaRPr lang="en-US" dirty="0"/>
        </a:p>
      </dgm:t>
    </dgm:pt>
    <dgm:pt modelId="{9BA880F6-03F9-46B3-8D4D-98A64DF8E404}" type="parTrans" cxnId="{E0A7DDB0-B542-42CB-9292-091F7E94BF3F}">
      <dgm:prSet/>
      <dgm:spPr/>
      <dgm:t>
        <a:bodyPr/>
        <a:lstStyle/>
        <a:p>
          <a:endParaRPr lang="pl-PL"/>
        </a:p>
      </dgm:t>
    </dgm:pt>
    <dgm:pt modelId="{DF520F37-F52A-43AC-9393-F16B09FCCDE6}" type="sibTrans" cxnId="{E0A7DDB0-B542-42CB-9292-091F7E94BF3F}">
      <dgm:prSet/>
      <dgm:spPr/>
      <dgm:t>
        <a:bodyPr/>
        <a:lstStyle/>
        <a:p>
          <a:endParaRPr lang="pl-PL"/>
        </a:p>
      </dgm:t>
    </dgm:pt>
    <dgm:pt modelId="{1E48EA08-A1A7-447F-8501-C8BD3482AE80}">
      <dgm:prSet phldrT="[Text]"/>
      <dgm:spPr/>
      <dgm:t>
        <a:bodyPr rtlCol="0"/>
        <a:lstStyle/>
        <a:p>
          <a:pPr rtl="0"/>
          <a:r>
            <a:rPr lang="pl-PL" dirty="0" smtClean="0"/>
            <a:t>Stworzenie dodatkowych wizualizacji jak całkowanie lub szykanie miejsc zerowych funkcji  </a:t>
          </a:r>
          <a:endParaRPr lang="en-US" dirty="0"/>
        </a:p>
      </dgm:t>
    </dgm:pt>
    <dgm:pt modelId="{E1C1119E-F416-47ED-8CFB-6DD2AD74EDEB}" type="parTrans" cxnId="{19F9888F-FCF1-4730-9A29-906975F39188}">
      <dgm:prSet/>
      <dgm:spPr/>
      <dgm:t>
        <a:bodyPr/>
        <a:lstStyle/>
        <a:p>
          <a:endParaRPr lang="pl-PL"/>
        </a:p>
      </dgm:t>
    </dgm:pt>
    <dgm:pt modelId="{8E92AE7B-6978-459C-94DA-9B5EAE5EA637}" type="sibTrans" cxnId="{19F9888F-FCF1-4730-9A29-906975F39188}">
      <dgm:prSet/>
      <dgm:spPr/>
      <dgm:t>
        <a:bodyPr/>
        <a:lstStyle/>
        <a:p>
          <a:endParaRPr lang="pl-PL"/>
        </a:p>
      </dgm:t>
    </dgm:pt>
    <dgm:pt modelId="{36D621FC-B52F-4B9D-81A3-08070A381C94}">
      <dgm:prSet/>
      <dgm:spPr/>
      <dgm:t>
        <a:bodyPr/>
        <a:lstStyle/>
        <a:p>
          <a:r>
            <a:rPr lang="pl-PL" dirty="0" smtClean="0"/>
            <a:t>Dodanie kolejnych algorytmów</a:t>
          </a:r>
          <a:endParaRPr lang="pl-PL" dirty="0"/>
        </a:p>
      </dgm:t>
    </dgm:pt>
    <dgm:pt modelId="{9B068341-FF9E-4A21-ACE6-572FDACA57A0}" type="parTrans" cxnId="{91058B94-FABE-4FFD-A2D3-378294544DD8}">
      <dgm:prSet/>
      <dgm:spPr/>
      <dgm:t>
        <a:bodyPr/>
        <a:lstStyle/>
        <a:p>
          <a:endParaRPr lang="pl-PL"/>
        </a:p>
      </dgm:t>
    </dgm:pt>
    <dgm:pt modelId="{D63FCB5F-4750-4750-A339-FF3954E6FA71}" type="sibTrans" cxnId="{91058B94-FABE-4FFD-A2D3-378294544DD8}">
      <dgm:prSet/>
      <dgm:spPr/>
      <dgm:t>
        <a:bodyPr/>
        <a:lstStyle/>
        <a:p>
          <a:endParaRPr lang="pl-PL"/>
        </a:p>
      </dgm:t>
    </dgm:pt>
    <dgm:pt modelId="{3387A1AF-1EBE-4108-8721-EF183EAF2E1E}">
      <dgm:prSet/>
      <dgm:spPr/>
      <dgm:t>
        <a:bodyPr/>
        <a:lstStyle/>
        <a:p>
          <a:r>
            <a:rPr lang="pl-PL" dirty="0" smtClean="0"/>
            <a:t>Dodanie dodatkowych informacji o algorytmach</a:t>
          </a:r>
          <a:endParaRPr lang="pl-PL" dirty="0"/>
        </a:p>
      </dgm:t>
    </dgm:pt>
    <dgm:pt modelId="{A65EF6D9-C69E-4F7B-80D1-2A35132A62EF}" type="parTrans" cxnId="{C5ACDE9A-E5B2-4365-9164-09D8A29F70BA}">
      <dgm:prSet/>
      <dgm:spPr/>
      <dgm:t>
        <a:bodyPr/>
        <a:lstStyle/>
        <a:p>
          <a:endParaRPr lang="pl-PL"/>
        </a:p>
      </dgm:t>
    </dgm:pt>
    <dgm:pt modelId="{FE3B26DD-8E20-4728-B72B-497B40BBBF89}" type="sibTrans" cxnId="{C5ACDE9A-E5B2-4365-9164-09D8A29F70BA}">
      <dgm:prSet/>
      <dgm:spPr/>
      <dgm:t>
        <a:bodyPr/>
        <a:lstStyle/>
        <a:p>
          <a:endParaRPr lang="pl-PL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7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6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6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6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6" custScaleY="17793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7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2" presStyleCnt="16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2" presStyleCnt="16" custScaleY="29110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3" presStyleCnt="16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3" presStyleCnt="16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4" presStyleCnt="16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4" presStyleCnt="16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7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5" presStyleCnt="16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5" presStyleCnt="16" custScaleY="17841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6" presStyleCnt="16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6" presStyleCnt="16" custScaleY="14271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7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7" presStyleCnt="16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7" presStyleCnt="16" custScaleY="138249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8" presStyleCnt="16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8" presStyleCnt="16" custScaleY="14271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C759E7E-E3F5-4DE0-AB38-DF830D1C8D67}" type="pres">
      <dgm:prSet presAssocID="{5CA89521-836B-470D-B51C-F8A4714D4EFF}" presName="hSp" presStyleCnt="0"/>
      <dgm:spPr/>
    </dgm:pt>
    <dgm:pt modelId="{27E758C9-2B97-425E-B789-816516163E6A}" type="pres">
      <dgm:prSet presAssocID="{4415F1E8-DA5A-491E-8227-BF9FE21700A1}" presName="vertFlow" presStyleCnt="0"/>
      <dgm:spPr/>
    </dgm:pt>
    <dgm:pt modelId="{22B0AB91-9405-4CAC-AE03-BAB1CF85465C}" type="pres">
      <dgm:prSet presAssocID="{4415F1E8-DA5A-491E-8227-BF9FE21700A1}" presName="header" presStyleLbl="node1" presStyleIdx="4" presStyleCnt="7" custLinFactNeighborX="-285" custLinFactNeighborY="-2101"/>
      <dgm:spPr/>
      <dgm:t>
        <a:bodyPr/>
        <a:lstStyle/>
        <a:p>
          <a:endParaRPr lang="pl-PL"/>
        </a:p>
      </dgm:t>
    </dgm:pt>
    <dgm:pt modelId="{7E98B539-DDD3-483A-A6DD-7640F8E4CC3C}" type="pres">
      <dgm:prSet presAssocID="{E1C1119E-F416-47ED-8CFB-6DD2AD74EDEB}" presName="parTrans" presStyleLbl="sibTrans2D1" presStyleIdx="9" presStyleCnt="16"/>
      <dgm:spPr/>
      <dgm:t>
        <a:bodyPr/>
        <a:lstStyle/>
        <a:p>
          <a:endParaRPr lang="pl-PL"/>
        </a:p>
      </dgm:t>
    </dgm:pt>
    <dgm:pt modelId="{254CC8EE-2980-40B9-9468-F9701058E6D8}" type="pres">
      <dgm:prSet presAssocID="{1E48EA08-A1A7-447F-8501-C8BD3482AE80}" presName="child" presStyleLbl="alignAccFollowNode1" presStyleIdx="9" presStyleCnt="16" custScaleY="29508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D64CFC-150A-481C-BBB9-1DABF650EEB0}" type="pres">
      <dgm:prSet presAssocID="{8E92AE7B-6978-459C-94DA-9B5EAE5EA637}" presName="sibTrans" presStyleLbl="sibTrans2D1" presStyleIdx="10" presStyleCnt="16"/>
      <dgm:spPr/>
      <dgm:t>
        <a:bodyPr/>
        <a:lstStyle/>
        <a:p>
          <a:endParaRPr lang="pl-PL"/>
        </a:p>
      </dgm:t>
    </dgm:pt>
    <dgm:pt modelId="{41266BEA-E141-49CB-A33C-9992087CA0AC}" type="pres">
      <dgm:prSet presAssocID="{30F2AAC2-A2DA-4A3C-949B-06230166176E}" presName="child" presStyleLbl="alignAccFollowNode1" presStyleIdx="10" presStyleCnt="16" custScaleY="14271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75EC10-68F9-4FEB-9611-D9F0E52630E2}" type="pres">
      <dgm:prSet presAssocID="{C4A3C193-6871-4053-9E20-7C8C1E0C2C90}" presName="sibTrans" presStyleLbl="sibTrans2D1" presStyleIdx="11" presStyleCnt="16"/>
      <dgm:spPr/>
      <dgm:t>
        <a:bodyPr/>
        <a:lstStyle/>
        <a:p>
          <a:endParaRPr lang="pl-PL"/>
        </a:p>
      </dgm:t>
    </dgm:pt>
    <dgm:pt modelId="{71372246-FC77-4EF1-AA2C-8EB0106CF23C}" type="pres">
      <dgm:prSet presAssocID="{36D621FC-B52F-4B9D-81A3-08070A381C94}" presName="child" presStyleLbl="alignAccFollowNode1" presStyleIdx="1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54F4298-96EB-4FEB-A62E-B0B660E94F7C}" type="pres">
      <dgm:prSet presAssocID="{4415F1E8-DA5A-491E-8227-BF9FE21700A1}" presName="hSp" presStyleCnt="0"/>
      <dgm:spPr/>
    </dgm:pt>
    <dgm:pt modelId="{057674EF-FAC5-461E-B4E7-BBB797384D31}" type="pres">
      <dgm:prSet presAssocID="{B9B4843D-858D-4EFF-8ADD-6722856585D8}" presName="vertFlow" presStyleCnt="0"/>
      <dgm:spPr/>
    </dgm:pt>
    <dgm:pt modelId="{C2CD01DF-B0AE-4749-BD18-4AD65029A084}" type="pres">
      <dgm:prSet presAssocID="{B9B4843D-858D-4EFF-8ADD-6722856585D8}" presName="header" presStyleLbl="node1" presStyleIdx="5" presStyleCnt="7"/>
      <dgm:spPr/>
      <dgm:t>
        <a:bodyPr/>
        <a:lstStyle/>
        <a:p>
          <a:endParaRPr lang="pl-PL"/>
        </a:p>
      </dgm:t>
    </dgm:pt>
    <dgm:pt modelId="{EAA456B4-BE1A-4C50-8866-A021AB3FD88B}" type="pres">
      <dgm:prSet presAssocID="{044E87FE-1ECF-4818-AD46-C35A1D5C6CF8}" presName="parTrans" presStyleLbl="sibTrans2D1" presStyleIdx="12" presStyleCnt="16"/>
      <dgm:spPr/>
      <dgm:t>
        <a:bodyPr/>
        <a:lstStyle/>
        <a:p>
          <a:endParaRPr lang="pl-PL"/>
        </a:p>
      </dgm:t>
    </dgm:pt>
    <dgm:pt modelId="{A77D9F77-0454-4D6B-98FE-88086145B35F}" type="pres">
      <dgm:prSet presAssocID="{844C13AE-8A84-4D37-8822-47429396A0FB}" presName="child" presStyleLbl="alignAccFollowNode1" presStyleIdx="1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45EB1C-3216-4752-9044-63A7EBA43AFB}" type="pres">
      <dgm:prSet presAssocID="{1CDAEC31-C96C-4EAE-AE86-FB10D3CC9382}" presName="sibTrans" presStyleLbl="sibTrans2D1" presStyleIdx="13" presStyleCnt="16"/>
      <dgm:spPr/>
      <dgm:t>
        <a:bodyPr/>
        <a:lstStyle/>
        <a:p>
          <a:endParaRPr lang="pl-PL"/>
        </a:p>
      </dgm:t>
    </dgm:pt>
    <dgm:pt modelId="{AE4FABDB-8DF4-48EE-BA68-CF124E20517E}" type="pres">
      <dgm:prSet presAssocID="{9B9BBB64-0113-4075-BE7D-FC0A7E217A37}" presName="child" presStyleLbl="alignAccFollowNode1" presStyleIdx="13" presStyleCnt="16" custScaleY="13872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3A63A1-2452-41A2-BC42-B4413C7157C8}" type="pres">
      <dgm:prSet presAssocID="{DF520F37-F52A-43AC-9393-F16B09FCCDE6}" presName="sibTrans" presStyleLbl="sibTrans2D1" presStyleIdx="14" presStyleCnt="16"/>
      <dgm:spPr/>
      <dgm:t>
        <a:bodyPr/>
        <a:lstStyle/>
        <a:p>
          <a:endParaRPr lang="pl-PL"/>
        </a:p>
      </dgm:t>
    </dgm:pt>
    <dgm:pt modelId="{BB910D0D-241B-4731-8DF5-CBE858D99FA5}" type="pres">
      <dgm:prSet presAssocID="{3387A1AF-1EBE-4108-8721-EF183EAF2E1E}" presName="child" presStyleLbl="alignAccFollowNode1" presStyleIdx="14" presStyleCnt="16" custScaleY="148138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B9D6C2-9617-4973-BA95-FBAF8F8D2A74}" type="pres">
      <dgm:prSet presAssocID="{B9B4843D-858D-4EFF-8ADD-6722856585D8}" presName="hSp" presStyleCnt="0"/>
      <dgm:spPr/>
    </dgm:pt>
    <dgm:pt modelId="{EA17D68A-D1C1-4C61-9C15-13B27E12B2A0}" type="pres">
      <dgm:prSet presAssocID="{820B8CB3-073C-4942-8937-0725078D603C}" presName="vertFlow" presStyleCnt="0"/>
      <dgm:spPr/>
    </dgm:pt>
    <dgm:pt modelId="{9918C7D0-AED3-4926-B47E-0D5FD3CC18D7}" type="pres">
      <dgm:prSet presAssocID="{820B8CB3-073C-4942-8937-0725078D603C}" presName="header" presStyleLbl="node1" presStyleIdx="6" presStyleCnt="7"/>
      <dgm:spPr/>
      <dgm:t>
        <a:bodyPr/>
        <a:lstStyle/>
        <a:p>
          <a:endParaRPr lang="pl-PL"/>
        </a:p>
      </dgm:t>
    </dgm:pt>
    <dgm:pt modelId="{A5E4D3A9-0547-4725-8812-738C7B4B1A0E}" type="pres">
      <dgm:prSet presAssocID="{A71244FA-46CD-460A-8869-145FB1DC8EE8}" presName="parTrans" presStyleLbl="sibTrans2D1" presStyleIdx="15" presStyleCnt="16"/>
      <dgm:spPr/>
      <dgm:t>
        <a:bodyPr/>
        <a:lstStyle/>
        <a:p>
          <a:endParaRPr lang="pl-PL"/>
        </a:p>
      </dgm:t>
    </dgm:pt>
    <dgm:pt modelId="{D680307E-4806-4FCC-9C80-CB2470F2A761}" type="pres">
      <dgm:prSet presAssocID="{86B4D238-F65B-4B82-BE80-00CAC20FA7A9}" presName="child" presStyleLbl="alignAccFollowNode1" presStyleIdx="15" presStyleCnt="16" custScaleY="13920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B49C4B2-D177-49B6-BDDB-8B690F622F63}" type="presOf" srcId="{A71244FA-46CD-460A-8869-145FB1DC8EE8}" destId="{A5E4D3A9-0547-4725-8812-738C7B4B1A0E}" srcOrd="0" destOrd="0" presId="urn:microsoft.com/office/officeart/2005/8/layout/lProcess1"/>
    <dgm:cxn modelId="{971A4147-08EB-4A9A-9F15-E9079A6FDDFA}" type="presOf" srcId="{044E87FE-1ECF-4818-AD46-C35A1D5C6CF8}" destId="{EAA456B4-BE1A-4C50-8866-A021AB3FD88B}" srcOrd="0" destOrd="0" presId="urn:microsoft.com/office/officeart/2005/8/layout/lProcess1"/>
    <dgm:cxn modelId="{C4CB39AE-D12D-469E-973C-87FAD4D167DF}" srcId="{B9B4843D-858D-4EFF-8ADD-6722856585D8}" destId="{844C13AE-8A84-4D37-8822-47429396A0FB}" srcOrd="0" destOrd="0" parTransId="{044E87FE-1ECF-4818-AD46-C35A1D5C6CF8}" sibTransId="{1CDAEC31-C96C-4EAE-AE86-FB10D3CC9382}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C395CD3B-6CAB-43A4-9B56-1446F0174DB4}" type="presOf" srcId="{844C13AE-8A84-4D37-8822-47429396A0FB}" destId="{A77D9F77-0454-4D6B-98FE-88086145B35F}" srcOrd="0" destOrd="0" presId="urn:microsoft.com/office/officeart/2005/8/layout/lProcess1"/>
    <dgm:cxn modelId="{EF22F74F-FD1A-4E31-95EC-8227B5B2A770}" srcId="{C53CC6D8-DEFC-45FD-8207-E1ECCC27EA85}" destId="{4415F1E8-DA5A-491E-8227-BF9FE21700A1}" srcOrd="4" destOrd="0" parTransId="{C1E54544-68DD-44ED-B117-D03F7164B7F7}" sibTransId="{AB916F19-88BB-4A4C-B5F4-3577DF0053C5}"/>
    <dgm:cxn modelId="{0A5A979C-7235-405A-8633-BD296406A9D0}" type="presOf" srcId="{3387A1AF-1EBE-4108-8721-EF183EAF2E1E}" destId="{BB910D0D-241B-4731-8DF5-CBE858D99FA5}" srcOrd="0" destOrd="0" presId="urn:microsoft.com/office/officeart/2005/8/layout/lProcess1"/>
    <dgm:cxn modelId="{D3AC058F-1A9B-4C6D-A0B3-6A25A407A5E9}" type="presOf" srcId="{DF520F37-F52A-43AC-9393-F16B09FCCDE6}" destId="{D93A63A1-2452-41A2-BC42-B4413C7157C8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E335A351-1DC3-41CB-8FAD-39A2C31B1913}" srcId="{4415F1E8-DA5A-491E-8227-BF9FE21700A1}" destId="{30F2AAC2-A2DA-4A3C-949B-06230166176E}" srcOrd="1" destOrd="0" parTransId="{45935DB7-D756-4252-85D3-08C5429F967E}" sibTransId="{C4A3C193-6871-4053-9E20-7C8C1E0C2C90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1058B94-FABE-4FFD-A2D3-378294544DD8}" srcId="{4415F1E8-DA5A-491E-8227-BF9FE21700A1}" destId="{36D621FC-B52F-4B9D-81A3-08070A381C94}" srcOrd="2" destOrd="0" parTransId="{9B068341-FF9E-4A21-ACE6-572FDACA57A0}" sibTransId="{D63FCB5F-4750-4750-A339-FF3954E6FA71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52F22FE1-7EED-45AD-978F-DAD9FD1DCAB4}" type="presOf" srcId="{1CDAEC31-C96C-4EAE-AE86-FB10D3CC9382}" destId="{5345EB1C-3216-4752-9044-63A7EBA43AFB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7D867BCE-FB76-46D6-8D90-175DF7A53B3D}" type="presOf" srcId="{8E92AE7B-6978-459C-94DA-9B5EAE5EA637}" destId="{AFD64CFC-150A-481C-BBB9-1DABF650EEB0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343409C2-50C0-497E-86E2-7DA2471440C5}" type="presOf" srcId="{9B9BBB64-0113-4075-BE7D-FC0A7E217A37}" destId="{AE4FABDB-8DF4-48EE-BA68-CF124E20517E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CA4E29E-B6B4-450F-98D5-7A7279CD9352}" type="presOf" srcId="{1E48EA08-A1A7-447F-8501-C8BD3482AE80}" destId="{254CC8EE-2980-40B9-9468-F9701058E6D8}" srcOrd="0" destOrd="0" presId="urn:microsoft.com/office/officeart/2005/8/layout/lProcess1"/>
    <dgm:cxn modelId="{E0A7DDB0-B542-42CB-9292-091F7E94BF3F}" srcId="{B9B4843D-858D-4EFF-8ADD-6722856585D8}" destId="{9B9BBB64-0113-4075-BE7D-FC0A7E217A37}" srcOrd="1" destOrd="0" parTransId="{9BA880F6-03F9-46B3-8D4D-98A64DF8E404}" sibTransId="{DF520F37-F52A-43AC-9393-F16B09FCCDE6}"/>
    <dgm:cxn modelId="{19F9888F-FCF1-4730-9A29-906975F39188}" srcId="{4415F1E8-DA5A-491E-8227-BF9FE21700A1}" destId="{1E48EA08-A1A7-447F-8501-C8BD3482AE80}" srcOrd="0" destOrd="0" parTransId="{E1C1119E-F416-47ED-8CFB-6DD2AD74EDEB}" sibTransId="{8E92AE7B-6978-459C-94DA-9B5EAE5EA637}"/>
    <dgm:cxn modelId="{ED2C902A-43FB-4B88-87A1-3F461AD23884}" srcId="{C53CC6D8-DEFC-45FD-8207-E1ECCC27EA85}" destId="{820B8CB3-073C-4942-8937-0725078D603C}" srcOrd="6" destOrd="0" parTransId="{0EF9B10B-2E80-4BD4-89FC-77302BB0EA69}" sibTransId="{F6950598-068B-4829-8072-76BC367E2E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C5ACDE9A-E5B2-4365-9164-09D8A29F70BA}" srcId="{B9B4843D-858D-4EFF-8ADD-6722856585D8}" destId="{3387A1AF-1EBE-4108-8721-EF183EAF2E1E}" srcOrd="2" destOrd="0" parTransId="{A65EF6D9-C69E-4F7B-80D1-2A35132A62EF}" sibTransId="{FE3B26DD-8E20-4728-B72B-497B40BBBF89}"/>
    <dgm:cxn modelId="{56BC1AE2-F755-4481-A23F-10B6B19B8E6B}" type="presOf" srcId="{C4A3C193-6871-4053-9E20-7C8C1E0C2C90}" destId="{2375EC10-68F9-4FEB-9611-D9F0E52630E2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5C2672F-88C4-4EF3-80EE-DDFF1FF782F0}" type="presOf" srcId="{4415F1E8-DA5A-491E-8227-BF9FE21700A1}" destId="{22B0AB91-9405-4CAC-AE03-BAB1CF85465C}" srcOrd="0" destOrd="0" presId="urn:microsoft.com/office/officeart/2005/8/layout/lProcess1"/>
    <dgm:cxn modelId="{4C0FCDC2-1B02-4F4D-BD0D-A5F4C9929EB8}" srcId="{820B8CB3-073C-4942-8937-0725078D603C}" destId="{86B4D238-F65B-4B82-BE80-00CAC20FA7A9}" srcOrd="0" destOrd="0" parTransId="{A71244FA-46CD-460A-8869-145FB1DC8EE8}" sibTransId="{416C9396-0F49-4B52-B213-5889D7769E99}"/>
    <dgm:cxn modelId="{A9C2039E-12B4-4D25-9166-2CD8E846B38E}" type="presOf" srcId="{36D621FC-B52F-4B9D-81A3-08070A381C94}" destId="{71372246-FC77-4EF1-AA2C-8EB0106CF23C}" srcOrd="0" destOrd="0" presId="urn:microsoft.com/office/officeart/2005/8/layout/lProcess1"/>
    <dgm:cxn modelId="{CE0F5A49-3CEA-4CFE-99D5-837BF33601DE}" type="presOf" srcId="{B9B4843D-858D-4EFF-8ADD-6722856585D8}" destId="{C2CD01DF-B0AE-4749-BD18-4AD65029A084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76304D4C-69F8-431B-B003-493C0FA15F32}" type="presOf" srcId="{820B8CB3-073C-4942-8937-0725078D603C}" destId="{9918C7D0-AED3-4926-B47E-0D5FD3CC18D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3F446F11-435A-4C35-AE8E-796E6E00E49B}" srcId="{C53CC6D8-DEFC-45FD-8207-E1ECCC27EA85}" destId="{B9B4843D-858D-4EFF-8ADD-6722856585D8}" srcOrd="5" destOrd="0" parTransId="{1DDCC6A6-971A-4B48-A0CB-6F15087F6177}" sibTransId="{D2A0FCBE-9B79-41ED-84F4-AF77B167A0A5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5BA5842C-117D-4426-863E-3D01D2ED281C}" type="presOf" srcId="{30F2AAC2-A2DA-4A3C-949B-06230166176E}" destId="{41266BEA-E141-49CB-A33C-9992087CA0AC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910E42F-A91D-4816-A371-575188BB3A3B}" type="presOf" srcId="{86B4D238-F65B-4B82-BE80-00CAC20FA7A9}" destId="{D680307E-4806-4FCC-9C80-CB2470F2A761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7F715BEC-4A02-4181-A6D1-61008DB73D4C}" type="presOf" srcId="{E1C1119E-F416-47ED-8CFB-6DD2AD74EDEB}" destId="{7E98B539-DDD3-483A-A6DD-7640F8E4CC3C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AB9FEA95-A0F9-4D81-97D0-5176798E33F1}" type="presParOf" srcId="{22D8E0AF-322E-4A8E-BC3C-6E9E9A51F58F}" destId="{3C759E7E-E3F5-4DE0-AB38-DF830D1C8D67}" srcOrd="7" destOrd="0" presId="urn:microsoft.com/office/officeart/2005/8/layout/lProcess1"/>
    <dgm:cxn modelId="{7B345AAD-F1D9-415A-8DB7-69330A80EED1}" type="presParOf" srcId="{22D8E0AF-322E-4A8E-BC3C-6E9E9A51F58F}" destId="{27E758C9-2B97-425E-B789-816516163E6A}" srcOrd="8" destOrd="0" presId="urn:microsoft.com/office/officeart/2005/8/layout/lProcess1"/>
    <dgm:cxn modelId="{F0B996C4-A727-4CF5-950E-5A98D8619687}" type="presParOf" srcId="{27E758C9-2B97-425E-B789-816516163E6A}" destId="{22B0AB91-9405-4CAC-AE03-BAB1CF85465C}" srcOrd="0" destOrd="0" presId="urn:microsoft.com/office/officeart/2005/8/layout/lProcess1"/>
    <dgm:cxn modelId="{F8156C61-E6EE-48CE-AB4E-135DFB09774D}" type="presParOf" srcId="{27E758C9-2B97-425E-B789-816516163E6A}" destId="{7E98B539-DDD3-483A-A6DD-7640F8E4CC3C}" srcOrd="1" destOrd="0" presId="urn:microsoft.com/office/officeart/2005/8/layout/lProcess1"/>
    <dgm:cxn modelId="{44F86475-0E61-4550-B191-C5610ACCE796}" type="presParOf" srcId="{27E758C9-2B97-425E-B789-816516163E6A}" destId="{254CC8EE-2980-40B9-9468-F9701058E6D8}" srcOrd="2" destOrd="0" presId="urn:microsoft.com/office/officeart/2005/8/layout/lProcess1"/>
    <dgm:cxn modelId="{ACD1D002-2073-4605-ACDB-9F09531B7B25}" type="presParOf" srcId="{27E758C9-2B97-425E-B789-816516163E6A}" destId="{AFD64CFC-150A-481C-BBB9-1DABF650EEB0}" srcOrd="3" destOrd="0" presId="urn:microsoft.com/office/officeart/2005/8/layout/lProcess1"/>
    <dgm:cxn modelId="{642993E1-64F0-4C7A-B993-00573031D12C}" type="presParOf" srcId="{27E758C9-2B97-425E-B789-816516163E6A}" destId="{41266BEA-E141-49CB-A33C-9992087CA0AC}" srcOrd="4" destOrd="0" presId="urn:microsoft.com/office/officeart/2005/8/layout/lProcess1"/>
    <dgm:cxn modelId="{E8AB602C-4DB0-4912-A26F-A73577B03999}" type="presParOf" srcId="{27E758C9-2B97-425E-B789-816516163E6A}" destId="{2375EC10-68F9-4FEB-9611-D9F0E52630E2}" srcOrd="5" destOrd="0" presId="urn:microsoft.com/office/officeart/2005/8/layout/lProcess1"/>
    <dgm:cxn modelId="{49524862-5946-450E-BDEB-049073FAFA92}" type="presParOf" srcId="{27E758C9-2B97-425E-B789-816516163E6A}" destId="{71372246-FC77-4EF1-AA2C-8EB0106CF23C}" srcOrd="6" destOrd="0" presId="urn:microsoft.com/office/officeart/2005/8/layout/lProcess1"/>
    <dgm:cxn modelId="{54C51EF5-738F-48E5-98B2-FC7EBA1AD295}" type="presParOf" srcId="{22D8E0AF-322E-4A8E-BC3C-6E9E9A51F58F}" destId="{F54F4298-96EB-4FEB-A62E-B0B660E94F7C}" srcOrd="9" destOrd="0" presId="urn:microsoft.com/office/officeart/2005/8/layout/lProcess1"/>
    <dgm:cxn modelId="{6529A6B0-09A4-4B01-98ED-E033924AC86D}" type="presParOf" srcId="{22D8E0AF-322E-4A8E-BC3C-6E9E9A51F58F}" destId="{057674EF-FAC5-461E-B4E7-BBB797384D31}" srcOrd="10" destOrd="0" presId="urn:microsoft.com/office/officeart/2005/8/layout/lProcess1"/>
    <dgm:cxn modelId="{8F52E1BB-6371-4833-8B27-00F071CDBAD2}" type="presParOf" srcId="{057674EF-FAC5-461E-B4E7-BBB797384D31}" destId="{C2CD01DF-B0AE-4749-BD18-4AD65029A084}" srcOrd="0" destOrd="0" presId="urn:microsoft.com/office/officeart/2005/8/layout/lProcess1"/>
    <dgm:cxn modelId="{E7DF2FB8-2B6D-4B1B-BE6F-7F4A7CC3E91F}" type="presParOf" srcId="{057674EF-FAC5-461E-B4E7-BBB797384D31}" destId="{EAA456B4-BE1A-4C50-8866-A021AB3FD88B}" srcOrd="1" destOrd="0" presId="urn:microsoft.com/office/officeart/2005/8/layout/lProcess1"/>
    <dgm:cxn modelId="{B5EDC4D8-84AF-41BC-9C68-EF6254C3E21B}" type="presParOf" srcId="{057674EF-FAC5-461E-B4E7-BBB797384D31}" destId="{A77D9F77-0454-4D6B-98FE-88086145B35F}" srcOrd="2" destOrd="0" presId="urn:microsoft.com/office/officeart/2005/8/layout/lProcess1"/>
    <dgm:cxn modelId="{F9C942CD-8DA9-43C4-8599-8126DC430D63}" type="presParOf" srcId="{057674EF-FAC5-461E-B4E7-BBB797384D31}" destId="{5345EB1C-3216-4752-9044-63A7EBA43AFB}" srcOrd="3" destOrd="0" presId="urn:microsoft.com/office/officeart/2005/8/layout/lProcess1"/>
    <dgm:cxn modelId="{5239AC99-EB12-4485-9CD9-340241073ADC}" type="presParOf" srcId="{057674EF-FAC5-461E-B4E7-BBB797384D31}" destId="{AE4FABDB-8DF4-48EE-BA68-CF124E20517E}" srcOrd="4" destOrd="0" presId="urn:microsoft.com/office/officeart/2005/8/layout/lProcess1"/>
    <dgm:cxn modelId="{BC63D409-B667-4C28-9416-55163CC2568F}" type="presParOf" srcId="{057674EF-FAC5-461E-B4E7-BBB797384D31}" destId="{D93A63A1-2452-41A2-BC42-B4413C7157C8}" srcOrd="5" destOrd="0" presId="urn:microsoft.com/office/officeart/2005/8/layout/lProcess1"/>
    <dgm:cxn modelId="{E7FA2136-3F61-4424-AB73-824BDFEA4B65}" type="presParOf" srcId="{057674EF-FAC5-461E-B4E7-BBB797384D31}" destId="{BB910D0D-241B-4731-8DF5-CBE858D99FA5}" srcOrd="6" destOrd="0" presId="urn:microsoft.com/office/officeart/2005/8/layout/lProcess1"/>
    <dgm:cxn modelId="{2B3D96D3-0F63-4AF2-8F24-A3155CE19AF9}" type="presParOf" srcId="{22D8E0AF-322E-4A8E-BC3C-6E9E9A51F58F}" destId="{08B9D6C2-9617-4973-BA95-FBAF8F8D2A74}" srcOrd="11" destOrd="0" presId="urn:microsoft.com/office/officeart/2005/8/layout/lProcess1"/>
    <dgm:cxn modelId="{29284F51-F2BE-403B-927E-16029C1D41F4}" type="presParOf" srcId="{22D8E0AF-322E-4A8E-BC3C-6E9E9A51F58F}" destId="{EA17D68A-D1C1-4C61-9C15-13B27E12B2A0}" srcOrd="12" destOrd="0" presId="urn:microsoft.com/office/officeart/2005/8/layout/lProcess1"/>
    <dgm:cxn modelId="{368C5D83-85F5-4469-8E07-126ECCE3DFAE}" type="presParOf" srcId="{EA17D68A-D1C1-4C61-9C15-13B27E12B2A0}" destId="{9918C7D0-AED3-4926-B47E-0D5FD3CC18D7}" srcOrd="0" destOrd="0" presId="urn:microsoft.com/office/officeart/2005/8/layout/lProcess1"/>
    <dgm:cxn modelId="{AAA1A412-2684-479A-A1A6-B0D77792ED8E}" type="presParOf" srcId="{EA17D68A-D1C1-4C61-9C15-13B27E12B2A0}" destId="{A5E4D3A9-0547-4725-8812-738C7B4B1A0E}" srcOrd="1" destOrd="0" presId="urn:microsoft.com/office/officeart/2005/8/layout/lProcess1"/>
    <dgm:cxn modelId="{B7886DD8-6233-4FCC-A4A0-CB6A4F0B3B53}" type="presParOf" srcId="{EA17D68A-D1C1-4C61-9C15-13B27E12B2A0}" destId="{D680307E-4806-4FCC-9C80-CB2470F2A76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134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04.03-18.03</a:t>
          </a:r>
          <a:endParaRPr lang="en-US" sz="2000" kern="1200" dirty="0"/>
        </a:p>
      </dsp:txBody>
      <dsp:txXfrm>
        <a:off x="12106" y="589523"/>
        <a:ext cx="1447691" cy="345785"/>
      </dsp:txXfrm>
    </dsp:sp>
    <dsp:sp modelId="{1B1F80F4-E9A5-4A99-A630-6548067B7CB5}">
      <dsp:nvSpPr>
        <dsp:cNvPr id="0" name=""/>
        <dsp:cNvSpPr/>
      </dsp:nvSpPr>
      <dsp:spPr>
        <a:xfrm rot="5400000">
          <a:off x="703812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34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GUI</a:t>
          </a:r>
          <a:endParaRPr lang="en-US" sz="1100" kern="1200" dirty="0"/>
        </a:p>
      </dsp:txBody>
      <dsp:txXfrm>
        <a:off x="12106" y="1085381"/>
        <a:ext cx="1447691" cy="345785"/>
      </dsp:txXfrm>
    </dsp:sp>
    <dsp:sp modelId="{7CAEA63C-96B5-40D4-900F-409598FDB0C1}">
      <dsp:nvSpPr>
        <dsp:cNvPr id="0" name=""/>
        <dsp:cNvSpPr/>
      </dsp:nvSpPr>
      <dsp:spPr>
        <a:xfrm rot="5400000">
          <a:off x="703812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348" y="1570480"/>
          <a:ext cx="1469207" cy="6535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losowania liczb</a:t>
          </a:r>
          <a:endParaRPr lang="en-US" sz="1100" kern="1200" dirty="0"/>
        </a:p>
      </dsp:txBody>
      <dsp:txXfrm>
        <a:off x="20490" y="1589622"/>
        <a:ext cx="1430923" cy="615285"/>
      </dsp:txXfrm>
    </dsp:sp>
    <dsp:sp modelId="{09ADE9CE-20B7-4A4E-BED6-D56E4ED1D855}">
      <dsp:nvSpPr>
        <dsp:cNvPr id="0" name=""/>
        <dsp:cNvSpPr/>
      </dsp:nvSpPr>
      <dsp:spPr>
        <a:xfrm>
          <a:off x="167624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18.03-01.04</a:t>
          </a:r>
          <a:endParaRPr lang="en-US" sz="2000" kern="1200" dirty="0"/>
        </a:p>
      </dsp:txBody>
      <dsp:txXfrm>
        <a:off x="1687002" y="589523"/>
        <a:ext cx="1447691" cy="345785"/>
      </dsp:txXfrm>
    </dsp:sp>
    <dsp:sp modelId="{C8CE6287-76AA-46C4-B478-0F9183DE6118}">
      <dsp:nvSpPr>
        <dsp:cNvPr id="0" name=""/>
        <dsp:cNvSpPr/>
      </dsp:nvSpPr>
      <dsp:spPr>
        <a:xfrm rot="5400000">
          <a:off x="2378708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676244" y="1074623"/>
          <a:ext cx="1469207" cy="106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Utworzenie fragmentu do pobierania danych od użytkownika</a:t>
          </a:r>
          <a:endParaRPr lang="en-US" sz="1100" kern="1200" dirty="0"/>
        </a:p>
      </dsp:txBody>
      <dsp:txXfrm>
        <a:off x="1707560" y="1105939"/>
        <a:ext cx="1406575" cy="1006587"/>
      </dsp:txXfrm>
    </dsp:sp>
    <dsp:sp modelId="{DDA5CBC7-AA05-481A-A03A-3964C1BBBB5A}">
      <dsp:nvSpPr>
        <dsp:cNvPr id="0" name=""/>
        <dsp:cNvSpPr/>
      </dsp:nvSpPr>
      <dsp:spPr>
        <a:xfrm rot="5400000">
          <a:off x="2378708" y="2175981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676244" y="2272397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Pokazywanie danych na wykresie</a:t>
          </a:r>
          <a:endParaRPr lang="en-US" sz="1100" kern="1200" dirty="0"/>
        </a:p>
      </dsp:txBody>
      <dsp:txXfrm>
        <a:off x="1695918" y="2292071"/>
        <a:ext cx="1429859" cy="632384"/>
      </dsp:txXfrm>
    </dsp:sp>
    <dsp:sp modelId="{E7F7C4A8-2F3A-49BA-B2E4-CF48FCA5D8D8}">
      <dsp:nvSpPr>
        <dsp:cNvPr id="0" name=""/>
        <dsp:cNvSpPr/>
      </dsp:nvSpPr>
      <dsp:spPr>
        <a:xfrm rot="5400000">
          <a:off x="2378708" y="2976269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676244" y="3072685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Dokończenie fukcjonalności danych losowych</a:t>
          </a:r>
          <a:endParaRPr lang="en-US" sz="1100" kern="1200" dirty="0"/>
        </a:p>
      </dsp:txBody>
      <dsp:txXfrm>
        <a:off x="1695918" y="3092359"/>
        <a:ext cx="1429859" cy="632384"/>
      </dsp:txXfrm>
    </dsp:sp>
    <dsp:sp modelId="{67971461-EE07-4B5E-A0C3-A166C6559682}">
      <dsp:nvSpPr>
        <dsp:cNvPr id="0" name=""/>
        <dsp:cNvSpPr/>
      </dsp:nvSpPr>
      <dsp:spPr>
        <a:xfrm>
          <a:off x="3351140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01.04-22.04</a:t>
          </a:r>
          <a:endParaRPr lang="en-US" sz="2000" kern="1200" dirty="0"/>
        </a:p>
      </dsp:txBody>
      <dsp:txXfrm>
        <a:off x="3361898" y="589523"/>
        <a:ext cx="1447691" cy="345785"/>
      </dsp:txXfrm>
    </dsp:sp>
    <dsp:sp modelId="{BF9CEF10-4726-4D20-AC2F-85DE706D0D00}">
      <dsp:nvSpPr>
        <dsp:cNvPr id="0" name=""/>
        <dsp:cNvSpPr/>
      </dsp:nvSpPr>
      <dsp:spPr>
        <a:xfrm rot="5400000">
          <a:off x="4053605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351140" y="1074623"/>
          <a:ext cx="1469207" cy="6553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Impementacja przynajmniej 3 algorytmów </a:t>
          </a:r>
          <a:endParaRPr lang="en-US" sz="1100" kern="1200" dirty="0"/>
        </a:p>
      </dsp:txBody>
      <dsp:txXfrm>
        <a:off x="3370334" y="1093817"/>
        <a:ext cx="1430819" cy="616944"/>
      </dsp:txXfrm>
    </dsp:sp>
    <dsp:sp modelId="{0C1CAC8B-CC80-49DA-9707-021AB163C55F}">
      <dsp:nvSpPr>
        <dsp:cNvPr id="0" name=""/>
        <dsp:cNvSpPr/>
      </dsp:nvSpPr>
      <dsp:spPr>
        <a:xfrm rot="5400000">
          <a:off x="4053605" y="1762094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351140" y="1858511"/>
          <a:ext cx="1469207" cy="5241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3366493" y="1873864"/>
        <a:ext cx="1438501" cy="493485"/>
      </dsp:txXfrm>
    </dsp:sp>
    <dsp:sp modelId="{DA50ACFD-2722-4D29-B376-5CF3C8F3EB41}">
      <dsp:nvSpPr>
        <dsp:cNvPr id="0" name=""/>
        <dsp:cNvSpPr/>
      </dsp:nvSpPr>
      <dsp:spPr>
        <a:xfrm>
          <a:off x="5026036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22.04-13.05</a:t>
          </a:r>
          <a:endParaRPr lang="en-US" sz="2000" kern="1200" dirty="0"/>
        </a:p>
      </dsp:txBody>
      <dsp:txXfrm>
        <a:off x="5036794" y="589523"/>
        <a:ext cx="1447691" cy="345785"/>
      </dsp:txXfrm>
    </dsp:sp>
    <dsp:sp modelId="{E31C91BC-3A8F-4AC7-8DBF-330AFF31351C}">
      <dsp:nvSpPr>
        <dsp:cNvPr id="0" name=""/>
        <dsp:cNvSpPr/>
      </dsp:nvSpPr>
      <dsp:spPr>
        <a:xfrm rot="5400000">
          <a:off x="5728501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026036" y="1074623"/>
          <a:ext cx="1469207" cy="5077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Implementacja kolejnych algorytmów</a:t>
          </a:r>
          <a:endParaRPr lang="en-US" sz="1100" kern="1200" dirty="0"/>
        </a:p>
      </dsp:txBody>
      <dsp:txXfrm>
        <a:off x="5040909" y="1089496"/>
        <a:ext cx="1439461" cy="478045"/>
      </dsp:txXfrm>
    </dsp:sp>
    <dsp:sp modelId="{DF54C50F-225E-47E8-9EC4-AAA209AD28CA}">
      <dsp:nvSpPr>
        <dsp:cNvPr id="0" name=""/>
        <dsp:cNvSpPr/>
      </dsp:nvSpPr>
      <dsp:spPr>
        <a:xfrm rot="5400000">
          <a:off x="5728501" y="1614552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026036" y="1710969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5041389" y="1726322"/>
        <a:ext cx="1438501" cy="493481"/>
      </dsp:txXfrm>
    </dsp:sp>
    <dsp:sp modelId="{22B0AB91-9405-4CAC-AE03-BAB1CF85465C}">
      <dsp:nvSpPr>
        <dsp:cNvPr id="0" name=""/>
        <dsp:cNvSpPr/>
      </dsp:nvSpPr>
      <dsp:spPr>
        <a:xfrm>
          <a:off x="6696745" y="576064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13.05-03.06</a:t>
          </a:r>
          <a:endParaRPr lang="en-US" sz="2000" kern="1200" dirty="0"/>
        </a:p>
      </dsp:txBody>
      <dsp:txXfrm>
        <a:off x="6707503" y="586822"/>
        <a:ext cx="1447691" cy="345785"/>
      </dsp:txXfrm>
    </dsp:sp>
    <dsp:sp modelId="{7E98B539-DDD3-483A-A6DD-7640F8E4CC3C}">
      <dsp:nvSpPr>
        <dsp:cNvPr id="0" name=""/>
        <dsp:cNvSpPr/>
      </dsp:nvSpPr>
      <dsp:spPr>
        <a:xfrm rot="5383200">
          <a:off x="7399752" y="976855"/>
          <a:ext cx="65629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CC8EE-2980-40B9-9468-F9701058E6D8}">
      <dsp:nvSpPr>
        <dsp:cNvPr id="0" name=""/>
        <dsp:cNvSpPr/>
      </dsp:nvSpPr>
      <dsp:spPr>
        <a:xfrm>
          <a:off x="6700932" y="1074623"/>
          <a:ext cx="1469207" cy="108385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dodatkowych wizualizacji jak całkowanie lub szykanie miejsc zerowych funkcji  </a:t>
          </a:r>
          <a:endParaRPr lang="en-US" sz="1100" kern="1200" dirty="0"/>
        </a:p>
      </dsp:txBody>
      <dsp:txXfrm>
        <a:off x="6732677" y="1106368"/>
        <a:ext cx="1405717" cy="1020366"/>
      </dsp:txXfrm>
    </dsp:sp>
    <dsp:sp modelId="{AFD64CFC-150A-481C-BBB9-1DABF650EEB0}">
      <dsp:nvSpPr>
        <dsp:cNvPr id="0" name=""/>
        <dsp:cNvSpPr/>
      </dsp:nvSpPr>
      <dsp:spPr>
        <a:xfrm rot="5400000">
          <a:off x="7403397" y="2190618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66BEA-E141-49CB-A33C-9992087CA0AC}">
      <dsp:nvSpPr>
        <dsp:cNvPr id="0" name=""/>
        <dsp:cNvSpPr/>
      </dsp:nvSpPr>
      <dsp:spPr>
        <a:xfrm>
          <a:off x="6700932" y="2287034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6716285" y="2302387"/>
        <a:ext cx="1438501" cy="493481"/>
      </dsp:txXfrm>
    </dsp:sp>
    <dsp:sp modelId="{2375EC10-68F9-4FEB-9611-D9F0E52630E2}">
      <dsp:nvSpPr>
        <dsp:cNvPr id="0" name=""/>
        <dsp:cNvSpPr/>
      </dsp:nvSpPr>
      <dsp:spPr>
        <a:xfrm rot="5400000">
          <a:off x="7403397" y="2843361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372246-FC77-4EF1-AA2C-8EB0106CF23C}">
      <dsp:nvSpPr>
        <dsp:cNvPr id="0" name=""/>
        <dsp:cNvSpPr/>
      </dsp:nvSpPr>
      <dsp:spPr>
        <a:xfrm>
          <a:off x="6700932" y="2939777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Dodanie kolejnych algorytmów</a:t>
          </a:r>
          <a:endParaRPr lang="pl-PL" sz="1100" kern="1200" dirty="0"/>
        </a:p>
      </dsp:txBody>
      <dsp:txXfrm>
        <a:off x="6711690" y="2950535"/>
        <a:ext cx="1447691" cy="345785"/>
      </dsp:txXfrm>
    </dsp:sp>
    <dsp:sp modelId="{C2CD01DF-B0AE-4749-BD18-4AD65029A084}">
      <dsp:nvSpPr>
        <dsp:cNvPr id="0" name=""/>
        <dsp:cNvSpPr/>
      </dsp:nvSpPr>
      <dsp:spPr>
        <a:xfrm>
          <a:off x="837582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03.06-16.06</a:t>
          </a:r>
          <a:endParaRPr lang="en-US" sz="2000" kern="1200" dirty="0"/>
        </a:p>
      </dsp:txBody>
      <dsp:txXfrm>
        <a:off x="8386586" y="589523"/>
        <a:ext cx="1447691" cy="345785"/>
      </dsp:txXfrm>
    </dsp:sp>
    <dsp:sp modelId="{EAA456B4-BE1A-4C50-8866-A021AB3FD88B}">
      <dsp:nvSpPr>
        <dsp:cNvPr id="0" name=""/>
        <dsp:cNvSpPr/>
      </dsp:nvSpPr>
      <dsp:spPr>
        <a:xfrm rot="5400000">
          <a:off x="9078293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D9F77-0454-4D6B-98FE-88086145B35F}">
      <dsp:nvSpPr>
        <dsp:cNvPr id="0" name=""/>
        <dsp:cNvSpPr/>
      </dsp:nvSpPr>
      <dsp:spPr>
        <a:xfrm>
          <a:off x="837582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Dokończenie projektu</a:t>
          </a:r>
          <a:endParaRPr lang="en-US" sz="1100" kern="1200" dirty="0"/>
        </a:p>
      </dsp:txBody>
      <dsp:txXfrm>
        <a:off x="8386586" y="1085381"/>
        <a:ext cx="1447691" cy="345785"/>
      </dsp:txXfrm>
    </dsp:sp>
    <dsp:sp modelId="{5345EB1C-3216-4752-9044-63A7EBA43AFB}">
      <dsp:nvSpPr>
        <dsp:cNvPr id="0" name=""/>
        <dsp:cNvSpPr/>
      </dsp:nvSpPr>
      <dsp:spPr>
        <a:xfrm rot="5400000">
          <a:off x="9078293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FABDB-8DF4-48EE-BA68-CF124E20517E}">
      <dsp:nvSpPr>
        <dsp:cNvPr id="0" name=""/>
        <dsp:cNvSpPr/>
      </dsp:nvSpPr>
      <dsp:spPr>
        <a:xfrm>
          <a:off x="8375828" y="1570480"/>
          <a:ext cx="1469207" cy="509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raportu z projektu</a:t>
          </a:r>
          <a:endParaRPr lang="en-US" sz="1100" kern="1200" dirty="0"/>
        </a:p>
      </dsp:txBody>
      <dsp:txXfrm>
        <a:off x="8390752" y="1585404"/>
        <a:ext cx="1439359" cy="479706"/>
      </dsp:txXfrm>
    </dsp:sp>
    <dsp:sp modelId="{D93A63A1-2452-41A2-BC42-B4413C7157C8}">
      <dsp:nvSpPr>
        <dsp:cNvPr id="0" name=""/>
        <dsp:cNvSpPr/>
      </dsp:nvSpPr>
      <dsp:spPr>
        <a:xfrm rot="5400000">
          <a:off x="9078293" y="211217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10D0D-241B-4731-8DF5-CBE858D99FA5}">
      <dsp:nvSpPr>
        <dsp:cNvPr id="0" name=""/>
        <dsp:cNvSpPr/>
      </dsp:nvSpPr>
      <dsp:spPr>
        <a:xfrm>
          <a:off x="8375828" y="2208590"/>
          <a:ext cx="1469207" cy="5441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Dodanie dodatkowych informacji o algorytmach</a:t>
          </a:r>
          <a:endParaRPr lang="pl-PL" sz="1100" kern="1200" dirty="0"/>
        </a:p>
      </dsp:txBody>
      <dsp:txXfrm>
        <a:off x="8391765" y="2224527"/>
        <a:ext cx="1437333" cy="512239"/>
      </dsp:txXfrm>
    </dsp:sp>
    <dsp:sp modelId="{9918C7D0-AED3-4926-B47E-0D5FD3CC18D7}">
      <dsp:nvSpPr>
        <dsp:cNvPr id="0" name=""/>
        <dsp:cNvSpPr/>
      </dsp:nvSpPr>
      <dsp:spPr>
        <a:xfrm>
          <a:off x="1005072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17.06</a:t>
          </a:r>
          <a:endParaRPr lang="en-US" sz="2000" kern="1200" dirty="0"/>
        </a:p>
      </dsp:txBody>
      <dsp:txXfrm>
        <a:off x="10061482" y="589523"/>
        <a:ext cx="1447691" cy="345785"/>
      </dsp:txXfrm>
    </dsp:sp>
    <dsp:sp modelId="{A5E4D3A9-0547-4725-8812-738C7B4B1A0E}">
      <dsp:nvSpPr>
        <dsp:cNvPr id="0" name=""/>
        <dsp:cNvSpPr/>
      </dsp:nvSpPr>
      <dsp:spPr>
        <a:xfrm rot="5400000">
          <a:off x="10753189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0307E-4806-4FCC-9C80-CB2470F2A761}">
      <dsp:nvSpPr>
        <dsp:cNvPr id="0" name=""/>
        <dsp:cNvSpPr/>
      </dsp:nvSpPr>
      <dsp:spPr>
        <a:xfrm>
          <a:off x="10050724" y="1074623"/>
          <a:ext cx="1469207" cy="5113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Prezentacja projektu</a:t>
          </a:r>
          <a:endParaRPr lang="en-US" sz="1100" kern="1200" dirty="0"/>
        </a:p>
      </dsp:txBody>
      <dsp:txXfrm>
        <a:off x="10065700" y="1089599"/>
        <a:ext cx="1439255" cy="48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EAACC0-1D53-4937-B5B6-943F5B649E78}" type="datetime1">
              <a:rPr lang="pl-PL" smtClean="0"/>
              <a:pPr algn="r" rtl="0"/>
              <a:t>17.06.2021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F62D56D-93BF-446C-92F8-B7649CF0BD83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7" name="Prostokąt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4B9ED1-4439-42B8-936D-418068E91386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133A6D-75FE-41DC-B308-29A4C2F31980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312A1-8AF5-4F8F-B86E-E0090837DDFA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B9C52F-2583-481C-BF55-6C7B8AC0CEC7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3BDCA2-0C18-4F7A-9EEA-05E901DAF6E5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152542-C316-4755-9C00-E51BDA55B993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A7B18-3145-41D6-B7B5-1DA59129EFA4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9F2AC-271F-4D73-96D9-9D8FC4E5FC27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7A9A2-F64B-4B8D-A7C0-2D27CFBDFC65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FBC864A-9C2E-4E43-ACD2-5538C33972C8}" type="datetime1">
              <a:rPr lang="pl-PL" smtClean="0"/>
              <a:pPr/>
              <a:t>17.06.2021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Indywidualny projekt programistyczny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Prezentacja projektu </a:t>
            </a:r>
          </a:p>
          <a:p>
            <a:pPr rtl="0"/>
            <a:r>
              <a:rPr lang="pl-PL" dirty="0" smtClean="0"/>
              <a:t>Sebastian Mielczarek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Wizualizacje algorytmów sortujących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 smtClean="0"/>
              <a:t>Program </a:t>
            </a:r>
            <a:r>
              <a:rPr lang="pl-PL" dirty="0" smtClean="0"/>
              <a:t>posiada 9 najpopularniejszych oraz moim </a:t>
            </a:r>
            <a:r>
              <a:rPr lang="pl-PL" dirty="0" smtClean="0"/>
              <a:t>zdaniem najciekawszych algorytmów do wyboru z </a:t>
            </a:r>
            <a:r>
              <a:rPr lang="pl-PL" dirty="0" smtClean="0"/>
              <a:t>listy,</a:t>
            </a:r>
            <a:endParaRPr lang="pl-PL" dirty="0" smtClean="0"/>
          </a:p>
          <a:p>
            <a:pPr rtl="0"/>
            <a:r>
              <a:rPr lang="pl-PL" dirty="0" smtClean="0"/>
              <a:t>Dane do posortowania </a:t>
            </a:r>
            <a:r>
              <a:rPr lang="pl-PL" dirty="0" smtClean="0"/>
              <a:t>tworzą </a:t>
            </a:r>
            <a:r>
              <a:rPr lang="pl-PL" dirty="0" smtClean="0"/>
              <a:t>się losowo lecz </a:t>
            </a:r>
            <a:r>
              <a:rPr lang="pl-PL" dirty="0" smtClean="0"/>
              <a:t>jest też możliwość dodania własnych danych z pliku txt</a:t>
            </a:r>
            <a:endParaRPr lang="pl-PL" dirty="0"/>
          </a:p>
          <a:p>
            <a:pPr rtl="0"/>
            <a:r>
              <a:rPr lang="pl-PL" dirty="0" smtClean="0"/>
              <a:t>Istnieje możliwość sterowania prędkością sortowania aby lepiej przyjrzeć się działaniu algorytmu</a:t>
            </a:r>
            <a:r>
              <a:rPr lang="pl-PL" dirty="0" smtClean="0"/>
              <a:t>,</a:t>
            </a:r>
            <a:endParaRPr lang="pl-PL" dirty="0" smtClean="0"/>
          </a:p>
          <a:p>
            <a:pPr rtl="0"/>
            <a:r>
              <a:rPr lang="pl-PL" dirty="0" smtClean="0"/>
              <a:t>Dane które są losowane można ograniczyć w zakresach minimalna – maksymalna wartość oraz można ustawić rozmiar tablicy z danymi,</a:t>
            </a:r>
          </a:p>
          <a:p>
            <a:pPr rtl="0"/>
            <a:r>
              <a:rPr lang="pl-PL" dirty="0" smtClean="0"/>
              <a:t>Istnieje zakładka z opisem oraz cechami wszystkich algorytmów</a:t>
            </a:r>
            <a:r>
              <a:rPr lang="pl-PL" dirty="0" smtClean="0"/>
              <a:t> </a:t>
            </a:r>
            <a:endParaRPr lang="pl-PL" dirty="0" smtClean="0"/>
          </a:p>
          <a:p>
            <a:pPr marL="0" indent="0" rtl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Wygląd aplikacji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669"/>
            <a:ext cx="5734050" cy="4114800"/>
          </a:xfrm>
          <a:prstGeom prst="rect">
            <a:avLst/>
          </a:prstGeom>
        </p:spPr>
      </p:pic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126571"/>
            <a:ext cx="5477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507360" y="5229200"/>
            <a:ext cx="1177280" cy="93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main.py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8184232" y="3717685"/>
            <a:ext cx="2376264" cy="93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  <a:r>
              <a:rPr lang="pl-PL" dirty="0" smtClean="0"/>
              <a:t>lghoritms_base.py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5267908" y="1956291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r>
              <a:rPr lang="pl-PL" dirty="0" smtClean="0"/>
              <a:t>rawing.py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2279576" y="3716538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colors.py</a:t>
            </a:r>
            <a:endParaRPr lang="pl-PL" dirty="0"/>
          </a:p>
        </p:txBody>
      </p:sp>
      <p:cxnSp>
        <p:nvCxnSpPr>
          <p:cNvPr id="38" name="Łącznik łamany 37"/>
          <p:cNvCxnSpPr>
            <a:stCxn id="7" idx="2"/>
            <a:endCxn id="6" idx="3"/>
          </p:cNvCxnSpPr>
          <p:nvPr/>
        </p:nvCxnSpPr>
        <p:spPr>
          <a:xfrm rot="5400000">
            <a:off x="7508392" y="3831183"/>
            <a:ext cx="1040221" cy="26877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łamany 44"/>
          <p:cNvCxnSpPr>
            <a:stCxn id="9" idx="0"/>
            <a:endCxn id="8" idx="1"/>
          </p:cNvCxnSpPr>
          <p:nvPr/>
        </p:nvCxnSpPr>
        <p:spPr>
          <a:xfrm rot="5400000" flipH="1" flipV="1">
            <a:off x="3505687" y="1954317"/>
            <a:ext cx="1292195" cy="223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łamany 48"/>
          <p:cNvCxnSpPr>
            <a:stCxn id="9" idx="2"/>
            <a:endCxn id="6" idx="1"/>
          </p:cNvCxnSpPr>
          <p:nvPr/>
        </p:nvCxnSpPr>
        <p:spPr>
          <a:xfrm rot="16200000" flipH="1">
            <a:off x="3750253" y="3938049"/>
            <a:ext cx="1042514" cy="2471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/>
          <p:cNvCxnSpPr>
            <a:stCxn id="9" idx="3"/>
            <a:endCxn id="7" idx="1"/>
          </p:cNvCxnSpPr>
          <p:nvPr/>
        </p:nvCxnSpPr>
        <p:spPr>
          <a:xfrm>
            <a:off x="3791744" y="4184590"/>
            <a:ext cx="4392488" cy="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>
            <a:stCxn id="8" idx="2"/>
            <a:endCxn id="6" idx="0"/>
          </p:cNvCxnSpPr>
          <p:nvPr/>
        </p:nvCxnSpPr>
        <p:spPr>
          <a:xfrm>
            <a:off x="6096000" y="2892395"/>
            <a:ext cx="0" cy="2336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979512"/>
          </a:xfrm>
        </p:spPr>
        <p:txBody>
          <a:bodyPr rtlCol="0"/>
          <a:lstStyle/>
          <a:p>
            <a:pPr rtl="0"/>
            <a:r>
              <a:rPr lang="pl-PL" dirty="0" smtClean="0"/>
              <a:t>Harmonogram</a:t>
            </a:r>
            <a:endParaRPr lang="pl-PL" dirty="0"/>
          </a:p>
        </p:txBody>
      </p:sp>
      <p:graphicFrame>
        <p:nvGraphicFramePr>
          <p:cNvPr id="9" name="Zawartość — symbol zastępczy 8" descr="Lista procesó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555671"/>
              </p:ext>
            </p:extLst>
          </p:nvPr>
        </p:nvGraphicFramePr>
        <p:xfrm>
          <a:off x="335360" y="1772816"/>
          <a:ext cx="11521280" cy="432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Łącznik prosty 3"/>
          <p:cNvCxnSpPr/>
          <p:nvPr/>
        </p:nvCxnSpPr>
        <p:spPr>
          <a:xfrm>
            <a:off x="6960096" y="2780928"/>
            <a:ext cx="1656184" cy="122413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H="1">
            <a:off x="6960096" y="2852936"/>
            <a:ext cx="1584176" cy="1152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Prezentacja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83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ka — komputer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6_TF02901026_TF02901026.potx" id="{EAA4ACA1-70B6-4F17-B19F-2B72E04C190B}" vid="{2BEFF557-8F9B-4C1A-B64E-AA7B43111D24}"/>
    </a:ext>
  </a:extLst>
</a:theme>
</file>

<file path=ppt/theme/theme2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4873beb7-5857-4685-be1f-d57550cc96cc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technologią i biznesem z obwodem elektrycznym (panoramiczna)</Template>
  <TotalTime>0</TotalTime>
  <Words>169</Words>
  <Application>Microsoft Office PowerPoint</Application>
  <PresentationFormat>Panoramiczny</PresentationFormat>
  <Paragraphs>40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Technika — komputer 16:9</vt:lpstr>
      <vt:lpstr>Indywidualny projekt programistyczny</vt:lpstr>
      <vt:lpstr>Wizualizacje algorytmów sortujących</vt:lpstr>
      <vt:lpstr>Wygląd aplikacji </vt:lpstr>
      <vt:lpstr>Struktura projektu</vt:lpstr>
      <vt:lpstr>Harmonogram</vt:lpstr>
      <vt:lpstr>Prezentacja projektu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2021-03-03T08:11:23Z</dcterms:created>
  <dcterms:modified xsi:type="dcterms:W3CDTF">2021-06-17T10:52:03Z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