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32ED8-1781-40C0-84D0-B43CEA3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789850-22BC-46B0-B9C6-DBA5914C7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3B90C-ECE4-4DCB-B783-181A049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2D377-8D83-4C11-A7AF-CFA8BBDF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D4980-3D2F-4C53-AC3E-083C9A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94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10D49-229D-48F5-AE5E-A4A169C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031C8-B28A-44AA-A4D8-81059B5A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F6C5E-8566-42B0-A7CF-0B70DA10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E4D2B-EEF7-4AF6-8573-C7989CA4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B9373-C1C3-4B17-92A3-2B096B4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91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F7B6F-8BC8-441F-9393-EC9343E5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C0CCBC-1D35-49B8-983F-40E1F5221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5C24E-5FD0-4959-912F-E6E4A66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B18B1-655A-43F2-8D33-DCFDF376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D9B37-9E27-4379-8BFA-6D34156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65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D3E60-AE1E-4FBD-B3B5-0D8B9194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1CE69-D128-4E1F-8988-140AA04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A7A58-1030-4D01-9C6E-ECA57BE4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8EB98-B4FA-476A-BCC2-F7FFA1FA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1374F-DC2F-4A60-946D-FE661B7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70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03B00-4148-4FF6-A272-981AA64B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9CF7A-0A16-4C35-BA53-57D83613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86020-B336-4398-9BA9-7B05E3E8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456A8-47DC-4CE5-BE1C-69E56DB7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6FF92-9DED-419D-B27F-F241ACB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9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E788E-DEAE-40EA-B9FC-A7C959DF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4BC21-851F-4E0C-93CC-75FC501EA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845AC-5CF5-4A6B-B983-FCD8AD62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52394-B508-4992-81B0-9BDB5B72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0AF201-7281-4842-A4C5-A0AD2409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88829-244F-4603-BF1A-86DBD17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26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68A22-876A-4919-BE89-A0CB593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119A9-34F5-4E14-A889-9FC452B7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552C4-F625-4C49-8220-1AD5F3DB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D87BAD-8194-48F8-90C5-47CD19AC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D2C570-96F1-441E-9EA6-304903DE7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AFDBA-25D2-473B-8F5D-F28445E9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FBD0C-AB6F-40E8-90B4-CD075459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529539-2DF3-405A-A14C-FC081119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2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9CC5A-138C-465C-8707-99384D27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36E9F6-BF8A-4FA2-891C-DD82F3E9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E32EF-BEC0-4038-BF2C-6F7AEA1A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7CB46B-65A5-488B-B1E8-BB8A1F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18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34F4E-AB66-4E70-B119-C9884A68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D6237B-ECD7-4578-9F9C-D367E2F2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55D1B-EF7A-4766-93B9-97A5252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5D94-A35E-4183-83E1-BA67D9A3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C5242-5A5B-43AC-B139-74D3D89F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6B2DD8-625A-4763-BBFA-8BB0F09C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B9FEB-35D5-4E34-8C4A-EC634ADB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815A84-DE9D-4162-83B3-61AD6D77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57E5B8-0BF9-4ACB-BEAB-694697D1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7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3CB2F-FAE9-4CED-8103-EC50CAA2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643B7E-FE56-4038-B952-7C095581B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2B1F-9DD2-45F3-A213-F817ADA3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119AD-D05C-4EA4-9682-D3247EF7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C3FC0-4A13-4C62-9A94-B088C0F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6395CC-A103-454E-A80D-A5759E74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4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0B2549-B6CC-4B25-946D-4D1A4A5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7E8F6-C5D3-4CDE-A226-8FBABE91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13C2E-11A2-4F90-AD34-D7F23CB3F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23FE-5FD5-458E-BEDA-AAB775BD105A}" type="datetimeFigureOut">
              <a:rPr lang="de-AT" smtClean="0"/>
              <a:t>07.07.2021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69006-5D21-4081-827A-0E38D2505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AF444-97AE-4FA0-8CBA-1757AC62C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1288-4F6A-41B9-A614-B8FF47E86B2A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MSIPCMContentMarking" descr="{&quot;HashCode&quot;:859116541,&quot;Placement&quot;:&quot;Footer&quot;}">
            <a:extLst>
              <a:ext uri="{FF2B5EF4-FFF2-40B4-BE49-F238E27FC236}">
                <a16:creationId xmlns:a16="http://schemas.microsoft.com/office/drawing/2014/main" id="{A9850845-F9A6-4C61-85BD-0A4EE64DFA7D}"/>
              </a:ext>
            </a:extLst>
          </p:cNvPr>
          <p:cNvSpPr txBox="1"/>
          <p:nvPr userDrawn="1"/>
        </p:nvSpPr>
        <p:spPr>
          <a:xfrm>
            <a:off x="0" y="6656129"/>
            <a:ext cx="168077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AT" sz="700">
                <a:solidFill>
                  <a:srgbClr val="000000"/>
                </a:solidFill>
                <a:latin typeface="Arial" panose="020B0604020202020204" pitchFamily="34" charset="0"/>
              </a:rPr>
              <a:t>Classification: Intern \ All employees</a:t>
            </a:r>
          </a:p>
        </p:txBody>
      </p:sp>
    </p:spTree>
    <p:extLst>
      <p:ext uri="{BB962C8B-B14F-4D97-AF65-F5344CB8AC3E}">
        <p14:creationId xmlns:p14="http://schemas.microsoft.com/office/powerpoint/2010/main" val="30285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64F8CCD-4879-41C8-BBA6-244CE8618A61}"/>
              </a:ext>
            </a:extLst>
          </p:cNvPr>
          <p:cNvSpPr/>
          <p:nvPr/>
        </p:nvSpPr>
        <p:spPr>
          <a:xfrm>
            <a:off x="4403558" y="2045368"/>
            <a:ext cx="1692442" cy="167589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AT"/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FA762549-8061-453C-A401-93ACC4D5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145" y="2558465"/>
            <a:ext cx="2276268" cy="64970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4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 Nici</a:t>
            </a:r>
            <a:endParaRPr lang="de-A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6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Zenz Nicole</dc:creator>
  <cp:lastModifiedBy>nicole.zenz@outlook.com</cp:lastModifiedBy>
  <cp:revision>2</cp:revision>
  <dcterms:created xsi:type="dcterms:W3CDTF">2021-07-06T14:47:30Z</dcterms:created>
  <dcterms:modified xsi:type="dcterms:W3CDTF">2021-07-07T20:59:50Z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eda32e3-6f5c-4cf8-ad91-388f233a18bd_Enabled">
    <vt:lpwstr>True</vt:lpwstr>
  </property>
  <property fmtid="{D5CDD505-2E9C-101B-9397-08002B2CF9AE}" pid="3" name="MSIP_Label_0eda32e3-6f5c-4cf8-ad91-388f233a18bd_SiteId">
    <vt:lpwstr>6e754c03-6c26-480f-a166-ff9598a067ed</vt:lpwstr>
  </property>
  <property fmtid="{D5CDD505-2E9C-101B-9397-08002B2CF9AE}" pid="4" name="MSIP_Label_0eda32e3-6f5c-4cf8-ad91-388f233a18bd_Owner">
    <vt:lpwstr>Nicole.Zenz@plansee.com</vt:lpwstr>
  </property>
  <property fmtid="{D5CDD505-2E9C-101B-9397-08002B2CF9AE}" pid="5" name="MSIP_Label_0eda32e3-6f5c-4cf8-ad91-388f233a18bd_SetDate">
    <vt:lpwstr>2021-07-06T14:50:50.3478203Z</vt:lpwstr>
  </property>
  <property fmtid="{D5CDD505-2E9C-101B-9397-08002B2CF9AE}" pid="6" name="MSIP_Label_0eda32e3-6f5c-4cf8-ad91-388f233a18bd_Name">
    <vt:lpwstr>Internal</vt:lpwstr>
  </property>
  <property fmtid="{D5CDD505-2E9C-101B-9397-08002B2CF9AE}" pid="7" name="MSIP_Label_0eda32e3-6f5c-4cf8-ad91-388f233a18bd_Application">
    <vt:lpwstr>Microsoft Azure Information Protection</vt:lpwstr>
  </property>
  <property fmtid="{D5CDD505-2E9C-101B-9397-08002B2CF9AE}" pid="8" name="MSIP_Label_0eda32e3-6f5c-4cf8-ad91-388f233a18bd_ActionId">
    <vt:lpwstr>ae4d4579-ed35-4069-ae80-5c6aa5ed3e3f</vt:lpwstr>
  </property>
  <property fmtid="{D5CDD505-2E9C-101B-9397-08002B2CF9AE}" pid="9" name="MSIP_Label_0eda32e3-6f5c-4cf8-ad91-388f233a18bd_Extended_MSFT_Method">
    <vt:lpwstr>Automatic</vt:lpwstr>
  </property>
  <property fmtid="{D5CDD505-2E9C-101B-9397-08002B2CF9AE}" pid="10" name="MSIP_Label_4da5ed06-eb28-4a4d-a355-465e99aea683_Enabled">
    <vt:lpwstr>True</vt:lpwstr>
  </property>
  <property fmtid="{D5CDD505-2E9C-101B-9397-08002B2CF9AE}" pid="11" name="MSIP_Label_4da5ed06-eb28-4a4d-a355-465e99aea683_SiteId">
    <vt:lpwstr>6e754c03-6c26-480f-a166-ff9598a067ed</vt:lpwstr>
  </property>
  <property fmtid="{D5CDD505-2E9C-101B-9397-08002B2CF9AE}" pid="12" name="MSIP_Label_4da5ed06-eb28-4a4d-a355-465e99aea683_Owner">
    <vt:lpwstr>Nicole.Zenz@plansee.com</vt:lpwstr>
  </property>
  <property fmtid="{D5CDD505-2E9C-101B-9397-08002B2CF9AE}" pid="13" name="MSIP_Label_4da5ed06-eb28-4a4d-a355-465e99aea683_SetDate">
    <vt:lpwstr>2021-07-06T14:50:50.3478203Z</vt:lpwstr>
  </property>
  <property fmtid="{D5CDD505-2E9C-101B-9397-08002B2CF9AE}" pid="14" name="MSIP_Label_4da5ed06-eb28-4a4d-a355-465e99aea683_Name">
    <vt:lpwstr>All employees</vt:lpwstr>
  </property>
  <property fmtid="{D5CDD505-2E9C-101B-9397-08002B2CF9AE}" pid="15" name="MSIP_Label_4da5ed06-eb28-4a4d-a355-465e99aea683_Application">
    <vt:lpwstr>Microsoft Azure Information Protection</vt:lpwstr>
  </property>
  <property fmtid="{D5CDD505-2E9C-101B-9397-08002B2CF9AE}" pid="16" name="MSIP_Label_4da5ed06-eb28-4a4d-a355-465e99aea683_ActionId">
    <vt:lpwstr>ae4d4579-ed35-4069-ae80-5c6aa5ed3e3f</vt:lpwstr>
  </property>
  <property fmtid="{D5CDD505-2E9C-101B-9397-08002B2CF9AE}" pid="17" name="MSIP_Label_4da5ed06-eb28-4a4d-a355-465e99aea683_Parent">
    <vt:lpwstr>0eda32e3-6f5c-4cf8-ad91-388f233a18bd</vt:lpwstr>
  </property>
  <property fmtid="{D5CDD505-2E9C-101B-9397-08002B2CF9AE}" pid="18" name="MSIP_Label_4da5ed06-eb28-4a4d-a355-465e99aea683_Extended_MSFT_Method">
    <vt:lpwstr>Automatic</vt:lpwstr>
  </property>
  <property fmtid="{D5CDD505-2E9C-101B-9397-08002B2CF9AE}" pid="19" name="Sensitivity">
    <vt:lpwstr>Internal All employees</vt:lpwstr>
  </property>
</Properties>
</file>