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3" r:id="rId7"/>
    <p:sldId id="262" r:id="rId8"/>
    <p:sldId id="266" r:id="rId9"/>
    <p:sldId id="272" r:id="rId10"/>
    <p:sldId id="273" r:id="rId11"/>
    <p:sldId id="265" r:id="rId12"/>
    <p:sldId id="264" r:id="rId13"/>
    <p:sldId id="268" r:id="rId14"/>
    <p:sldId id="267"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án Guerra" userId="08fc98eee2956ac2" providerId="LiveId" clId="{AF6F7012-FF09-420A-BD44-E6C3CFB42966}"/>
    <pc:docChg chg="undo custSel delSld modSld">
      <pc:chgData name="Sebastián Guerra" userId="08fc98eee2956ac2" providerId="LiveId" clId="{AF6F7012-FF09-420A-BD44-E6C3CFB42966}" dt="2024-06-08T18:53:21.514" v="193" actId="20577"/>
      <pc:docMkLst>
        <pc:docMk/>
      </pc:docMkLst>
      <pc:sldChg chg="modSp mod">
        <pc:chgData name="Sebastián Guerra" userId="08fc98eee2956ac2" providerId="LiveId" clId="{AF6F7012-FF09-420A-BD44-E6C3CFB42966}" dt="2024-06-08T18:53:21.514" v="193" actId="20577"/>
        <pc:sldMkLst>
          <pc:docMk/>
          <pc:sldMk cId="2636101590" sldId="256"/>
        </pc:sldMkLst>
        <pc:spChg chg="mod">
          <ac:chgData name="Sebastián Guerra" userId="08fc98eee2956ac2" providerId="LiveId" clId="{AF6F7012-FF09-420A-BD44-E6C3CFB42966}" dt="2024-06-08T18:53:21.514" v="193" actId="20577"/>
          <ac:spMkLst>
            <pc:docMk/>
            <pc:sldMk cId="2636101590" sldId="256"/>
            <ac:spMk id="2" creationId="{4977CD9F-FB40-DAF0-4259-3565AD5E34CF}"/>
          </ac:spMkLst>
        </pc:spChg>
      </pc:sldChg>
      <pc:sldChg chg="modSp mod">
        <pc:chgData name="Sebastián Guerra" userId="08fc98eee2956ac2" providerId="LiveId" clId="{AF6F7012-FF09-420A-BD44-E6C3CFB42966}" dt="2024-06-08T16:13:43.194" v="145" actId="1076"/>
        <pc:sldMkLst>
          <pc:docMk/>
          <pc:sldMk cId="523317210" sldId="257"/>
        </pc:sldMkLst>
        <pc:spChg chg="mod">
          <ac:chgData name="Sebastián Guerra" userId="08fc98eee2956ac2" providerId="LiveId" clId="{AF6F7012-FF09-420A-BD44-E6C3CFB42966}" dt="2024-06-08T16:13:43.194" v="145" actId="1076"/>
          <ac:spMkLst>
            <pc:docMk/>
            <pc:sldMk cId="523317210" sldId="257"/>
            <ac:spMk id="3" creationId="{ED7FC0D5-7ED9-AF7F-EABE-13DF24932F12}"/>
          </ac:spMkLst>
        </pc:spChg>
        <pc:spChg chg="mod">
          <ac:chgData name="Sebastián Guerra" userId="08fc98eee2956ac2" providerId="LiveId" clId="{AF6F7012-FF09-420A-BD44-E6C3CFB42966}" dt="2024-06-08T16:13:40.287" v="144" actId="1076"/>
          <ac:spMkLst>
            <pc:docMk/>
            <pc:sldMk cId="523317210" sldId="257"/>
            <ac:spMk id="4" creationId="{E9EDED2C-5924-A5CE-D9F6-09F905F6BD0C}"/>
          </ac:spMkLst>
        </pc:spChg>
      </pc:sldChg>
      <pc:sldChg chg="modSp mod">
        <pc:chgData name="Sebastián Guerra" userId="08fc98eee2956ac2" providerId="LiveId" clId="{AF6F7012-FF09-420A-BD44-E6C3CFB42966}" dt="2024-06-08T15:50:04.627" v="31" actId="313"/>
        <pc:sldMkLst>
          <pc:docMk/>
          <pc:sldMk cId="1652691916" sldId="258"/>
        </pc:sldMkLst>
        <pc:spChg chg="mod">
          <ac:chgData name="Sebastián Guerra" userId="08fc98eee2956ac2" providerId="LiveId" clId="{AF6F7012-FF09-420A-BD44-E6C3CFB42966}" dt="2024-06-08T15:50:04.627" v="31" actId="313"/>
          <ac:spMkLst>
            <pc:docMk/>
            <pc:sldMk cId="1652691916" sldId="258"/>
            <ac:spMk id="3" creationId="{6BF237D2-93D6-E292-70D9-F59D1B37A3B7}"/>
          </ac:spMkLst>
        </pc:spChg>
      </pc:sldChg>
      <pc:sldChg chg="modSp mod">
        <pc:chgData name="Sebastián Guerra" userId="08fc98eee2956ac2" providerId="LiveId" clId="{AF6F7012-FF09-420A-BD44-E6C3CFB42966}" dt="2024-06-08T15:24:59.622" v="25" actId="1076"/>
        <pc:sldMkLst>
          <pc:docMk/>
          <pc:sldMk cId="2550319849" sldId="259"/>
        </pc:sldMkLst>
        <pc:spChg chg="mod">
          <ac:chgData name="Sebastián Guerra" userId="08fc98eee2956ac2" providerId="LiveId" clId="{AF6F7012-FF09-420A-BD44-E6C3CFB42966}" dt="2024-06-08T15:24:51.137" v="21" actId="1076"/>
          <ac:spMkLst>
            <pc:docMk/>
            <pc:sldMk cId="2550319849" sldId="259"/>
            <ac:spMk id="2" creationId="{42328876-360F-EF9B-0FF8-CC6D4B7E8AE7}"/>
          </ac:spMkLst>
        </pc:spChg>
        <pc:picChg chg="mod">
          <ac:chgData name="Sebastián Guerra" userId="08fc98eee2956ac2" providerId="LiveId" clId="{AF6F7012-FF09-420A-BD44-E6C3CFB42966}" dt="2024-06-08T15:24:59.622" v="25" actId="1076"/>
          <ac:picMkLst>
            <pc:docMk/>
            <pc:sldMk cId="2550319849" sldId="259"/>
            <ac:picMk id="5" creationId="{8D97C76B-1A0B-A5EA-A8D7-3402E23C12B7}"/>
          </ac:picMkLst>
        </pc:picChg>
      </pc:sldChg>
      <pc:sldChg chg="del">
        <pc:chgData name="Sebastián Guerra" userId="08fc98eee2956ac2" providerId="LiveId" clId="{AF6F7012-FF09-420A-BD44-E6C3CFB42966}" dt="2024-06-08T16:45:29.801" v="181" actId="47"/>
        <pc:sldMkLst>
          <pc:docMk/>
          <pc:sldMk cId="1991601853" sldId="260"/>
        </pc:sldMkLst>
      </pc:sldChg>
      <pc:sldChg chg="addSp delSp modSp mod">
        <pc:chgData name="Sebastián Guerra" userId="08fc98eee2956ac2" providerId="LiveId" clId="{AF6F7012-FF09-420A-BD44-E6C3CFB42966}" dt="2024-06-08T15:26:30.719" v="30" actId="1076"/>
        <pc:sldMkLst>
          <pc:docMk/>
          <pc:sldMk cId="2076993590" sldId="262"/>
        </pc:sldMkLst>
        <pc:spChg chg="del">
          <ac:chgData name="Sebastián Guerra" userId="08fc98eee2956ac2" providerId="LiveId" clId="{AF6F7012-FF09-420A-BD44-E6C3CFB42966}" dt="2024-06-08T15:26:20.632" v="26" actId="478"/>
          <ac:spMkLst>
            <pc:docMk/>
            <pc:sldMk cId="2076993590" sldId="262"/>
            <ac:spMk id="3" creationId="{109173F4-C9B0-7286-B0F1-B3ECDE75805E}"/>
          </ac:spMkLst>
        </pc:spChg>
        <pc:picChg chg="add mod">
          <ac:chgData name="Sebastián Guerra" userId="08fc98eee2956ac2" providerId="LiveId" clId="{AF6F7012-FF09-420A-BD44-E6C3CFB42966}" dt="2024-06-08T15:26:30.719" v="30" actId="1076"/>
          <ac:picMkLst>
            <pc:docMk/>
            <pc:sldMk cId="2076993590" sldId="262"/>
            <ac:picMk id="5" creationId="{B8F7745A-C443-F99D-0C96-D741C86CBDA3}"/>
          </ac:picMkLst>
        </pc:picChg>
      </pc:sldChg>
      <pc:sldChg chg="addSp delSp modSp mod">
        <pc:chgData name="Sebastián Guerra" userId="08fc98eee2956ac2" providerId="LiveId" clId="{AF6F7012-FF09-420A-BD44-E6C3CFB42966}" dt="2024-06-08T15:07:20.267" v="4" actId="1076"/>
        <pc:sldMkLst>
          <pc:docMk/>
          <pc:sldMk cId="1624067596" sldId="263"/>
        </pc:sldMkLst>
        <pc:spChg chg="del">
          <ac:chgData name="Sebastián Guerra" userId="08fc98eee2956ac2" providerId="LiveId" clId="{AF6F7012-FF09-420A-BD44-E6C3CFB42966}" dt="2024-06-08T15:07:11.920" v="0" actId="478"/>
          <ac:spMkLst>
            <pc:docMk/>
            <pc:sldMk cId="1624067596" sldId="263"/>
            <ac:spMk id="4" creationId="{04D314B9-CBA5-CF33-232D-3BD147E5D8AA}"/>
          </ac:spMkLst>
        </pc:spChg>
        <pc:picChg chg="add mod">
          <ac:chgData name="Sebastián Guerra" userId="08fc98eee2956ac2" providerId="LiveId" clId="{AF6F7012-FF09-420A-BD44-E6C3CFB42966}" dt="2024-06-08T15:07:20.267" v="4" actId="1076"/>
          <ac:picMkLst>
            <pc:docMk/>
            <pc:sldMk cId="1624067596" sldId="263"/>
            <ac:picMk id="6" creationId="{36390839-1051-28A1-52DC-3FC0B0E13C72}"/>
          </ac:picMkLst>
        </pc:picChg>
      </pc:sldChg>
      <pc:sldChg chg="modSp mod">
        <pc:chgData name="Sebastián Guerra" userId="08fc98eee2956ac2" providerId="LiveId" clId="{AF6F7012-FF09-420A-BD44-E6C3CFB42966}" dt="2024-06-08T16:09:11.963" v="124" actId="1076"/>
        <pc:sldMkLst>
          <pc:docMk/>
          <pc:sldMk cId="2605070421" sldId="264"/>
        </pc:sldMkLst>
        <pc:spChg chg="mod">
          <ac:chgData name="Sebastián Guerra" userId="08fc98eee2956ac2" providerId="LiveId" clId="{AF6F7012-FF09-420A-BD44-E6C3CFB42966}" dt="2024-06-08T16:09:11.963" v="124" actId="1076"/>
          <ac:spMkLst>
            <pc:docMk/>
            <pc:sldMk cId="2605070421" sldId="264"/>
            <ac:spMk id="2" creationId="{93F5D024-6EE8-1D70-4720-83F4E1FE7AF2}"/>
          </ac:spMkLst>
        </pc:spChg>
        <pc:spChg chg="mod">
          <ac:chgData name="Sebastián Guerra" userId="08fc98eee2956ac2" providerId="LiveId" clId="{AF6F7012-FF09-420A-BD44-E6C3CFB42966}" dt="2024-06-08T16:08:55.539" v="123" actId="1076"/>
          <ac:spMkLst>
            <pc:docMk/>
            <pc:sldMk cId="2605070421" sldId="264"/>
            <ac:spMk id="3" creationId="{3B2FDEB4-12F8-6819-3766-42316CCA5C1B}"/>
          </ac:spMkLst>
        </pc:spChg>
        <pc:picChg chg="mod">
          <ac:chgData name="Sebastián Guerra" userId="08fc98eee2956ac2" providerId="LiveId" clId="{AF6F7012-FF09-420A-BD44-E6C3CFB42966}" dt="2024-06-08T16:08:49.470" v="121" actId="1076"/>
          <ac:picMkLst>
            <pc:docMk/>
            <pc:sldMk cId="2605070421" sldId="264"/>
            <ac:picMk id="9" creationId="{9D254CE5-9BAC-455C-9426-1547A0637584}"/>
          </ac:picMkLst>
        </pc:picChg>
      </pc:sldChg>
      <pc:sldChg chg="modSp mod">
        <pc:chgData name="Sebastián Guerra" userId="08fc98eee2956ac2" providerId="LiveId" clId="{AF6F7012-FF09-420A-BD44-E6C3CFB42966}" dt="2024-06-08T16:22:54.248" v="160" actId="20577"/>
        <pc:sldMkLst>
          <pc:docMk/>
          <pc:sldMk cId="3304435722" sldId="265"/>
        </pc:sldMkLst>
        <pc:spChg chg="mod">
          <ac:chgData name="Sebastián Guerra" userId="08fc98eee2956ac2" providerId="LiveId" clId="{AF6F7012-FF09-420A-BD44-E6C3CFB42966}" dt="2024-06-08T16:01:38.204" v="89" actId="1076"/>
          <ac:spMkLst>
            <pc:docMk/>
            <pc:sldMk cId="3304435722" sldId="265"/>
            <ac:spMk id="5" creationId="{5BBAB1A2-9DCD-75DA-E31B-626C28D1488C}"/>
          </ac:spMkLst>
        </pc:spChg>
        <pc:spChg chg="mod">
          <ac:chgData name="Sebastián Guerra" userId="08fc98eee2956ac2" providerId="LiveId" clId="{AF6F7012-FF09-420A-BD44-E6C3CFB42966}" dt="2024-06-08T16:22:54.248" v="160" actId="20577"/>
          <ac:spMkLst>
            <pc:docMk/>
            <pc:sldMk cId="3304435722" sldId="265"/>
            <ac:spMk id="6" creationId="{76CD8C6D-D6F4-2FBB-AADC-A8FFF5712DE9}"/>
          </ac:spMkLst>
        </pc:spChg>
      </pc:sldChg>
      <pc:sldChg chg="delSp mod">
        <pc:chgData name="Sebastián Guerra" userId="08fc98eee2956ac2" providerId="LiveId" clId="{AF6F7012-FF09-420A-BD44-E6C3CFB42966}" dt="2024-06-08T16:45:42.504" v="184" actId="478"/>
        <pc:sldMkLst>
          <pc:docMk/>
          <pc:sldMk cId="1903597183" sldId="267"/>
        </pc:sldMkLst>
        <pc:spChg chg="del">
          <ac:chgData name="Sebastián Guerra" userId="08fc98eee2956ac2" providerId="LiveId" clId="{AF6F7012-FF09-420A-BD44-E6C3CFB42966}" dt="2024-06-08T16:45:42.504" v="184" actId="478"/>
          <ac:spMkLst>
            <pc:docMk/>
            <pc:sldMk cId="1903597183" sldId="267"/>
            <ac:spMk id="3" creationId="{BCD5E5DA-36FC-955C-9366-5D5A3F8FCD3A}"/>
          </ac:spMkLst>
        </pc:spChg>
      </pc:sldChg>
      <pc:sldChg chg="modSp mod">
        <pc:chgData name="Sebastián Guerra" userId="08fc98eee2956ac2" providerId="LiveId" clId="{AF6F7012-FF09-420A-BD44-E6C3CFB42966}" dt="2024-06-08T16:44:38.679" v="180" actId="1076"/>
        <pc:sldMkLst>
          <pc:docMk/>
          <pc:sldMk cId="3422441566" sldId="268"/>
        </pc:sldMkLst>
        <pc:spChg chg="mod">
          <ac:chgData name="Sebastián Guerra" userId="08fc98eee2956ac2" providerId="LiveId" clId="{AF6F7012-FF09-420A-BD44-E6C3CFB42966}" dt="2024-06-08T16:43:46.267" v="164" actId="1076"/>
          <ac:spMkLst>
            <pc:docMk/>
            <pc:sldMk cId="3422441566" sldId="268"/>
            <ac:spMk id="2" creationId="{0336FFCC-B832-E1C0-A8EB-DBB9874FA18B}"/>
          </ac:spMkLst>
        </pc:spChg>
        <pc:spChg chg="mod">
          <ac:chgData name="Sebastián Guerra" userId="08fc98eee2956ac2" providerId="LiveId" clId="{AF6F7012-FF09-420A-BD44-E6C3CFB42966}" dt="2024-06-08T16:44:38.679" v="180" actId="1076"/>
          <ac:spMkLst>
            <pc:docMk/>
            <pc:sldMk cId="3422441566" sldId="268"/>
            <ac:spMk id="3" creationId="{7EE895E4-9C28-98FB-E43E-79AC0BFE2099}"/>
          </ac:spMkLst>
        </pc:spChg>
      </pc:sldChg>
      <pc:sldChg chg="del">
        <pc:chgData name="Sebastián Guerra" userId="08fc98eee2956ac2" providerId="LiveId" clId="{AF6F7012-FF09-420A-BD44-E6C3CFB42966}" dt="2024-06-08T16:45:30.755" v="182" actId="47"/>
        <pc:sldMkLst>
          <pc:docMk/>
          <pc:sldMk cId="2558408985" sldId="269"/>
        </pc:sldMkLst>
      </pc:sldChg>
      <pc:sldChg chg="del">
        <pc:chgData name="Sebastián Guerra" userId="08fc98eee2956ac2" providerId="LiveId" clId="{AF6F7012-FF09-420A-BD44-E6C3CFB42966}" dt="2024-06-08T16:45:31.747" v="183" actId="47"/>
        <pc:sldMkLst>
          <pc:docMk/>
          <pc:sldMk cId="374193766" sldId="270"/>
        </pc:sldMkLst>
      </pc:sldChg>
    </pc:docChg>
  </pc:docChgLst>
  <pc:docChgLst>
    <pc:chgData name="Sebastián Guerra" userId="08fc98eee2956ac2" providerId="LiveId" clId="{79ED429E-848F-4388-899A-653F9C0F355F}"/>
    <pc:docChg chg="custSel modSld">
      <pc:chgData name="Sebastián Guerra" userId="08fc98eee2956ac2" providerId="LiveId" clId="{79ED429E-848F-4388-899A-653F9C0F355F}" dt="2024-06-10T14:15:36.079" v="4" actId="1076"/>
      <pc:docMkLst>
        <pc:docMk/>
      </pc:docMkLst>
      <pc:sldChg chg="addSp delSp modSp mod">
        <pc:chgData name="Sebastián Guerra" userId="08fc98eee2956ac2" providerId="LiveId" clId="{79ED429E-848F-4388-899A-653F9C0F355F}" dt="2024-06-10T14:15:36.079" v="4" actId="1076"/>
        <pc:sldMkLst>
          <pc:docMk/>
          <pc:sldMk cId="3694401800" sldId="273"/>
        </pc:sldMkLst>
        <pc:picChg chg="del">
          <ac:chgData name="Sebastián Guerra" userId="08fc98eee2956ac2" providerId="LiveId" clId="{79ED429E-848F-4388-899A-653F9C0F355F}" dt="2024-06-10T14:15:26.481" v="0" actId="478"/>
          <ac:picMkLst>
            <pc:docMk/>
            <pc:sldMk cId="3694401800" sldId="273"/>
            <ac:picMk id="3" creationId="{3D27B85B-D844-5CEC-C8E5-FE6E22D38F09}"/>
          </ac:picMkLst>
        </pc:picChg>
        <pc:picChg chg="add mod">
          <ac:chgData name="Sebastián Guerra" userId="08fc98eee2956ac2" providerId="LiveId" clId="{79ED429E-848F-4388-899A-653F9C0F355F}" dt="2024-06-10T14:15:36.079" v="4" actId="1076"/>
          <ac:picMkLst>
            <pc:docMk/>
            <pc:sldMk cId="3694401800" sldId="273"/>
            <ac:picMk id="5" creationId="{66A63739-08EB-4B2F-83DF-F27165B745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59A42-ECFA-4B37-8BB5-11AB3197BED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F5DA7B-7F5E-4CDA-91F8-4354CF912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24D1D3E-B91E-4201-B3D0-4A4E1F83D4EE}"/>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5" name="Marcador de pie de página 4">
            <a:extLst>
              <a:ext uri="{FF2B5EF4-FFF2-40B4-BE49-F238E27FC236}">
                <a16:creationId xmlns:a16="http://schemas.microsoft.com/office/drawing/2014/main" id="{DA730AF5-4CAE-432F-BCB0-1FDF0E4112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5E28747-2D4F-4E73-B803-A5B96813A5E1}"/>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177072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D18FB-70EC-4FC4-836E-F7609982DF7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AAD982D-E77D-4C57-8B86-9BB9CD2783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FB44953-D8FC-4BA4-9BAE-E2D5E7873CE5}"/>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5" name="Marcador de pie de página 4">
            <a:extLst>
              <a:ext uri="{FF2B5EF4-FFF2-40B4-BE49-F238E27FC236}">
                <a16:creationId xmlns:a16="http://schemas.microsoft.com/office/drawing/2014/main" id="{27B3C9D1-A8B8-4175-BD0A-919AEF1E674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89CA8A-0E2A-4188-B13A-7F2BAE87DA44}"/>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137762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21B6F0-AB6A-40F9-9C86-CDF4EC49318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5E56935-89E7-4AF4-872B-35E439ED6DD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9C70E84-4DBD-42EE-9301-CFE571E2BF86}"/>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5" name="Marcador de pie de página 4">
            <a:extLst>
              <a:ext uri="{FF2B5EF4-FFF2-40B4-BE49-F238E27FC236}">
                <a16:creationId xmlns:a16="http://schemas.microsoft.com/office/drawing/2014/main" id="{8967653D-13C6-444D-A828-996F7CE014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7A2E652-1B1B-4A65-A7C6-623B55B4E289}"/>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22067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978EB-7387-410B-97C2-8C6EBE8122E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35CFC69-CA20-4D4D-BDFF-88DEF30721A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4C74D18-AF06-4130-BBF2-A3A65B8FD9A7}"/>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5" name="Marcador de pie de página 4">
            <a:extLst>
              <a:ext uri="{FF2B5EF4-FFF2-40B4-BE49-F238E27FC236}">
                <a16:creationId xmlns:a16="http://schemas.microsoft.com/office/drawing/2014/main" id="{675E32E1-C009-474D-9AC0-351ADF81229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1DC5038-5E02-4537-8D8B-48C087B20D56}"/>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250376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C7DFC-65E9-4885-902C-D298A7DE449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8094829-AE59-44B0-92FE-989B78064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7049369-EB12-4E93-B230-E0230AD6E390}"/>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5" name="Marcador de pie de página 4">
            <a:extLst>
              <a:ext uri="{FF2B5EF4-FFF2-40B4-BE49-F238E27FC236}">
                <a16:creationId xmlns:a16="http://schemas.microsoft.com/office/drawing/2014/main" id="{7DE50577-A629-4A56-B8FC-01A5D28E4B9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E52ADDF-3009-4466-8208-71CF67C86630}"/>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1676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171DA-A44C-4871-B641-F7E9CA1F0A6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36A27E2-DCC2-4FE8-AEC0-61BF89C45B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4BE2F86-0767-4B84-9092-8582BD732F7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EBC0407-436F-4A3E-9E30-92B080381B92}"/>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6" name="Marcador de pie de página 5">
            <a:extLst>
              <a:ext uri="{FF2B5EF4-FFF2-40B4-BE49-F238E27FC236}">
                <a16:creationId xmlns:a16="http://schemas.microsoft.com/office/drawing/2014/main" id="{ED98C22D-68CA-4835-BD64-F7C463FF63C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C0D94D6-2399-4923-87AC-C973F90A94E7}"/>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304000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919E2-97A9-40A9-97D2-433DF16051F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3DD96D1-DB52-4401-94D8-D55F10A19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488CC55-B800-4144-A5A9-82BCF409E5C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A1D2EE8-D75F-44AB-BD08-19D76431A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7C11941-8862-4311-85BB-B5D3C9468F0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E73C698-681B-4BB4-AC36-61A338ED828F}"/>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8" name="Marcador de pie de página 7">
            <a:extLst>
              <a:ext uri="{FF2B5EF4-FFF2-40B4-BE49-F238E27FC236}">
                <a16:creationId xmlns:a16="http://schemas.microsoft.com/office/drawing/2014/main" id="{5E3BC762-2593-4BD6-BE56-5AA4272BD37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5B943A7-6DC2-4AEE-9211-7604CB9B4028}"/>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345682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990D1-CD79-4260-B4A1-B45990897A2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59CC77E-1302-4C23-B642-BEA740516D16}"/>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4" name="Marcador de pie de página 3">
            <a:extLst>
              <a:ext uri="{FF2B5EF4-FFF2-40B4-BE49-F238E27FC236}">
                <a16:creationId xmlns:a16="http://schemas.microsoft.com/office/drawing/2014/main" id="{FFFC8D71-4FC4-411E-A385-80A7C7E40CA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E2534BF-AD43-4B9E-A71B-59C1C929EECB}"/>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301161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90E95B-79ED-4AFB-B950-96B5C82AFBA4}"/>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3" name="Marcador de pie de página 2">
            <a:extLst>
              <a:ext uri="{FF2B5EF4-FFF2-40B4-BE49-F238E27FC236}">
                <a16:creationId xmlns:a16="http://schemas.microsoft.com/office/drawing/2014/main" id="{065E2099-3232-42B9-AB40-535E2C972A2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C034ED0-251C-40A4-8B35-0AF745033766}"/>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1505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6F110-D1CC-4E73-A19B-3D0C0864FC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5DF0E8-9877-4D1D-A901-3E238B3A4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B749CF9-651F-4FF3-8664-45CD9C822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105339-9FD3-4FE2-8414-723413CEF048}"/>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6" name="Marcador de pie de página 5">
            <a:extLst>
              <a:ext uri="{FF2B5EF4-FFF2-40B4-BE49-F238E27FC236}">
                <a16:creationId xmlns:a16="http://schemas.microsoft.com/office/drawing/2014/main" id="{870B36B1-BA62-4DBC-840A-BFC181C9EF1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331B115-2F28-4C6B-B76D-0DD2FE81A063}"/>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204683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713D8-D3D4-42E9-987B-3BFC6805C2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130DF88-1010-474D-8F63-E9CB0EBC3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58C06D7-E970-4319-8F81-D6554F8D4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641C74B-9295-49A9-A9B7-2445791CB3D3}"/>
              </a:ext>
            </a:extLst>
          </p:cNvPr>
          <p:cNvSpPr>
            <a:spLocks noGrp="1"/>
          </p:cNvSpPr>
          <p:nvPr>
            <p:ph type="dt" sz="half" idx="10"/>
          </p:nvPr>
        </p:nvSpPr>
        <p:spPr/>
        <p:txBody>
          <a:bodyPr/>
          <a:lstStyle/>
          <a:p>
            <a:fld id="{C4F0168C-7D5F-450C-A6FC-41CA52CB4B40}" type="datetimeFigureOut">
              <a:rPr lang="es-CO" smtClean="0"/>
              <a:t>10/06/2024</a:t>
            </a:fld>
            <a:endParaRPr lang="es-CO"/>
          </a:p>
        </p:txBody>
      </p:sp>
      <p:sp>
        <p:nvSpPr>
          <p:cNvPr id="6" name="Marcador de pie de página 5">
            <a:extLst>
              <a:ext uri="{FF2B5EF4-FFF2-40B4-BE49-F238E27FC236}">
                <a16:creationId xmlns:a16="http://schemas.microsoft.com/office/drawing/2014/main" id="{C3B04971-02B4-40EF-856F-F8F5EE53F56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E77F3D4-9956-4530-955E-6183DF2DCF3B}"/>
              </a:ext>
            </a:extLst>
          </p:cNvPr>
          <p:cNvSpPr>
            <a:spLocks noGrp="1"/>
          </p:cNvSpPr>
          <p:nvPr>
            <p:ph type="sldNum" sz="quarter" idx="12"/>
          </p:nvPr>
        </p:nvSpPr>
        <p:spPr/>
        <p:txBody>
          <a:bodyPr/>
          <a:lstStyle/>
          <a:p>
            <a:fld id="{FA91DD0D-F18C-48F6-B9DE-55D42455A69D}" type="slidenum">
              <a:rPr lang="es-CO" smtClean="0"/>
              <a:t>‹Nº›</a:t>
            </a:fld>
            <a:endParaRPr lang="es-CO"/>
          </a:p>
        </p:txBody>
      </p:sp>
    </p:spTree>
    <p:extLst>
      <p:ext uri="{BB962C8B-B14F-4D97-AF65-F5344CB8AC3E}">
        <p14:creationId xmlns:p14="http://schemas.microsoft.com/office/powerpoint/2010/main" val="3204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04F778C-3C06-402E-807D-9D72A7BE1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77B5D3-5167-4D76-855D-80D08C90F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65E760B-BB18-45ED-AB7A-3CAC022DF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0168C-7D5F-450C-A6FC-41CA52CB4B40}" type="datetimeFigureOut">
              <a:rPr lang="es-CO" smtClean="0"/>
              <a:t>10/06/2024</a:t>
            </a:fld>
            <a:endParaRPr lang="es-CO"/>
          </a:p>
        </p:txBody>
      </p:sp>
      <p:sp>
        <p:nvSpPr>
          <p:cNvPr id="5" name="Marcador de pie de página 4">
            <a:extLst>
              <a:ext uri="{FF2B5EF4-FFF2-40B4-BE49-F238E27FC236}">
                <a16:creationId xmlns:a16="http://schemas.microsoft.com/office/drawing/2014/main" id="{96082851-ED4A-4BF8-99C0-B48A11630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DB78202-79F3-44E2-BA2E-ED85C1E3A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1DD0D-F18C-48F6-B9DE-55D42455A69D}" type="slidenum">
              <a:rPr lang="es-CO" smtClean="0"/>
              <a:t>‹Nº›</a:t>
            </a:fld>
            <a:endParaRPr lang="es-CO"/>
          </a:p>
        </p:txBody>
      </p:sp>
    </p:spTree>
    <p:extLst>
      <p:ext uri="{BB962C8B-B14F-4D97-AF65-F5344CB8AC3E}">
        <p14:creationId xmlns:p14="http://schemas.microsoft.com/office/powerpoint/2010/main" val="421578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15498"/>
          </a:xfrm>
          <a:prstGeom prst="rect">
            <a:avLst/>
          </a:prstGeom>
        </p:spPr>
      </p:pic>
      <p:sp>
        <p:nvSpPr>
          <p:cNvPr id="2" name="Rectángulo: esquinas redondeadas 1">
            <a:extLst>
              <a:ext uri="{FF2B5EF4-FFF2-40B4-BE49-F238E27FC236}">
                <a16:creationId xmlns:a16="http://schemas.microsoft.com/office/drawing/2014/main" id="{4977CD9F-FB40-DAF0-4259-3565AD5E34CF}"/>
              </a:ext>
            </a:extLst>
          </p:cNvPr>
          <p:cNvSpPr/>
          <p:nvPr/>
        </p:nvSpPr>
        <p:spPr>
          <a:xfrm>
            <a:off x="2022763" y="1812505"/>
            <a:ext cx="8146473" cy="109695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MX" sz="3000" b="1" dirty="0">
                <a:latin typeface="Times New Roman" panose="02020603050405020304" pitchFamily="18" charset="0"/>
                <a:cs typeface="Times New Roman" panose="02020603050405020304" pitchFamily="18" charset="0"/>
              </a:rPr>
              <a:t>INSCRIPEX</a:t>
            </a:r>
            <a:endParaRPr lang="es-CO" sz="3000" b="1" dirty="0">
              <a:latin typeface="Times New Roman" panose="02020603050405020304" pitchFamily="18" charset="0"/>
              <a:cs typeface="Times New Roman" panose="02020603050405020304" pitchFamily="18" charset="0"/>
            </a:endParaRPr>
          </a:p>
        </p:txBody>
      </p:sp>
      <p:sp>
        <p:nvSpPr>
          <p:cNvPr id="4" name="Rectángulo: esquinas redondeadas 3">
            <a:extLst>
              <a:ext uri="{FF2B5EF4-FFF2-40B4-BE49-F238E27FC236}">
                <a16:creationId xmlns:a16="http://schemas.microsoft.com/office/drawing/2014/main" id="{DBE4B6CA-3D41-9238-E274-1D08FD862D83}"/>
              </a:ext>
            </a:extLst>
          </p:cNvPr>
          <p:cNvSpPr/>
          <p:nvPr/>
        </p:nvSpPr>
        <p:spPr>
          <a:xfrm>
            <a:off x="2829790" y="4387011"/>
            <a:ext cx="6532419" cy="6698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lnSpc>
                <a:spcPct val="107000"/>
              </a:lnSpc>
              <a:spcAft>
                <a:spcPts val="800"/>
              </a:spcAft>
            </a:pPr>
            <a:r>
              <a:rPr lang="es-CO" sz="1800" b="1" kern="100" dirty="0">
                <a:effectLst/>
                <a:latin typeface="Times New Roman" panose="02020603050405020304" pitchFamily="18" charset="0"/>
                <a:ea typeface="Calibri" panose="020F0502020204030204" pitchFamily="34" charset="0"/>
                <a:cs typeface="Times New Roman" panose="02020603050405020304" pitchFamily="18" charset="0"/>
              </a:rPr>
              <a:t>Sebastián José Guerra Martínez, Héctor Luis Ríos Cuadro.</a:t>
            </a:r>
            <a:endParaRPr lang="es-CO"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101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CuadroTexto 1">
            <a:extLst>
              <a:ext uri="{FF2B5EF4-FFF2-40B4-BE49-F238E27FC236}">
                <a16:creationId xmlns:a16="http://schemas.microsoft.com/office/drawing/2014/main" id="{5324C484-EF1A-4162-7444-EEACD2E16CDE}"/>
              </a:ext>
            </a:extLst>
          </p:cNvPr>
          <p:cNvSpPr txBox="1"/>
          <p:nvPr/>
        </p:nvSpPr>
        <p:spPr>
          <a:xfrm>
            <a:off x="130628" y="1444265"/>
            <a:ext cx="3237723" cy="369332"/>
          </a:xfrm>
          <a:prstGeom prst="rect">
            <a:avLst/>
          </a:prstGeom>
          <a:noFill/>
        </p:spPr>
        <p:txBody>
          <a:bodyPr wrap="square" rtlCol="0">
            <a:spAutoFit/>
          </a:bodyPr>
          <a:lstStyle/>
          <a:p>
            <a:r>
              <a:rPr lang="es-419" b="1" dirty="0"/>
              <a:t>Modelo Vista</a:t>
            </a:r>
            <a:endParaRPr lang="es-CO" b="1" dirty="0"/>
          </a:p>
        </p:txBody>
      </p:sp>
      <p:pic>
        <p:nvPicPr>
          <p:cNvPr id="5" name="Imagen 4">
            <a:extLst>
              <a:ext uri="{FF2B5EF4-FFF2-40B4-BE49-F238E27FC236}">
                <a16:creationId xmlns:a16="http://schemas.microsoft.com/office/drawing/2014/main" id="{66A63739-08EB-4B2F-83DF-F27165B74560}"/>
              </a:ext>
            </a:extLst>
          </p:cNvPr>
          <p:cNvPicPr>
            <a:picLocks noChangeAspect="1"/>
          </p:cNvPicPr>
          <p:nvPr/>
        </p:nvPicPr>
        <p:blipFill>
          <a:blip r:embed="rId3"/>
          <a:stretch>
            <a:fillRect/>
          </a:stretch>
        </p:blipFill>
        <p:spPr>
          <a:xfrm>
            <a:off x="2641199" y="1889797"/>
            <a:ext cx="6909602" cy="3868758"/>
          </a:xfrm>
          <a:prstGeom prst="rect">
            <a:avLst/>
          </a:prstGeom>
        </p:spPr>
      </p:pic>
    </p:spTree>
    <p:extLst>
      <p:ext uri="{BB962C8B-B14F-4D97-AF65-F5344CB8AC3E}">
        <p14:creationId xmlns:p14="http://schemas.microsoft.com/office/powerpoint/2010/main" val="369440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5" name="Rectángulo: esquinas redondeadas 4">
            <a:extLst>
              <a:ext uri="{FF2B5EF4-FFF2-40B4-BE49-F238E27FC236}">
                <a16:creationId xmlns:a16="http://schemas.microsoft.com/office/drawing/2014/main" id="{5BBAB1A2-9DCD-75DA-E31B-626C28D1488C}"/>
              </a:ext>
            </a:extLst>
          </p:cNvPr>
          <p:cNvSpPr/>
          <p:nvPr/>
        </p:nvSpPr>
        <p:spPr>
          <a:xfrm>
            <a:off x="1663075" y="225454"/>
            <a:ext cx="5762431"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s-ES_tradnl" b="1" dirty="0"/>
              <a:t>Funcionalidad de la solución desarrollada </a:t>
            </a:r>
          </a:p>
        </p:txBody>
      </p:sp>
      <p:sp>
        <p:nvSpPr>
          <p:cNvPr id="6" name="CuadroTexto 5">
            <a:extLst>
              <a:ext uri="{FF2B5EF4-FFF2-40B4-BE49-F238E27FC236}">
                <a16:creationId xmlns:a16="http://schemas.microsoft.com/office/drawing/2014/main" id="{76CD8C6D-D6F4-2FBB-AADC-A8FFF5712DE9}"/>
              </a:ext>
            </a:extLst>
          </p:cNvPr>
          <p:cNvSpPr txBox="1"/>
          <p:nvPr/>
        </p:nvSpPr>
        <p:spPr>
          <a:xfrm>
            <a:off x="234679" y="1439500"/>
            <a:ext cx="11722642" cy="4093428"/>
          </a:xfrm>
          <a:prstGeom prst="rect">
            <a:avLst/>
          </a:prstGeom>
          <a:noFill/>
        </p:spPr>
        <p:txBody>
          <a:bodyPr wrap="square" rtlCol="0">
            <a:spAutoFit/>
          </a:bodyPr>
          <a:lstStyle/>
          <a:p>
            <a:pPr algn="just"/>
            <a:r>
              <a:rPr lang="es-MX" b="1" dirty="0">
                <a:latin typeface="Times New Roman" panose="02020603050405020304" pitchFamily="18" charset="0"/>
                <a:cs typeface="Times New Roman" panose="02020603050405020304" pitchFamily="18" charset="0"/>
              </a:rPr>
              <a:t>Funcionalidades del Sistema</a:t>
            </a:r>
          </a:p>
          <a:p>
            <a:pPr algn="just"/>
            <a:endParaRPr lang="es-MX" dirty="0">
              <a:latin typeface="Times New Roman" panose="02020603050405020304" pitchFamily="18" charset="0"/>
              <a:cs typeface="Times New Roman" panose="02020603050405020304" pitchFamily="18" charset="0"/>
            </a:endParaRPr>
          </a:p>
          <a:p>
            <a:pPr algn="just"/>
            <a:r>
              <a:rPr lang="es-MX" sz="1600" b="1" dirty="0">
                <a:latin typeface="Times New Roman" panose="02020603050405020304" pitchFamily="18" charset="0"/>
                <a:cs typeface="Times New Roman" panose="02020603050405020304" pitchFamily="18" charset="0"/>
              </a:rPr>
              <a:t>Control de Acceso: </a:t>
            </a:r>
            <a:r>
              <a:rPr lang="es-MX" sz="1600" dirty="0">
                <a:latin typeface="Times New Roman" panose="02020603050405020304" pitchFamily="18" charset="0"/>
                <a:cs typeface="Times New Roman" panose="02020603050405020304" pitchFamily="18" charset="0"/>
              </a:rPr>
              <a:t>Gestiona quién puede entrar al sistema y qué puede hacer, usando contraseñas y roles de usuario.</a:t>
            </a:r>
          </a:p>
          <a:p>
            <a:pPr algn="just"/>
            <a:endParaRPr lang="es-MX" sz="1600" dirty="0">
              <a:latin typeface="Times New Roman" panose="02020603050405020304" pitchFamily="18" charset="0"/>
              <a:cs typeface="Times New Roman" panose="02020603050405020304" pitchFamily="18" charset="0"/>
            </a:endParaRPr>
          </a:p>
          <a:p>
            <a:pPr algn="just"/>
            <a:r>
              <a:rPr lang="es-MX" sz="1600" b="1" dirty="0">
                <a:latin typeface="Times New Roman" panose="02020603050405020304" pitchFamily="18" charset="0"/>
                <a:cs typeface="Times New Roman" panose="02020603050405020304" pitchFamily="18" charset="0"/>
              </a:rPr>
              <a:t>Ingreso a la Interfaz Principal: </a:t>
            </a:r>
            <a:r>
              <a:rPr lang="es-MX" sz="1600" dirty="0">
                <a:latin typeface="Times New Roman" panose="02020603050405020304" pitchFamily="18" charset="0"/>
                <a:cs typeface="Times New Roman" panose="02020603050405020304" pitchFamily="18" charset="0"/>
              </a:rPr>
              <a:t>Permite a los usuarios autenticados acceder al panel principal del sistema con todas las opciones según su rol.</a:t>
            </a:r>
          </a:p>
          <a:p>
            <a:pPr algn="just"/>
            <a:endParaRPr lang="es-MX" sz="1600" dirty="0">
              <a:latin typeface="Times New Roman" panose="02020603050405020304" pitchFamily="18" charset="0"/>
              <a:cs typeface="Times New Roman" panose="02020603050405020304" pitchFamily="18" charset="0"/>
            </a:endParaRPr>
          </a:p>
          <a:p>
            <a:pPr algn="just"/>
            <a:r>
              <a:rPr lang="es-MX" sz="1600" b="1" dirty="0">
                <a:latin typeface="Times New Roman" panose="02020603050405020304" pitchFamily="18" charset="0"/>
                <a:cs typeface="Times New Roman" panose="02020603050405020304" pitchFamily="18" charset="0"/>
              </a:rPr>
              <a:t>Ingreso de Datos: </a:t>
            </a:r>
            <a:r>
              <a:rPr lang="es-MX" sz="1600" dirty="0">
                <a:latin typeface="Times New Roman" panose="02020603050405020304" pitchFamily="18" charset="0"/>
                <a:cs typeface="Times New Roman" panose="02020603050405020304" pitchFamily="18" charset="0"/>
              </a:rPr>
              <a:t>Facilita el registro de información del ciudadano como número de cédula y datos personales.</a:t>
            </a:r>
          </a:p>
          <a:p>
            <a:pPr algn="just"/>
            <a:endParaRPr lang="es-MX" sz="1600" dirty="0">
              <a:latin typeface="Times New Roman" panose="02020603050405020304" pitchFamily="18" charset="0"/>
              <a:cs typeface="Times New Roman" panose="02020603050405020304" pitchFamily="18" charset="0"/>
            </a:endParaRPr>
          </a:p>
          <a:p>
            <a:pPr algn="just"/>
            <a:r>
              <a:rPr lang="es-MX" sz="1600" b="1" dirty="0">
                <a:latin typeface="Times New Roman" panose="02020603050405020304" pitchFamily="18" charset="0"/>
                <a:cs typeface="Times New Roman" panose="02020603050405020304" pitchFamily="18" charset="0"/>
              </a:rPr>
              <a:t>Manejo de Archivos: </a:t>
            </a:r>
            <a:r>
              <a:rPr lang="es-MX" sz="1600" dirty="0">
                <a:latin typeface="Times New Roman" panose="02020603050405020304" pitchFamily="18" charset="0"/>
                <a:cs typeface="Times New Roman" panose="02020603050405020304" pitchFamily="18" charset="0"/>
              </a:rPr>
              <a:t>Permite cargar, almacenar y gestionar documentos importantes, asegurando que solo usuarios autorizados puedan acceder a ellos.</a:t>
            </a:r>
          </a:p>
          <a:p>
            <a:pPr algn="just"/>
            <a:endParaRPr lang="es-MX" sz="1600" dirty="0">
              <a:latin typeface="Times New Roman" panose="02020603050405020304" pitchFamily="18" charset="0"/>
              <a:cs typeface="Times New Roman" panose="02020603050405020304" pitchFamily="18" charset="0"/>
            </a:endParaRPr>
          </a:p>
          <a:p>
            <a:pPr algn="just"/>
            <a:r>
              <a:rPr lang="es-MX" sz="1600" b="1" dirty="0">
                <a:latin typeface="Times New Roman" panose="02020603050405020304" pitchFamily="18" charset="0"/>
                <a:cs typeface="Times New Roman" panose="02020603050405020304" pitchFamily="18" charset="0"/>
              </a:rPr>
              <a:t>Salida de Datos: </a:t>
            </a:r>
            <a:r>
              <a:rPr lang="es-MX" sz="1600" dirty="0">
                <a:latin typeface="Times New Roman" panose="02020603050405020304" pitchFamily="18" charset="0"/>
                <a:cs typeface="Times New Roman" panose="02020603050405020304" pitchFamily="18" charset="0"/>
              </a:rPr>
              <a:t>Genera y exporta reportes y listas de votantes en formatos como PDF, Excel, </a:t>
            </a:r>
            <a:r>
              <a:rPr lang="es-MX" sz="1600" dirty="0" err="1">
                <a:latin typeface="Times New Roman" panose="02020603050405020304" pitchFamily="18" charset="0"/>
                <a:cs typeface="Times New Roman" panose="02020603050405020304" pitchFamily="18" charset="0"/>
              </a:rPr>
              <a:t>Txt</a:t>
            </a:r>
            <a:r>
              <a:rPr lang="es-MX" sz="1600" dirty="0">
                <a:latin typeface="Times New Roman" panose="02020603050405020304" pitchFamily="18" charset="0"/>
                <a:cs typeface="Times New Roman" panose="02020603050405020304" pitchFamily="18" charset="0"/>
              </a:rPr>
              <a:t>, para facilitar la revisión y análisis.</a:t>
            </a:r>
          </a:p>
          <a:p>
            <a:pPr algn="just"/>
            <a:endParaRPr lang="es-MX" sz="1600" dirty="0">
              <a:latin typeface="Times New Roman" panose="02020603050405020304" pitchFamily="18" charset="0"/>
              <a:cs typeface="Times New Roman" panose="02020603050405020304" pitchFamily="18" charset="0"/>
            </a:endParaRPr>
          </a:p>
          <a:p>
            <a:pPr algn="just"/>
            <a:r>
              <a:rPr lang="es-MX" sz="1600" b="1" dirty="0">
                <a:latin typeface="Times New Roman" panose="02020603050405020304" pitchFamily="18" charset="0"/>
                <a:cs typeface="Times New Roman" panose="02020603050405020304" pitchFamily="18" charset="0"/>
              </a:rPr>
              <a:t>Interfaz Gráfica de Usuario (GUI): </a:t>
            </a:r>
            <a:r>
              <a:rPr lang="es-MX" sz="1600" dirty="0">
                <a:latin typeface="Times New Roman" panose="02020603050405020304" pitchFamily="18" charset="0"/>
                <a:cs typeface="Times New Roman" panose="02020603050405020304" pitchFamily="18" charset="0"/>
              </a:rPr>
              <a:t>Proporciona una interfaz visual amigable e intuitiva con menús, botones y formularios, asegurando que el sistema sea fácil de usar para todos.</a:t>
            </a:r>
            <a:endParaRPr lang="es-C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4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Rectángulo: esquinas redondeadas 1">
            <a:extLst>
              <a:ext uri="{FF2B5EF4-FFF2-40B4-BE49-F238E27FC236}">
                <a16:creationId xmlns:a16="http://schemas.microsoft.com/office/drawing/2014/main" id="{93F5D024-6EE8-1D70-4720-83F4E1FE7AF2}"/>
              </a:ext>
            </a:extLst>
          </p:cNvPr>
          <p:cNvSpPr/>
          <p:nvPr/>
        </p:nvSpPr>
        <p:spPr>
          <a:xfrm>
            <a:off x="1440235" y="363015"/>
            <a:ext cx="5762431"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Uso de técnicas generales de POO</a:t>
            </a:r>
          </a:p>
        </p:txBody>
      </p:sp>
      <p:sp>
        <p:nvSpPr>
          <p:cNvPr id="3" name="CuadroTexto 2">
            <a:extLst>
              <a:ext uri="{FF2B5EF4-FFF2-40B4-BE49-F238E27FC236}">
                <a16:creationId xmlns:a16="http://schemas.microsoft.com/office/drawing/2014/main" id="{3B2FDEB4-12F8-6819-3766-42316CCA5C1B}"/>
              </a:ext>
            </a:extLst>
          </p:cNvPr>
          <p:cNvSpPr txBox="1"/>
          <p:nvPr/>
        </p:nvSpPr>
        <p:spPr>
          <a:xfrm>
            <a:off x="200042" y="1761223"/>
            <a:ext cx="11791915" cy="4247317"/>
          </a:xfrm>
          <a:prstGeom prst="rect">
            <a:avLst/>
          </a:prstGeom>
          <a:noFill/>
        </p:spPr>
        <p:txBody>
          <a:bodyPr wrap="square" rtlCol="0">
            <a:spAutoFit/>
          </a:bodyPr>
          <a:lstStyle/>
          <a:p>
            <a:pPr marL="285750" indent="-285750">
              <a:buFont typeface="Arial" panose="020B0604020202020204" pitchFamily="34" charset="0"/>
              <a:buChar char="•"/>
            </a:pPr>
            <a:r>
              <a:rPr lang="es-MX" b="1" dirty="0">
                <a:latin typeface="Times New Roman" panose="02020603050405020304" pitchFamily="18" charset="0"/>
                <a:cs typeface="Times New Roman" panose="02020603050405020304" pitchFamily="18" charset="0"/>
              </a:rPr>
              <a:t>Abstracción: </a:t>
            </a:r>
            <a:r>
              <a:rPr lang="es-MX" dirty="0">
                <a:latin typeface="Times New Roman" panose="02020603050405020304" pitchFamily="18" charset="0"/>
                <a:cs typeface="Times New Roman" panose="02020603050405020304" pitchFamily="18" charset="0"/>
              </a:rPr>
              <a:t>Las clases SistemaInscripcion, Votante, Departamento, Municipio, y LugarVotacion representan conceptos abstractos del sistema de inscripción. Cada clase se centra en los detalles necesarios para su función específica, ocultando la complejidad interna y exponiendo solo lo necesario.</a:t>
            </a:r>
          </a:p>
          <a:p>
            <a:endParaRPr lang="es-MX"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MX" b="1" dirty="0">
                <a:latin typeface="Times New Roman" panose="02020603050405020304" pitchFamily="18" charset="0"/>
                <a:cs typeface="Times New Roman" panose="02020603050405020304" pitchFamily="18" charset="0"/>
              </a:rPr>
              <a:t>Encapsulamiento: </a:t>
            </a:r>
            <a:r>
              <a:rPr lang="es-MX" dirty="0">
                <a:latin typeface="Times New Roman" panose="02020603050405020304" pitchFamily="18" charset="0"/>
                <a:cs typeface="Times New Roman" panose="02020603050405020304" pitchFamily="18" charset="0"/>
              </a:rPr>
              <a:t>Todos los atributos de las clases son privados y se accede a ellos mediante métodos públicos (getters y setters). Esto asegura que los datos internos de las clases estén protegidos contra acceso no autorizado y modificaciones indebidas.</a:t>
            </a:r>
          </a:p>
          <a:p>
            <a:endParaRPr lang="es-MX"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MX" b="1" dirty="0">
                <a:latin typeface="Times New Roman" panose="02020603050405020304" pitchFamily="18" charset="0"/>
                <a:cs typeface="Times New Roman" panose="02020603050405020304" pitchFamily="18" charset="0"/>
              </a:rPr>
              <a:t>Herencia: </a:t>
            </a:r>
            <a:r>
              <a:rPr lang="es-MX" dirty="0">
                <a:latin typeface="Times New Roman" panose="02020603050405020304" pitchFamily="18" charset="0"/>
                <a:cs typeface="Times New Roman" panose="02020603050405020304" pitchFamily="18" charset="0"/>
              </a:rPr>
              <a:t>La clase Municipio hereda de Departamento, y LugarVotacion hereda de Municipio. Esto permite que Municipio y LugarVotacion reutilicen los atributos y métodos de sus clases base, Departamento y Municipio, respectivamente.</a:t>
            </a:r>
          </a:p>
          <a:p>
            <a:endParaRPr lang="es-MX"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MX" b="1" dirty="0">
                <a:latin typeface="Times New Roman" panose="02020603050405020304" pitchFamily="18" charset="0"/>
                <a:cs typeface="Times New Roman" panose="02020603050405020304" pitchFamily="18" charset="0"/>
              </a:rPr>
              <a:t>Colecciones de Objetos: </a:t>
            </a:r>
            <a:r>
              <a:rPr lang="es-MX" dirty="0">
                <a:latin typeface="Times New Roman" panose="02020603050405020304" pitchFamily="18" charset="0"/>
                <a:cs typeface="Times New Roman" panose="02020603050405020304" pitchFamily="18" charset="0"/>
              </a:rPr>
              <a:t>En la clase SistemaInscripcion, se utiliza una lista (ArrayList) para almacenar objetos de tipo Votante. Esto permite manejar múltiples votantes de manera organizada y eficiente.</a:t>
            </a:r>
            <a:endParaRPr lang="es-419" dirty="0">
              <a:latin typeface="Times New Roman" panose="02020603050405020304" pitchFamily="18" charset="0"/>
              <a:cs typeface="Times New Roman" panose="02020603050405020304" pitchFamily="18" charset="0"/>
            </a:endParaRPr>
          </a:p>
          <a:p>
            <a:endParaRPr lang="es-CO" dirty="0"/>
          </a:p>
        </p:txBody>
      </p:sp>
    </p:spTree>
    <p:extLst>
      <p:ext uri="{BB962C8B-B14F-4D97-AF65-F5344CB8AC3E}">
        <p14:creationId xmlns:p14="http://schemas.microsoft.com/office/powerpoint/2010/main" val="260507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Rectángulo: esquinas redondeadas 1">
            <a:extLst>
              <a:ext uri="{FF2B5EF4-FFF2-40B4-BE49-F238E27FC236}">
                <a16:creationId xmlns:a16="http://schemas.microsoft.com/office/drawing/2014/main" id="{0336FFCC-B832-E1C0-A8EB-DBB9874FA18B}"/>
              </a:ext>
            </a:extLst>
          </p:cNvPr>
          <p:cNvSpPr/>
          <p:nvPr/>
        </p:nvSpPr>
        <p:spPr>
          <a:xfrm>
            <a:off x="195943" y="164251"/>
            <a:ext cx="7501811"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Uso de buenas prácticas en la escritura de código</a:t>
            </a:r>
          </a:p>
        </p:txBody>
      </p:sp>
      <p:sp>
        <p:nvSpPr>
          <p:cNvPr id="3" name="CuadroTexto 2">
            <a:extLst>
              <a:ext uri="{FF2B5EF4-FFF2-40B4-BE49-F238E27FC236}">
                <a16:creationId xmlns:a16="http://schemas.microsoft.com/office/drawing/2014/main" id="{7EE895E4-9C28-98FB-E43E-79AC0BFE2099}"/>
              </a:ext>
            </a:extLst>
          </p:cNvPr>
          <p:cNvSpPr txBox="1"/>
          <p:nvPr/>
        </p:nvSpPr>
        <p:spPr>
          <a:xfrm>
            <a:off x="1094792" y="1824558"/>
            <a:ext cx="10002416" cy="4524315"/>
          </a:xfrm>
          <a:prstGeom prst="rect">
            <a:avLst/>
          </a:prstGeom>
          <a:noFill/>
        </p:spPr>
        <p:txBody>
          <a:bodyPr wrap="square" rtlCol="0">
            <a:spAutoFit/>
          </a:bodyPr>
          <a:lstStyle/>
          <a:p>
            <a:pPr algn="just"/>
            <a:r>
              <a:rPr lang="es-MX" b="0" i="0" dirty="0">
                <a:effectLst/>
                <a:highlight>
                  <a:srgbClr val="FFFFFF"/>
                </a:highlight>
                <a:latin typeface="Times New Roman" panose="02020603050405020304" pitchFamily="18" charset="0"/>
                <a:cs typeface="Times New Roman" panose="02020603050405020304" pitchFamily="18" charset="0"/>
              </a:rPr>
              <a:t>El código debe estar organizado en un paquete llamado modelo, que agrupa todas las clases que representan las entidades del sistema de inscripción de votantes. La clase principal es SistemaInscripcion, que maneja la lista de votantes y departamentos, utilizando el patrón Singleton para garantizar una sola instancia en toda la aplicación y métodos para agregar votantes y consultar el total de votantes registrados.</a:t>
            </a:r>
            <a:endParaRPr lang="es-MX" dirty="0">
              <a:highlight>
                <a:srgbClr val="FFFFFF"/>
              </a:highlight>
              <a:latin typeface="Times New Roman" panose="02020603050405020304" pitchFamily="18" charset="0"/>
              <a:cs typeface="Times New Roman" panose="02020603050405020304" pitchFamily="18" charset="0"/>
            </a:endParaRPr>
          </a:p>
          <a:p>
            <a:pPr algn="just"/>
            <a:endParaRPr lang="es-MX" b="0" i="0" dirty="0">
              <a:effectLst/>
              <a:highlight>
                <a:srgbClr val="FFFFFF"/>
              </a:highlight>
              <a:latin typeface="Times New Roman" panose="02020603050405020304" pitchFamily="18" charset="0"/>
              <a:cs typeface="Times New Roman" panose="02020603050405020304" pitchFamily="18" charset="0"/>
            </a:endParaRPr>
          </a:p>
          <a:p>
            <a:pPr algn="just"/>
            <a:r>
              <a:rPr lang="es-MX" b="0" i="0" dirty="0">
                <a:effectLst/>
                <a:highlight>
                  <a:srgbClr val="FFFFFF"/>
                </a:highlight>
                <a:latin typeface="Times New Roman" panose="02020603050405020304" pitchFamily="18" charset="0"/>
                <a:cs typeface="Times New Roman" panose="02020603050405020304" pitchFamily="18" charset="0"/>
              </a:rPr>
              <a:t>La clase Votante representa a un ciudadano que se registra para votar con información personal como número de cédula, nombres, apellidos, fecha y lugar de nacimiento. La clase Departamento representa un departamento en el país con una lista de municipios asociados. La clase Municipio representa un municipio dentro de un departamento y contiene lugares de votación disponibles. La clase LugarVotacion representa un lugar específico donde los votantes pueden registrarse con una lista de votantes registrados en ese lugar.</a:t>
            </a:r>
            <a:endParaRPr lang="es-MX" dirty="0">
              <a:highlight>
                <a:srgbClr val="FFFFFF"/>
              </a:highlight>
              <a:latin typeface="Times New Roman" panose="02020603050405020304" pitchFamily="18" charset="0"/>
              <a:cs typeface="Times New Roman" panose="02020603050405020304" pitchFamily="18" charset="0"/>
            </a:endParaRPr>
          </a:p>
          <a:p>
            <a:pPr algn="just"/>
            <a:endParaRPr lang="es-MX" b="0" i="0" dirty="0">
              <a:effectLst/>
              <a:highlight>
                <a:srgbClr val="FFFFFF"/>
              </a:highlight>
              <a:latin typeface="Times New Roman" panose="02020603050405020304" pitchFamily="18" charset="0"/>
              <a:cs typeface="Times New Roman" panose="02020603050405020304" pitchFamily="18" charset="0"/>
            </a:endParaRPr>
          </a:p>
          <a:p>
            <a:pPr algn="just"/>
            <a:r>
              <a:rPr lang="es-MX" b="0" i="0" dirty="0">
                <a:effectLst/>
                <a:highlight>
                  <a:srgbClr val="FFFFFF"/>
                </a:highlight>
                <a:latin typeface="Times New Roman" panose="02020603050405020304" pitchFamily="18" charset="0"/>
                <a:cs typeface="Times New Roman" panose="02020603050405020304" pitchFamily="18" charset="0"/>
              </a:rPr>
              <a:t>Se debe utilizar CamelCase para nombres de clases y métodos, atributos y métodos con nombres descriptivos, encapsulación para proteger atributos y herencia para reutilización de código con colecciones de objetos gestionadas adecuadamente para una organización lógica y funcional del sistema.</a:t>
            </a:r>
          </a:p>
          <a:p>
            <a:br>
              <a:rPr lang="es-MX" b="0" i="0" dirty="0">
                <a:solidFill>
                  <a:srgbClr val="000000"/>
                </a:solidFill>
                <a:effectLst/>
                <a:highlight>
                  <a:srgbClr val="FFFFFF"/>
                </a:highlight>
                <a:latin typeface="Arial" panose="020B0604020202020204" pitchFamily="34" charset="0"/>
              </a:rPr>
            </a:br>
            <a:endParaRPr lang="es-CO" dirty="0"/>
          </a:p>
        </p:txBody>
      </p:sp>
    </p:spTree>
    <p:extLst>
      <p:ext uri="{BB962C8B-B14F-4D97-AF65-F5344CB8AC3E}">
        <p14:creationId xmlns:p14="http://schemas.microsoft.com/office/powerpoint/2010/main" val="342244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Rectángulo: esquinas redondeadas 1">
            <a:extLst>
              <a:ext uri="{FF2B5EF4-FFF2-40B4-BE49-F238E27FC236}">
                <a16:creationId xmlns:a16="http://schemas.microsoft.com/office/drawing/2014/main" id="{0336FFCC-B832-E1C0-A8EB-DBB9874FA18B}"/>
              </a:ext>
            </a:extLst>
          </p:cNvPr>
          <p:cNvSpPr/>
          <p:nvPr/>
        </p:nvSpPr>
        <p:spPr>
          <a:xfrm>
            <a:off x="2799185" y="1818726"/>
            <a:ext cx="6634064"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Elaboración y presentación del informe de proyecto</a:t>
            </a:r>
          </a:p>
        </p:txBody>
      </p:sp>
    </p:spTree>
    <p:extLst>
      <p:ext uri="{BB962C8B-B14F-4D97-AF65-F5344CB8AC3E}">
        <p14:creationId xmlns:p14="http://schemas.microsoft.com/office/powerpoint/2010/main" val="190359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pic>
        <p:nvPicPr>
          <p:cNvPr id="13" name="Imagen 12">
            <a:extLst>
              <a:ext uri="{FF2B5EF4-FFF2-40B4-BE49-F238E27FC236}">
                <a16:creationId xmlns:a16="http://schemas.microsoft.com/office/drawing/2014/main" id="{135A7F1E-75AE-4EFA-B3C0-FBE7B3FDF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173" y="2165748"/>
            <a:ext cx="584005" cy="576948"/>
          </a:xfrm>
          <a:prstGeom prst="rect">
            <a:avLst/>
          </a:prstGeom>
        </p:spPr>
      </p:pic>
      <p:sp>
        <p:nvSpPr>
          <p:cNvPr id="20" name="Rectángulo: esquinas redondeadas 19">
            <a:extLst>
              <a:ext uri="{FF2B5EF4-FFF2-40B4-BE49-F238E27FC236}">
                <a16:creationId xmlns:a16="http://schemas.microsoft.com/office/drawing/2014/main" id="{1586EF00-BFDC-4A7C-BAC6-5430A653F136}"/>
              </a:ext>
            </a:extLst>
          </p:cNvPr>
          <p:cNvSpPr/>
          <p:nvPr/>
        </p:nvSpPr>
        <p:spPr>
          <a:xfrm>
            <a:off x="4725178" y="2285257"/>
            <a:ext cx="2115276"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Agenda</a:t>
            </a:r>
            <a:endParaRPr lang="es-CO" b="1" dirty="0">
              <a:latin typeface="Arial Rounded MT Bold" panose="020F0704030504030204" pitchFamily="34" charset="0"/>
            </a:endParaRPr>
          </a:p>
        </p:txBody>
      </p:sp>
      <p:sp>
        <p:nvSpPr>
          <p:cNvPr id="2" name="Rectángulo 1">
            <a:extLst>
              <a:ext uri="{FF2B5EF4-FFF2-40B4-BE49-F238E27FC236}">
                <a16:creationId xmlns:a16="http://schemas.microsoft.com/office/drawing/2014/main" id="{92306A99-118F-42EA-87A1-3C07F25B0DBA}"/>
              </a:ext>
            </a:extLst>
          </p:cNvPr>
          <p:cNvSpPr/>
          <p:nvPr/>
        </p:nvSpPr>
        <p:spPr>
          <a:xfrm>
            <a:off x="2286000" y="2862205"/>
            <a:ext cx="6959599" cy="2308324"/>
          </a:xfrm>
          <a:prstGeom prst="rect">
            <a:avLst/>
          </a:prstGeom>
        </p:spPr>
        <p:txBody>
          <a:bodyPr wrap="square">
            <a:spAutoFit/>
          </a:bodyPr>
          <a:lstStyle/>
          <a:p>
            <a:pPr marL="342900" indent="-342900">
              <a:buAutoNum type="arabicPeriod"/>
            </a:pPr>
            <a:r>
              <a:rPr lang="es-ES_tradnl" b="1" dirty="0">
                <a:latin typeface="Arial Narrow" panose="020B0606020202030204" pitchFamily="34" charset="0"/>
                <a:ea typeface="Arial Narrow" panose="020B0606020202030204" pitchFamily="34" charset="0"/>
                <a:cs typeface="Arial Narrow" panose="020B0606020202030204" pitchFamily="34" charset="0"/>
              </a:rPr>
              <a:t>Identificación del problema</a:t>
            </a:r>
          </a:p>
          <a:p>
            <a:pPr marL="342900" indent="-342900">
              <a:buAutoNum type="arabicPeriod"/>
            </a:pPr>
            <a:r>
              <a:rPr lang="es-ES_tradnl" b="1" dirty="0"/>
              <a:t>Descripción de la solución</a:t>
            </a:r>
          </a:p>
          <a:p>
            <a:pPr marL="342900" indent="-342900">
              <a:buAutoNum type="arabicPeriod"/>
            </a:pPr>
            <a:r>
              <a:rPr lang="es-ES_tradnl" b="1" dirty="0"/>
              <a:t>Análisis y diseño de la solución propuesta (diagrama de clases UML)</a:t>
            </a:r>
          </a:p>
          <a:p>
            <a:pPr marL="342900" indent="-342900">
              <a:buAutoNum type="arabicPeriod"/>
            </a:pPr>
            <a:r>
              <a:rPr lang="es-ES_tradnl" b="1" dirty="0"/>
              <a:t>Implementación arquitectura por capas</a:t>
            </a:r>
          </a:p>
          <a:p>
            <a:pPr marL="342900" indent="-342900">
              <a:buAutoNum type="arabicPeriod"/>
            </a:pPr>
            <a:r>
              <a:rPr lang="es-ES_tradnl" b="1" dirty="0"/>
              <a:t>Funcionalidad de la solución desarrollada </a:t>
            </a:r>
          </a:p>
          <a:p>
            <a:pPr marL="342900" indent="-342900">
              <a:buAutoNum type="arabicPeriod"/>
            </a:pPr>
            <a:r>
              <a:rPr lang="es-ES_tradnl" b="1" dirty="0"/>
              <a:t>Uso de técnicas generales de POO</a:t>
            </a:r>
          </a:p>
          <a:p>
            <a:pPr marL="342900" indent="-342900">
              <a:buAutoNum type="arabicPeriod"/>
            </a:pPr>
            <a:r>
              <a:rPr lang="es-ES_tradnl" b="1" dirty="0"/>
              <a:t>Uso de buenas prácticas en la escritura de código</a:t>
            </a:r>
          </a:p>
          <a:p>
            <a:pPr marL="342900" indent="-342900">
              <a:buAutoNum type="arabicPeriod"/>
            </a:pPr>
            <a:r>
              <a:rPr lang="es-ES_tradnl" b="1" dirty="0"/>
              <a:t>Elaboración y presentación del informe de proyecto</a:t>
            </a:r>
            <a:endParaRPr lang="es-CO" dirty="0"/>
          </a:p>
        </p:txBody>
      </p:sp>
    </p:spTree>
    <p:extLst>
      <p:ext uri="{BB962C8B-B14F-4D97-AF65-F5344CB8AC3E}">
        <p14:creationId xmlns:p14="http://schemas.microsoft.com/office/powerpoint/2010/main" val="406331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3" name="Rectángulo: esquinas redondeadas 2">
            <a:extLst>
              <a:ext uri="{FF2B5EF4-FFF2-40B4-BE49-F238E27FC236}">
                <a16:creationId xmlns:a16="http://schemas.microsoft.com/office/drawing/2014/main" id="{ED7FC0D5-7ED9-AF7F-EABE-13DF24932F12}"/>
              </a:ext>
            </a:extLst>
          </p:cNvPr>
          <p:cNvSpPr/>
          <p:nvPr/>
        </p:nvSpPr>
        <p:spPr>
          <a:xfrm>
            <a:off x="3905249" y="1777162"/>
            <a:ext cx="4381500"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Identificación del problema</a:t>
            </a:r>
            <a:endParaRPr lang="es-CO" b="1" dirty="0">
              <a:latin typeface="Arial Rounded MT Bold" panose="020F0704030504030204" pitchFamily="34" charset="0"/>
            </a:endParaRPr>
          </a:p>
        </p:txBody>
      </p:sp>
      <p:sp>
        <p:nvSpPr>
          <p:cNvPr id="4" name="CuadroTexto 3">
            <a:extLst>
              <a:ext uri="{FF2B5EF4-FFF2-40B4-BE49-F238E27FC236}">
                <a16:creationId xmlns:a16="http://schemas.microsoft.com/office/drawing/2014/main" id="{E9EDED2C-5924-A5CE-D9F6-09F905F6BD0C}"/>
              </a:ext>
            </a:extLst>
          </p:cNvPr>
          <p:cNvSpPr txBox="1"/>
          <p:nvPr/>
        </p:nvSpPr>
        <p:spPr>
          <a:xfrm>
            <a:off x="284018" y="2344850"/>
            <a:ext cx="11623963" cy="3343800"/>
          </a:xfrm>
          <a:prstGeom prst="rect">
            <a:avLst/>
          </a:prstGeom>
          <a:noFill/>
        </p:spPr>
        <p:txBody>
          <a:bodyPr wrap="square" rtlCol="0">
            <a:spAutoFit/>
          </a:bodyPr>
          <a:lstStyle/>
          <a:p>
            <a:pPr algn="just">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Con el fin de dar soporte al proceso de inscripción de cédulas de la Registraduría General de la Nación, se desea desarrollar una aplicación para las próximas elecciones presidenciales. Cada cédula debe ser registrada en un puesto de votación existente. Al momento de registrar una cédula, se debe ingresar la siguiente información del ciudadano:</a:t>
            </a:r>
            <a:endParaRPr lang="es-CO"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Número de cédula, Fecha de expedición de la cédula, Lugar de expedición de la cédula, Apellidos, Nombres, Fecha de nacimiento, Lugar de nacimiento, Sexo.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El sistema de inscripción debe contener la información de los departamentos. Cada departamento tiene sus municipios y cada municipio tiene los puestos de votación disponibles con sus ciudadanos inscritos.</a:t>
            </a:r>
            <a:endParaRPr lang="es-CO"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dirty="0">
                <a:latin typeface="Times New Roman" panose="02020603050405020304" pitchFamily="18" charset="0"/>
                <a:cs typeface="Times New Roman" panose="02020603050405020304" pitchFamily="18" charset="0"/>
              </a:rPr>
              <a:t>Los problemas principales para desarrollar una aplicación que soporte el proceso de inscripción de cédulas para la Registraduría General de la Nación incluyen: Asegurar la precisión y actualización de los datos ingresados, garantizar la seguridad y protección de los datos personales y asegurar la accesibilidad y usabilidad para todos los ciudadanos.</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31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12"/>
            <a:ext cx="12192000" cy="6815498"/>
          </a:xfrm>
          <a:prstGeom prst="rect">
            <a:avLst/>
          </a:prstGeom>
        </p:spPr>
      </p:pic>
      <p:sp>
        <p:nvSpPr>
          <p:cNvPr id="2" name="Rectángulo: esquinas redondeadas 1">
            <a:extLst>
              <a:ext uri="{FF2B5EF4-FFF2-40B4-BE49-F238E27FC236}">
                <a16:creationId xmlns:a16="http://schemas.microsoft.com/office/drawing/2014/main" id="{EAA6E399-4CD0-7341-AF00-28FE50653E21}"/>
              </a:ext>
            </a:extLst>
          </p:cNvPr>
          <p:cNvSpPr/>
          <p:nvPr/>
        </p:nvSpPr>
        <p:spPr>
          <a:xfrm>
            <a:off x="3670818" y="1818726"/>
            <a:ext cx="4381500"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Descripción de la solución </a:t>
            </a:r>
            <a:endParaRPr lang="es-CO" b="1" dirty="0">
              <a:latin typeface="Arial Rounded MT Bold" panose="020F0704030504030204" pitchFamily="34" charset="0"/>
            </a:endParaRPr>
          </a:p>
        </p:txBody>
      </p:sp>
      <p:sp>
        <p:nvSpPr>
          <p:cNvPr id="3" name="CuadroTexto 2">
            <a:extLst>
              <a:ext uri="{FF2B5EF4-FFF2-40B4-BE49-F238E27FC236}">
                <a16:creationId xmlns:a16="http://schemas.microsoft.com/office/drawing/2014/main" id="{6BF237D2-93D6-E292-70D9-F59D1B37A3B7}"/>
              </a:ext>
            </a:extLst>
          </p:cNvPr>
          <p:cNvSpPr txBox="1"/>
          <p:nvPr/>
        </p:nvSpPr>
        <p:spPr>
          <a:xfrm>
            <a:off x="494522" y="2472612"/>
            <a:ext cx="11202956" cy="1200329"/>
          </a:xfrm>
          <a:prstGeom prst="rect">
            <a:avLst/>
          </a:prstGeom>
          <a:noFill/>
        </p:spPr>
        <p:txBody>
          <a:bodyPr wrap="square" rtlCol="0">
            <a:spAutoFit/>
          </a:bodyPr>
          <a:lstStyle/>
          <a:p>
            <a:pPr algn="just"/>
            <a:r>
              <a:rPr lang="es-MX" dirty="0">
                <a:latin typeface="Times New Roman" panose="02020603050405020304" pitchFamily="18" charset="0"/>
                <a:cs typeface="Times New Roman" panose="02020603050405020304" pitchFamily="18" charset="0"/>
              </a:rPr>
              <a:t>Para solucionar los problemas de precisión, seguridad, accesibilidad en el desarrollo del software de inscripción de cédulas para la Registraduría General de la Nación, se ha desarrollado un software en Java utilizando la metodología orientada a objetos y el patrón arquitectónico </a:t>
            </a:r>
            <a:r>
              <a:rPr lang="es-MX" b="1" dirty="0">
                <a:latin typeface="Times New Roman" panose="02020603050405020304" pitchFamily="18" charset="0"/>
                <a:cs typeface="Times New Roman" panose="02020603050405020304" pitchFamily="18" charset="0"/>
              </a:rPr>
              <a:t>MVC</a:t>
            </a:r>
            <a:r>
              <a:rPr lang="es-MX" dirty="0">
                <a:latin typeface="Times New Roman" panose="02020603050405020304" pitchFamily="18" charset="0"/>
                <a:cs typeface="Times New Roman" panose="02020603050405020304" pitchFamily="18" charset="0"/>
              </a:rPr>
              <a:t> (</a:t>
            </a:r>
            <a:r>
              <a:rPr lang="es-MX" b="1" dirty="0">
                <a:latin typeface="Times New Roman" panose="02020603050405020304" pitchFamily="18" charset="0"/>
                <a:cs typeface="Times New Roman" panose="02020603050405020304" pitchFamily="18" charset="0"/>
              </a:rPr>
              <a:t>Modelo Vista Controlador</a:t>
            </a:r>
            <a:r>
              <a:rPr lang="es-MX" dirty="0">
                <a:latin typeface="Times New Roman" panose="02020603050405020304" pitchFamily="18" charset="0"/>
                <a:cs typeface="Times New Roman" panose="02020603050405020304" pitchFamily="18" charset="0"/>
              </a:rPr>
              <a:t>). Este enfoque permite implementar validaciones en el modelo. Además, se ha diseñado una interfaz de usuario accesible y amigable.</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69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Rectángulo: esquinas redondeadas 1">
            <a:extLst>
              <a:ext uri="{FF2B5EF4-FFF2-40B4-BE49-F238E27FC236}">
                <a16:creationId xmlns:a16="http://schemas.microsoft.com/office/drawing/2014/main" id="{42328876-360F-EF9B-0FF8-CC6D4B7E8AE7}"/>
              </a:ext>
            </a:extLst>
          </p:cNvPr>
          <p:cNvSpPr/>
          <p:nvPr/>
        </p:nvSpPr>
        <p:spPr>
          <a:xfrm>
            <a:off x="838907" y="156181"/>
            <a:ext cx="10161036"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MX" b="1" dirty="0">
                <a:latin typeface="Arial Rounded MT Bold" panose="020F0704030504030204" pitchFamily="34" charset="0"/>
              </a:rPr>
              <a:t>Análisis y diseño de la solución propuesta (diagrama de clases UML)</a:t>
            </a:r>
          </a:p>
        </p:txBody>
      </p:sp>
      <p:pic>
        <p:nvPicPr>
          <p:cNvPr id="5" name="Imagen 4">
            <a:extLst>
              <a:ext uri="{FF2B5EF4-FFF2-40B4-BE49-F238E27FC236}">
                <a16:creationId xmlns:a16="http://schemas.microsoft.com/office/drawing/2014/main" id="{8D97C76B-1A0B-A5EA-A8D7-3402E23C1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272" y="629041"/>
            <a:ext cx="6719455" cy="6092408"/>
          </a:xfrm>
          <a:prstGeom prst="rect">
            <a:avLst/>
          </a:prstGeom>
        </p:spPr>
      </p:pic>
    </p:spTree>
    <p:extLst>
      <p:ext uri="{BB962C8B-B14F-4D97-AF65-F5344CB8AC3E}">
        <p14:creationId xmlns:p14="http://schemas.microsoft.com/office/powerpoint/2010/main" val="255031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Rectángulo: esquinas redondeadas 1">
            <a:extLst>
              <a:ext uri="{FF2B5EF4-FFF2-40B4-BE49-F238E27FC236}">
                <a16:creationId xmlns:a16="http://schemas.microsoft.com/office/drawing/2014/main" id="{9160DB21-92A1-FDEB-6255-D59E881304AB}"/>
              </a:ext>
            </a:extLst>
          </p:cNvPr>
          <p:cNvSpPr/>
          <p:nvPr/>
        </p:nvSpPr>
        <p:spPr>
          <a:xfrm>
            <a:off x="3670817" y="1818726"/>
            <a:ext cx="5762431" cy="3379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latin typeface="Arial Rounded MT Bold" panose="020F0704030504030204" pitchFamily="34" charset="0"/>
              </a:rPr>
              <a:t>Implementación arquitectura por capas</a:t>
            </a:r>
          </a:p>
        </p:txBody>
      </p:sp>
      <p:sp>
        <p:nvSpPr>
          <p:cNvPr id="3" name="CuadroTexto 2">
            <a:extLst>
              <a:ext uri="{FF2B5EF4-FFF2-40B4-BE49-F238E27FC236}">
                <a16:creationId xmlns:a16="http://schemas.microsoft.com/office/drawing/2014/main" id="{816C8A26-5814-502A-A100-445388FAED63}"/>
              </a:ext>
            </a:extLst>
          </p:cNvPr>
          <p:cNvSpPr txBox="1"/>
          <p:nvPr/>
        </p:nvSpPr>
        <p:spPr>
          <a:xfrm>
            <a:off x="233265" y="2369976"/>
            <a:ext cx="3237723" cy="369332"/>
          </a:xfrm>
          <a:prstGeom prst="rect">
            <a:avLst/>
          </a:prstGeom>
          <a:noFill/>
        </p:spPr>
        <p:txBody>
          <a:bodyPr wrap="square" rtlCol="0">
            <a:spAutoFit/>
          </a:bodyPr>
          <a:lstStyle/>
          <a:p>
            <a:r>
              <a:rPr lang="es-419" b="1" dirty="0"/>
              <a:t>Modelo de datos</a:t>
            </a:r>
            <a:endParaRPr lang="es-CO" b="1" dirty="0"/>
          </a:p>
        </p:txBody>
      </p:sp>
      <p:pic>
        <p:nvPicPr>
          <p:cNvPr id="6" name="Imagen 5">
            <a:extLst>
              <a:ext uri="{FF2B5EF4-FFF2-40B4-BE49-F238E27FC236}">
                <a16:creationId xmlns:a16="http://schemas.microsoft.com/office/drawing/2014/main" id="{36390839-1051-28A1-52DC-3FC0B0E13C72}"/>
              </a:ext>
            </a:extLst>
          </p:cNvPr>
          <p:cNvPicPr>
            <a:picLocks noChangeAspect="1"/>
          </p:cNvPicPr>
          <p:nvPr/>
        </p:nvPicPr>
        <p:blipFill>
          <a:blip r:embed="rId3"/>
          <a:stretch>
            <a:fillRect/>
          </a:stretch>
        </p:blipFill>
        <p:spPr>
          <a:xfrm>
            <a:off x="3214785" y="2816720"/>
            <a:ext cx="5762430" cy="2603945"/>
          </a:xfrm>
          <a:prstGeom prst="rect">
            <a:avLst/>
          </a:prstGeom>
        </p:spPr>
      </p:pic>
    </p:spTree>
    <p:extLst>
      <p:ext uri="{BB962C8B-B14F-4D97-AF65-F5344CB8AC3E}">
        <p14:creationId xmlns:p14="http://schemas.microsoft.com/office/powerpoint/2010/main" val="162406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CuadroTexto 1">
            <a:extLst>
              <a:ext uri="{FF2B5EF4-FFF2-40B4-BE49-F238E27FC236}">
                <a16:creationId xmlns:a16="http://schemas.microsoft.com/office/drawing/2014/main" id="{103183C9-7623-94BB-CB92-72350A6AEFD1}"/>
              </a:ext>
            </a:extLst>
          </p:cNvPr>
          <p:cNvSpPr txBox="1"/>
          <p:nvPr/>
        </p:nvSpPr>
        <p:spPr>
          <a:xfrm>
            <a:off x="130628" y="1707502"/>
            <a:ext cx="3237723" cy="369332"/>
          </a:xfrm>
          <a:prstGeom prst="rect">
            <a:avLst/>
          </a:prstGeom>
          <a:noFill/>
        </p:spPr>
        <p:txBody>
          <a:bodyPr wrap="square" rtlCol="0">
            <a:spAutoFit/>
          </a:bodyPr>
          <a:lstStyle/>
          <a:p>
            <a:r>
              <a:rPr lang="es-419" b="1" dirty="0"/>
              <a:t>Modelo controlador</a:t>
            </a:r>
            <a:endParaRPr lang="es-CO" b="1" dirty="0"/>
          </a:p>
        </p:txBody>
      </p:sp>
      <p:pic>
        <p:nvPicPr>
          <p:cNvPr id="5" name="Imagen 4">
            <a:extLst>
              <a:ext uri="{FF2B5EF4-FFF2-40B4-BE49-F238E27FC236}">
                <a16:creationId xmlns:a16="http://schemas.microsoft.com/office/drawing/2014/main" id="{B8F7745A-C443-F99D-0C96-D741C86CBDA3}"/>
              </a:ext>
            </a:extLst>
          </p:cNvPr>
          <p:cNvPicPr>
            <a:picLocks noChangeAspect="1"/>
          </p:cNvPicPr>
          <p:nvPr/>
        </p:nvPicPr>
        <p:blipFill>
          <a:blip r:embed="rId3"/>
          <a:stretch>
            <a:fillRect/>
          </a:stretch>
        </p:blipFill>
        <p:spPr>
          <a:xfrm>
            <a:off x="2471361" y="2696897"/>
            <a:ext cx="7249277" cy="2453601"/>
          </a:xfrm>
          <a:prstGeom prst="rect">
            <a:avLst/>
          </a:prstGeom>
        </p:spPr>
      </p:pic>
    </p:spTree>
    <p:extLst>
      <p:ext uri="{BB962C8B-B14F-4D97-AF65-F5344CB8AC3E}">
        <p14:creationId xmlns:p14="http://schemas.microsoft.com/office/powerpoint/2010/main" val="207699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CuadroTexto 1">
            <a:extLst>
              <a:ext uri="{FF2B5EF4-FFF2-40B4-BE49-F238E27FC236}">
                <a16:creationId xmlns:a16="http://schemas.microsoft.com/office/drawing/2014/main" id="{5324C484-EF1A-4162-7444-EEACD2E16CDE}"/>
              </a:ext>
            </a:extLst>
          </p:cNvPr>
          <p:cNvSpPr txBox="1"/>
          <p:nvPr/>
        </p:nvSpPr>
        <p:spPr>
          <a:xfrm>
            <a:off x="130628" y="1444265"/>
            <a:ext cx="3237723" cy="369332"/>
          </a:xfrm>
          <a:prstGeom prst="rect">
            <a:avLst/>
          </a:prstGeom>
          <a:noFill/>
        </p:spPr>
        <p:txBody>
          <a:bodyPr wrap="square" rtlCol="0">
            <a:spAutoFit/>
          </a:bodyPr>
          <a:lstStyle/>
          <a:p>
            <a:r>
              <a:rPr lang="es-419" b="1" dirty="0"/>
              <a:t>Modelo Vista</a:t>
            </a:r>
            <a:endParaRPr lang="es-CO" b="1" dirty="0"/>
          </a:p>
        </p:txBody>
      </p:sp>
      <p:pic>
        <p:nvPicPr>
          <p:cNvPr id="4" name="Imagen 3">
            <a:extLst>
              <a:ext uri="{FF2B5EF4-FFF2-40B4-BE49-F238E27FC236}">
                <a16:creationId xmlns:a16="http://schemas.microsoft.com/office/drawing/2014/main" id="{204BF219-E596-8A0A-5B41-97E6FBF1C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8" y="2321295"/>
            <a:ext cx="3411553" cy="3051148"/>
          </a:xfrm>
          <a:prstGeom prst="rect">
            <a:avLst/>
          </a:prstGeom>
        </p:spPr>
      </p:pic>
      <p:pic>
        <p:nvPicPr>
          <p:cNvPr id="5" name="Imagen 4">
            <a:extLst>
              <a:ext uri="{FF2B5EF4-FFF2-40B4-BE49-F238E27FC236}">
                <a16:creationId xmlns:a16="http://schemas.microsoft.com/office/drawing/2014/main" id="{F19D2CA1-4B2B-4A0D-2F3A-A27BE7D019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310" y="2321295"/>
            <a:ext cx="3539466" cy="3051148"/>
          </a:xfrm>
          <a:prstGeom prst="rect">
            <a:avLst/>
          </a:prstGeom>
        </p:spPr>
      </p:pic>
      <p:pic>
        <p:nvPicPr>
          <p:cNvPr id="6" name="Imagen 5">
            <a:extLst>
              <a:ext uri="{FF2B5EF4-FFF2-40B4-BE49-F238E27FC236}">
                <a16:creationId xmlns:a16="http://schemas.microsoft.com/office/drawing/2014/main" id="{2126645F-2B2D-B6FA-899D-2E7E04D2DD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1906" y="2321295"/>
            <a:ext cx="3781646" cy="3051148"/>
          </a:xfrm>
          <a:prstGeom prst="rect">
            <a:avLst/>
          </a:prstGeom>
        </p:spPr>
      </p:pic>
    </p:spTree>
    <p:extLst>
      <p:ext uri="{BB962C8B-B14F-4D97-AF65-F5344CB8AC3E}">
        <p14:creationId xmlns:p14="http://schemas.microsoft.com/office/powerpoint/2010/main" val="131098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254CE5-9BAC-455C-9426-1547A063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51"/>
            <a:ext cx="12192000" cy="6815498"/>
          </a:xfrm>
          <a:prstGeom prst="rect">
            <a:avLst/>
          </a:prstGeom>
        </p:spPr>
      </p:pic>
      <p:sp>
        <p:nvSpPr>
          <p:cNvPr id="2" name="CuadroTexto 1">
            <a:extLst>
              <a:ext uri="{FF2B5EF4-FFF2-40B4-BE49-F238E27FC236}">
                <a16:creationId xmlns:a16="http://schemas.microsoft.com/office/drawing/2014/main" id="{5324C484-EF1A-4162-7444-EEACD2E16CDE}"/>
              </a:ext>
            </a:extLst>
          </p:cNvPr>
          <p:cNvSpPr txBox="1"/>
          <p:nvPr/>
        </p:nvSpPr>
        <p:spPr>
          <a:xfrm>
            <a:off x="130628" y="1444265"/>
            <a:ext cx="3237723" cy="369332"/>
          </a:xfrm>
          <a:prstGeom prst="rect">
            <a:avLst/>
          </a:prstGeom>
          <a:noFill/>
        </p:spPr>
        <p:txBody>
          <a:bodyPr wrap="square" rtlCol="0">
            <a:spAutoFit/>
          </a:bodyPr>
          <a:lstStyle/>
          <a:p>
            <a:r>
              <a:rPr lang="es-419" b="1" dirty="0"/>
              <a:t>Modelo Vista</a:t>
            </a:r>
            <a:endParaRPr lang="es-CO" b="1" dirty="0"/>
          </a:p>
        </p:txBody>
      </p:sp>
      <p:pic>
        <p:nvPicPr>
          <p:cNvPr id="7" name="Imagen 6">
            <a:extLst>
              <a:ext uri="{FF2B5EF4-FFF2-40B4-BE49-F238E27FC236}">
                <a16:creationId xmlns:a16="http://schemas.microsoft.com/office/drawing/2014/main" id="{64F8E181-B5E1-98E2-6C78-2A1B937FB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8" y="2547888"/>
            <a:ext cx="4108863" cy="2546816"/>
          </a:xfrm>
          <a:prstGeom prst="rect">
            <a:avLst/>
          </a:prstGeom>
        </p:spPr>
      </p:pic>
      <p:pic>
        <p:nvPicPr>
          <p:cNvPr id="8" name="Imagen 7">
            <a:extLst>
              <a:ext uri="{FF2B5EF4-FFF2-40B4-BE49-F238E27FC236}">
                <a16:creationId xmlns:a16="http://schemas.microsoft.com/office/drawing/2014/main" id="{D340414E-F69E-05EF-1ED0-C212F3498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839" y="2547886"/>
            <a:ext cx="3621692" cy="2546816"/>
          </a:xfrm>
          <a:prstGeom prst="rect">
            <a:avLst/>
          </a:prstGeom>
        </p:spPr>
      </p:pic>
      <p:pic>
        <p:nvPicPr>
          <p:cNvPr id="10" name="Imagen 9">
            <a:extLst>
              <a:ext uri="{FF2B5EF4-FFF2-40B4-BE49-F238E27FC236}">
                <a16:creationId xmlns:a16="http://schemas.microsoft.com/office/drawing/2014/main" id="{573C8623-AC9E-8D38-191C-209AF105B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5880" y="2547886"/>
            <a:ext cx="3903871" cy="2546815"/>
          </a:xfrm>
          <a:prstGeom prst="rect">
            <a:avLst/>
          </a:prstGeom>
        </p:spPr>
      </p:pic>
    </p:spTree>
    <p:extLst>
      <p:ext uri="{BB962C8B-B14F-4D97-AF65-F5344CB8AC3E}">
        <p14:creationId xmlns:p14="http://schemas.microsoft.com/office/powerpoint/2010/main" val="39404948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880</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Arial Narrow</vt:lpstr>
      <vt:lpstr>Arial Rounded MT Bold</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Mieles</dc:creator>
  <cp:lastModifiedBy>Sebastián Guerra</cp:lastModifiedBy>
  <cp:revision>15</cp:revision>
  <dcterms:created xsi:type="dcterms:W3CDTF">2023-11-17T20:14:24Z</dcterms:created>
  <dcterms:modified xsi:type="dcterms:W3CDTF">2024-06-10T14:15:41Z</dcterms:modified>
</cp:coreProperties>
</file>