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3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98991-21DE-46AB-866E-D4378473C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2D3AD-9BE4-456B-9F3F-578B2FC64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A5495-458E-4AC3-A110-5588FB39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87853-7A7B-4DCE-8D9A-96FCD87D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9F905-E197-4826-A178-79CFCEB4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0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E6D8-24CE-49EF-BA33-56757584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E7B0A-E946-4A22-85C1-61C9B840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E4900-7404-42F7-A3B3-505AE60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5F10B-0192-4630-862C-DCDE0625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E6B04-D7BA-4794-A4A6-F3501E5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6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C1BBF-5C88-4EA1-A095-08DFA818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1E0DE-E1E3-44CA-B4C6-8D97DE0C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6CDF3-0733-4AFD-BF00-8862F2C1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49B9F-A38D-4D0A-A584-5822EAC4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A56FB-A7C3-4476-9FDF-545FFBEE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2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B6FF-6D9B-457F-9832-A5836815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E4671-6A0C-4FD7-83BA-3630E247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AB102-8AF5-4112-9721-BC9B868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F124E-5F17-4174-841A-82045D8C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A23A2-AC9F-401E-B850-8D7D88D7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38261-3BC5-44B1-93DD-67372993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CA2E5-E094-41F8-8E59-B423B9BF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D978C-B15D-4879-B975-1263120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490F0-FBE0-4791-B0FB-98EE3F5D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91EAE-1D3E-419B-9E82-B65755E4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22FFB-BAF4-4640-B593-3388733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B657A-66F2-4A9B-A976-7A42ABAF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98676-7DE8-4A88-B5DD-2509C14E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D7871-06F8-4280-992E-9C6B0AEB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45680-C1D0-48AD-91C2-72701F34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141AB-0DB7-471B-9750-358E3FC7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34CB-0B81-46F1-BD5E-5819F1F6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2091B-75AB-4034-87E2-41C61D80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7FF38-D010-4196-850D-2E1086CD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801118-5A48-4B5E-8641-EA3781D56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C93AD4-52E9-43A0-A581-9D4DEAA5B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6172B-D468-47D1-AB20-1680C250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64AE84-2B4F-419D-A491-51273FB7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9810A-CBF9-4CE9-9B9A-703A4B05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8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11B1-6CF6-4368-A30C-6A46B01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9686D2-EC04-4E73-B582-13E51A32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D60A6-DD40-44E2-B0C0-00B5FB71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F4025-CB3B-4A21-8539-68106062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A0782B-4831-403B-810B-89F7C704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C24CF-3095-47FB-9F6A-F3DF2676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0E5DE-E33C-4CBB-B326-E8CD8388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8626D-864B-49C1-8DF9-D87639A9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98CD5-95D2-401C-92AC-DBD8B0F7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A39F5D-4975-44F2-8120-ABA917AC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616A1-E0CD-415C-A993-1442BA83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D323F-EBF5-4914-AA43-F9CE5EE0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81ACB-DDB5-4CCA-9263-1B99709C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3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1B61F-D1F7-4835-A4D9-BDA9D4DC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21DE3-C478-4BAB-91E5-ADEBF6FD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B5BF7-9A63-457B-9488-301C86EC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13109-CDB8-4F2C-B4C2-ADF5B814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D8B2E-41CA-4A18-BB05-6509B318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7E6D2-A23F-41D9-BC36-E1277EEB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A3811-D130-47D2-AA93-500F72F0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ED8EE-7478-4AD2-82F6-A638328D7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710E2-D251-4978-B5E6-70A473017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F40B-B778-4BDE-AA68-50B8A01DE9E0}" type="datetimeFigureOut">
              <a:rPr lang="zh-CN" altLang="en-US" smtClean="0"/>
              <a:t>2021/9/20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C8093-A474-4BA6-8908-161ACDEE0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6EB1D-B55A-477D-A23A-EC1F88D9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48EE-2D46-4903-B887-568D2C685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45C52-494B-4523-9706-1C8D1B0E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43BBCB-18F1-4394-A8C7-8D90FDDA2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5F6CE-5D00-40A2-911A-3A98F9F3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92" y="0"/>
            <a:ext cx="596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颂豪</dc:creator>
  <cp:lastModifiedBy>李 颂豪</cp:lastModifiedBy>
  <cp:revision>1</cp:revision>
  <dcterms:created xsi:type="dcterms:W3CDTF">2021-09-20T14:59:25Z</dcterms:created>
  <dcterms:modified xsi:type="dcterms:W3CDTF">2021-09-20T14:59:40Z</dcterms:modified>
</cp:coreProperties>
</file>