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9394A4-6B35-4FD5-BABB-FC949BBDFBC9}">
          <p14:sldIdLst>
            <p14:sldId id="259"/>
            <p14:sldId id="257"/>
          </p14:sldIdLst>
        </p14:section>
        <p14:section name="Archived versions" id="{F4282974-E972-46E9-A8EB-8A9F1CA1A134}">
          <p14:sldIdLst>
            <p14:sldId id="256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7F8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9" Type="http://schemas.openxmlformats.org/officeDocument/2006/relationships/image" Target="../media/image14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36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3" Type="http://schemas.openxmlformats.org/officeDocument/2006/relationships/image" Target="../media/image2.svg"/><Relationship Id="rId34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image" Target="../media/image5.png"/><Relationship Id="rId17" Type="http://schemas.openxmlformats.org/officeDocument/2006/relationships/image" Target="../media/image16.svg"/><Relationship Id="rId3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36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8.svg"/><Relationship Id="rId14" Type="http://schemas.openxmlformats.org/officeDocument/2006/relationships/image" Target="../media/image6.png"/><Relationship Id="rId35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9" Type="http://schemas.openxmlformats.org/officeDocument/2006/relationships/image" Target="../media/image14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36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38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../media/image14.png"/><Relationship Id="rId36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381000"/>
            <a:ext cx="9375430" cy="563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960" y="3810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393779" y="13457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3780" y="1345795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390848" y="2895600"/>
            <a:ext cx="2746132" cy="19812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0849" y="28956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690656" y="1681257"/>
            <a:ext cx="4421343" cy="10184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6227" y="168125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9515" y="18662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17813" y="23116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469980" y="23140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3251" y="1828800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690677" y="13457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0678" y="13457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687746" y="2895599"/>
            <a:ext cx="2746132" cy="19812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7747" y="28956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613402" y="22881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137402" y="22905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20673" y="1805354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134102" y="1866208"/>
            <a:ext cx="469900" cy="4699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14400" y="1019838"/>
            <a:ext cx="7708254" cy="4695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1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198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317580" y="704361"/>
            <a:ext cx="2884905" cy="516303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624097" y="704362"/>
            <a:ext cx="2884905" cy="5163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9" y="349679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690656" y="3496792"/>
            <a:ext cx="1370124" cy="113490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00" y="349679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612862" y="3365862"/>
            <a:ext cx="4583805" cy="135843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 FCI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484" y="426354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01" y="38354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009" y="426354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26" y="3836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82008BFB-C29A-764F-AE60-207E68BA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900" y="5220274"/>
            <a:ext cx="1383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 file system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with SQL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74E8D842-9A63-3B48-8933-013E4B9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07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994415" y="6554550"/>
            <a:ext cx="412138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en-US" sz="1600" dirty="0" smtClean="0"/>
              <a:t>Failover </a:t>
            </a:r>
            <a:r>
              <a:rPr lang="en-US" sz="1600" dirty="0"/>
              <a:t>Cluster </a:t>
            </a:r>
            <a:r>
              <a:rPr lang="en-US" sz="1600" dirty="0" smtClean="0"/>
              <a:t>Instance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16">
            <a:extLst>
              <a:ext uri="{FF2B5EF4-FFF2-40B4-BE49-F238E27FC236}">
                <a16:creationId xmlns:a16="http://schemas.microsoft.com/office/drawing/2014/main" id="{82008BFB-C29A-764F-AE60-207E68BA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118" y="3968001"/>
            <a:ext cx="1232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 file system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 file-share witness</a:t>
            </a:r>
          </a:p>
        </p:txBody>
      </p:sp>
      <p:pic>
        <p:nvPicPr>
          <p:cNvPr id="83" name="Graphic 17">
            <a:extLst>
              <a:ext uri="{FF2B5EF4-FFF2-40B4-BE49-F238E27FC236}">
                <a16:creationId xmlns:a16="http://schemas.microsoft.com/office/drawing/2014/main" id="{74E8D842-9A63-3B48-8933-013E4B9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32" y="3548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767980" y="3497581"/>
            <a:ext cx="1344019" cy="11341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57" y="9032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712" y="1666856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56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319" y="41910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74" y="4631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349" y="53937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9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74" y="2267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388" y="3030326"/>
            <a:ext cx="1420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stCxn id="89" idx="2"/>
            <a:endCxn id="79" idx="3"/>
          </p:cNvCxnSpPr>
          <p:nvPr/>
        </p:nvCxnSpPr>
        <p:spPr>
          <a:xfrm rot="5400000">
            <a:off x="5588550" y="4177759"/>
            <a:ext cx="397499" cy="1305383"/>
          </a:xfrm>
          <a:prstGeom prst="bentConnector2">
            <a:avLst/>
          </a:prstGeom>
          <a:ln w="12700">
            <a:solidFill>
              <a:srgbClr val="545B64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7" idx="2"/>
            <a:endCxn id="79" idx="1"/>
          </p:cNvCxnSpPr>
          <p:nvPr/>
        </p:nvCxnSpPr>
        <p:spPr>
          <a:xfrm rot="16200000" flipH="1">
            <a:off x="3827813" y="4179605"/>
            <a:ext cx="397499" cy="1301689"/>
          </a:xfrm>
          <a:prstGeom prst="bentConnector2">
            <a:avLst/>
          </a:prstGeom>
          <a:ln w="12700">
            <a:solidFill>
              <a:srgbClr val="545B64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9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390848" y="3124200"/>
            <a:ext cx="2746132" cy="27064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0849" y="3124200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865544" y="3124199"/>
            <a:ext cx="2746132" cy="27064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5545" y="3124200"/>
            <a:ext cx="274320" cy="274320"/>
          </a:xfrm>
          <a:prstGeom prst="rect">
            <a:avLst/>
          </a:prstGeom>
        </p:spPr>
      </p:pic>
      <p:pic>
        <p:nvPicPr>
          <p:cNvPr id="5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345" y="4188762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285243" y="4634171"/>
            <a:ext cx="1056105" cy="47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File-share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317580" y="2819400"/>
            <a:ext cx="2884905" cy="3124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 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801895" y="2819400"/>
            <a:ext cx="2884905" cy="31242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127" y="53294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7" y="4872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43" y="53294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60" y="4872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3775800" y="5071145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138" y="449120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60" y="4034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3775800" y="4369266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538" y="44912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68" y="4034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81" y="362857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308181" y="3628572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163" y="53402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80" y="488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574" y="53402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91" y="488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74" y="4502085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91" y="4044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574" y="45020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91" y="4044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24" y="362857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8824" y="3628572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222146" y="3471138"/>
            <a:ext cx="5550254" cy="22753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653690" y="6486070"/>
            <a:ext cx="639187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COMPARISON ONLY—Microsoft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with Always On 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4392019" y="4582844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676400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489330" y="1676400"/>
            <a:ext cx="2740270" cy="16764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92908" y="609600"/>
            <a:ext cx="9013092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08" y="621323"/>
            <a:ext cx="316469" cy="330200"/>
          </a:xfrm>
          <a:prstGeom prst="rect">
            <a:avLst/>
          </a:prstGeom>
        </p:spPr>
      </p:pic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882" y="1295400"/>
            <a:ext cx="330200" cy="330200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676400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520259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5179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1299" y="2020277"/>
            <a:ext cx="4049585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0991" y="202027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4082" y="2210085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2380" y="265549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65791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172677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4082" y="40386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2380" y="44840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server 1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7476" y="1676400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484544" y="3496813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4545" y="3494454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53648" y="2632048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934200" y="2634472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7471" y="2149231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350" y="40386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53648" y="44840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FCI server 2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75350" y="2210085"/>
            <a:ext cx="469900" cy="469900"/>
          </a:xfrm>
          <a:prstGeom prst="rect">
            <a:avLst/>
          </a:prstGeom>
        </p:spPr>
      </p:pic>
      <p:pic>
        <p:nvPicPr>
          <p:cNvPr id="39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01" y="8431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656" y="1606735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0" y="32447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63" y="4006701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18" y="4447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293" y="5209401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2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18" y="2030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32" y="2794036"/>
            <a:ext cx="1420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30088" y="1295400"/>
            <a:ext cx="7410408" cy="3962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49512"/>
            <a:ext cx="2895600" cy="4460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60581" y="949513"/>
            <a:ext cx="2945219" cy="4460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304800"/>
            <a:ext cx="9777494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33400" y="381000"/>
            <a:ext cx="9341874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09600"/>
            <a:ext cx="9549322" cy="556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15" y="6096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393779" y="15743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3780" y="1574395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390848" y="3124200"/>
            <a:ext cx="2746132" cy="27064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0849" y="31242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690657" y="1909857"/>
            <a:ext cx="4234246" cy="10184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2680" y="190985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951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1781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46998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3251" y="2057400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488873" y="15743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874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485942" y="3124199"/>
            <a:ext cx="2746132" cy="27064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5943" y="31242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11598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935598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8869" y="2033954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32298" y="2094808"/>
            <a:ext cx="469900" cy="4699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14400" y="1248438"/>
            <a:ext cx="7618082" cy="470182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1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84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317580" y="932962"/>
            <a:ext cx="2884905" cy="51322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422293" y="932962"/>
            <a:ext cx="2884905" cy="51322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72" y="372539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581372" y="3725392"/>
            <a:ext cx="1479408" cy="175380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96" y="372539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435492" y="3594461"/>
            <a:ext cx="4779040" cy="19987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 FCI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416" y="464454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33" y="419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740" y="464454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57" y="4191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82008BFB-C29A-764F-AE60-207E68BA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611" y="4644541"/>
            <a:ext cx="1241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with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74E8D842-9A63-3B48-8933-013E4B9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07" y="4190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994415" y="6554550"/>
            <a:ext cx="412138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en-US" sz="1600" dirty="0" smtClean="0"/>
              <a:t>Failover </a:t>
            </a:r>
            <a:r>
              <a:rPr lang="en-US" sz="1600" dirty="0"/>
              <a:t>Cluster </a:t>
            </a:r>
            <a:r>
              <a:rPr lang="en-US" sz="1600" dirty="0" smtClean="0"/>
              <a:t>Instance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16">
            <a:extLst>
              <a:ext uri="{FF2B5EF4-FFF2-40B4-BE49-F238E27FC236}">
                <a16:creationId xmlns:a16="http://schemas.microsoft.com/office/drawing/2014/main" id="{82008BFB-C29A-764F-AE60-207E68BA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23" y="4644541"/>
            <a:ext cx="1210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 file-share witness</a:t>
            </a:r>
          </a:p>
        </p:txBody>
      </p:sp>
      <p:pic>
        <p:nvPicPr>
          <p:cNvPr id="83" name="Graphic 17">
            <a:extLst>
              <a:ext uri="{FF2B5EF4-FFF2-40B4-BE49-F238E27FC236}">
                <a16:creationId xmlns:a16="http://schemas.microsoft.com/office/drawing/2014/main" id="{74E8D842-9A63-3B48-8933-013E4B9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73" y="4190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566176" y="3726180"/>
            <a:ext cx="1479408" cy="175380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956" y="11318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311" y="1895456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155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918" y="44196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73" y="48603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48" y="56223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9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73" y="24956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987" y="3258926"/>
            <a:ext cx="1420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81000"/>
            <a:ext cx="9829800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000" y="76200"/>
            <a:ext cx="914400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0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97" y="612757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393779" y="15743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3780" y="1574395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390848" y="3124200"/>
            <a:ext cx="2746132" cy="27064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0849" y="31242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690658" y="1909857"/>
            <a:ext cx="4613848" cy="10184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2482" y="190985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951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1781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46998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53251" y="2057400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868475" y="15743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84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865544" y="3124199"/>
            <a:ext cx="2746132" cy="27064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5545" y="31242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7912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3152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8471" y="2033954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311900" y="2094808"/>
            <a:ext cx="469900" cy="469900"/>
          </a:xfrm>
          <a:prstGeom prst="rect">
            <a:avLst/>
          </a:prstGeom>
        </p:spPr>
      </p:pic>
      <p:pic>
        <p:nvPicPr>
          <p:cNvPr id="5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345" y="4188762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285243" y="4634171"/>
            <a:ext cx="1056105" cy="47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File-share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14399" y="1256827"/>
            <a:ext cx="7852311" cy="470182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1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68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317580" y="932961"/>
            <a:ext cx="2884905" cy="5140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 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801895" y="932962"/>
            <a:ext cx="2884905" cy="51406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127" y="53294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7" y="4872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43" y="53294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60" y="4872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3775800" y="5071145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138" y="4491201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60" y="4034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3775800" y="4369266"/>
            <a:ext cx="24688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538" y="4491201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68" y="40340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81" y="362857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308181" y="3628572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163" y="53402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80" y="488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574" y="53402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91" y="4883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74" y="4502085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3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91" y="4044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574" y="4502085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91" y="4044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24" y="362857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8824" y="3628572"/>
            <a:ext cx="1676492" cy="20102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222146" y="3471138"/>
            <a:ext cx="5550254" cy="22753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609600"/>
            <a:ext cx="9372600" cy="5562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653690" y="6486070"/>
            <a:ext cx="6391878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COMPARISON ONLY—Microsoft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with Always On 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37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100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8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55" y="4250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830" y="50127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60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55" y="18531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869" y="2616469"/>
            <a:ext cx="1420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4392019" y="4582844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57200" y="381000"/>
            <a:ext cx="9829800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1000" y="76200"/>
            <a:ext cx="914400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2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324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34</cp:revision>
  <dcterms:created xsi:type="dcterms:W3CDTF">2019-12-05T18:09:56Z</dcterms:created>
  <dcterms:modified xsi:type="dcterms:W3CDTF">2021-04-22T01:51:43Z</dcterms:modified>
</cp:coreProperties>
</file>