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34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36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676400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489330" y="1676400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92908" y="609600"/>
            <a:ext cx="9013092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2908" y="621323"/>
            <a:ext cx="316469" cy="330200"/>
          </a:xfrm>
          <a:prstGeom prst="rect">
            <a:avLst/>
          </a:prstGeom>
        </p:spPr>
      </p:pic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38882" y="1295400"/>
            <a:ext cx="330200" cy="330200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676400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520259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5179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1299" y="2020277"/>
            <a:ext cx="4049585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10991" y="202027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4082" y="2210085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2380" y="26554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65791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172677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4082" y="40386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2380" y="44840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server 1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7476" y="1676400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484544" y="3496813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84545" y="3494454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53648" y="2632048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934200" y="2634472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317471" y="2149231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75350" y="40386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53648" y="44840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server 2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975350" y="2210085"/>
            <a:ext cx="469900" cy="469900"/>
          </a:xfrm>
          <a:prstGeom prst="rect">
            <a:avLst/>
          </a:prstGeom>
        </p:spPr>
      </p:pic>
      <p:pic>
        <p:nvPicPr>
          <p:cNvPr id="39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693" y="8431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93" y="1606735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92" y="32447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55" y="4006701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10" y="4447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685" y="5209401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2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10" y="2030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735" y="279403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30088" y="1295400"/>
            <a:ext cx="7410408" cy="3962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49512"/>
            <a:ext cx="2895600" cy="4460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60581" y="949513"/>
            <a:ext cx="2945219" cy="4460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16</cp:revision>
  <dcterms:created xsi:type="dcterms:W3CDTF">2019-12-05T18:09:56Z</dcterms:created>
  <dcterms:modified xsi:type="dcterms:W3CDTF">2021-04-14T23:14:02Z</dcterms:modified>
</cp:coreProperties>
</file>