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5875-05B7-45BB-A1E2-9D73BEC1EB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3" Type="http://schemas.openxmlformats.org/officeDocument/2006/relationships/image" Target="../media/image2.svg"/><Relationship Id="rId34" Type="http://schemas.openxmlformats.org/officeDocument/2006/relationships/image" Target="../media/image10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5" Type="http://schemas.openxmlformats.org/officeDocument/2006/relationships/image" Target="../media/image4.svg"/><Relationship Id="rId36" Type="http://schemas.openxmlformats.org/officeDocument/2006/relationships/image" Target="../media/image12.png"/><Relationship Id="rId10" Type="http://schemas.openxmlformats.org/officeDocument/2006/relationships/image" Target="../media/image5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3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109942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404982"/>
            <a:ext cx="2746132" cy="1624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</a:t>
            </a:r>
            <a:r>
              <a:rPr lang="en-US" sz="1200" smtClean="0">
                <a:solidFill>
                  <a:schemeClr val="accent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subnet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521069" y="3402623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95600" y="18288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551483" y="1828800"/>
            <a:ext cx="330200" cy="330200"/>
          </a:xfrm>
          <a:prstGeom prst="rect">
            <a:avLst/>
          </a:prstGeom>
        </p:spPr>
      </p:pic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69735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5402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5426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20910" y="2057400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78428" y="4191000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6726" y="46364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FCI </a:t>
            </a:r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 </a:t>
            </a:r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182676" y="15743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79744" y="3381536"/>
            <a:ext cx="2746132" cy="16476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</a:t>
            </a:r>
            <a:r>
              <a:rPr lang="en-US" sz="1200" smtClean="0">
                <a:solidFill>
                  <a:schemeClr val="accent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subnet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179745" y="3379177"/>
            <a:ext cx="274320" cy="2743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05400" y="2516771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629400" y="25191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012671" y="2033954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13997" y="41910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92295" y="46364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FCI </a:t>
            </a:r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 </a:t>
            </a:r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5626100" y="2094808"/>
            <a:ext cx="469900" cy="469900"/>
          </a:xfrm>
          <a:prstGeom prst="rect">
            <a:avLst/>
          </a:prstGeom>
        </p:spPr>
      </p:pic>
      <p:pic>
        <p:nvPicPr>
          <p:cNvPr id="39" name="Graphic 18">
            <a:extLst>
              <a:ext uri="{FF2B5EF4-FFF2-40B4-BE49-F238E27FC236}">
                <a16:creationId xmlns:a16="http://schemas.microsoft.com/office/drawing/2014/main" id="{38AC961A-9071-BA4D-B3F5-9AFF1697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288" y="13157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47F81941-E065-2E4A-B954-D8477E4AE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988" y="2079324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FSx for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File Server</a:t>
            </a:r>
          </a:p>
        </p:txBody>
      </p:sp>
      <p:pic>
        <p:nvPicPr>
          <p:cNvPr id="42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7" y="26948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34568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6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05" y="40161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280" y="477816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52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13658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2129135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00722" y="1219200"/>
            <a:ext cx="7176477" cy="41148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521068" y="1600200"/>
            <a:ext cx="2740270" cy="16764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184530" y="1561123"/>
            <a:ext cx="2740270" cy="16764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447800" y="949512"/>
            <a:ext cx="2895600" cy="4308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105400" y="949513"/>
            <a:ext cx="2895600" cy="4308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</a:p>
        </p:txBody>
      </p:sp>
    </p:spTree>
    <p:extLst>
      <p:ext uri="{BB962C8B-B14F-4D97-AF65-F5344CB8AC3E}">
        <p14:creationId xmlns:p14="http://schemas.microsoft.com/office/powerpoint/2010/main" val="326109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11</cp:revision>
  <dcterms:created xsi:type="dcterms:W3CDTF">2019-12-05T18:09:56Z</dcterms:created>
  <dcterms:modified xsi:type="dcterms:W3CDTF">2021-04-08T23:17:03Z</dcterms:modified>
</cp:coreProperties>
</file>