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8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5875-05B7-45BB-A1E2-9D73BEC1EB0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AF77-554B-4C3B-B5F6-86E7A77FC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8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34" Type="http://schemas.openxmlformats.org/officeDocument/2006/relationships/image" Target="../media/image11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33" Type="http://schemas.openxmlformats.org/officeDocument/2006/relationships/image" Target="../media/image10.png"/><Relationship Id="rId2" Type="http://schemas.openxmlformats.org/officeDocument/2006/relationships/image" Target="../media/image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32" Type="http://schemas.openxmlformats.org/officeDocument/2006/relationships/image" Target="../media/image160.svg"/><Relationship Id="rId5" Type="http://schemas.openxmlformats.org/officeDocument/2006/relationships/image" Target="../media/image4.svg"/><Relationship Id="rId36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3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588108" y="685800"/>
            <a:ext cx="10994292" cy="480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6" name="Graphic 11">
            <a:extLst>
              <a:ext uri="{FF2B5EF4-FFF2-40B4-BE49-F238E27FC236}">
                <a16:creationId xmlns:a16="http://schemas.microsoft.com/office/drawing/2014/main" id="{CE52C9D7-11B0-9E41-AB16-2C9849C3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9752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09516" y="1219200"/>
            <a:ext cx="7167684" cy="41148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8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1523999" y="1600200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4000" y="1597841"/>
            <a:ext cx="274320" cy="2743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1521068" y="3404982"/>
            <a:ext cx="2746132" cy="16242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10.0.0.0/19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3402623"/>
            <a:ext cx="274320" cy="2743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2895600" y="18288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22" name="Graphic 3">
            <a:extLst>
              <a:ext uri="{FF2B5EF4-FFF2-40B4-BE49-F238E27FC236}">
                <a16:creationId xmlns:a16="http://schemas.microsoft.com/office/drawing/2014/main" id="{D7A7873E-A1CC-804E-816C-DC0FF152D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1483" y="1828800"/>
            <a:ext cx="330200" cy="330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1446724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pic>
        <p:nvPicPr>
          <p:cNvPr id="24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69735" y="2094808"/>
            <a:ext cx="469900" cy="469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48033" y="25402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1637639" y="2542641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29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20910" y="2057400"/>
            <a:ext cx="469900" cy="469900"/>
          </a:xfrm>
          <a:prstGeom prst="rect">
            <a:avLst/>
          </a:prstGeom>
        </p:spPr>
      </p:pic>
      <p:pic>
        <p:nvPicPr>
          <p:cNvPr id="32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8428" y="4191000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2756726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FCI Server </a:t>
            </a:r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5F190B-F12E-614B-827A-566AC09E9D97}"/>
              </a:ext>
            </a:extLst>
          </p:cNvPr>
          <p:cNvSpPr/>
          <p:nvPr/>
        </p:nvSpPr>
        <p:spPr>
          <a:xfrm>
            <a:off x="5182675" y="1576754"/>
            <a:ext cx="2743201" cy="14478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</a:t>
            </a:r>
          </a:p>
          <a:p>
            <a:pPr algn="l"/>
            <a:endParaRPr lang="en-US" sz="1000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5" name="Graphic 10">
            <a:extLst>
              <a:ext uri="{FF2B5EF4-FFF2-40B4-BE49-F238E27FC236}">
                <a16:creationId xmlns:a16="http://schemas.microsoft.com/office/drawing/2014/main" id="{89B99B74-19F0-0B4B-85E3-A09DF2519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2676" y="1574395"/>
            <a:ext cx="274320" cy="27432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5485B4-AA18-C048-B92A-A9A0F4372B98}"/>
              </a:ext>
            </a:extLst>
          </p:cNvPr>
          <p:cNvSpPr/>
          <p:nvPr/>
        </p:nvSpPr>
        <p:spPr>
          <a:xfrm>
            <a:off x="5179744" y="3381536"/>
            <a:ext cx="2746132" cy="16476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</a:t>
            </a:r>
          </a:p>
          <a:p>
            <a:pPr algn="l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10.0.32.0/19</a:t>
            </a:r>
          </a:p>
        </p:txBody>
      </p:sp>
      <p:pic>
        <p:nvPicPr>
          <p:cNvPr id="37" name="Graphic 13">
            <a:extLst>
              <a:ext uri="{FF2B5EF4-FFF2-40B4-BE49-F238E27FC236}">
                <a16:creationId xmlns:a16="http://schemas.microsoft.com/office/drawing/2014/main" id="{3BD31095-C7B2-C24A-9990-6F9E14956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79745" y="3379177"/>
            <a:ext cx="274320" cy="27432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5105400" y="932962"/>
            <a:ext cx="2896675" cy="4248638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05400" y="2516771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96B6-EF64-C245-A3E7-BEEF81BDCB9C}"/>
              </a:ext>
            </a:extLst>
          </p:cNvPr>
          <p:cNvSpPr txBox="1"/>
          <p:nvPr/>
        </p:nvSpPr>
        <p:spPr>
          <a:xfrm>
            <a:off x="6629400" y="2519195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44" name="Graphic 40">
            <a:extLst>
              <a:ext uri="{FF2B5EF4-FFF2-40B4-BE49-F238E27FC236}">
                <a16:creationId xmlns:a16="http://schemas.microsoft.com/office/drawing/2014/main" id="{C322592C-EAB9-0640-95A5-D8FF5B8E5F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12671" y="2033954"/>
            <a:ext cx="469900" cy="469900"/>
          </a:xfrm>
          <a:prstGeom prst="rect">
            <a:avLst/>
          </a:prstGeom>
        </p:spPr>
      </p:pic>
      <p:pic>
        <p:nvPicPr>
          <p:cNvPr id="47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13997" y="4191000"/>
            <a:ext cx="469900" cy="4699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5192295" y="4636409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FCI Server </a:t>
            </a:r>
            <a:r>
              <a:rPr lang="en-US" sz="100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2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8057D-6A5F-6F4D-9085-61892FD1C93F}"/>
              </a:ext>
            </a:extLst>
          </p:cNvPr>
          <p:cNvSpPr txBox="1"/>
          <p:nvPr/>
        </p:nvSpPr>
        <p:spPr>
          <a:xfrm>
            <a:off x="4093378" y="1379982"/>
            <a:ext cx="1259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Internet gateway</a:t>
            </a:r>
          </a:p>
        </p:txBody>
      </p:sp>
      <p:pic>
        <p:nvPicPr>
          <p:cNvPr id="50" name="Graphic 36">
            <a:extLst>
              <a:ext uri="{FF2B5EF4-FFF2-40B4-BE49-F238E27FC236}">
                <a16:creationId xmlns:a16="http://schemas.microsoft.com/office/drawing/2014/main" id="{C0B1BB45-DA56-DF48-9E1C-8C70E223D5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88255" y="914400"/>
            <a:ext cx="469900" cy="469900"/>
          </a:xfrm>
          <a:prstGeom prst="rect">
            <a:avLst/>
          </a:prstGeom>
        </p:spPr>
      </p:pic>
      <p:pic>
        <p:nvPicPr>
          <p:cNvPr id="54" name="Graphic 43">
            <a:extLst>
              <a:ext uri="{FF2B5EF4-FFF2-40B4-BE49-F238E27FC236}">
                <a16:creationId xmlns:a16="http://schemas.microsoft.com/office/drawing/2014/main" id="{AA07898E-3D66-5446-8B50-9BAB110FEF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26100" y="2094808"/>
            <a:ext cx="469900" cy="469900"/>
          </a:xfrm>
          <a:prstGeom prst="rect">
            <a:avLst/>
          </a:prstGeom>
        </p:spPr>
      </p:pic>
      <p:pic>
        <p:nvPicPr>
          <p:cNvPr id="39" name="Graphic 18">
            <a:extLst>
              <a:ext uri="{FF2B5EF4-FFF2-40B4-BE49-F238E27FC236}">
                <a16:creationId xmlns:a16="http://schemas.microsoft.com/office/drawing/2014/main" id="{38AC961A-9071-BA4D-B3F5-9AFF169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288" y="13157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47F81941-E065-2E4A-B954-D8477E4AE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88" y="2079324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FSx for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Windows File Server</a:t>
            </a:r>
          </a:p>
        </p:txBody>
      </p:sp>
      <p:pic>
        <p:nvPicPr>
          <p:cNvPr id="42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487" y="269480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0" y="345680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6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05" y="401616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280" y="477816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52" name="Graphic 7">
            <a:extLst>
              <a:ext uri="{FF2B5EF4-FFF2-40B4-BE49-F238E27FC236}">
                <a16:creationId xmlns:a16="http://schemas.microsoft.com/office/drawing/2014/main" id="{33D38E42-4821-6747-AD61-92388D65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3658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9">
            <a:extLst>
              <a:ext uri="{FF2B5EF4-FFF2-40B4-BE49-F238E27FC236}">
                <a16:creationId xmlns:a16="http://schemas.microsoft.com/office/drawing/2014/main" id="{80F5350D-68B2-F643-B739-B5C1DA9E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5" y="2129135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26109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May, Dave</cp:lastModifiedBy>
  <cp:revision>10</cp:revision>
  <dcterms:created xsi:type="dcterms:W3CDTF">2019-12-05T18:09:56Z</dcterms:created>
  <dcterms:modified xsi:type="dcterms:W3CDTF">2021-03-18T17:25:33Z</dcterms:modified>
</cp:coreProperties>
</file>