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8000" dirty="0"/>
              <a:t>Отчёт анализа транзакций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Отчёт подготовлен аналитиком компании «НеРога и НеКопыта»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ru-RU" sz="4800" i="1" dirty="0">
                <a:solidFill>
                  <a:srgbClr val="FFFFFF"/>
                </a:solidFill>
              </a:rPr>
              <a:t>Задача состоит в том, чтобы по наиболее полному датасету с транзакциями оценить интересующие нас показатели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B3CC9B-EAF1-40AF-B848-20A425E7A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7A76-4822-4C13-955A-B157AC2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смен работников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3089-8A70-44BD-B00C-8BBD41E7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2855679" cy="3760891"/>
          </a:xfrm>
        </p:spPr>
        <p:txBody>
          <a:bodyPr/>
          <a:lstStyle/>
          <a:p>
            <a:r>
              <a:rPr lang="ru-RU" dirty="0"/>
              <a:t>Заказчик хочет понять может ли он в определённые промежутки дня уменьшить размер смены при условии маленького количества заказов. </a:t>
            </a:r>
          </a:p>
          <a:p>
            <a:r>
              <a:rPr lang="ru-RU" dirty="0"/>
              <a:t>Как видно на графике – утром меньше заказов, соответственно можно уменьшить смену.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EA431-B841-4F8D-BFDB-60234B1A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98" y="2108201"/>
            <a:ext cx="5666330" cy="37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7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20E9-AE1B-4CA1-9310-2B716D37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поставок товаров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5D0C-2DB4-462C-9E68-DF8A6D0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697251" cy="3760891"/>
          </a:xfrm>
        </p:spPr>
        <p:txBody>
          <a:bodyPr/>
          <a:lstStyle/>
          <a:p>
            <a:r>
              <a:rPr lang="ru-RU" dirty="0"/>
              <a:t>Заказчик хочет понять какие популярные товары заказывать в первую очередь, чтобы удовлетворять большой спрос на них. </a:t>
            </a:r>
          </a:p>
          <a:p>
            <a:r>
              <a:rPr lang="ru-RU" dirty="0"/>
              <a:t>На графике показаны, какие товары магазин заказчика чаще всего продаёт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998AA-BB47-49F7-BD76-53AF7564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46" y="2054229"/>
            <a:ext cx="6086034" cy="39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8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20E9-AE1B-4CA1-9310-2B716D37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поставок товаров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5D0C-2DB4-462C-9E68-DF8A6D004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697251" cy="3760891"/>
          </a:xfrm>
        </p:spPr>
        <p:txBody>
          <a:bodyPr/>
          <a:lstStyle/>
          <a:p>
            <a:r>
              <a:rPr lang="ru-RU" dirty="0"/>
              <a:t>Заказчик хочет понять на какие точки продаж нужно направить поток поставок популярных товаров.</a:t>
            </a:r>
          </a:p>
          <a:p>
            <a:r>
              <a:rPr lang="ru-RU" dirty="0"/>
              <a:t>На графике показаны эти точки и размер их продаж, чтобы понимать, насколько хорошо они смогут реализовать этот товар.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733E4-FE36-4BBF-9CB6-2892A996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31" y="2108201"/>
            <a:ext cx="6046657" cy="39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3E29-05E2-405F-84D1-9B3A7FC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en-GB" dirty="0"/>
              <a:t>KPI </a:t>
            </a:r>
            <a:r>
              <a:rPr lang="ru-RU" dirty="0"/>
              <a:t>показатели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9197-0283-4CBA-B2EF-8BDC54A3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616331" cy="3760891"/>
          </a:xfrm>
        </p:spPr>
        <p:txBody>
          <a:bodyPr/>
          <a:lstStyle/>
          <a:p>
            <a:r>
              <a:rPr lang="ru-RU" dirty="0"/>
              <a:t>Заказчик хочет отслеживать основные показатели бизнеса на еженедельных совещаниях. </a:t>
            </a:r>
          </a:p>
          <a:p>
            <a:r>
              <a:rPr lang="ru-RU" dirty="0"/>
              <a:t>Для этого сделан раздел в дашборде и отдельный файл для использования этих показателей в дальнейших расчётах.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3BD6E-A696-4436-AB11-3F4149F4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11" y="2108201"/>
            <a:ext cx="6495765" cy="42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8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8F7-F39B-4CDF-9ACE-AB261B25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дашборд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31E9A-C0BB-4AA5-828C-246BC30C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82" y="1946847"/>
            <a:ext cx="8692195" cy="42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2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{4DAE75DE-259A-4980-80FC-8A2508E6C839}tf56160789_win32</Template>
  <TotalTime>50</TotalTime>
  <Words>166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Custom</vt:lpstr>
      <vt:lpstr>Отчёт анализа транзакций</vt:lpstr>
      <vt:lpstr>Задача состоит в том, чтобы по наиболее полному датасету с транзакциями оценить интересующие нас показатели</vt:lpstr>
      <vt:lpstr>Распределение смен работников</vt:lpstr>
      <vt:lpstr>Оптимизация поставок товаров</vt:lpstr>
      <vt:lpstr>Оптимизация поставок товаров</vt:lpstr>
      <vt:lpstr>Основные KPI показатели</vt:lpstr>
      <vt:lpstr>Итоговый дашборд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анализа транзакций</dc:title>
  <dc:creator>Sebulba</dc:creator>
  <cp:lastModifiedBy>Sebulba</cp:lastModifiedBy>
  <cp:revision>4</cp:revision>
  <dcterms:created xsi:type="dcterms:W3CDTF">2023-11-09T17:22:35Z</dcterms:created>
  <dcterms:modified xsi:type="dcterms:W3CDTF">2023-11-09T18:13:21Z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