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Josefin Slab SemiBold"/>
      <p:regular r:id="rId23"/>
      <p:bold r:id="rId24"/>
      <p:italic r:id="rId25"/>
      <p:boldItalic r:id="rId26"/>
    </p:embeddedFont>
    <p:embeddedFont>
      <p:font typeface="Montserrat"/>
      <p:regular r:id="rId27"/>
      <p:bold r:id="rId28"/>
      <p:italic r:id="rId29"/>
      <p:boldItalic r:id="rId30"/>
    </p:embeddedFont>
    <p:embeddedFont>
      <p:font typeface="Bebas Neue"/>
      <p:regular r:id="rId31"/>
    </p:embeddedFont>
    <p:embeddedFont>
      <p:font typeface="Source Sans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JosefinSlabSemiBold-bold.fntdata"/><Relationship Id="rId23" Type="http://schemas.openxmlformats.org/officeDocument/2006/relationships/font" Target="fonts/JosefinSlab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JosefinSlabSemiBold-boldItalic.fntdata"/><Relationship Id="rId25" Type="http://schemas.openxmlformats.org/officeDocument/2006/relationships/font" Target="fonts/JosefinSlabSemiBold-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ebasNeue-regular.fntdata"/><Relationship Id="rId30" Type="http://schemas.openxmlformats.org/officeDocument/2006/relationships/font" Target="fonts/Montserrat-boldItalic.fntdata"/><Relationship Id="rId11" Type="http://schemas.openxmlformats.org/officeDocument/2006/relationships/slide" Target="slides/slide7.xml"/><Relationship Id="rId33" Type="http://schemas.openxmlformats.org/officeDocument/2006/relationships/font" Target="fonts/SourceSansPro-bold.fntdata"/><Relationship Id="rId10" Type="http://schemas.openxmlformats.org/officeDocument/2006/relationships/slide" Target="slides/slide6.xml"/><Relationship Id="rId32" Type="http://schemas.openxmlformats.org/officeDocument/2006/relationships/font" Target="fonts/SourceSansPro-regular.fntdata"/><Relationship Id="rId13" Type="http://schemas.openxmlformats.org/officeDocument/2006/relationships/slide" Target="slides/slide9.xml"/><Relationship Id="rId35" Type="http://schemas.openxmlformats.org/officeDocument/2006/relationships/font" Target="fonts/SourceSansPro-boldItalic.fntdata"/><Relationship Id="rId12" Type="http://schemas.openxmlformats.org/officeDocument/2006/relationships/slide" Target="slides/slide8.xml"/><Relationship Id="rId34" Type="http://schemas.openxmlformats.org/officeDocument/2006/relationships/font" Target="fonts/SourceSansPr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e38dc7bb6a_1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e38dc7bb6a_1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2359c00f1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12359c00f1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12359c00f1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12359c00f1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12359c00f1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12359c00f1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11ad7ec32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11ad7ec32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12359c00f1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12359c00f1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12359c00f1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12359c00f1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12359c00f1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12359c00f1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e39e3565a8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e39e3565a8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e4b4fa2ae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e4b4fa2ae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e1886a29a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e1886a29a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e1886a29ab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e1886a29ab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e38dc7bb6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e38dc7bb6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2359c00f1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2359c00f1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e38dc7bb6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e38dc7bb6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e38dc7bb6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e38dc7bb6a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e39e3565a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e39e3565a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e29f085d7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e29f085d7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flipH="1" rot="10800000">
              <a:off x="2608550" y="4596963"/>
              <a:ext cx="1368260" cy="1078296"/>
              <a:chOff x="4231725" y="-443721"/>
              <a:chExt cx="1368260" cy="1078296"/>
            </a:xfrm>
          </p:grpSpPr>
          <p:sp>
            <p:nvSpPr>
              <p:cNvPr id="20" name="Google Shape;20;p2"/>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flipH="1" rot="10800000">
              <a:off x="3550450" y="4236013"/>
              <a:ext cx="1129225" cy="1439250"/>
              <a:chOff x="5173625" y="-443725"/>
              <a:chExt cx="1129225" cy="1439250"/>
            </a:xfrm>
          </p:grpSpPr>
          <p:sp>
            <p:nvSpPr>
              <p:cNvPr id="23" name="Google Shape;23;p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 name="Google Shape;31;p2"/>
          <p:cNvGrpSpPr/>
          <p:nvPr/>
        </p:nvGrpSpPr>
        <p:grpSpPr>
          <a:xfrm flipH="1" rot="10800000">
            <a:off x="7154325" y="3924763"/>
            <a:ext cx="474200" cy="1505350"/>
            <a:chOff x="3995775" y="-443725"/>
            <a:chExt cx="474200" cy="1505350"/>
          </a:xfrm>
        </p:grpSpPr>
        <p:sp>
          <p:nvSpPr>
            <p:cNvPr id="32" name="Google Shape;32;p2"/>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rect b="b" l="l" r="r" t="t"/>
              <a:pathLst>
                <a:path extrusionOk="0" fill="none" h="44075" w="50914">
                  <a:moveTo>
                    <a:pt x="0" y="44074"/>
                  </a:moveTo>
                  <a:lnTo>
                    <a:pt x="25077" y="44074"/>
                  </a:lnTo>
                  <a:lnTo>
                    <a:pt x="25077" y="1"/>
                  </a:lnTo>
                  <a:lnTo>
                    <a:pt x="50913"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015725" y="154825"/>
              <a:ext cx="117800" cy="118550"/>
            </a:xfrm>
            <a:custGeom>
              <a:rect b="b" l="l" r="r" t="t"/>
              <a:pathLst>
                <a:path extrusionOk="0" fill="none" h="4742" w="4712">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 name="Google Shape;68;p2"/>
          <p:cNvSpPr txBox="1"/>
          <p:nvPr>
            <p:ph type="ctrTitle"/>
          </p:nvPr>
        </p:nvSpPr>
        <p:spPr>
          <a:xfrm>
            <a:off x="929225" y="1472135"/>
            <a:ext cx="5411400" cy="18636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1" sz="5200">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69" name="Google Shape;69;p2"/>
          <p:cNvSpPr txBox="1"/>
          <p:nvPr>
            <p:ph idx="1" type="subTitle"/>
          </p:nvPr>
        </p:nvSpPr>
        <p:spPr>
          <a:xfrm>
            <a:off x="929213" y="3288800"/>
            <a:ext cx="5005500" cy="490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4" name="Shape 264"/>
        <p:cNvGrpSpPr/>
        <p:nvPr/>
      </p:nvGrpSpPr>
      <p:grpSpPr>
        <a:xfrm>
          <a:off x="0" y="0"/>
          <a:ext cx="0" cy="0"/>
          <a:chOff x="0" y="0"/>
          <a:chExt cx="0" cy="0"/>
        </a:xfrm>
      </p:grpSpPr>
      <p:grpSp>
        <p:nvGrpSpPr>
          <p:cNvPr id="265" name="Google Shape;265;p11"/>
          <p:cNvGrpSpPr/>
          <p:nvPr/>
        </p:nvGrpSpPr>
        <p:grpSpPr>
          <a:xfrm flipH="1" rot="10800000">
            <a:off x="5345388" y="4117956"/>
            <a:ext cx="482550" cy="1505350"/>
            <a:chOff x="3121150" y="-443725"/>
            <a:chExt cx="482550" cy="1505350"/>
          </a:xfrm>
        </p:grpSpPr>
        <p:sp>
          <p:nvSpPr>
            <p:cNvPr id="266" name="Google Shape;266;p11"/>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1"/>
          <p:cNvGrpSpPr/>
          <p:nvPr/>
        </p:nvGrpSpPr>
        <p:grpSpPr>
          <a:xfrm flipH="1" rot="10800000">
            <a:off x="4214663" y="4545006"/>
            <a:ext cx="929375" cy="1078300"/>
            <a:chOff x="1990425" y="-443725"/>
            <a:chExt cx="929375" cy="1078300"/>
          </a:xfrm>
        </p:grpSpPr>
        <p:sp>
          <p:nvSpPr>
            <p:cNvPr id="269" name="Google Shape;269;p11"/>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1"/>
          <p:cNvGrpSpPr/>
          <p:nvPr/>
        </p:nvGrpSpPr>
        <p:grpSpPr>
          <a:xfrm flipH="1" rot="10800000">
            <a:off x="3511763" y="4184056"/>
            <a:ext cx="1138350" cy="1439250"/>
            <a:chOff x="1287525" y="-443725"/>
            <a:chExt cx="1138350" cy="1439250"/>
          </a:xfrm>
        </p:grpSpPr>
        <p:sp>
          <p:nvSpPr>
            <p:cNvPr id="272" name="Google Shape;272;p11"/>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11"/>
          <p:cNvGrpSpPr/>
          <p:nvPr/>
        </p:nvGrpSpPr>
        <p:grpSpPr>
          <a:xfrm flipH="1" rot="10800000">
            <a:off x="6220013" y="4117956"/>
            <a:ext cx="474200" cy="1505350"/>
            <a:chOff x="3995775" y="-443725"/>
            <a:chExt cx="474200" cy="1505350"/>
          </a:xfrm>
        </p:grpSpPr>
        <p:sp>
          <p:nvSpPr>
            <p:cNvPr id="275" name="Google Shape;275;p11"/>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11"/>
          <p:cNvGrpSpPr/>
          <p:nvPr/>
        </p:nvGrpSpPr>
        <p:grpSpPr>
          <a:xfrm flipH="1" rot="10800000">
            <a:off x="6903913" y="4545006"/>
            <a:ext cx="920275" cy="1078300"/>
            <a:chOff x="4679675" y="-443725"/>
            <a:chExt cx="920275" cy="1078300"/>
          </a:xfrm>
        </p:grpSpPr>
        <p:sp>
          <p:nvSpPr>
            <p:cNvPr id="278" name="Google Shape;278;p11"/>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1"/>
          <p:cNvGrpSpPr/>
          <p:nvPr/>
        </p:nvGrpSpPr>
        <p:grpSpPr>
          <a:xfrm flipH="1" rot="10800000">
            <a:off x="7397863" y="4184056"/>
            <a:ext cx="1129225" cy="1439250"/>
            <a:chOff x="5173625" y="-443725"/>
            <a:chExt cx="1129225" cy="1439250"/>
          </a:xfrm>
        </p:grpSpPr>
        <p:sp>
          <p:nvSpPr>
            <p:cNvPr id="281" name="Google Shape;281;p11"/>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1"/>
          <p:cNvGrpSpPr/>
          <p:nvPr/>
        </p:nvGrpSpPr>
        <p:grpSpPr>
          <a:xfrm flipH="1" rot="10800000">
            <a:off x="8350838" y="3965981"/>
            <a:ext cx="2240950" cy="1657325"/>
            <a:chOff x="4603700" y="-443725"/>
            <a:chExt cx="2240950" cy="1657325"/>
          </a:xfrm>
        </p:grpSpPr>
        <p:sp>
          <p:nvSpPr>
            <p:cNvPr id="284" name="Google Shape;284;p11"/>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11"/>
          <p:cNvSpPr txBox="1"/>
          <p:nvPr>
            <p:ph hasCustomPrompt="1" type="title"/>
          </p:nvPr>
        </p:nvSpPr>
        <p:spPr>
          <a:xfrm>
            <a:off x="1681800" y="1603075"/>
            <a:ext cx="5780400" cy="1366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p:nvPr>
            <p:ph idx="1" type="subTitle"/>
          </p:nvPr>
        </p:nvSpPr>
        <p:spPr>
          <a:xfrm>
            <a:off x="2059200" y="2969825"/>
            <a:ext cx="5025600" cy="57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7"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98" name="Shape 298"/>
        <p:cNvGrpSpPr/>
        <p:nvPr/>
      </p:nvGrpSpPr>
      <p:grpSpPr>
        <a:xfrm>
          <a:off x="0" y="0"/>
          <a:ext cx="0" cy="0"/>
          <a:chOff x="0" y="0"/>
          <a:chExt cx="0" cy="0"/>
        </a:xfrm>
      </p:grpSpPr>
      <p:sp>
        <p:nvSpPr>
          <p:cNvPr id="299" name="Google Shape;299;p13"/>
          <p:cNvSpPr txBox="1"/>
          <p:nvPr>
            <p:ph type="title"/>
          </p:nvPr>
        </p:nvSpPr>
        <p:spPr>
          <a:xfrm>
            <a:off x="713325" y="1958098"/>
            <a:ext cx="22008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0" name="Google Shape;300;p13"/>
          <p:cNvSpPr txBox="1"/>
          <p:nvPr>
            <p:ph hasCustomPrompt="1" idx="2" type="title"/>
          </p:nvPr>
        </p:nvSpPr>
        <p:spPr>
          <a:xfrm>
            <a:off x="713325" y="1425075"/>
            <a:ext cx="908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p:nvPr>
            <p:ph idx="1" type="subTitle"/>
          </p:nvPr>
        </p:nvSpPr>
        <p:spPr>
          <a:xfrm>
            <a:off x="713313" y="2405941"/>
            <a:ext cx="2200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02" name="Google Shape;302;p13"/>
          <p:cNvSpPr txBox="1"/>
          <p:nvPr>
            <p:ph idx="3" type="title"/>
          </p:nvPr>
        </p:nvSpPr>
        <p:spPr>
          <a:xfrm>
            <a:off x="3878250" y="1958098"/>
            <a:ext cx="22008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3" name="Google Shape;303;p13"/>
          <p:cNvSpPr txBox="1"/>
          <p:nvPr>
            <p:ph hasCustomPrompt="1" idx="4" type="title"/>
          </p:nvPr>
        </p:nvSpPr>
        <p:spPr>
          <a:xfrm>
            <a:off x="3878250" y="1425075"/>
            <a:ext cx="908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p:nvPr>
            <p:ph idx="5" type="subTitle"/>
          </p:nvPr>
        </p:nvSpPr>
        <p:spPr>
          <a:xfrm>
            <a:off x="3878238" y="2405941"/>
            <a:ext cx="2200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05" name="Google Shape;305;p13"/>
          <p:cNvSpPr txBox="1"/>
          <p:nvPr>
            <p:ph idx="6" type="title"/>
          </p:nvPr>
        </p:nvSpPr>
        <p:spPr>
          <a:xfrm>
            <a:off x="720000" y="539700"/>
            <a:ext cx="53658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306" name="Google Shape;306;p13"/>
          <p:cNvSpPr txBox="1"/>
          <p:nvPr>
            <p:ph idx="7" type="title"/>
          </p:nvPr>
        </p:nvSpPr>
        <p:spPr>
          <a:xfrm>
            <a:off x="720000" y="3622629"/>
            <a:ext cx="22008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7" name="Google Shape;307;p13"/>
          <p:cNvSpPr txBox="1"/>
          <p:nvPr>
            <p:ph hasCustomPrompt="1" idx="8" type="title"/>
          </p:nvPr>
        </p:nvSpPr>
        <p:spPr>
          <a:xfrm>
            <a:off x="720000" y="3089624"/>
            <a:ext cx="908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p:nvPr>
            <p:ph idx="9" type="subTitle"/>
          </p:nvPr>
        </p:nvSpPr>
        <p:spPr>
          <a:xfrm>
            <a:off x="719988" y="4070479"/>
            <a:ext cx="2200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09" name="Google Shape;309;p13"/>
          <p:cNvSpPr txBox="1"/>
          <p:nvPr>
            <p:ph idx="13" type="title"/>
          </p:nvPr>
        </p:nvSpPr>
        <p:spPr>
          <a:xfrm>
            <a:off x="3884925" y="3622629"/>
            <a:ext cx="22008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10" name="Google Shape;310;p13"/>
          <p:cNvSpPr txBox="1"/>
          <p:nvPr>
            <p:ph hasCustomPrompt="1" idx="14" type="title"/>
          </p:nvPr>
        </p:nvSpPr>
        <p:spPr>
          <a:xfrm>
            <a:off x="3884925" y="3089624"/>
            <a:ext cx="908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p:nvPr>
            <p:ph idx="15" type="subTitle"/>
          </p:nvPr>
        </p:nvSpPr>
        <p:spPr>
          <a:xfrm>
            <a:off x="3884913" y="4070479"/>
            <a:ext cx="2200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2" name="Google Shape;322;p13"/>
            <p:cNvGrpSpPr/>
            <p:nvPr/>
          </p:nvGrpSpPr>
          <p:grpSpPr>
            <a:xfrm flipH="1" rot="-5400000">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1" name="Google Shape;331;p13"/>
            <p:cNvSpPr/>
            <p:nvPr/>
          </p:nvSpPr>
          <p:spPr>
            <a:xfrm>
              <a:off x="8620769" y="3295674"/>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8631373" y="3712149"/>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8631373" y="1056062"/>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36" name="Shape 336"/>
        <p:cNvGrpSpPr/>
        <p:nvPr/>
      </p:nvGrpSpPr>
      <p:grpSpPr>
        <a:xfrm>
          <a:off x="0" y="0"/>
          <a:ext cx="0" cy="0"/>
          <a:chOff x="0" y="0"/>
          <a:chExt cx="0" cy="0"/>
        </a:xfrm>
      </p:grpSpPr>
      <p:sp>
        <p:nvSpPr>
          <p:cNvPr id="337" name="Google Shape;337;p14"/>
          <p:cNvSpPr txBox="1"/>
          <p:nvPr>
            <p:ph type="title"/>
          </p:nvPr>
        </p:nvSpPr>
        <p:spPr>
          <a:xfrm>
            <a:off x="2601150" y="3162600"/>
            <a:ext cx="39417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38" name="Google Shape;338;p14"/>
          <p:cNvSpPr txBox="1"/>
          <p:nvPr>
            <p:ph idx="1" type="subTitle"/>
          </p:nvPr>
        </p:nvSpPr>
        <p:spPr>
          <a:xfrm>
            <a:off x="1776005" y="1484125"/>
            <a:ext cx="5592000" cy="171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7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71" name="Google Shape;371;p14"/>
          <p:cNvGrpSpPr/>
          <p:nvPr/>
        </p:nvGrpSpPr>
        <p:grpSpPr>
          <a:xfrm flipH="1" rot="10800000">
            <a:off x="3897588" y="4408140"/>
            <a:ext cx="482550" cy="1505350"/>
            <a:chOff x="3121150" y="-443725"/>
            <a:chExt cx="482550" cy="1505350"/>
          </a:xfrm>
        </p:grpSpPr>
        <p:sp>
          <p:nvSpPr>
            <p:cNvPr id="372" name="Google Shape;372;p14"/>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4"/>
          <p:cNvGrpSpPr/>
          <p:nvPr/>
        </p:nvGrpSpPr>
        <p:grpSpPr>
          <a:xfrm flipH="1" rot="10800000">
            <a:off x="2766863" y="4835190"/>
            <a:ext cx="929375" cy="1078300"/>
            <a:chOff x="1990425" y="-443725"/>
            <a:chExt cx="929375" cy="1078300"/>
          </a:xfrm>
        </p:grpSpPr>
        <p:sp>
          <p:nvSpPr>
            <p:cNvPr id="375" name="Google Shape;375;p14"/>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4"/>
          <p:cNvGrpSpPr/>
          <p:nvPr/>
        </p:nvGrpSpPr>
        <p:grpSpPr>
          <a:xfrm flipH="1" rot="10800000">
            <a:off x="2063963" y="4474240"/>
            <a:ext cx="1138350" cy="1439250"/>
            <a:chOff x="1287525" y="-443725"/>
            <a:chExt cx="1138350" cy="1439250"/>
          </a:xfrm>
        </p:grpSpPr>
        <p:sp>
          <p:nvSpPr>
            <p:cNvPr id="378" name="Google Shape;378;p14"/>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14"/>
          <p:cNvGrpSpPr/>
          <p:nvPr/>
        </p:nvGrpSpPr>
        <p:grpSpPr>
          <a:xfrm flipH="1" rot="10800000">
            <a:off x="4772213" y="4408140"/>
            <a:ext cx="474200" cy="1505350"/>
            <a:chOff x="3995775" y="-443725"/>
            <a:chExt cx="474200" cy="1505350"/>
          </a:xfrm>
        </p:grpSpPr>
        <p:sp>
          <p:nvSpPr>
            <p:cNvPr id="381" name="Google Shape;381;p14"/>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14"/>
          <p:cNvGrpSpPr/>
          <p:nvPr/>
        </p:nvGrpSpPr>
        <p:grpSpPr>
          <a:xfrm flipH="1" rot="10800000">
            <a:off x="5456113" y="4835190"/>
            <a:ext cx="920275" cy="1078300"/>
            <a:chOff x="4679675" y="-443725"/>
            <a:chExt cx="920275" cy="1078300"/>
          </a:xfrm>
        </p:grpSpPr>
        <p:sp>
          <p:nvSpPr>
            <p:cNvPr id="384" name="Google Shape;384;p14"/>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14"/>
          <p:cNvGrpSpPr/>
          <p:nvPr/>
        </p:nvGrpSpPr>
        <p:grpSpPr>
          <a:xfrm flipH="1" rot="10800000">
            <a:off x="5950063" y="4474240"/>
            <a:ext cx="1129225" cy="1439250"/>
            <a:chOff x="5173625" y="-443725"/>
            <a:chExt cx="1129225" cy="1439250"/>
          </a:xfrm>
        </p:grpSpPr>
        <p:sp>
          <p:nvSpPr>
            <p:cNvPr id="387" name="Google Shape;387;p14"/>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_1">
    <p:spTree>
      <p:nvGrpSpPr>
        <p:cNvPr id="389"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5"/>
          <p:cNvGrpSpPr/>
          <p:nvPr/>
        </p:nvGrpSpPr>
        <p:grpSpPr>
          <a:xfrm flipH="1" rot="10800000">
            <a:off x="119138" y="4268208"/>
            <a:ext cx="1129225" cy="1439250"/>
            <a:chOff x="5173625" y="-443725"/>
            <a:chExt cx="1129225" cy="1439250"/>
          </a:xfrm>
        </p:grpSpPr>
        <p:sp>
          <p:nvSpPr>
            <p:cNvPr id="397" name="Google Shape;397;p1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15"/>
          <p:cNvGrpSpPr/>
          <p:nvPr/>
        </p:nvGrpSpPr>
        <p:grpSpPr>
          <a:xfrm flipH="1" rot="10800000">
            <a:off x="7506654" y="4534879"/>
            <a:ext cx="920275" cy="1078300"/>
            <a:chOff x="4679675" y="-443725"/>
            <a:chExt cx="920275" cy="1078300"/>
          </a:xfrm>
        </p:grpSpPr>
        <p:sp>
          <p:nvSpPr>
            <p:cNvPr id="415" name="Google Shape;415;p1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15"/>
          <p:cNvSpPr txBox="1"/>
          <p:nvPr>
            <p:ph type="title"/>
          </p:nvPr>
        </p:nvSpPr>
        <p:spPr>
          <a:xfrm>
            <a:off x="720000" y="2571750"/>
            <a:ext cx="2100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18" name="Google Shape;418;p15"/>
          <p:cNvSpPr txBox="1"/>
          <p:nvPr>
            <p:ph idx="1" type="subTitle"/>
          </p:nvPr>
        </p:nvSpPr>
        <p:spPr>
          <a:xfrm>
            <a:off x="720000" y="3009850"/>
            <a:ext cx="2100300" cy="66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9" name="Google Shape;419;p15"/>
          <p:cNvSpPr txBox="1"/>
          <p:nvPr>
            <p:ph idx="2" type="title"/>
          </p:nvPr>
        </p:nvSpPr>
        <p:spPr>
          <a:xfrm>
            <a:off x="3521850" y="2571750"/>
            <a:ext cx="2100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20" name="Google Shape;420;p15"/>
          <p:cNvSpPr txBox="1"/>
          <p:nvPr>
            <p:ph idx="3" type="subTitle"/>
          </p:nvPr>
        </p:nvSpPr>
        <p:spPr>
          <a:xfrm>
            <a:off x="3521850" y="3009850"/>
            <a:ext cx="2100300" cy="66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1" name="Google Shape;421;p15"/>
          <p:cNvSpPr txBox="1"/>
          <p:nvPr>
            <p:ph idx="4" type="title"/>
          </p:nvPr>
        </p:nvSpPr>
        <p:spPr>
          <a:xfrm>
            <a:off x="6323700" y="2571750"/>
            <a:ext cx="2100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22" name="Google Shape;422;p15"/>
          <p:cNvSpPr txBox="1"/>
          <p:nvPr>
            <p:ph idx="5" type="subTitle"/>
          </p:nvPr>
        </p:nvSpPr>
        <p:spPr>
          <a:xfrm>
            <a:off x="6323700" y="3009850"/>
            <a:ext cx="2100300" cy="66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3" name="Google Shape;423;p15"/>
          <p:cNvSpPr txBox="1"/>
          <p:nvPr>
            <p:ph idx="6" type="title"/>
          </p:nvPr>
        </p:nvSpPr>
        <p:spPr>
          <a:xfrm>
            <a:off x="1485450" y="539700"/>
            <a:ext cx="61731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24" name="Shape 424"/>
        <p:cNvGrpSpPr/>
        <p:nvPr/>
      </p:nvGrpSpPr>
      <p:grpSpPr>
        <a:xfrm>
          <a:off x="0" y="0"/>
          <a:ext cx="0" cy="0"/>
          <a:chOff x="0" y="0"/>
          <a:chExt cx="0" cy="0"/>
        </a:xfrm>
      </p:grpSpPr>
      <p:sp>
        <p:nvSpPr>
          <p:cNvPr id="425" name="Google Shape;425;p16"/>
          <p:cNvSpPr txBox="1"/>
          <p:nvPr>
            <p:ph type="title"/>
          </p:nvPr>
        </p:nvSpPr>
        <p:spPr>
          <a:xfrm>
            <a:off x="713288" y="2910719"/>
            <a:ext cx="1743000" cy="40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26" name="Google Shape;426;p16"/>
          <p:cNvSpPr txBox="1"/>
          <p:nvPr>
            <p:ph idx="1" type="subTitle"/>
          </p:nvPr>
        </p:nvSpPr>
        <p:spPr>
          <a:xfrm>
            <a:off x="713288" y="3349725"/>
            <a:ext cx="17430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7" name="Google Shape;427;p16"/>
          <p:cNvSpPr txBox="1"/>
          <p:nvPr>
            <p:ph idx="2" type="title"/>
          </p:nvPr>
        </p:nvSpPr>
        <p:spPr>
          <a:xfrm>
            <a:off x="2704760" y="2910719"/>
            <a:ext cx="1743000" cy="40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28" name="Google Shape;428;p16"/>
          <p:cNvSpPr txBox="1"/>
          <p:nvPr>
            <p:ph idx="3" type="subTitle"/>
          </p:nvPr>
        </p:nvSpPr>
        <p:spPr>
          <a:xfrm>
            <a:off x="2704760" y="3349725"/>
            <a:ext cx="17430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9" name="Google Shape;429;p16"/>
          <p:cNvSpPr txBox="1"/>
          <p:nvPr>
            <p:ph idx="4" type="title"/>
          </p:nvPr>
        </p:nvSpPr>
        <p:spPr>
          <a:xfrm>
            <a:off x="6687713" y="2910719"/>
            <a:ext cx="1743000" cy="40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30" name="Google Shape;430;p16"/>
          <p:cNvSpPr txBox="1"/>
          <p:nvPr>
            <p:ph idx="5" type="subTitle"/>
          </p:nvPr>
        </p:nvSpPr>
        <p:spPr>
          <a:xfrm>
            <a:off x="6687713" y="3349725"/>
            <a:ext cx="17430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1" name="Google Shape;431;p16"/>
          <p:cNvSpPr txBox="1"/>
          <p:nvPr>
            <p:ph idx="6" type="title"/>
          </p:nvPr>
        </p:nvSpPr>
        <p:spPr>
          <a:xfrm>
            <a:off x="4696235" y="2910719"/>
            <a:ext cx="1743000" cy="40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32" name="Google Shape;432;p16"/>
          <p:cNvSpPr txBox="1"/>
          <p:nvPr>
            <p:ph idx="7" type="subTitle"/>
          </p:nvPr>
        </p:nvSpPr>
        <p:spPr>
          <a:xfrm>
            <a:off x="4696235" y="3349725"/>
            <a:ext cx="17430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3" name="Google Shape;433;p16"/>
          <p:cNvSpPr txBox="1"/>
          <p:nvPr>
            <p:ph idx="8" type="title"/>
          </p:nvPr>
        </p:nvSpPr>
        <p:spPr>
          <a:xfrm>
            <a:off x="1485450" y="539700"/>
            <a:ext cx="61731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grpSp>
        <p:nvGrpSpPr>
          <p:cNvPr id="434" name="Google Shape;434;p16"/>
          <p:cNvGrpSpPr/>
          <p:nvPr/>
        </p:nvGrpSpPr>
        <p:grpSpPr>
          <a:xfrm flipH="1" rot="-5400000">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1" name="Google Shape;441;p16"/>
          <p:cNvGrpSpPr/>
          <p:nvPr/>
        </p:nvGrpSpPr>
        <p:grpSpPr>
          <a:xfrm flipH="1" rot="-5400000">
            <a:off x="7870685" y="112474"/>
            <a:ext cx="2014791" cy="469199"/>
            <a:chOff x="-35118" y="4345992"/>
            <a:chExt cx="2014791" cy="469199"/>
          </a:xfrm>
        </p:grpSpPr>
        <p:sp>
          <p:nvSpPr>
            <p:cNvPr id="442" name="Google Shape;442;p1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53" name="Shape 453"/>
        <p:cNvGrpSpPr/>
        <p:nvPr/>
      </p:nvGrpSpPr>
      <p:grpSpPr>
        <a:xfrm>
          <a:off x="0" y="0"/>
          <a:ext cx="0" cy="0"/>
          <a:chOff x="0" y="0"/>
          <a:chExt cx="0" cy="0"/>
        </a:xfrm>
      </p:grpSpPr>
      <p:sp>
        <p:nvSpPr>
          <p:cNvPr id="454" name="Google Shape;454;p17"/>
          <p:cNvSpPr txBox="1"/>
          <p:nvPr>
            <p:ph type="title"/>
          </p:nvPr>
        </p:nvSpPr>
        <p:spPr>
          <a:xfrm>
            <a:off x="719975" y="1777850"/>
            <a:ext cx="21183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55" name="Google Shape;455;p17"/>
          <p:cNvSpPr txBox="1"/>
          <p:nvPr>
            <p:ph idx="1" type="subTitle"/>
          </p:nvPr>
        </p:nvSpPr>
        <p:spPr>
          <a:xfrm>
            <a:off x="719975" y="2314575"/>
            <a:ext cx="21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6" name="Google Shape;456;p17"/>
          <p:cNvSpPr txBox="1"/>
          <p:nvPr>
            <p:ph idx="2" type="title"/>
          </p:nvPr>
        </p:nvSpPr>
        <p:spPr>
          <a:xfrm>
            <a:off x="3512851" y="1777850"/>
            <a:ext cx="21183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57" name="Google Shape;457;p17"/>
          <p:cNvSpPr txBox="1"/>
          <p:nvPr>
            <p:ph idx="3" type="subTitle"/>
          </p:nvPr>
        </p:nvSpPr>
        <p:spPr>
          <a:xfrm>
            <a:off x="3512850" y="2314575"/>
            <a:ext cx="21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8" name="Google Shape;458;p17"/>
          <p:cNvSpPr txBox="1"/>
          <p:nvPr>
            <p:ph idx="4" type="title"/>
          </p:nvPr>
        </p:nvSpPr>
        <p:spPr>
          <a:xfrm>
            <a:off x="719975" y="3211250"/>
            <a:ext cx="21183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59" name="Google Shape;459;p17"/>
          <p:cNvSpPr txBox="1"/>
          <p:nvPr>
            <p:ph idx="5" type="subTitle"/>
          </p:nvPr>
        </p:nvSpPr>
        <p:spPr>
          <a:xfrm>
            <a:off x="719975" y="3747975"/>
            <a:ext cx="21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0" name="Google Shape;460;p17"/>
          <p:cNvSpPr txBox="1"/>
          <p:nvPr>
            <p:ph idx="6" type="title"/>
          </p:nvPr>
        </p:nvSpPr>
        <p:spPr>
          <a:xfrm>
            <a:off x="3512851" y="3211250"/>
            <a:ext cx="21183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61" name="Google Shape;461;p17"/>
          <p:cNvSpPr txBox="1"/>
          <p:nvPr>
            <p:ph idx="7" type="subTitle"/>
          </p:nvPr>
        </p:nvSpPr>
        <p:spPr>
          <a:xfrm>
            <a:off x="3512850" y="3747975"/>
            <a:ext cx="21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2" name="Google Shape;462;p17"/>
          <p:cNvSpPr txBox="1"/>
          <p:nvPr>
            <p:ph idx="8" type="title"/>
          </p:nvPr>
        </p:nvSpPr>
        <p:spPr>
          <a:xfrm>
            <a:off x="6305728" y="1777850"/>
            <a:ext cx="21183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63" name="Google Shape;463;p17"/>
          <p:cNvSpPr txBox="1"/>
          <p:nvPr>
            <p:ph idx="9" type="subTitle"/>
          </p:nvPr>
        </p:nvSpPr>
        <p:spPr>
          <a:xfrm>
            <a:off x="6305725" y="2314575"/>
            <a:ext cx="21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4" name="Google Shape;464;p17"/>
          <p:cNvSpPr txBox="1"/>
          <p:nvPr>
            <p:ph idx="13" type="title"/>
          </p:nvPr>
        </p:nvSpPr>
        <p:spPr>
          <a:xfrm>
            <a:off x="6305728" y="3211250"/>
            <a:ext cx="21183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65" name="Google Shape;465;p17"/>
          <p:cNvSpPr txBox="1"/>
          <p:nvPr>
            <p:ph idx="14" type="subTitle"/>
          </p:nvPr>
        </p:nvSpPr>
        <p:spPr>
          <a:xfrm>
            <a:off x="6305725" y="3747975"/>
            <a:ext cx="21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6" name="Google Shape;466;p17"/>
          <p:cNvSpPr txBox="1"/>
          <p:nvPr>
            <p:ph idx="15" type="title"/>
          </p:nvPr>
        </p:nvSpPr>
        <p:spPr>
          <a:xfrm>
            <a:off x="1485450" y="539700"/>
            <a:ext cx="61731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grpSp>
        <p:nvGrpSpPr>
          <p:cNvPr id="467" name="Google Shape;467;p17"/>
          <p:cNvGrpSpPr/>
          <p:nvPr/>
        </p:nvGrpSpPr>
        <p:grpSpPr>
          <a:xfrm>
            <a:off x="7895789" y="-867371"/>
            <a:ext cx="1368260" cy="1078296"/>
            <a:chOff x="4231725" y="-443721"/>
            <a:chExt cx="1368260" cy="1078296"/>
          </a:xfrm>
        </p:grpSpPr>
        <p:sp>
          <p:nvSpPr>
            <p:cNvPr id="468" name="Google Shape;468;p17"/>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17"/>
          <p:cNvGrpSpPr/>
          <p:nvPr/>
        </p:nvGrpSpPr>
        <p:grpSpPr>
          <a:xfrm>
            <a:off x="8380489" y="-105375"/>
            <a:ext cx="1129225" cy="1439250"/>
            <a:chOff x="5173625" y="-443725"/>
            <a:chExt cx="1129225" cy="1439250"/>
          </a:xfrm>
        </p:grpSpPr>
        <p:sp>
          <p:nvSpPr>
            <p:cNvPr id="471" name="Google Shape;471;p1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17"/>
          <p:cNvGrpSpPr/>
          <p:nvPr/>
        </p:nvGrpSpPr>
        <p:grpSpPr>
          <a:xfrm>
            <a:off x="8142568" y="-638771"/>
            <a:ext cx="1368260" cy="1078296"/>
            <a:chOff x="4231725" y="-443721"/>
            <a:chExt cx="1368260" cy="1078296"/>
          </a:xfrm>
        </p:grpSpPr>
        <p:sp>
          <p:nvSpPr>
            <p:cNvPr id="474" name="Google Shape;474;p17"/>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17"/>
          <p:cNvGrpSpPr/>
          <p:nvPr/>
        </p:nvGrpSpPr>
        <p:grpSpPr>
          <a:xfrm flipH="1">
            <a:off x="149468" y="-695771"/>
            <a:ext cx="1368260" cy="1078296"/>
            <a:chOff x="4231725" y="-443721"/>
            <a:chExt cx="1368260" cy="1078296"/>
          </a:xfrm>
        </p:grpSpPr>
        <p:sp>
          <p:nvSpPr>
            <p:cNvPr id="477" name="Google Shape;477;p17"/>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17"/>
          <p:cNvGrpSpPr/>
          <p:nvPr/>
        </p:nvGrpSpPr>
        <p:grpSpPr>
          <a:xfrm flipH="1">
            <a:off x="-97311" y="-467171"/>
            <a:ext cx="1368260" cy="1078296"/>
            <a:chOff x="4231725" y="-443721"/>
            <a:chExt cx="1368260" cy="1078296"/>
          </a:xfrm>
        </p:grpSpPr>
        <p:sp>
          <p:nvSpPr>
            <p:cNvPr id="480" name="Google Shape;480;p17"/>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17"/>
          <p:cNvGrpSpPr/>
          <p:nvPr/>
        </p:nvGrpSpPr>
        <p:grpSpPr>
          <a:xfrm flipH="1">
            <a:off x="-609048" y="-238571"/>
            <a:ext cx="1368260" cy="1078296"/>
            <a:chOff x="4231725" y="-443721"/>
            <a:chExt cx="1368260" cy="1078296"/>
          </a:xfrm>
        </p:grpSpPr>
        <p:sp>
          <p:nvSpPr>
            <p:cNvPr id="483" name="Google Shape;483;p17"/>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5" name="Google Shape;485;p17"/>
          <p:cNvCxnSpPr/>
          <p:nvPr/>
        </p:nvCxnSpPr>
        <p:spPr>
          <a:xfrm>
            <a:off x="-6850" y="4601725"/>
            <a:ext cx="8517600" cy="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486" name="Shape 486"/>
        <p:cNvGrpSpPr/>
        <p:nvPr/>
      </p:nvGrpSpPr>
      <p:grpSpPr>
        <a:xfrm>
          <a:off x="0" y="0"/>
          <a:ext cx="0" cy="0"/>
          <a:chOff x="0" y="0"/>
          <a:chExt cx="0" cy="0"/>
        </a:xfrm>
      </p:grpSpPr>
      <p:grpSp>
        <p:nvGrpSpPr>
          <p:cNvPr id="487" name="Google Shape;487;p18"/>
          <p:cNvGrpSpPr/>
          <p:nvPr/>
        </p:nvGrpSpPr>
        <p:grpSpPr>
          <a:xfrm>
            <a:off x="7068170" y="-466234"/>
            <a:ext cx="1368260" cy="1078296"/>
            <a:chOff x="4231725" y="-443721"/>
            <a:chExt cx="1368260" cy="1078296"/>
          </a:xfrm>
        </p:grpSpPr>
        <p:sp>
          <p:nvSpPr>
            <p:cNvPr id="488" name="Google Shape;488;p18"/>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18"/>
          <p:cNvGrpSpPr/>
          <p:nvPr/>
        </p:nvGrpSpPr>
        <p:grpSpPr>
          <a:xfrm>
            <a:off x="8010070" y="-466238"/>
            <a:ext cx="1129225" cy="1439250"/>
            <a:chOff x="5173625" y="-443725"/>
            <a:chExt cx="1129225" cy="1439250"/>
          </a:xfrm>
        </p:grpSpPr>
        <p:sp>
          <p:nvSpPr>
            <p:cNvPr id="491" name="Google Shape;491;p1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18"/>
          <p:cNvGrpSpPr/>
          <p:nvPr/>
        </p:nvGrpSpPr>
        <p:grpSpPr>
          <a:xfrm flipH="1">
            <a:off x="707991" y="-472343"/>
            <a:ext cx="920275" cy="1078300"/>
            <a:chOff x="4679675" y="-443725"/>
            <a:chExt cx="920275" cy="1078300"/>
          </a:xfrm>
        </p:grpSpPr>
        <p:sp>
          <p:nvSpPr>
            <p:cNvPr id="494" name="Google Shape;494;p18"/>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18"/>
          <p:cNvGrpSpPr/>
          <p:nvPr/>
        </p:nvGrpSpPr>
        <p:grpSpPr>
          <a:xfrm flipH="1">
            <a:off x="5091" y="-472343"/>
            <a:ext cx="1129225" cy="1439250"/>
            <a:chOff x="5173625" y="-443725"/>
            <a:chExt cx="1129225" cy="1439250"/>
          </a:xfrm>
        </p:grpSpPr>
        <p:sp>
          <p:nvSpPr>
            <p:cNvPr id="497" name="Google Shape;497;p1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18"/>
          <p:cNvGrpSpPr/>
          <p:nvPr/>
        </p:nvGrpSpPr>
        <p:grpSpPr>
          <a:xfrm>
            <a:off x="8479270" y="-223284"/>
            <a:ext cx="1368260" cy="1078296"/>
            <a:chOff x="4231725" y="-443721"/>
            <a:chExt cx="1368260" cy="1078296"/>
          </a:xfrm>
        </p:grpSpPr>
        <p:sp>
          <p:nvSpPr>
            <p:cNvPr id="500" name="Google Shape;500;p18"/>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8"/>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18"/>
          <p:cNvGrpSpPr/>
          <p:nvPr/>
        </p:nvGrpSpPr>
        <p:grpSpPr>
          <a:xfrm flipH="1">
            <a:off x="-98709" y="-223280"/>
            <a:ext cx="920275" cy="1078300"/>
            <a:chOff x="4679675" y="-443725"/>
            <a:chExt cx="920275" cy="1078300"/>
          </a:xfrm>
        </p:grpSpPr>
        <p:sp>
          <p:nvSpPr>
            <p:cNvPr id="503" name="Google Shape;503;p18"/>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8"/>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18"/>
          <p:cNvSpPr txBox="1"/>
          <p:nvPr>
            <p:ph type="title"/>
          </p:nvPr>
        </p:nvSpPr>
        <p:spPr>
          <a:xfrm>
            <a:off x="1774800" y="539700"/>
            <a:ext cx="55944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spTree>
      <p:nvGrpSpPr>
        <p:cNvPr id="506" name="Shape 506"/>
        <p:cNvGrpSpPr/>
        <p:nvPr/>
      </p:nvGrpSpPr>
      <p:grpSpPr>
        <a:xfrm>
          <a:off x="0" y="0"/>
          <a:ext cx="0" cy="0"/>
          <a:chOff x="0" y="0"/>
          <a:chExt cx="0" cy="0"/>
        </a:xfrm>
      </p:grpSpPr>
      <p:sp>
        <p:nvSpPr>
          <p:cNvPr id="507" name="Google Shape;507;p19"/>
          <p:cNvSpPr txBox="1"/>
          <p:nvPr>
            <p:ph type="title"/>
          </p:nvPr>
        </p:nvSpPr>
        <p:spPr>
          <a:xfrm>
            <a:off x="713325" y="539700"/>
            <a:ext cx="35247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rect b="b" l="l" r="r" t="t"/>
                <a:pathLst>
                  <a:path extrusionOk="0" h="7844" w="49394">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6521425" y="4271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rect b="b" l="l" r="r" t="t"/>
                <a:pathLst>
                  <a:path extrusionOk="0" h="8041" w="5605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a:off x="6826225" y="63217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19"/>
            <p:cNvSpPr/>
            <p:nvPr/>
          </p:nvSpPr>
          <p:spPr>
            <a:xfrm>
              <a:off x="6775775" y="828445"/>
              <a:ext cx="2424560" cy="26575"/>
            </a:xfrm>
            <a:custGeom>
              <a:rect b="b" l="l" r="r" t="t"/>
              <a:pathLst>
                <a:path extrusionOk="0" h="609" w="39150">
                  <a:moveTo>
                    <a:pt x="0" y="0"/>
                  </a:moveTo>
                  <a:lnTo>
                    <a:pt x="0" y="608"/>
                  </a:lnTo>
                  <a:lnTo>
                    <a:pt x="39150" y="60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a:off x="6673825" y="791573"/>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
    <p:spTree>
      <p:nvGrpSpPr>
        <p:cNvPr id="517" name="Shape 517"/>
        <p:cNvGrpSpPr/>
        <p:nvPr/>
      </p:nvGrpSpPr>
      <p:grpSpPr>
        <a:xfrm>
          <a:off x="0" y="0"/>
          <a:ext cx="0" cy="0"/>
          <a:chOff x="0" y="0"/>
          <a:chExt cx="0" cy="0"/>
        </a:xfrm>
      </p:grpSpPr>
      <p:sp>
        <p:nvSpPr>
          <p:cNvPr id="518" name="Google Shape;518;p20"/>
          <p:cNvSpPr txBox="1"/>
          <p:nvPr>
            <p:ph type="title"/>
          </p:nvPr>
        </p:nvSpPr>
        <p:spPr>
          <a:xfrm>
            <a:off x="713325" y="539700"/>
            <a:ext cx="77175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3"/>
          <p:cNvSpPr txBox="1"/>
          <p:nvPr>
            <p:ph type="title"/>
          </p:nvPr>
        </p:nvSpPr>
        <p:spPr>
          <a:xfrm>
            <a:off x="2450700" y="3072854"/>
            <a:ext cx="4242600" cy="616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2" name="Google Shape;72;p3"/>
          <p:cNvSpPr txBox="1"/>
          <p:nvPr>
            <p:ph hasCustomPrompt="1" idx="2" type="title"/>
          </p:nvPr>
        </p:nvSpPr>
        <p:spPr>
          <a:xfrm>
            <a:off x="3995121" y="1227576"/>
            <a:ext cx="1157400" cy="11574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6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3" name="Google Shape;73;p3"/>
          <p:cNvSpPr txBox="1"/>
          <p:nvPr>
            <p:ph idx="1" type="subTitle"/>
          </p:nvPr>
        </p:nvSpPr>
        <p:spPr>
          <a:xfrm>
            <a:off x="2509200" y="3652872"/>
            <a:ext cx="41256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307300" y="380125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rect b="b" l="l" r="r" t="t"/>
              <a:pathLst>
                <a:path extrusionOk="0" fill="none" h="39515" w="33072">
                  <a:moveTo>
                    <a:pt x="33071" y="0"/>
                  </a:moveTo>
                  <a:lnTo>
                    <a:pt x="0" y="0"/>
                  </a:lnTo>
                  <a:lnTo>
                    <a:pt x="0" y="39514"/>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flipH="1">
              <a:off x="8076400" y="4159825"/>
              <a:ext cx="118575" cy="117825"/>
            </a:xfrm>
            <a:custGeom>
              <a:rect b="b" l="l" r="r" t="t"/>
              <a:pathLst>
                <a:path extrusionOk="0" fill="none" h="4713" w="4743">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3"/>
          <p:cNvGrpSpPr/>
          <p:nvPr/>
        </p:nvGrpSpPr>
        <p:grpSpPr>
          <a:xfrm flipH="1" rot="10800000">
            <a:off x="-784112" y="147249"/>
            <a:ext cx="1138350" cy="1418750"/>
            <a:chOff x="-784112" y="3818928"/>
            <a:chExt cx="1138350" cy="1418750"/>
          </a:xfrm>
        </p:grpSpPr>
        <p:sp>
          <p:nvSpPr>
            <p:cNvPr id="97" name="Google Shape;97;p3"/>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flipH="1" rot="10800000">
            <a:off x="-370081" y="-96211"/>
            <a:ext cx="1138350" cy="1418750"/>
            <a:chOff x="-784112" y="3818928"/>
            <a:chExt cx="1138350" cy="1418750"/>
          </a:xfrm>
        </p:grpSpPr>
        <p:sp>
          <p:nvSpPr>
            <p:cNvPr id="100" name="Google Shape;100;p3"/>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3"/>
          <p:cNvGrpSpPr/>
          <p:nvPr/>
        </p:nvGrpSpPr>
        <p:grpSpPr>
          <a:xfrm flipH="1" rot="10800000">
            <a:off x="70117" y="-395120"/>
            <a:ext cx="1138350" cy="1418750"/>
            <a:chOff x="-784112" y="3818928"/>
            <a:chExt cx="1138350" cy="1418750"/>
          </a:xfrm>
        </p:grpSpPr>
        <p:sp>
          <p:nvSpPr>
            <p:cNvPr id="103" name="Google Shape;103;p3"/>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1_1">
    <p:spTree>
      <p:nvGrpSpPr>
        <p:cNvPr id="537" name="Shape 537"/>
        <p:cNvGrpSpPr/>
        <p:nvPr/>
      </p:nvGrpSpPr>
      <p:grpSpPr>
        <a:xfrm>
          <a:off x="0" y="0"/>
          <a:ext cx="0" cy="0"/>
          <a:chOff x="0" y="0"/>
          <a:chExt cx="0" cy="0"/>
        </a:xfrm>
      </p:grpSpPr>
      <p:grpSp>
        <p:nvGrpSpPr>
          <p:cNvPr id="538" name="Google Shape;538;p21"/>
          <p:cNvGrpSpPr/>
          <p:nvPr/>
        </p:nvGrpSpPr>
        <p:grpSpPr>
          <a:xfrm flipH="1" rot="10800000">
            <a:off x="7503134" y="4535967"/>
            <a:ext cx="920275" cy="1078300"/>
            <a:chOff x="4679675" y="-443725"/>
            <a:chExt cx="920275" cy="1078300"/>
          </a:xfrm>
        </p:grpSpPr>
        <p:sp>
          <p:nvSpPr>
            <p:cNvPr id="539" name="Google Shape;539;p21"/>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21"/>
          <p:cNvGrpSpPr/>
          <p:nvPr/>
        </p:nvGrpSpPr>
        <p:grpSpPr>
          <a:xfrm flipH="1" rot="10800000">
            <a:off x="7997084" y="4251217"/>
            <a:ext cx="1129225" cy="1439250"/>
            <a:chOff x="5173625" y="-443725"/>
            <a:chExt cx="1129225" cy="1439250"/>
          </a:xfrm>
        </p:grpSpPr>
        <p:sp>
          <p:nvSpPr>
            <p:cNvPr id="542" name="Google Shape;542;p21"/>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21"/>
          <p:cNvGrpSpPr/>
          <p:nvPr/>
        </p:nvGrpSpPr>
        <p:grpSpPr>
          <a:xfrm flipH="1" rot="10800000">
            <a:off x="8527088" y="4255494"/>
            <a:ext cx="2240950" cy="1657325"/>
            <a:chOff x="4603700" y="-443725"/>
            <a:chExt cx="2240950" cy="1657325"/>
          </a:xfrm>
        </p:grpSpPr>
        <p:sp>
          <p:nvSpPr>
            <p:cNvPr id="545" name="Google Shape;545;p21"/>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flipH="1" rot="10800000">
              <a:off x="4193384" y="4947892"/>
              <a:ext cx="920275" cy="1078300"/>
              <a:chOff x="4679675" y="-1053325"/>
              <a:chExt cx="920275" cy="1078300"/>
            </a:xfrm>
          </p:grpSpPr>
          <p:sp>
            <p:nvSpPr>
              <p:cNvPr id="549" name="Google Shape;549;p21"/>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21"/>
            <p:cNvGrpSpPr/>
            <p:nvPr/>
          </p:nvGrpSpPr>
          <p:grpSpPr>
            <a:xfrm flipH="1" rot="10800000">
              <a:off x="4687334" y="4053542"/>
              <a:ext cx="1129225" cy="1439250"/>
              <a:chOff x="5173625" y="-443725"/>
              <a:chExt cx="1129225" cy="1439250"/>
            </a:xfrm>
          </p:grpSpPr>
          <p:sp>
            <p:nvSpPr>
              <p:cNvPr id="552" name="Google Shape;552;p21"/>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21"/>
          <p:cNvSpPr txBox="1"/>
          <p:nvPr>
            <p:ph type="title"/>
          </p:nvPr>
        </p:nvSpPr>
        <p:spPr>
          <a:xfrm>
            <a:off x="713325" y="539700"/>
            <a:ext cx="77175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6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22"/>
          <p:cNvSpPr txBox="1"/>
          <p:nvPr>
            <p:ph hasCustomPrompt="1" type="title"/>
          </p:nvPr>
        </p:nvSpPr>
        <p:spPr>
          <a:xfrm>
            <a:off x="1096600" y="2625463"/>
            <a:ext cx="1581600" cy="78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93" name="Google Shape;593;p22"/>
          <p:cNvSpPr txBox="1"/>
          <p:nvPr>
            <p:ph idx="1" type="subTitle"/>
          </p:nvPr>
        </p:nvSpPr>
        <p:spPr>
          <a:xfrm>
            <a:off x="775750" y="3853760"/>
            <a:ext cx="2223300" cy="65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4" name="Google Shape;594;p22"/>
          <p:cNvSpPr txBox="1"/>
          <p:nvPr>
            <p:ph idx="2" type="title"/>
          </p:nvPr>
        </p:nvSpPr>
        <p:spPr>
          <a:xfrm>
            <a:off x="775750" y="3474560"/>
            <a:ext cx="2223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95" name="Google Shape;595;p22"/>
          <p:cNvSpPr txBox="1"/>
          <p:nvPr>
            <p:ph hasCustomPrompt="1" idx="3" type="title"/>
          </p:nvPr>
        </p:nvSpPr>
        <p:spPr>
          <a:xfrm>
            <a:off x="3781200" y="2724513"/>
            <a:ext cx="1581600" cy="78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96" name="Google Shape;596;p22"/>
          <p:cNvSpPr txBox="1"/>
          <p:nvPr>
            <p:ph idx="4" type="subTitle"/>
          </p:nvPr>
        </p:nvSpPr>
        <p:spPr>
          <a:xfrm>
            <a:off x="3460350" y="3952810"/>
            <a:ext cx="2223300" cy="65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7" name="Google Shape;597;p22"/>
          <p:cNvSpPr txBox="1"/>
          <p:nvPr>
            <p:ph idx="5" type="title"/>
          </p:nvPr>
        </p:nvSpPr>
        <p:spPr>
          <a:xfrm>
            <a:off x="3460350" y="3573610"/>
            <a:ext cx="2223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98" name="Google Shape;598;p22"/>
          <p:cNvSpPr txBox="1"/>
          <p:nvPr>
            <p:ph hasCustomPrompt="1" idx="6" type="title"/>
          </p:nvPr>
        </p:nvSpPr>
        <p:spPr>
          <a:xfrm>
            <a:off x="6465800" y="2724513"/>
            <a:ext cx="1581600" cy="78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99" name="Google Shape;599;p22"/>
          <p:cNvSpPr txBox="1"/>
          <p:nvPr>
            <p:ph idx="7" type="subTitle"/>
          </p:nvPr>
        </p:nvSpPr>
        <p:spPr>
          <a:xfrm>
            <a:off x="6144950" y="3952810"/>
            <a:ext cx="2223300" cy="65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0" name="Google Shape;600;p22"/>
          <p:cNvSpPr txBox="1"/>
          <p:nvPr>
            <p:ph idx="8" type="title"/>
          </p:nvPr>
        </p:nvSpPr>
        <p:spPr>
          <a:xfrm>
            <a:off x="6144950" y="3573610"/>
            <a:ext cx="2223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604" name="Shape 604"/>
        <p:cNvGrpSpPr/>
        <p:nvPr/>
      </p:nvGrpSpPr>
      <p:grpSpPr>
        <a:xfrm>
          <a:off x="0" y="0"/>
          <a:ext cx="0" cy="0"/>
          <a:chOff x="0" y="0"/>
          <a:chExt cx="0" cy="0"/>
        </a:xfrm>
      </p:grpSpPr>
      <p:sp>
        <p:nvSpPr>
          <p:cNvPr id="605" name="Google Shape;605;p23"/>
          <p:cNvSpPr txBox="1"/>
          <p:nvPr>
            <p:ph type="title"/>
          </p:nvPr>
        </p:nvSpPr>
        <p:spPr>
          <a:xfrm>
            <a:off x="803750" y="1813650"/>
            <a:ext cx="3372600" cy="696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p:txBody>
      </p:sp>
      <p:sp>
        <p:nvSpPr>
          <p:cNvPr id="606" name="Google Shape;606;p23"/>
          <p:cNvSpPr txBox="1"/>
          <p:nvPr>
            <p:ph idx="1" type="subTitle"/>
          </p:nvPr>
        </p:nvSpPr>
        <p:spPr>
          <a:xfrm>
            <a:off x="803738" y="2546138"/>
            <a:ext cx="3453900" cy="95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07" name="Google Shape;607;p23"/>
          <p:cNvGrpSpPr/>
          <p:nvPr/>
        </p:nvGrpSpPr>
        <p:grpSpPr>
          <a:xfrm>
            <a:off x="8429813" y="-482281"/>
            <a:ext cx="474200" cy="1505350"/>
            <a:chOff x="3995775" y="-443725"/>
            <a:chExt cx="474200" cy="1505350"/>
          </a:xfrm>
        </p:grpSpPr>
        <p:sp>
          <p:nvSpPr>
            <p:cNvPr id="608" name="Google Shape;608;p23"/>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23"/>
          <p:cNvGrpSpPr/>
          <p:nvPr/>
        </p:nvGrpSpPr>
        <p:grpSpPr>
          <a:xfrm>
            <a:off x="7118075" y="-467301"/>
            <a:ext cx="920275" cy="1078300"/>
            <a:chOff x="4679675" y="-443725"/>
            <a:chExt cx="920275" cy="1078300"/>
          </a:xfrm>
        </p:grpSpPr>
        <p:sp>
          <p:nvSpPr>
            <p:cNvPr id="611" name="Google Shape;611;p23"/>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23"/>
          <p:cNvGrpSpPr/>
          <p:nvPr/>
        </p:nvGrpSpPr>
        <p:grpSpPr>
          <a:xfrm>
            <a:off x="7612025" y="-1076901"/>
            <a:ext cx="1129225" cy="1439250"/>
            <a:chOff x="5173625" y="-443725"/>
            <a:chExt cx="1129225" cy="1439250"/>
          </a:xfrm>
        </p:grpSpPr>
        <p:sp>
          <p:nvSpPr>
            <p:cNvPr id="614" name="Google Shape;614;p23"/>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23"/>
          <p:cNvGrpSpPr/>
          <p:nvPr/>
        </p:nvGrpSpPr>
        <p:grpSpPr>
          <a:xfrm>
            <a:off x="7970938" y="-761576"/>
            <a:ext cx="2240950" cy="1657325"/>
            <a:chOff x="4603700" y="-443725"/>
            <a:chExt cx="2240950" cy="1657325"/>
          </a:xfrm>
        </p:grpSpPr>
        <p:sp>
          <p:nvSpPr>
            <p:cNvPr id="617" name="Google Shape;617;p23"/>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23"/>
          <p:cNvGrpSpPr/>
          <p:nvPr/>
        </p:nvGrpSpPr>
        <p:grpSpPr>
          <a:xfrm flipH="1" rot="10800000">
            <a:off x="-483489" y="4432692"/>
            <a:ext cx="2014791" cy="473128"/>
            <a:chOff x="-35118" y="4342063"/>
            <a:chExt cx="2014791" cy="473128"/>
          </a:xfrm>
        </p:grpSpPr>
        <p:sp>
          <p:nvSpPr>
            <p:cNvPr id="620" name="Google Shape;620;p2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23"/>
          <p:cNvGrpSpPr/>
          <p:nvPr/>
        </p:nvGrpSpPr>
        <p:grpSpPr>
          <a:xfrm>
            <a:off x="-483497" y="4392827"/>
            <a:ext cx="2014791" cy="473128"/>
            <a:chOff x="-35118" y="4342063"/>
            <a:chExt cx="2014791" cy="473128"/>
          </a:xfrm>
        </p:grpSpPr>
        <p:sp>
          <p:nvSpPr>
            <p:cNvPr id="623" name="Google Shape;623;p2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23"/>
          <p:cNvGrpSpPr/>
          <p:nvPr/>
        </p:nvGrpSpPr>
        <p:grpSpPr>
          <a:xfrm rot="5400000">
            <a:off x="965855" y="-856180"/>
            <a:ext cx="2290315" cy="1518337"/>
            <a:chOff x="-736445" y="1581995"/>
            <a:chExt cx="2290315" cy="1518337"/>
          </a:xfrm>
        </p:grpSpPr>
        <p:sp>
          <p:nvSpPr>
            <p:cNvPr id="632" name="Google Shape;632;p23"/>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3"/>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647"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4"/>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4"/>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4"/>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4"/>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4"/>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7" name="Google Shape;667;p24"/>
          <p:cNvSpPr txBox="1"/>
          <p:nvPr>
            <p:ph type="title"/>
          </p:nvPr>
        </p:nvSpPr>
        <p:spPr>
          <a:xfrm>
            <a:off x="1630950" y="539700"/>
            <a:ext cx="58821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668" name="Google Shape;668;p24"/>
          <p:cNvSpPr txBox="1"/>
          <p:nvPr>
            <p:ph idx="1" type="body"/>
          </p:nvPr>
        </p:nvSpPr>
        <p:spPr>
          <a:xfrm>
            <a:off x="713250" y="1342250"/>
            <a:ext cx="7717500" cy="32616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Clr>
                <a:schemeClr val="accent1"/>
              </a:buClr>
              <a:buSzPts val="1400"/>
              <a:buFont typeface="Lato"/>
              <a:buChar char="○"/>
              <a:defRPr/>
            </a:lvl1pPr>
            <a:lvl2pPr indent="-317500" lvl="1" marL="914400" rtl="0">
              <a:lnSpc>
                <a:spcPct val="100000"/>
              </a:lnSpc>
              <a:spcBef>
                <a:spcPts val="1600"/>
              </a:spcBef>
              <a:spcAft>
                <a:spcPts val="0"/>
              </a:spcAft>
              <a:buSzPts val="1400"/>
              <a:buFont typeface="Lato"/>
              <a:buChar char="○"/>
              <a:defRPr/>
            </a:lvl2pPr>
            <a:lvl3pPr indent="-317500" lvl="2" marL="1371600" rtl="0">
              <a:lnSpc>
                <a:spcPct val="100000"/>
              </a:lnSpc>
              <a:spcBef>
                <a:spcPts val="1600"/>
              </a:spcBef>
              <a:spcAft>
                <a:spcPts val="0"/>
              </a:spcAft>
              <a:buSzPts val="1400"/>
              <a:buFont typeface="Lato"/>
              <a:buChar char="■"/>
              <a:defRPr/>
            </a:lvl3pPr>
            <a:lvl4pPr indent="-317500" lvl="3" marL="1828800" rtl="0">
              <a:lnSpc>
                <a:spcPct val="100000"/>
              </a:lnSpc>
              <a:spcBef>
                <a:spcPts val="1600"/>
              </a:spcBef>
              <a:spcAft>
                <a:spcPts val="0"/>
              </a:spcAft>
              <a:buSzPts val="1400"/>
              <a:buFont typeface="Lato"/>
              <a:buChar char="●"/>
              <a:defRPr/>
            </a:lvl4pPr>
            <a:lvl5pPr indent="-317500" lvl="4" marL="2286000" rtl="0">
              <a:lnSpc>
                <a:spcPct val="100000"/>
              </a:lnSpc>
              <a:spcBef>
                <a:spcPts val="1600"/>
              </a:spcBef>
              <a:spcAft>
                <a:spcPts val="0"/>
              </a:spcAft>
              <a:buSzPts val="1400"/>
              <a:buFont typeface="Lato"/>
              <a:buChar char="○"/>
              <a:defRPr/>
            </a:lvl5pPr>
            <a:lvl6pPr indent="-317500" lvl="5" marL="2743200" rtl="0">
              <a:lnSpc>
                <a:spcPct val="100000"/>
              </a:lnSpc>
              <a:spcBef>
                <a:spcPts val="1600"/>
              </a:spcBef>
              <a:spcAft>
                <a:spcPts val="0"/>
              </a:spcAft>
              <a:buSzPts val="1400"/>
              <a:buFont typeface="Lato"/>
              <a:buChar char="■"/>
              <a:defRPr/>
            </a:lvl6pPr>
            <a:lvl7pPr indent="-317500" lvl="6" marL="3200400" rtl="0">
              <a:lnSpc>
                <a:spcPct val="100000"/>
              </a:lnSpc>
              <a:spcBef>
                <a:spcPts val="1600"/>
              </a:spcBef>
              <a:spcAft>
                <a:spcPts val="0"/>
              </a:spcAft>
              <a:buSzPts val="1400"/>
              <a:buFont typeface="Lato"/>
              <a:buChar char="●"/>
              <a:defRPr/>
            </a:lvl7pPr>
            <a:lvl8pPr indent="-317500" lvl="7" marL="3657600" rtl="0">
              <a:lnSpc>
                <a:spcPct val="100000"/>
              </a:lnSpc>
              <a:spcBef>
                <a:spcPts val="1600"/>
              </a:spcBef>
              <a:spcAft>
                <a:spcPts val="0"/>
              </a:spcAft>
              <a:buSzPts val="1400"/>
              <a:buFont typeface="Lato"/>
              <a:buChar char="○"/>
              <a:defRPr/>
            </a:lvl8pPr>
            <a:lvl9pPr indent="-317500" lvl="8" marL="4114800" rtl="0">
              <a:lnSpc>
                <a:spcPct val="100000"/>
              </a:lnSpc>
              <a:spcBef>
                <a:spcPts val="1600"/>
              </a:spcBef>
              <a:spcAft>
                <a:spcPts val="1600"/>
              </a:spcAft>
              <a:buSzPts val="1400"/>
              <a:buFont typeface="Lato"/>
              <a:buChar char="■"/>
              <a:defRPr/>
            </a:lvl9pPr>
          </a:lstStyle>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4"/>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4"/>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4"/>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678" name="Shape 678"/>
        <p:cNvGrpSpPr/>
        <p:nvPr/>
      </p:nvGrpSpPr>
      <p:grpSpPr>
        <a:xfrm>
          <a:off x="0" y="0"/>
          <a:ext cx="0" cy="0"/>
          <a:chOff x="0" y="0"/>
          <a:chExt cx="0" cy="0"/>
        </a:xfrm>
      </p:grpSpPr>
      <p:sp>
        <p:nvSpPr>
          <p:cNvPr id="679" name="Google Shape;679;p25"/>
          <p:cNvSpPr txBox="1"/>
          <p:nvPr>
            <p:ph type="title"/>
          </p:nvPr>
        </p:nvSpPr>
        <p:spPr>
          <a:xfrm>
            <a:off x="1630950" y="539700"/>
            <a:ext cx="58821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680" name="Google Shape;680;p25"/>
          <p:cNvSpPr txBox="1"/>
          <p:nvPr>
            <p:ph idx="1" type="body"/>
          </p:nvPr>
        </p:nvSpPr>
        <p:spPr>
          <a:xfrm>
            <a:off x="3818675" y="1681875"/>
            <a:ext cx="4611900" cy="2727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Font typeface="Lato"/>
              <a:buChar char="●"/>
              <a:defRPr/>
            </a:lvl1pPr>
            <a:lvl2pPr indent="-317500" lvl="1" marL="914400" rtl="0">
              <a:lnSpc>
                <a:spcPct val="100000"/>
              </a:lnSpc>
              <a:spcBef>
                <a:spcPts val="0"/>
              </a:spcBef>
              <a:spcAft>
                <a:spcPts val="0"/>
              </a:spcAft>
              <a:buSzPts val="1400"/>
              <a:buFont typeface="Lato"/>
              <a:buChar char="○"/>
              <a:defRPr/>
            </a:lvl2pPr>
            <a:lvl3pPr indent="-317500" lvl="2" marL="1371600" rtl="0">
              <a:lnSpc>
                <a:spcPct val="100000"/>
              </a:lnSpc>
              <a:spcBef>
                <a:spcPts val="1600"/>
              </a:spcBef>
              <a:spcAft>
                <a:spcPts val="0"/>
              </a:spcAft>
              <a:buSzPts val="1400"/>
              <a:buFont typeface="Lato"/>
              <a:buChar char="■"/>
              <a:defRPr/>
            </a:lvl3pPr>
            <a:lvl4pPr indent="-317500" lvl="3" marL="1828800" rtl="0">
              <a:lnSpc>
                <a:spcPct val="100000"/>
              </a:lnSpc>
              <a:spcBef>
                <a:spcPts val="1600"/>
              </a:spcBef>
              <a:spcAft>
                <a:spcPts val="0"/>
              </a:spcAft>
              <a:buSzPts val="1400"/>
              <a:buFont typeface="Lato"/>
              <a:buChar char="●"/>
              <a:defRPr/>
            </a:lvl4pPr>
            <a:lvl5pPr indent="-317500" lvl="4" marL="2286000" rtl="0">
              <a:lnSpc>
                <a:spcPct val="100000"/>
              </a:lnSpc>
              <a:spcBef>
                <a:spcPts val="1600"/>
              </a:spcBef>
              <a:spcAft>
                <a:spcPts val="0"/>
              </a:spcAft>
              <a:buSzPts val="1400"/>
              <a:buFont typeface="Lato"/>
              <a:buChar char="○"/>
              <a:defRPr/>
            </a:lvl5pPr>
            <a:lvl6pPr indent="-317500" lvl="5" marL="2743200" rtl="0">
              <a:lnSpc>
                <a:spcPct val="100000"/>
              </a:lnSpc>
              <a:spcBef>
                <a:spcPts val="1600"/>
              </a:spcBef>
              <a:spcAft>
                <a:spcPts val="0"/>
              </a:spcAft>
              <a:buSzPts val="1400"/>
              <a:buFont typeface="Lato"/>
              <a:buChar char="■"/>
              <a:defRPr/>
            </a:lvl6pPr>
            <a:lvl7pPr indent="-317500" lvl="6" marL="3200400" rtl="0">
              <a:lnSpc>
                <a:spcPct val="100000"/>
              </a:lnSpc>
              <a:spcBef>
                <a:spcPts val="1600"/>
              </a:spcBef>
              <a:spcAft>
                <a:spcPts val="0"/>
              </a:spcAft>
              <a:buSzPts val="1400"/>
              <a:buFont typeface="Lato"/>
              <a:buChar char="●"/>
              <a:defRPr/>
            </a:lvl7pPr>
            <a:lvl8pPr indent="-317500" lvl="7" marL="3657600" rtl="0">
              <a:lnSpc>
                <a:spcPct val="100000"/>
              </a:lnSpc>
              <a:spcBef>
                <a:spcPts val="1600"/>
              </a:spcBef>
              <a:spcAft>
                <a:spcPts val="0"/>
              </a:spcAft>
              <a:buSzPts val="1400"/>
              <a:buFont typeface="Lato"/>
              <a:buChar char="○"/>
              <a:defRPr/>
            </a:lvl8pPr>
            <a:lvl9pPr indent="-317500" lvl="8" marL="4114800" rtl="0">
              <a:lnSpc>
                <a:spcPct val="100000"/>
              </a:lnSpc>
              <a:spcBef>
                <a:spcPts val="1600"/>
              </a:spcBef>
              <a:spcAft>
                <a:spcPts val="1600"/>
              </a:spcAft>
              <a:buSzPts val="1400"/>
              <a:buFont typeface="Lato"/>
              <a:buChar char="■"/>
              <a:defRPr/>
            </a:lvl9pPr>
          </a:lstStyle>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699" name="Shape 699"/>
        <p:cNvGrpSpPr/>
        <p:nvPr/>
      </p:nvGrpSpPr>
      <p:grpSpPr>
        <a:xfrm>
          <a:off x="0" y="0"/>
          <a:ext cx="0" cy="0"/>
          <a:chOff x="0" y="0"/>
          <a:chExt cx="0" cy="0"/>
        </a:xfrm>
      </p:grpSpPr>
      <p:sp>
        <p:nvSpPr>
          <p:cNvPr id="700" name="Google Shape;700;p26"/>
          <p:cNvSpPr txBox="1"/>
          <p:nvPr>
            <p:ph type="title"/>
          </p:nvPr>
        </p:nvSpPr>
        <p:spPr>
          <a:xfrm>
            <a:off x="1630950" y="539700"/>
            <a:ext cx="58821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701" name="Google Shape;701;p26"/>
          <p:cNvSpPr txBox="1"/>
          <p:nvPr>
            <p:ph idx="1" type="body"/>
          </p:nvPr>
        </p:nvSpPr>
        <p:spPr>
          <a:xfrm>
            <a:off x="1370205" y="1727864"/>
            <a:ext cx="4611900" cy="2727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Font typeface="Lato"/>
              <a:buChar char="●"/>
              <a:defRPr/>
            </a:lvl1pPr>
            <a:lvl2pPr indent="-317500" lvl="1" marL="914400" rtl="0">
              <a:lnSpc>
                <a:spcPct val="100000"/>
              </a:lnSpc>
              <a:spcBef>
                <a:spcPts val="0"/>
              </a:spcBef>
              <a:spcAft>
                <a:spcPts val="0"/>
              </a:spcAft>
              <a:buSzPts val="1400"/>
              <a:buFont typeface="Lato"/>
              <a:buChar char="○"/>
              <a:defRPr/>
            </a:lvl2pPr>
            <a:lvl3pPr indent="-317500" lvl="2" marL="1371600" rtl="0">
              <a:lnSpc>
                <a:spcPct val="100000"/>
              </a:lnSpc>
              <a:spcBef>
                <a:spcPts val="1600"/>
              </a:spcBef>
              <a:spcAft>
                <a:spcPts val="0"/>
              </a:spcAft>
              <a:buSzPts val="1400"/>
              <a:buFont typeface="Lato"/>
              <a:buChar char="■"/>
              <a:defRPr/>
            </a:lvl3pPr>
            <a:lvl4pPr indent="-317500" lvl="3" marL="1828800" rtl="0">
              <a:lnSpc>
                <a:spcPct val="100000"/>
              </a:lnSpc>
              <a:spcBef>
                <a:spcPts val="1600"/>
              </a:spcBef>
              <a:spcAft>
                <a:spcPts val="0"/>
              </a:spcAft>
              <a:buSzPts val="1400"/>
              <a:buFont typeface="Lato"/>
              <a:buChar char="●"/>
              <a:defRPr/>
            </a:lvl4pPr>
            <a:lvl5pPr indent="-317500" lvl="4" marL="2286000" rtl="0">
              <a:lnSpc>
                <a:spcPct val="100000"/>
              </a:lnSpc>
              <a:spcBef>
                <a:spcPts val="1600"/>
              </a:spcBef>
              <a:spcAft>
                <a:spcPts val="0"/>
              </a:spcAft>
              <a:buSzPts val="1400"/>
              <a:buFont typeface="Lato"/>
              <a:buChar char="○"/>
              <a:defRPr/>
            </a:lvl5pPr>
            <a:lvl6pPr indent="-317500" lvl="5" marL="2743200" rtl="0">
              <a:lnSpc>
                <a:spcPct val="100000"/>
              </a:lnSpc>
              <a:spcBef>
                <a:spcPts val="1600"/>
              </a:spcBef>
              <a:spcAft>
                <a:spcPts val="0"/>
              </a:spcAft>
              <a:buSzPts val="1400"/>
              <a:buFont typeface="Lato"/>
              <a:buChar char="■"/>
              <a:defRPr/>
            </a:lvl6pPr>
            <a:lvl7pPr indent="-317500" lvl="6" marL="3200400" rtl="0">
              <a:lnSpc>
                <a:spcPct val="100000"/>
              </a:lnSpc>
              <a:spcBef>
                <a:spcPts val="1600"/>
              </a:spcBef>
              <a:spcAft>
                <a:spcPts val="0"/>
              </a:spcAft>
              <a:buSzPts val="1400"/>
              <a:buFont typeface="Lato"/>
              <a:buChar char="●"/>
              <a:defRPr/>
            </a:lvl7pPr>
            <a:lvl8pPr indent="-317500" lvl="7" marL="3657600" rtl="0">
              <a:lnSpc>
                <a:spcPct val="100000"/>
              </a:lnSpc>
              <a:spcBef>
                <a:spcPts val="1600"/>
              </a:spcBef>
              <a:spcAft>
                <a:spcPts val="0"/>
              </a:spcAft>
              <a:buSzPts val="1400"/>
              <a:buFont typeface="Lato"/>
              <a:buChar char="○"/>
              <a:defRPr/>
            </a:lvl8pPr>
            <a:lvl9pPr indent="-317500" lvl="8" marL="4114800" rtl="0">
              <a:lnSpc>
                <a:spcPct val="100000"/>
              </a:lnSpc>
              <a:spcBef>
                <a:spcPts val="1600"/>
              </a:spcBef>
              <a:spcAft>
                <a:spcPts val="1600"/>
              </a:spcAft>
              <a:buSzPts val="1400"/>
              <a:buFont typeface="Lato"/>
              <a:buChar char="■"/>
              <a:defRPr/>
            </a:lvl9pPr>
          </a:lstStyle>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1861099" y="4350781"/>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718" name="Shape 718"/>
        <p:cNvGrpSpPr/>
        <p:nvPr/>
      </p:nvGrpSpPr>
      <p:grpSpPr>
        <a:xfrm>
          <a:off x="0" y="0"/>
          <a:ext cx="0" cy="0"/>
          <a:chOff x="0" y="0"/>
          <a:chExt cx="0" cy="0"/>
        </a:xfrm>
      </p:grpSpPr>
      <p:sp>
        <p:nvSpPr>
          <p:cNvPr id="719" name="Google Shape;719;p27"/>
          <p:cNvSpPr txBox="1"/>
          <p:nvPr>
            <p:ph type="ctrTitle"/>
          </p:nvPr>
        </p:nvSpPr>
        <p:spPr>
          <a:xfrm>
            <a:off x="713325" y="565547"/>
            <a:ext cx="4069500" cy="12429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20" name="Google Shape;720;p27"/>
          <p:cNvSpPr txBox="1"/>
          <p:nvPr>
            <p:ph idx="1" type="subTitle"/>
          </p:nvPr>
        </p:nvSpPr>
        <p:spPr>
          <a:xfrm>
            <a:off x="713325" y="1736300"/>
            <a:ext cx="3583500" cy="83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1" name="Google Shape;721;p27"/>
          <p:cNvSpPr txBox="1"/>
          <p:nvPr/>
        </p:nvSpPr>
        <p:spPr>
          <a:xfrm>
            <a:off x="713325" y="3571950"/>
            <a:ext cx="33288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rect b="b" l="l" r="r" t="t"/>
              <a:pathLst>
                <a:path extrusionOk="0" fill="none" h="4742" w="4743">
                  <a:moveTo>
                    <a:pt x="1" y="2037"/>
                  </a:moveTo>
                  <a:cubicBezTo>
                    <a:pt x="1" y="3830"/>
                    <a:pt x="2189" y="4742"/>
                    <a:pt x="3466" y="3465"/>
                  </a:cubicBezTo>
                  <a:cubicBezTo>
                    <a:pt x="4742" y="2189"/>
                    <a:pt x="3830" y="0"/>
                    <a:pt x="2037" y="30"/>
                  </a:cubicBezTo>
                  <a:cubicBezTo>
                    <a:pt x="912" y="30"/>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7691206" y="2758300"/>
              <a:ext cx="118575" cy="117800"/>
            </a:xfrm>
            <a:custGeom>
              <a:rect b="b" l="l" r="r" t="t"/>
              <a:pathLst>
                <a:path extrusionOk="0" fill="none" h="4712" w="4743">
                  <a:moveTo>
                    <a:pt x="1" y="2705"/>
                  </a:moveTo>
                  <a:cubicBezTo>
                    <a:pt x="1" y="912"/>
                    <a:pt x="2189" y="0"/>
                    <a:pt x="3466" y="1277"/>
                  </a:cubicBezTo>
                  <a:cubicBezTo>
                    <a:pt x="4742" y="2553"/>
                    <a:pt x="3830" y="4712"/>
                    <a:pt x="2037" y="4712"/>
                  </a:cubicBezTo>
                  <a:cubicBezTo>
                    <a:pt x="912" y="4712"/>
                    <a:pt x="1" y="3830"/>
                    <a:pt x="1" y="2705"/>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rect b="b" l="l" r="r" t="t"/>
                <a:pathLst>
                  <a:path extrusionOk="0" fill="none" h="4712" w="4743">
                    <a:moveTo>
                      <a:pt x="0" y="2007"/>
                    </a:moveTo>
                    <a:cubicBezTo>
                      <a:pt x="0" y="3831"/>
                      <a:pt x="2189" y="4712"/>
                      <a:pt x="3465" y="3466"/>
                    </a:cubicBezTo>
                    <a:cubicBezTo>
                      <a:pt x="4742" y="2189"/>
                      <a:pt x="3830" y="1"/>
                      <a:pt x="2037" y="1"/>
                    </a:cubicBezTo>
                    <a:cubicBezTo>
                      <a:pt x="912" y="1"/>
                      <a:pt x="0" y="913"/>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7988331" y="1479400"/>
                <a:ext cx="2342775" cy="913400"/>
              </a:xfrm>
              <a:custGeom>
                <a:rect b="b" l="l" r="r" t="t"/>
                <a:pathLst>
                  <a:path extrusionOk="0" fill="none" h="36536" w="93711">
                    <a:moveTo>
                      <a:pt x="0" y="36536"/>
                    </a:moveTo>
                    <a:lnTo>
                      <a:pt x="36262" y="0"/>
                    </a:lnTo>
                    <a:lnTo>
                      <a:pt x="9371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7"/>
              <p:cNvSpPr/>
              <p:nvPr/>
            </p:nvSpPr>
            <p:spPr>
              <a:xfrm>
                <a:off x="7795306" y="833500"/>
                <a:ext cx="2545675" cy="1481800"/>
              </a:xfrm>
              <a:custGeom>
                <a:rect b="b" l="l" r="r" t="t"/>
                <a:pathLst>
                  <a:path extrusionOk="0" fill="none" h="59272" w="101827">
                    <a:moveTo>
                      <a:pt x="1" y="59272"/>
                    </a:moveTo>
                    <a:lnTo>
                      <a:pt x="25442" y="59272"/>
                    </a:lnTo>
                    <a:lnTo>
                      <a:pt x="25442" y="33435"/>
                    </a:lnTo>
                    <a:lnTo>
                      <a:pt x="66871" y="33435"/>
                    </a:lnTo>
                    <a:lnTo>
                      <a:pt x="66871" y="0"/>
                    </a:lnTo>
                    <a:lnTo>
                      <a:pt x="10182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a:off x="7900181" y="2653425"/>
                <a:ext cx="118575" cy="118575"/>
              </a:xfrm>
              <a:custGeom>
                <a:rect b="b" l="l" r="r" t="t"/>
                <a:pathLst>
                  <a:path extrusionOk="0" fill="none" h="4743" w="4743">
                    <a:moveTo>
                      <a:pt x="0" y="2706"/>
                    </a:moveTo>
                    <a:cubicBezTo>
                      <a:pt x="0" y="913"/>
                      <a:pt x="2189" y="1"/>
                      <a:pt x="3465" y="1277"/>
                    </a:cubicBezTo>
                    <a:cubicBezTo>
                      <a:pt x="4742" y="2554"/>
                      <a:pt x="3830" y="4742"/>
                      <a:pt x="2037" y="4742"/>
                    </a:cubicBezTo>
                    <a:cubicBezTo>
                      <a:pt x="912" y="4742"/>
                      <a:pt x="0" y="3830"/>
                      <a:pt x="0" y="27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7988331" y="2750700"/>
                <a:ext cx="2342775" cy="913400"/>
              </a:xfrm>
              <a:custGeom>
                <a:rect b="b" l="l" r="r" t="t"/>
                <a:pathLst>
                  <a:path extrusionOk="0" fill="none" h="36536" w="93711">
                    <a:moveTo>
                      <a:pt x="0" y="0"/>
                    </a:moveTo>
                    <a:lnTo>
                      <a:pt x="36262" y="36536"/>
                    </a:lnTo>
                    <a:lnTo>
                      <a:pt x="93710" y="36536"/>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7795306" y="2828200"/>
                <a:ext cx="2545675" cy="1481800"/>
              </a:xfrm>
              <a:custGeom>
                <a:rect b="b" l="l" r="r" t="t"/>
                <a:pathLst>
                  <a:path extrusionOk="0" fill="none" h="59272" w="101827">
                    <a:moveTo>
                      <a:pt x="1" y="1"/>
                    </a:moveTo>
                    <a:lnTo>
                      <a:pt x="25442" y="1"/>
                    </a:lnTo>
                    <a:lnTo>
                      <a:pt x="25442" y="25837"/>
                    </a:lnTo>
                    <a:lnTo>
                      <a:pt x="66871" y="25837"/>
                    </a:lnTo>
                    <a:lnTo>
                      <a:pt x="66871" y="59272"/>
                    </a:lnTo>
                    <a:lnTo>
                      <a:pt x="101826" y="59272"/>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a:off x="10375123" y="3040687"/>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746"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flipH="1" rot="10800000">
              <a:off x="4193384" y="4947892"/>
              <a:ext cx="920275" cy="1078300"/>
              <a:chOff x="4679675" y="-1053325"/>
              <a:chExt cx="920275" cy="1078300"/>
            </a:xfrm>
          </p:grpSpPr>
          <p:sp>
            <p:nvSpPr>
              <p:cNvPr id="749" name="Google Shape;749;p28"/>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28"/>
            <p:cNvGrpSpPr/>
            <p:nvPr/>
          </p:nvGrpSpPr>
          <p:grpSpPr>
            <a:xfrm flipH="1" rot="10800000">
              <a:off x="4687334" y="4053542"/>
              <a:ext cx="1129225" cy="1439250"/>
              <a:chOff x="5173625" y="-443725"/>
              <a:chExt cx="1129225" cy="1439250"/>
            </a:xfrm>
          </p:grpSpPr>
          <p:sp>
            <p:nvSpPr>
              <p:cNvPr id="752" name="Google Shape;752;p2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28"/>
          <p:cNvGrpSpPr/>
          <p:nvPr/>
        </p:nvGrpSpPr>
        <p:grpSpPr>
          <a:xfrm flipH="1" rot="10800000">
            <a:off x="39853" y="-260807"/>
            <a:ext cx="2014791" cy="473128"/>
            <a:chOff x="-35118" y="4342063"/>
            <a:chExt cx="2014791" cy="473128"/>
          </a:xfrm>
        </p:grpSpPr>
        <p:sp>
          <p:nvSpPr>
            <p:cNvPr id="761" name="Google Shape;761;p2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28"/>
          <p:cNvGrpSpPr/>
          <p:nvPr/>
        </p:nvGrpSpPr>
        <p:grpSpPr>
          <a:xfrm flipH="1" rot="10800000">
            <a:off x="7506654" y="4534879"/>
            <a:ext cx="920275" cy="1078300"/>
            <a:chOff x="4679675" y="-443725"/>
            <a:chExt cx="920275" cy="1078300"/>
          </a:xfrm>
        </p:grpSpPr>
        <p:sp>
          <p:nvSpPr>
            <p:cNvPr id="767" name="Google Shape;767;p28"/>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772"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9" name="Google Shape;779;p29"/>
          <p:cNvGrpSpPr/>
          <p:nvPr/>
        </p:nvGrpSpPr>
        <p:grpSpPr>
          <a:xfrm flipH="1" rot="10800000">
            <a:off x="-351289" y="128490"/>
            <a:ext cx="2014791" cy="473128"/>
            <a:chOff x="-35118" y="4342063"/>
            <a:chExt cx="2014791" cy="473128"/>
          </a:xfrm>
        </p:grpSpPr>
        <p:sp>
          <p:nvSpPr>
            <p:cNvPr id="780" name="Google Shape;780;p2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29"/>
          <p:cNvGrpSpPr/>
          <p:nvPr/>
        </p:nvGrpSpPr>
        <p:grpSpPr>
          <a:xfrm flipH="1" rot="10800000">
            <a:off x="-407289" y="4585092"/>
            <a:ext cx="2014791" cy="473128"/>
            <a:chOff x="-35118" y="4342063"/>
            <a:chExt cx="2014791" cy="473128"/>
          </a:xfrm>
        </p:grpSpPr>
        <p:sp>
          <p:nvSpPr>
            <p:cNvPr id="783" name="Google Shape;783;p2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7" name="Google Shape;797;p29"/>
          <p:cNvGrpSpPr/>
          <p:nvPr/>
        </p:nvGrpSpPr>
        <p:grpSpPr>
          <a:xfrm flipH="1" rot="10800000">
            <a:off x="-198889" y="-100110"/>
            <a:ext cx="2014791" cy="473128"/>
            <a:chOff x="-35118" y="4342063"/>
            <a:chExt cx="2014791" cy="473128"/>
          </a:xfrm>
        </p:grpSpPr>
        <p:sp>
          <p:nvSpPr>
            <p:cNvPr id="798" name="Google Shape;798;p2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
    <p:spTree>
      <p:nvGrpSpPr>
        <p:cNvPr id="800"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 name="Google Shape;810;p30"/>
          <p:cNvGrpSpPr/>
          <p:nvPr/>
        </p:nvGrpSpPr>
        <p:grpSpPr>
          <a:xfrm flipH="1" rot="10800000">
            <a:off x="3706041" y="4534879"/>
            <a:ext cx="920275" cy="1078300"/>
            <a:chOff x="4679675" y="-443725"/>
            <a:chExt cx="920275" cy="1078300"/>
          </a:xfrm>
        </p:grpSpPr>
        <p:sp>
          <p:nvSpPr>
            <p:cNvPr id="811" name="Google Shape;811;p30"/>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30"/>
          <p:cNvGrpSpPr/>
          <p:nvPr/>
        </p:nvGrpSpPr>
        <p:grpSpPr>
          <a:xfrm flipH="1" rot="10800000">
            <a:off x="4199991" y="4173929"/>
            <a:ext cx="1129225" cy="1439250"/>
            <a:chOff x="5173625" y="-443725"/>
            <a:chExt cx="1129225" cy="1439250"/>
          </a:xfrm>
        </p:grpSpPr>
        <p:sp>
          <p:nvSpPr>
            <p:cNvPr id="814" name="Google Shape;814;p3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rect b="b" l="l" r="r" t="t"/>
              <a:pathLst>
                <a:path extrusionOk="0" fill="none" h="44075" w="50914">
                  <a:moveTo>
                    <a:pt x="0" y="44074"/>
                  </a:moveTo>
                  <a:lnTo>
                    <a:pt x="25077" y="44074"/>
                  </a:lnTo>
                  <a:lnTo>
                    <a:pt x="25077" y="1"/>
                  </a:lnTo>
                  <a:lnTo>
                    <a:pt x="50913"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1015725" y="154825"/>
              <a:ext cx="117800" cy="118550"/>
            </a:xfrm>
            <a:custGeom>
              <a:rect b="b" l="l" r="r" t="t"/>
              <a:pathLst>
                <a:path extrusionOk="0" fill="none" h="4742" w="4712">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30"/>
          <p:cNvGrpSpPr/>
          <p:nvPr/>
        </p:nvGrpSpPr>
        <p:grpSpPr>
          <a:xfrm flipH="1" rot="5400000">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p4"/>
          <p:cNvSpPr txBox="1"/>
          <p:nvPr>
            <p:ph type="title"/>
          </p:nvPr>
        </p:nvSpPr>
        <p:spPr>
          <a:xfrm>
            <a:off x="720000" y="539700"/>
            <a:ext cx="77040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7" name="Google Shape;107;p4"/>
          <p:cNvSpPr txBox="1"/>
          <p:nvPr>
            <p:ph idx="1" type="body"/>
          </p:nvPr>
        </p:nvSpPr>
        <p:spPr>
          <a:xfrm>
            <a:off x="720000" y="1187400"/>
            <a:ext cx="7704000" cy="34164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200"/>
            </a:lvl1pPr>
            <a:lvl2pPr indent="-317500" lvl="1" marL="914400" rtl="0">
              <a:lnSpc>
                <a:spcPct val="100000"/>
              </a:lnSpc>
              <a:spcBef>
                <a:spcPts val="1600"/>
              </a:spcBef>
              <a:spcAft>
                <a:spcPts val="0"/>
              </a:spcAft>
              <a:buSzPts val="1400"/>
              <a:buFont typeface="Raleway"/>
              <a:buChar char="○"/>
              <a:defRPr/>
            </a:lvl2pPr>
            <a:lvl3pPr indent="-317500" lvl="2" marL="1371600" rtl="0">
              <a:lnSpc>
                <a:spcPct val="100000"/>
              </a:lnSpc>
              <a:spcBef>
                <a:spcPts val="1600"/>
              </a:spcBef>
              <a:spcAft>
                <a:spcPts val="0"/>
              </a:spcAft>
              <a:buSzPts val="1400"/>
              <a:buFont typeface="Raleway"/>
              <a:buChar char="■"/>
              <a:defRPr/>
            </a:lvl3pPr>
            <a:lvl4pPr indent="-317500" lvl="3" marL="1828800" rtl="0">
              <a:lnSpc>
                <a:spcPct val="100000"/>
              </a:lnSpc>
              <a:spcBef>
                <a:spcPts val="1600"/>
              </a:spcBef>
              <a:spcAft>
                <a:spcPts val="0"/>
              </a:spcAft>
              <a:buSzPts val="1400"/>
              <a:buFont typeface="Raleway"/>
              <a:buChar char="●"/>
              <a:defRPr/>
            </a:lvl4pPr>
            <a:lvl5pPr indent="-317500" lvl="4" marL="2286000" rtl="0">
              <a:lnSpc>
                <a:spcPct val="100000"/>
              </a:lnSpc>
              <a:spcBef>
                <a:spcPts val="1600"/>
              </a:spcBef>
              <a:spcAft>
                <a:spcPts val="0"/>
              </a:spcAft>
              <a:buSzPts val="1400"/>
              <a:buFont typeface="Raleway"/>
              <a:buChar char="○"/>
              <a:defRPr/>
            </a:lvl5pPr>
            <a:lvl6pPr indent="-317500" lvl="5" marL="2743200" rtl="0">
              <a:lnSpc>
                <a:spcPct val="100000"/>
              </a:lnSpc>
              <a:spcBef>
                <a:spcPts val="1600"/>
              </a:spcBef>
              <a:spcAft>
                <a:spcPts val="0"/>
              </a:spcAft>
              <a:buSzPts val="1400"/>
              <a:buFont typeface="Raleway"/>
              <a:buChar char="■"/>
              <a:defRPr/>
            </a:lvl6pPr>
            <a:lvl7pPr indent="-317500" lvl="6" marL="3200400" rtl="0">
              <a:lnSpc>
                <a:spcPct val="100000"/>
              </a:lnSpc>
              <a:spcBef>
                <a:spcPts val="1600"/>
              </a:spcBef>
              <a:spcAft>
                <a:spcPts val="0"/>
              </a:spcAft>
              <a:buSzPts val="1400"/>
              <a:buFont typeface="Raleway"/>
              <a:buChar char="●"/>
              <a:defRPr/>
            </a:lvl7pPr>
            <a:lvl8pPr indent="-317500" lvl="7" marL="3657600" rtl="0">
              <a:lnSpc>
                <a:spcPct val="100000"/>
              </a:lnSpc>
              <a:spcBef>
                <a:spcPts val="1600"/>
              </a:spcBef>
              <a:spcAft>
                <a:spcPts val="0"/>
              </a:spcAft>
              <a:buSzPts val="1400"/>
              <a:buFont typeface="Raleway"/>
              <a:buChar char="○"/>
              <a:defRPr/>
            </a:lvl8pPr>
            <a:lvl9pPr indent="-317500" lvl="8" marL="4114800" rtl="0">
              <a:lnSpc>
                <a:spcPct val="100000"/>
              </a:lnSpc>
              <a:spcBef>
                <a:spcPts val="1600"/>
              </a:spcBef>
              <a:spcAft>
                <a:spcPts val="1600"/>
              </a:spcAft>
              <a:buSzPts val="1400"/>
              <a:buFont typeface="Raleway"/>
              <a:buChar char="■"/>
              <a:defRPr/>
            </a:lvl9pPr>
          </a:lstStyle>
          <a:p/>
        </p:txBody>
      </p:sp>
      <p:sp>
        <p:nvSpPr>
          <p:cNvPr id="108" name="Google Shape;108;p4"/>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indent="0" lvl="0" marL="0" rtl="0" algn="l">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2307300" y="380125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rect b="b" l="l" r="r" t="t"/>
              <a:pathLst>
                <a:path extrusionOk="0" fill="none" h="39515" w="33072">
                  <a:moveTo>
                    <a:pt x="33071" y="0"/>
                  </a:moveTo>
                  <a:lnTo>
                    <a:pt x="0" y="0"/>
                  </a:lnTo>
                  <a:lnTo>
                    <a:pt x="0" y="39514"/>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flipH="1">
              <a:off x="8076400" y="4159825"/>
              <a:ext cx="118575" cy="117825"/>
            </a:xfrm>
            <a:custGeom>
              <a:rect b="b" l="l" r="r" t="t"/>
              <a:pathLst>
                <a:path extrusionOk="0" fill="none" h="4713" w="4743">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8"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5"/>
          <p:cNvSpPr txBox="1"/>
          <p:nvPr>
            <p:ph idx="1" type="subTitle"/>
          </p:nvPr>
        </p:nvSpPr>
        <p:spPr>
          <a:xfrm>
            <a:off x="1290763" y="3086429"/>
            <a:ext cx="2425500" cy="576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0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42" name="Google Shape;142;p5"/>
          <p:cNvSpPr txBox="1"/>
          <p:nvPr>
            <p:ph idx="2" type="subTitle"/>
          </p:nvPr>
        </p:nvSpPr>
        <p:spPr>
          <a:xfrm>
            <a:off x="5427738" y="3086429"/>
            <a:ext cx="24255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b="1" sz="2000">
                <a:solidFill>
                  <a:schemeClr val="dk1"/>
                </a:solidFill>
                <a:latin typeface="Montserrat"/>
                <a:ea typeface="Montserrat"/>
                <a:cs typeface="Montserrat"/>
                <a:sym typeface="Montserrat"/>
              </a:defRPr>
            </a:lvl1pPr>
            <a:lvl2pPr lvl="1"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43" name="Google Shape;143;p5"/>
          <p:cNvSpPr txBox="1"/>
          <p:nvPr>
            <p:ph idx="3" type="subTitle"/>
          </p:nvPr>
        </p:nvSpPr>
        <p:spPr>
          <a:xfrm>
            <a:off x="1290775" y="3562899"/>
            <a:ext cx="2425500" cy="80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4" name="Google Shape;144;p5"/>
          <p:cNvSpPr txBox="1"/>
          <p:nvPr>
            <p:ph idx="4" type="subTitle"/>
          </p:nvPr>
        </p:nvSpPr>
        <p:spPr>
          <a:xfrm>
            <a:off x="5427750" y="3562899"/>
            <a:ext cx="2425500" cy="80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5" name="Google Shape;145;p5"/>
          <p:cNvSpPr txBox="1"/>
          <p:nvPr>
            <p:ph type="title"/>
          </p:nvPr>
        </p:nvSpPr>
        <p:spPr>
          <a:xfrm>
            <a:off x="1704750" y="539700"/>
            <a:ext cx="57345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5" name="Google Shape;175;p6"/>
          <p:cNvSpPr txBox="1"/>
          <p:nvPr>
            <p:ph type="title"/>
          </p:nvPr>
        </p:nvSpPr>
        <p:spPr>
          <a:xfrm>
            <a:off x="2060700" y="539700"/>
            <a:ext cx="50226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6"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7"/>
          <p:cNvGrpSpPr/>
          <p:nvPr/>
        </p:nvGrpSpPr>
        <p:grpSpPr>
          <a:xfrm flipH="1" rot="10800000">
            <a:off x="6230050" y="4537371"/>
            <a:ext cx="920275" cy="1078300"/>
            <a:chOff x="4679675" y="-443725"/>
            <a:chExt cx="920275" cy="1078300"/>
          </a:xfrm>
        </p:grpSpPr>
        <p:sp>
          <p:nvSpPr>
            <p:cNvPr id="199" name="Google Shape;199;p7"/>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7"/>
          <p:cNvGrpSpPr/>
          <p:nvPr/>
        </p:nvGrpSpPr>
        <p:grpSpPr>
          <a:xfrm flipH="1" rot="10800000">
            <a:off x="6724000" y="4140263"/>
            <a:ext cx="1129225" cy="1439250"/>
            <a:chOff x="5173625" y="-443725"/>
            <a:chExt cx="1129225" cy="1439250"/>
          </a:xfrm>
        </p:grpSpPr>
        <p:sp>
          <p:nvSpPr>
            <p:cNvPr id="202" name="Google Shape;202;p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7"/>
          <p:cNvSpPr txBox="1"/>
          <p:nvPr>
            <p:ph type="title"/>
          </p:nvPr>
        </p:nvSpPr>
        <p:spPr>
          <a:xfrm>
            <a:off x="706725" y="980400"/>
            <a:ext cx="4254600" cy="866400"/>
          </a:xfrm>
          <a:prstGeom prst="rect">
            <a:avLst/>
          </a:prstGeom>
        </p:spPr>
        <p:txBody>
          <a:bodyPr anchorCtr="0" anchor="ctr"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05" name="Google Shape;205;p7"/>
          <p:cNvSpPr txBox="1"/>
          <p:nvPr>
            <p:ph idx="1" type="body"/>
          </p:nvPr>
        </p:nvSpPr>
        <p:spPr>
          <a:xfrm>
            <a:off x="713325" y="1770600"/>
            <a:ext cx="4254600" cy="24687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Font typeface="Lato"/>
              <a:buChar char="●"/>
              <a:defRPr/>
            </a:lvl1pPr>
            <a:lvl2pPr indent="-317500" lvl="1" marL="914400" rtl="0">
              <a:lnSpc>
                <a:spcPct val="100000"/>
              </a:lnSpc>
              <a:spcBef>
                <a:spcPts val="1600"/>
              </a:spcBef>
              <a:spcAft>
                <a:spcPts val="0"/>
              </a:spcAft>
              <a:buSzPts val="1400"/>
              <a:buFont typeface="Lato"/>
              <a:buChar char="○"/>
              <a:defRPr/>
            </a:lvl2pPr>
            <a:lvl3pPr indent="-317500" lvl="2" marL="1371600" rtl="0">
              <a:lnSpc>
                <a:spcPct val="100000"/>
              </a:lnSpc>
              <a:spcBef>
                <a:spcPts val="1600"/>
              </a:spcBef>
              <a:spcAft>
                <a:spcPts val="0"/>
              </a:spcAft>
              <a:buSzPts val="1400"/>
              <a:buFont typeface="Lato"/>
              <a:buChar char="■"/>
              <a:defRPr/>
            </a:lvl3pPr>
            <a:lvl4pPr indent="-317500" lvl="3" marL="1828800" rtl="0">
              <a:lnSpc>
                <a:spcPct val="100000"/>
              </a:lnSpc>
              <a:spcBef>
                <a:spcPts val="1600"/>
              </a:spcBef>
              <a:spcAft>
                <a:spcPts val="0"/>
              </a:spcAft>
              <a:buSzPts val="1400"/>
              <a:buFont typeface="Lato"/>
              <a:buChar char="●"/>
              <a:defRPr/>
            </a:lvl4pPr>
            <a:lvl5pPr indent="-317500" lvl="4" marL="2286000" rtl="0">
              <a:lnSpc>
                <a:spcPct val="100000"/>
              </a:lnSpc>
              <a:spcBef>
                <a:spcPts val="1600"/>
              </a:spcBef>
              <a:spcAft>
                <a:spcPts val="0"/>
              </a:spcAft>
              <a:buSzPts val="1400"/>
              <a:buFont typeface="Lato"/>
              <a:buChar char="○"/>
              <a:defRPr/>
            </a:lvl5pPr>
            <a:lvl6pPr indent="-317500" lvl="5" marL="2743200" rtl="0">
              <a:lnSpc>
                <a:spcPct val="100000"/>
              </a:lnSpc>
              <a:spcBef>
                <a:spcPts val="1600"/>
              </a:spcBef>
              <a:spcAft>
                <a:spcPts val="0"/>
              </a:spcAft>
              <a:buSzPts val="1400"/>
              <a:buFont typeface="Lato"/>
              <a:buChar char="■"/>
              <a:defRPr/>
            </a:lvl6pPr>
            <a:lvl7pPr indent="-317500" lvl="6" marL="3200400" rtl="0">
              <a:lnSpc>
                <a:spcPct val="100000"/>
              </a:lnSpc>
              <a:spcBef>
                <a:spcPts val="1600"/>
              </a:spcBef>
              <a:spcAft>
                <a:spcPts val="0"/>
              </a:spcAft>
              <a:buSzPts val="1400"/>
              <a:buFont typeface="Lato"/>
              <a:buChar char="●"/>
              <a:defRPr/>
            </a:lvl7pPr>
            <a:lvl8pPr indent="-317500" lvl="7" marL="3657600" rtl="0">
              <a:lnSpc>
                <a:spcPct val="100000"/>
              </a:lnSpc>
              <a:spcBef>
                <a:spcPts val="1600"/>
              </a:spcBef>
              <a:spcAft>
                <a:spcPts val="0"/>
              </a:spcAft>
              <a:buSzPts val="1400"/>
              <a:buFont typeface="Lato"/>
              <a:buChar char="○"/>
              <a:defRPr/>
            </a:lvl8pPr>
            <a:lvl9pPr indent="-317500" lvl="8" marL="4114800" rtl="0">
              <a:lnSpc>
                <a:spcPct val="100000"/>
              </a:lnSpc>
              <a:spcBef>
                <a:spcPts val="1600"/>
              </a:spcBef>
              <a:spcAft>
                <a:spcPts val="1600"/>
              </a:spcAft>
              <a:buSzPts val="1400"/>
              <a:buFont typeface="Lato"/>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6"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8"/>
          <p:cNvSpPr txBox="1"/>
          <p:nvPr>
            <p:ph type="title"/>
          </p:nvPr>
        </p:nvSpPr>
        <p:spPr>
          <a:xfrm>
            <a:off x="766675" y="1421850"/>
            <a:ext cx="4616100" cy="2299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7" name="Shape 237"/>
        <p:cNvGrpSpPr/>
        <p:nvPr/>
      </p:nvGrpSpPr>
      <p:grpSpPr>
        <a:xfrm>
          <a:off x="0" y="0"/>
          <a:ext cx="0" cy="0"/>
          <a:chOff x="0" y="0"/>
          <a:chExt cx="0" cy="0"/>
        </a:xfrm>
      </p:grpSpPr>
      <p:grpSp>
        <p:nvGrpSpPr>
          <p:cNvPr id="238" name="Google Shape;238;p9"/>
          <p:cNvGrpSpPr/>
          <p:nvPr/>
        </p:nvGrpSpPr>
        <p:grpSpPr>
          <a:xfrm flipH="1" rot="-5400000">
            <a:off x="8142388" y="3383598"/>
            <a:ext cx="1138350" cy="1418750"/>
            <a:chOff x="-784112" y="3818928"/>
            <a:chExt cx="1138350" cy="1418750"/>
          </a:xfrm>
        </p:grpSpPr>
        <p:sp>
          <p:nvSpPr>
            <p:cNvPr id="239" name="Google Shape;239;p9"/>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9"/>
          <p:cNvGrpSpPr/>
          <p:nvPr/>
        </p:nvGrpSpPr>
        <p:grpSpPr>
          <a:xfrm flipH="1" rot="-5400000">
            <a:off x="8374988" y="3596148"/>
            <a:ext cx="1138350" cy="1418750"/>
            <a:chOff x="-784112" y="3818928"/>
            <a:chExt cx="1138350" cy="1418750"/>
          </a:xfrm>
        </p:grpSpPr>
        <p:sp>
          <p:nvSpPr>
            <p:cNvPr id="242" name="Google Shape;242;p9"/>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1813971" y="396707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1861099" y="4159588"/>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9"/>
          <p:cNvSpPr txBox="1"/>
          <p:nvPr>
            <p:ph type="title"/>
          </p:nvPr>
        </p:nvSpPr>
        <p:spPr>
          <a:xfrm>
            <a:off x="4691075" y="1303150"/>
            <a:ext cx="3663300" cy="717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1" name="Google Shape;261;p9"/>
          <p:cNvSpPr txBox="1"/>
          <p:nvPr>
            <p:ph idx="1" type="subTitle"/>
          </p:nvPr>
        </p:nvSpPr>
        <p:spPr>
          <a:xfrm>
            <a:off x="4691175" y="2143100"/>
            <a:ext cx="3663300" cy="1679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2" name="Shape 262"/>
        <p:cNvGrpSpPr/>
        <p:nvPr/>
      </p:nvGrpSpPr>
      <p:grpSpPr>
        <a:xfrm>
          <a:off x="0" y="0"/>
          <a:ext cx="0" cy="0"/>
          <a:chOff x="0" y="0"/>
          <a:chExt cx="0" cy="0"/>
        </a:xfrm>
      </p:grpSpPr>
      <p:sp>
        <p:nvSpPr>
          <p:cNvPr id="263" name="Google Shape;263;p10"/>
          <p:cNvSpPr txBox="1"/>
          <p:nvPr>
            <p:ph type="title"/>
          </p:nvPr>
        </p:nvSpPr>
        <p:spPr>
          <a:xfrm>
            <a:off x="-41150" y="4095000"/>
            <a:ext cx="9226200" cy="5088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700"/>
              <a:buNone/>
              <a:defRPr sz="2500"/>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l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325" y="539700"/>
            <a:ext cx="7717500" cy="572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700"/>
              <a:buFont typeface="Montserrat"/>
              <a:buNone/>
              <a:defRPr b="1" sz="27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325" y="1152475"/>
            <a:ext cx="7717500" cy="34512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indent="-317500" lvl="1" marL="9144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indent="-317500" lvl="2" marL="13716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indent="-317500" lvl="3" marL="18288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indent="-317500" lvl="4" marL="22860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indent="-317500" lvl="5" marL="27432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indent="-317500" lvl="6" marL="32004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indent="-317500" lvl="7" marL="36576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indent="-317500" lvl="8" marL="41148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arduino.stackexchange.com/questions/21032/sending-colours-to-vga-monitor" TargetMode="External"/><Relationship Id="rId4" Type="http://schemas.openxmlformats.org/officeDocument/2006/relationships/hyperlink" Target="https://tarjetasgraficaspc.com/monitores/que-es-vga/" TargetMode="External"/><Relationship Id="rId5" Type="http://schemas.openxmlformats.org/officeDocument/2006/relationships/hyperlink" Target="https://www.how2shout.com/technology/usb-vs-ps2-the-battle-between-the-old-and-the-new-which-is-better-lets-find-ou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31"/>
          <p:cNvSpPr txBox="1"/>
          <p:nvPr>
            <p:ph type="ctrTitle"/>
          </p:nvPr>
        </p:nvSpPr>
        <p:spPr>
          <a:xfrm>
            <a:off x="929225" y="1472135"/>
            <a:ext cx="5411400" cy="186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Laboratorio 02</a:t>
            </a:r>
            <a:endParaRPr/>
          </a:p>
          <a:p>
            <a:pPr indent="0" lvl="0" marL="0" rtl="0" algn="l">
              <a:spcBef>
                <a:spcPts val="0"/>
              </a:spcBef>
              <a:spcAft>
                <a:spcPts val="0"/>
              </a:spcAft>
              <a:buNone/>
            </a:pPr>
            <a:r>
              <a:rPr lang="en"/>
              <a:t>Input/Output</a:t>
            </a:r>
            <a:endParaRPr/>
          </a:p>
        </p:txBody>
      </p:sp>
      <p:sp>
        <p:nvSpPr>
          <p:cNvPr id="861" name="Google Shape;861;p31"/>
          <p:cNvSpPr txBox="1"/>
          <p:nvPr>
            <p:ph idx="1" type="subTitle"/>
          </p:nvPr>
        </p:nvSpPr>
        <p:spPr>
          <a:xfrm>
            <a:off x="929213" y="3288800"/>
            <a:ext cx="5005500" cy="4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Sebastián Buitrago Salazar - 1007502283</a:t>
            </a:r>
            <a:endParaRPr/>
          </a:p>
          <a:p>
            <a:pPr indent="0" lvl="0" marL="0" rtl="0" algn="l">
              <a:spcBef>
                <a:spcPts val="0"/>
              </a:spcBef>
              <a:spcAft>
                <a:spcPts val="0"/>
              </a:spcAft>
              <a:buNone/>
            </a:pPr>
            <a:r>
              <a:rPr lang="en"/>
              <a:t>Juan Alejandro Mora - </a:t>
            </a:r>
            <a:endParaRPr/>
          </a:p>
        </p:txBody>
      </p:sp>
      <p:grpSp>
        <p:nvGrpSpPr>
          <p:cNvPr id="862" name="Google Shape;862;p31"/>
          <p:cNvGrpSpPr/>
          <p:nvPr/>
        </p:nvGrpSpPr>
        <p:grpSpPr>
          <a:xfrm>
            <a:off x="-85249" y="4056822"/>
            <a:ext cx="2074949" cy="962378"/>
            <a:chOff x="-85249" y="3960975"/>
            <a:chExt cx="2074949" cy="962378"/>
          </a:xfrm>
        </p:grpSpPr>
        <p:grpSp>
          <p:nvGrpSpPr>
            <p:cNvPr id="863" name="Google Shape;863;p31"/>
            <p:cNvGrpSpPr/>
            <p:nvPr/>
          </p:nvGrpSpPr>
          <p:grpSpPr>
            <a:xfrm>
              <a:off x="-44137" y="3960975"/>
              <a:ext cx="2033837" cy="459179"/>
              <a:chOff x="-101291" y="3971002"/>
              <a:chExt cx="2033837" cy="459179"/>
            </a:xfrm>
          </p:grpSpPr>
          <p:sp>
            <p:nvSpPr>
              <p:cNvPr id="864" name="Google Shape;864;p31"/>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31"/>
            <p:cNvGrpSpPr/>
            <p:nvPr/>
          </p:nvGrpSpPr>
          <p:grpSpPr>
            <a:xfrm>
              <a:off x="-85249" y="4203623"/>
              <a:ext cx="2014791" cy="469195"/>
              <a:chOff x="-35118" y="4163517"/>
              <a:chExt cx="2014791" cy="469195"/>
            </a:xfrm>
          </p:grpSpPr>
          <p:sp>
            <p:nvSpPr>
              <p:cNvPr id="867" name="Google Shape;867;p31"/>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31"/>
            <p:cNvGrpSpPr/>
            <p:nvPr/>
          </p:nvGrpSpPr>
          <p:grpSpPr>
            <a:xfrm>
              <a:off x="-85249" y="4454155"/>
              <a:ext cx="2014791" cy="469199"/>
              <a:chOff x="-35118" y="4345992"/>
              <a:chExt cx="2014791" cy="469199"/>
            </a:xfrm>
          </p:grpSpPr>
          <p:sp>
            <p:nvSpPr>
              <p:cNvPr id="870" name="Google Shape;870;p3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2" name="Google Shape;872;p31"/>
          <p:cNvGrpSpPr/>
          <p:nvPr/>
        </p:nvGrpSpPr>
        <p:grpSpPr>
          <a:xfrm>
            <a:off x="746475" y="-467301"/>
            <a:ext cx="2249325" cy="1657325"/>
            <a:chOff x="746475" y="-443725"/>
            <a:chExt cx="2249325" cy="1657325"/>
          </a:xfrm>
        </p:grpSpPr>
        <p:sp>
          <p:nvSpPr>
            <p:cNvPr id="873" name="Google Shape;873;p31"/>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31"/>
          <p:cNvGrpSpPr/>
          <p:nvPr/>
        </p:nvGrpSpPr>
        <p:grpSpPr>
          <a:xfrm>
            <a:off x="4603700" y="-467301"/>
            <a:ext cx="2240950" cy="1657325"/>
            <a:chOff x="4603700" y="-443725"/>
            <a:chExt cx="2240950" cy="1657325"/>
          </a:xfrm>
        </p:grpSpPr>
        <p:sp>
          <p:nvSpPr>
            <p:cNvPr id="876" name="Google Shape;876;p31"/>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31"/>
          <p:cNvGrpSpPr/>
          <p:nvPr/>
        </p:nvGrpSpPr>
        <p:grpSpPr>
          <a:xfrm rot="-2700000">
            <a:off x="6490736" y="438502"/>
            <a:ext cx="3288742" cy="3288676"/>
            <a:chOff x="7037775" y="2589850"/>
            <a:chExt cx="2493825" cy="2493775"/>
          </a:xfrm>
        </p:grpSpPr>
        <p:grpSp>
          <p:nvGrpSpPr>
            <p:cNvPr id="879" name="Google Shape;879;p31"/>
            <p:cNvGrpSpPr/>
            <p:nvPr/>
          </p:nvGrpSpPr>
          <p:grpSpPr>
            <a:xfrm>
              <a:off x="7037775" y="3117000"/>
              <a:ext cx="1966625" cy="1966625"/>
              <a:chOff x="7037775" y="3117000"/>
              <a:chExt cx="1966625" cy="1966625"/>
            </a:xfrm>
          </p:grpSpPr>
          <p:sp>
            <p:nvSpPr>
              <p:cNvPr id="880" name="Google Shape;880;p31"/>
              <p:cNvSpPr/>
              <p:nvPr/>
            </p:nvSpPr>
            <p:spPr>
              <a:xfrm>
                <a:off x="7268000" y="3348775"/>
                <a:ext cx="1504625" cy="752300"/>
              </a:xfrm>
              <a:custGeom>
                <a:rect b="b" l="l" r="r" t="t"/>
                <a:pathLst>
                  <a:path extrusionOk="0" fill="none" h="30092" w="60185">
                    <a:moveTo>
                      <a:pt x="1" y="9727"/>
                    </a:moveTo>
                    <a:lnTo>
                      <a:pt x="11673" y="21368"/>
                    </a:lnTo>
                    <a:lnTo>
                      <a:pt x="22159" y="21368"/>
                    </a:lnTo>
                    <a:lnTo>
                      <a:pt x="30093" y="13435"/>
                    </a:lnTo>
                    <a:lnTo>
                      <a:pt x="30093" y="30092"/>
                    </a:lnTo>
                    <a:lnTo>
                      <a:pt x="6018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7883525" y="3511375"/>
                <a:ext cx="299425" cy="284225"/>
              </a:xfrm>
              <a:custGeom>
                <a:rect b="b" l="l" r="r" t="t"/>
                <a:pathLst>
                  <a:path extrusionOk="0" fill="none" h="11369" w="11977">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7529425" y="3857575"/>
                <a:ext cx="59750" cy="49600"/>
              </a:xfrm>
              <a:custGeom>
                <a:rect b="b" l="l" r="r" t="t"/>
                <a:pathLst>
                  <a:path extrusionOk="0" h="1984" w="239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7791575" y="3857575"/>
                <a:ext cx="60525" cy="49600"/>
              </a:xfrm>
              <a:custGeom>
                <a:rect b="b" l="l" r="r" t="t"/>
                <a:pathLst>
                  <a:path extrusionOk="0" h="1984" w="2421">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7989150" y="4074925"/>
                <a:ext cx="59750" cy="50075"/>
              </a:xfrm>
              <a:custGeom>
                <a:rect b="b" l="l" r="r" t="t"/>
                <a:pathLst>
                  <a:path extrusionOk="0" h="2003" w="239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7037775" y="3117000"/>
                <a:ext cx="1966625" cy="1966625"/>
              </a:xfrm>
              <a:custGeom>
                <a:rect b="b" l="l" r="r" t="t"/>
                <a:pathLst>
                  <a:path extrusionOk="0" fill="none" h="78665" w="78665">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7333350" y="3412600"/>
                <a:ext cx="1375450" cy="1375425"/>
              </a:xfrm>
              <a:custGeom>
                <a:rect b="b" l="l" r="r" t="t"/>
                <a:pathLst>
                  <a:path extrusionOk="0" fill="none" h="55017" w="55018">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7240650" y="3319900"/>
                <a:ext cx="1560850" cy="1560825"/>
              </a:xfrm>
              <a:custGeom>
                <a:rect b="b" l="l" r="r" t="t"/>
                <a:pathLst>
                  <a:path extrusionOk="0" fill="none" h="62433" w="62434">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7898725" y="4005675"/>
                <a:ext cx="227200" cy="189100"/>
              </a:xfrm>
              <a:custGeom>
                <a:rect b="b" l="l" r="r" t="t"/>
                <a:pathLst>
                  <a:path extrusionOk="0" h="7564" w="9088">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7869075" y="3947550"/>
                <a:ext cx="304000" cy="304750"/>
              </a:xfrm>
              <a:custGeom>
                <a:rect b="b" l="l" r="r" t="t"/>
                <a:pathLst>
                  <a:path extrusionOk="0" fill="none" h="12190" w="1216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7992200" y="4076575"/>
                <a:ext cx="53200" cy="49750"/>
              </a:xfrm>
              <a:custGeom>
                <a:rect b="b" l="l" r="r" t="t"/>
                <a:pathLst>
                  <a:path extrusionOk="0" h="1990" w="2128">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7991200" y="3641863"/>
                <a:ext cx="59750" cy="49600"/>
              </a:xfrm>
              <a:custGeom>
                <a:rect b="b" l="l" r="r" t="t"/>
                <a:pathLst>
                  <a:path extrusionOk="0" h="1984" w="239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92" name="Google Shape;892;p31"/>
            <p:cNvCxnSpPr/>
            <p:nvPr/>
          </p:nvCxnSpPr>
          <p:spPr>
            <a:xfrm flipH="1" rot="10800000">
              <a:off x="8619300" y="2589850"/>
              <a:ext cx="912300" cy="9123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40"/>
          <p:cNvSpPr txBox="1"/>
          <p:nvPr>
            <p:ph type="title"/>
          </p:nvPr>
        </p:nvSpPr>
        <p:spPr>
          <a:xfrm>
            <a:off x="2450700" y="3827742"/>
            <a:ext cx="4242600" cy="61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VGA Monitor</a:t>
            </a:r>
            <a:endParaRPr/>
          </a:p>
        </p:txBody>
      </p:sp>
      <p:sp>
        <p:nvSpPr>
          <p:cNvPr id="1067" name="Google Shape;1067;p40"/>
          <p:cNvSpPr txBox="1"/>
          <p:nvPr>
            <p:ph idx="2" type="title"/>
          </p:nvPr>
        </p:nvSpPr>
        <p:spPr>
          <a:xfrm>
            <a:off x="3942750" y="133300"/>
            <a:ext cx="1258500" cy="11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068" name="Google Shape;1068;p40"/>
          <p:cNvSpPr txBox="1"/>
          <p:nvPr>
            <p:ph idx="1" type="subTitle"/>
          </p:nvPr>
        </p:nvSpPr>
        <p:spPr>
          <a:xfrm>
            <a:off x="2509200" y="4407759"/>
            <a:ext cx="4125600" cy="4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a:t>
            </a:r>
            <a:r>
              <a:rPr lang="en"/>
              <a:t>t Module</a:t>
            </a:r>
            <a:endParaRPr/>
          </a:p>
        </p:txBody>
      </p:sp>
      <p:cxnSp>
        <p:nvCxnSpPr>
          <p:cNvPr id="1069" name="Google Shape;1069;p40"/>
          <p:cNvCxnSpPr/>
          <p:nvPr/>
        </p:nvCxnSpPr>
        <p:spPr>
          <a:xfrm>
            <a:off x="3443700" y="4896574"/>
            <a:ext cx="2256600" cy="0"/>
          </a:xfrm>
          <a:prstGeom prst="straightConnector1">
            <a:avLst/>
          </a:prstGeom>
          <a:noFill/>
          <a:ln cap="flat" cmpd="sng" w="28575">
            <a:solidFill>
              <a:schemeClr val="accent2"/>
            </a:solidFill>
            <a:prstDash val="solid"/>
            <a:round/>
            <a:headEnd len="med" w="med" type="oval"/>
            <a:tailEnd len="med" w="med" type="oval"/>
          </a:ln>
        </p:spPr>
      </p:cxnSp>
      <p:grpSp>
        <p:nvGrpSpPr>
          <p:cNvPr id="1070" name="Google Shape;1070;p40"/>
          <p:cNvGrpSpPr/>
          <p:nvPr/>
        </p:nvGrpSpPr>
        <p:grpSpPr>
          <a:xfrm>
            <a:off x="2720440" y="2114448"/>
            <a:ext cx="289868" cy="852000"/>
            <a:chOff x="456616" y="2161476"/>
            <a:chExt cx="289868" cy="852000"/>
          </a:xfrm>
        </p:grpSpPr>
        <p:sp>
          <p:nvSpPr>
            <p:cNvPr id="1071" name="Google Shape;1071;p40"/>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0"/>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0"/>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0"/>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0"/>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40"/>
          <p:cNvGrpSpPr/>
          <p:nvPr/>
        </p:nvGrpSpPr>
        <p:grpSpPr>
          <a:xfrm>
            <a:off x="6133697" y="2114448"/>
            <a:ext cx="289868" cy="852000"/>
            <a:chOff x="456616" y="2161476"/>
            <a:chExt cx="289868" cy="852000"/>
          </a:xfrm>
        </p:grpSpPr>
        <p:sp>
          <p:nvSpPr>
            <p:cNvPr id="1077" name="Google Shape;1077;p40"/>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0"/>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0"/>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0"/>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0"/>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40"/>
          <p:cNvGrpSpPr/>
          <p:nvPr/>
        </p:nvGrpSpPr>
        <p:grpSpPr>
          <a:xfrm rot="5400000">
            <a:off x="4427066" y="1099930"/>
            <a:ext cx="289868" cy="852000"/>
            <a:chOff x="456616" y="2161476"/>
            <a:chExt cx="289868" cy="852000"/>
          </a:xfrm>
        </p:grpSpPr>
        <p:sp>
          <p:nvSpPr>
            <p:cNvPr id="1083" name="Google Shape;1083;p40"/>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0"/>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0"/>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0"/>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0"/>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88" name="Google Shape;1088;p40"/>
          <p:cNvPicPr preferRelativeResize="0"/>
          <p:nvPr/>
        </p:nvPicPr>
        <p:blipFill>
          <a:blip r:embed="rId3">
            <a:alphaModFix/>
          </a:blip>
          <a:stretch>
            <a:fillRect/>
          </a:stretch>
        </p:blipFill>
        <p:spPr>
          <a:xfrm>
            <a:off x="3364177" y="1359813"/>
            <a:ext cx="2415635" cy="24992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41"/>
          <p:cNvSpPr txBox="1"/>
          <p:nvPr>
            <p:ph type="title"/>
          </p:nvPr>
        </p:nvSpPr>
        <p:spPr>
          <a:xfrm>
            <a:off x="3769800" y="110075"/>
            <a:ext cx="1604400" cy="61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Análisis</a:t>
            </a:r>
            <a:endParaRPr/>
          </a:p>
        </p:txBody>
      </p:sp>
      <p:sp>
        <p:nvSpPr>
          <p:cNvPr id="1094" name="Google Shape;1094;p41"/>
          <p:cNvSpPr txBox="1"/>
          <p:nvPr/>
        </p:nvSpPr>
        <p:spPr>
          <a:xfrm>
            <a:off x="63675" y="905600"/>
            <a:ext cx="84759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n">
                <a:solidFill>
                  <a:schemeClr val="dk1"/>
                </a:solidFill>
                <a:latin typeface="Source Sans Pro"/>
                <a:ea typeface="Source Sans Pro"/>
                <a:cs typeface="Source Sans Pro"/>
                <a:sym typeface="Source Sans Pro"/>
              </a:rPr>
              <a:t>“</a:t>
            </a:r>
            <a:r>
              <a:rPr b="1" i="1" lang="en">
                <a:solidFill>
                  <a:schemeClr val="dk1"/>
                </a:solidFill>
                <a:latin typeface="Source Sans Pro"/>
                <a:ea typeface="Source Sans Pro"/>
                <a:cs typeface="Source Sans Pro"/>
                <a:sym typeface="Source Sans Pro"/>
              </a:rPr>
              <a:t>El VGA es un tipo estándar de puerto para dispositivos de video como son los monitores, proyectores y televisores desarrollado por IBM e introducido en 1987. VGA proporciona una visualización en color con una resolución de 640 x 480 con una frecuencia de actualización de 60 Hz y 16 colores mostrados a la vez.”</a:t>
            </a:r>
            <a:endParaRPr b="1" i="1">
              <a:solidFill>
                <a:schemeClr val="dk1"/>
              </a:solidFill>
              <a:latin typeface="Source Sans Pro"/>
              <a:ea typeface="Source Sans Pro"/>
              <a:cs typeface="Source Sans Pro"/>
              <a:sym typeface="Source Sans Pro"/>
            </a:endParaRPr>
          </a:p>
        </p:txBody>
      </p:sp>
      <p:pic>
        <p:nvPicPr>
          <p:cNvPr id="1095" name="Google Shape;1095;p41"/>
          <p:cNvPicPr preferRelativeResize="0"/>
          <p:nvPr/>
        </p:nvPicPr>
        <p:blipFill>
          <a:blip r:embed="rId3">
            <a:alphaModFix/>
          </a:blip>
          <a:stretch>
            <a:fillRect/>
          </a:stretch>
        </p:blipFill>
        <p:spPr>
          <a:xfrm>
            <a:off x="4660275" y="1991500"/>
            <a:ext cx="4229675" cy="1892650"/>
          </a:xfrm>
          <a:prstGeom prst="rect">
            <a:avLst/>
          </a:prstGeom>
          <a:noFill/>
          <a:ln>
            <a:noFill/>
          </a:ln>
        </p:spPr>
      </p:pic>
      <p:sp>
        <p:nvSpPr>
          <p:cNvPr id="1096" name="Google Shape;1096;p41"/>
          <p:cNvSpPr txBox="1"/>
          <p:nvPr/>
        </p:nvSpPr>
        <p:spPr>
          <a:xfrm>
            <a:off x="212250" y="2091225"/>
            <a:ext cx="41814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rgbClr val="FFFFFF"/>
                </a:solidFill>
                <a:latin typeface="Source Sans Pro"/>
                <a:ea typeface="Source Sans Pro"/>
                <a:cs typeface="Source Sans Pro"/>
                <a:sym typeface="Source Sans Pro"/>
              </a:rPr>
              <a:t>El </a:t>
            </a:r>
            <a:r>
              <a:rPr lang="en">
                <a:solidFill>
                  <a:srgbClr val="FFFFFF"/>
                </a:solidFill>
                <a:latin typeface="Source Sans Pro"/>
                <a:ea typeface="Source Sans Pro"/>
                <a:cs typeface="Source Sans Pro"/>
                <a:sym typeface="Source Sans Pro"/>
              </a:rPr>
              <a:t>estándar</a:t>
            </a:r>
            <a:r>
              <a:rPr lang="en">
                <a:solidFill>
                  <a:srgbClr val="FFFFFF"/>
                </a:solidFill>
                <a:latin typeface="Source Sans Pro"/>
                <a:ea typeface="Source Sans Pro"/>
                <a:cs typeface="Source Sans Pro"/>
                <a:sym typeface="Source Sans Pro"/>
              </a:rPr>
              <a:t> VGA define una serie de pasos a seguir a la hora de mostrar la información en pantalla, tanto para la </a:t>
            </a:r>
            <a:r>
              <a:rPr lang="en">
                <a:solidFill>
                  <a:srgbClr val="FFFFFF"/>
                </a:solidFill>
                <a:latin typeface="Source Sans Pro"/>
                <a:ea typeface="Source Sans Pro"/>
                <a:cs typeface="Source Sans Pro"/>
                <a:sym typeface="Source Sans Pro"/>
              </a:rPr>
              <a:t>sincronización</a:t>
            </a:r>
            <a:r>
              <a:rPr lang="en">
                <a:solidFill>
                  <a:srgbClr val="FFFFFF"/>
                </a:solidFill>
                <a:latin typeface="Source Sans Pro"/>
                <a:ea typeface="Source Sans Pro"/>
                <a:cs typeface="Source Sans Pro"/>
                <a:sym typeface="Source Sans Pro"/>
              </a:rPr>
              <a:t> vertical como horizontal se tiene el tiempo </a:t>
            </a:r>
            <a:r>
              <a:rPr b="1" lang="en">
                <a:solidFill>
                  <a:srgbClr val="FFFFFF"/>
                </a:solidFill>
                <a:latin typeface="Source Sans Pro"/>
                <a:ea typeface="Source Sans Pro"/>
                <a:cs typeface="Source Sans Pro"/>
                <a:sym typeface="Source Sans Pro"/>
              </a:rPr>
              <a:t>sync(a)</a:t>
            </a:r>
            <a:r>
              <a:rPr lang="en">
                <a:solidFill>
                  <a:srgbClr val="FFFFFF"/>
                </a:solidFill>
                <a:latin typeface="Source Sans Pro"/>
                <a:ea typeface="Source Sans Pro"/>
                <a:cs typeface="Source Sans Pro"/>
                <a:sym typeface="Source Sans Pro"/>
              </a:rPr>
              <a:t>, el </a:t>
            </a:r>
            <a:r>
              <a:rPr b="1" lang="en">
                <a:solidFill>
                  <a:srgbClr val="FFFFFF"/>
                </a:solidFill>
                <a:latin typeface="Source Sans Pro"/>
                <a:ea typeface="Source Sans Pro"/>
                <a:cs typeface="Source Sans Pro"/>
                <a:sym typeface="Source Sans Pro"/>
              </a:rPr>
              <a:t>backporch(b)</a:t>
            </a:r>
            <a:r>
              <a:rPr lang="en">
                <a:solidFill>
                  <a:srgbClr val="FFFFFF"/>
                </a:solidFill>
                <a:latin typeface="Source Sans Pro"/>
                <a:ea typeface="Source Sans Pro"/>
                <a:cs typeface="Source Sans Pro"/>
                <a:sym typeface="Source Sans Pro"/>
              </a:rPr>
              <a:t>, el </a:t>
            </a:r>
            <a:r>
              <a:rPr b="1" lang="en">
                <a:solidFill>
                  <a:srgbClr val="FFFFFF"/>
                </a:solidFill>
                <a:latin typeface="Source Sans Pro"/>
                <a:ea typeface="Source Sans Pro"/>
                <a:cs typeface="Source Sans Pro"/>
                <a:sym typeface="Source Sans Pro"/>
              </a:rPr>
              <a:t>displaytime(c)</a:t>
            </a:r>
            <a:r>
              <a:rPr lang="en">
                <a:solidFill>
                  <a:srgbClr val="FFFFFF"/>
                </a:solidFill>
                <a:latin typeface="Source Sans Pro"/>
                <a:ea typeface="Source Sans Pro"/>
                <a:cs typeface="Source Sans Pro"/>
                <a:sym typeface="Source Sans Pro"/>
              </a:rPr>
              <a:t> y el </a:t>
            </a:r>
            <a:r>
              <a:rPr b="1" lang="en">
                <a:solidFill>
                  <a:srgbClr val="FFFFFF"/>
                </a:solidFill>
                <a:latin typeface="Source Sans Pro"/>
                <a:ea typeface="Source Sans Pro"/>
                <a:cs typeface="Source Sans Pro"/>
                <a:sym typeface="Source Sans Pro"/>
              </a:rPr>
              <a:t>frontporch</a:t>
            </a:r>
            <a:r>
              <a:rPr b="1" lang="en">
                <a:solidFill>
                  <a:srgbClr val="FFFFFF"/>
                </a:solidFill>
                <a:latin typeface="Source Sans Pro"/>
                <a:ea typeface="Source Sans Pro"/>
                <a:cs typeface="Source Sans Pro"/>
                <a:sym typeface="Source Sans Pro"/>
              </a:rPr>
              <a:t>(d)</a:t>
            </a:r>
            <a:r>
              <a:rPr lang="en">
                <a:solidFill>
                  <a:srgbClr val="FFFFFF"/>
                </a:solidFill>
                <a:latin typeface="Source Sans Pro"/>
                <a:ea typeface="Source Sans Pro"/>
                <a:cs typeface="Source Sans Pro"/>
                <a:sym typeface="Source Sans Pro"/>
              </a:rPr>
              <a:t>. Todo </a:t>
            </a:r>
            <a:r>
              <a:rPr lang="en">
                <a:solidFill>
                  <a:srgbClr val="FFFFFF"/>
                </a:solidFill>
                <a:latin typeface="Source Sans Pro"/>
                <a:ea typeface="Source Sans Pro"/>
                <a:cs typeface="Source Sans Pro"/>
                <a:sym typeface="Source Sans Pro"/>
              </a:rPr>
              <a:t>este</a:t>
            </a:r>
            <a:r>
              <a:rPr lang="en">
                <a:solidFill>
                  <a:srgbClr val="FFFFFF"/>
                </a:solidFill>
                <a:latin typeface="Source Sans Pro"/>
                <a:ea typeface="Source Sans Pro"/>
                <a:cs typeface="Source Sans Pro"/>
                <a:sym typeface="Source Sans Pro"/>
              </a:rPr>
              <a:t> ciclo representa para la </a:t>
            </a:r>
            <a:r>
              <a:rPr lang="en">
                <a:solidFill>
                  <a:srgbClr val="FFFFFF"/>
                </a:solidFill>
                <a:latin typeface="Source Sans Pro"/>
                <a:ea typeface="Source Sans Pro"/>
                <a:cs typeface="Source Sans Pro"/>
                <a:sym typeface="Source Sans Pro"/>
              </a:rPr>
              <a:t>sincronización</a:t>
            </a:r>
            <a:r>
              <a:rPr lang="en">
                <a:solidFill>
                  <a:srgbClr val="FFFFFF"/>
                </a:solidFill>
                <a:latin typeface="Source Sans Pro"/>
                <a:ea typeface="Source Sans Pro"/>
                <a:cs typeface="Source Sans Pro"/>
                <a:sym typeface="Source Sans Pro"/>
              </a:rPr>
              <a:t> horizontal el final de una </a:t>
            </a:r>
            <a:r>
              <a:rPr lang="en">
                <a:solidFill>
                  <a:srgbClr val="FFFFFF"/>
                </a:solidFill>
                <a:latin typeface="Source Sans Pro"/>
                <a:ea typeface="Source Sans Pro"/>
                <a:cs typeface="Source Sans Pro"/>
                <a:sym typeface="Source Sans Pro"/>
              </a:rPr>
              <a:t>línea</a:t>
            </a:r>
            <a:r>
              <a:rPr lang="en">
                <a:solidFill>
                  <a:srgbClr val="FFFFFF"/>
                </a:solidFill>
                <a:latin typeface="Source Sans Pro"/>
                <a:ea typeface="Source Sans Pro"/>
                <a:cs typeface="Source Sans Pro"/>
                <a:sym typeface="Source Sans Pro"/>
              </a:rPr>
              <a:t> y para la vertical el final de la pantalla.</a:t>
            </a:r>
            <a:endParaRPr>
              <a:solidFill>
                <a:srgbClr val="FFFFFF"/>
              </a:solidFill>
              <a:latin typeface="Source Sans Pro"/>
              <a:ea typeface="Source Sans Pro"/>
              <a:cs typeface="Source Sans Pro"/>
              <a:sym typeface="Source Sans Pro"/>
            </a:endParaRPr>
          </a:p>
        </p:txBody>
      </p:sp>
      <p:pic>
        <p:nvPicPr>
          <p:cNvPr id="1097" name="Google Shape;1097;p41"/>
          <p:cNvPicPr preferRelativeResize="0"/>
          <p:nvPr/>
        </p:nvPicPr>
        <p:blipFill>
          <a:blip r:embed="rId4">
            <a:alphaModFix/>
          </a:blip>
          <a:stretch>
            <a:fillRect/>
          </a:stretch>
        </p:blipFill>
        <p:spPr>
          <a:xfrm>
            <a:off x="722600" y="4064850"/>
            <a:ext cx="2333769" cy="831300"/>
          </a:xfrm>
          <a:prstGeom prst="rect">
            <a:avLst/>
          </a:prstGeom>
          <a:noFill/>
          <a:ln>
            <a:noFill/>
          </a:ln>
        </p:spPr>
      </p:pic>
      <p:sp>
        <p:nvSpPr>
          <p:cNvPr id="1098" name="Google Shape;1098;p41"/>
          <p:cNvSpPr txBox="1"/>
          <p:nvPr/>
        </p:nvSpPr>
        <p:spPr>
          <a:xfrm>
            <a:off x="3056375" y="4064850"/>
            <a:ext cx="5928900" cy="831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Source Sans Pro"/>
                <a:ea typeface="Source Sans Pro"/>
                <a:cs typeface="Source Sans Pro"/>
                <a:sym typeface="Source Sans Pro"/>
              </a:rPr>
              <a:t>Estos </a:t>
            </a:r>
            <a:r>
              <a:rPr b="1" i="1" lang="en">
                <a:latin typeface="Source Sans Pro"/>
                <a:ea typeface="Source Sans Pro"/>
                <a:cs typeface="Source Sans Pro"/>
                <a:sym typeface="Source Sans Pro"/>
              </a:rPr>
              <a:t>tiempos</a:t>
            </a:r>
            <a:r>
              <a:rPr b="1" i="1" lang="en">
                <a:latin typeface="Source Sans Pro"/>
                <a:ea typeface="Source Sans Pro"/>
                <a:cs typeface="Source Sans Pro"/>
                <a:sym typeface="Source Sans Pro"/>
              </a:rPr>
              <a:t> pueden ser </a:t>
            </a:r>
            <a:r>
              <a:rPr b="1" i="1" lang="en">
                <a:latin typeface="Source Sans Pro"/>
                <a:ea typeface="Source Sans Pro"/>
                <a:cs typeface="Source Sans Pro"/>
                <a:sym typeface="Source Sans Pro"/>
              </a:rPr>
              <a:t>definidos</a:t>
            </a:r>
            <a:r>
              <a:rPr b="1" i="1" lang="en">
                <a:latin typeface="Source Sans Pro"/>
                <a:ea typeface="Source Sans Pro"/>
                <a:cs typeface="Source Sans Pro"/>
                <a:sym typeface="Source Sans Pro"/>
              </a:rPr>
              <a:t> en </a:t>
            </a:r>
            <a:r>
              <a:rPr b="1" i="1" lang="en">
                <a:latin typeface="Source Sans Pro"/>
                <a:ea typeface="Source Sans Pro"/>
                <a:cs typeface="Source Sans Pro"/>
                <a:sym typeface="Source Sans Pro"/>
              </a:rPr>
              <a:t>pixel clocks</a:t>
            </a:r>
            <a:r>
              <a:rPr b="1" i="1" lang="en">
                <a:latin typeface="Source Sans Pro"/>
                <a:ea typeface="Source Sans Pro"/>
                <a:cs typeface="Source Sans Pro"/>
                <a:sym typeface="Source Sans Pro"/>
              </a:rPr>
              <a:t>, lo que nos deja concluir que una pantalla de 640x480 es en realidad un canvas de </a:t>
            </a:r>
            <a:r>
              <a:rPr b="1" i="1" lang="en">
                <a:latin typeface="Source Sans Pro"/>
                <a:ea typeface="Source Sans Pro"/>
                <a:cs typeface="Source Sans Pro"/>
                <a:sym typeface="Source Sans Pro"/>
              </a:rPr>
              <a:t>800 x 525.</a:t>
            </a:r>
            <a:endParaRPr b="1" i="1">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42"/>
          <p:cNvSpPr txBox="1"/>
          <p:nvPr>
            <p:ph type="title"/>
          </p:nvPr>
        </p:nvSpPr>
        <p:spPr>
          <a:xfrm>
            <a:off x="2005300" y="231600"/>
            <a:ext cx="50226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a:t>
            </a:r>
            <a:endParaRPr/>
          </a:p>
        </p:txBody>
      </p:sp>
      <p:cxnSp>
        <p:nvCxnSpPr>
          <p:cNvPr id="1104" name="Google Shape;1104;p42"/>
          <p:cNvCxnSpPr/>
          <p:nvPr/>
        </p:nvCxnSpPr>
        <p:spPr>
          <a:xfrm>
            <a:off x="7970300" y="2517400"/>
            <a:ext cx="1678800" cy="0"/>
          </a:xfrm>
          <a:prstGeom prst="straightConnector1">
            <a:avLst/>
          </a:prstGeom>
          <a:noFill/>
          <a:ln cap="flat" cmpd="sng" w="19050">
            <a:solidFill>
              <a:schemeClr val="dk1"/>
            </a:solidFill>
            <a:prstDash val="solid"/>
            <a:round/>
            <a:headEnd len="med" w="med" type="none"/>
            <a:tailEnd len="med" w="med" type="none"/>
          </a:ln>
        </p:spPr>
      </p:cxnSp>
      <p:pic>
        <p:nvPicPr>
          <p:cNvPr id="1105" name="Google Shape;1105;p42"/>
          <p:cNvPicPr preferRelativeResize="0"/>
          <p:nvPr/>
        </p:nvPicPr>
        <p:blipFill>
          <a:blip r:embed="rId3">
            <a:alphaModFix/>
          </a:blip>
          <a:stretch>
            <a:fillRect/>
          </a:stretch>
        </p:blipFill>
        <p:spPr>
          <a:xfrm>
            <a:off x="3387400" y="768925"/>
            <a:ext cx="2304025" cy="429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43"/>
          <p:cNvSpPr txBox="1"/>
          <p:nvPr>
            <p:ph type="title"/>
          </p:nvPr>
        </p:nvSpPr>
        <p:spPr>
          <a:xfrm>
            <a:off x="2044075" y="240150"/>
            <a:ext cx="50226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a:t>
            </a:r>
            <a:endParaRPr/>
          </a:p>
        </p:txBody>
      </p:sp>
      <p:cxnSp>
        <p:nvCxnSpPr>
          <p:cNvPr id="1111" name="Google Shape;1111;p43"/>
          <p:cNvCxnSpPr/>
          <p:nvPr/>
        </p:nvCxnSpPr>
        <p:spPr>
          <a:xfrm>
            <a:off x="7970300" y="2517400"/>
            <a:ext cx="1678800" cy="0"/>
          </a:xfrm>
          <a:prstGeom prst="straightConnector1">
            <a:avLst/>
          </a:prstGeom>
          <a:noFill/>
          <a:ln cap="flat" cmpd="sng" w="19050">
            <a:solidFill>
              <a:schemeClr val="dk1"/>
            </a:solidFill>
            <a:prstDash val="solid"/>
            <a:round/>
            <a:headEnd len="med" w="med" type="none"/>
            <a:tailEnd len="med" w="med" type="none"/>
          </a:ln>
        </p:spPr>
      </p:cxnSp>
      <p:pic>
        <p:nvPicPr>
          <p:cNvPr id="1112" name="Google Shape;1112;p43"/>
          <p:cNvPicPr preferRelativeResize="0"/>
          <p:nvPr/>
        </p:nvPicPr>
        <p:blipFill>
          <a:blip r:embed="rId3">
            <a:alphaModFix/>
          </a:blip>
          <a:stretch>
            <a:fillRect/>
          </a:stretch>
        </p:blipFill>
        <p:spPr>
          <a:xfrm>
            <a:off x="199287" y="1031487"/>
            <a:ext cx="8712175" cy="3080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44"/>
          <p:cNvSpPr txBox="1"/>
          <p:nvPr>
            <p:ph type="title"/>
          </p:nvPr>
        </p:nvSpPr>
        <p:spPr>
          <a:xfrm>
            <a:off x="1630950" y="150925"/>
            <a:ext cx="58821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Testbench</a:t>
            </a:r>
            <a:endParaRPr/>
          </a:p>
        </p:txBody>
      </p:sp>
      <p:sp>
        <p:nvSpPr>
          <p:cNvPr id="1118" name="Google Shape;1118;p44"/>
          <p:cNvSpPr/>
          <p:nvPr/>
        </p:nvSpPr>
        <p:spPr>
          <a:xfrm flipH="1">
            <a:off x="6159166" y="2477625"/>
            <a:ext cx="1135800" cy="1135800"/>
          </a:xfrm>
          <a:prstGeom prst="rect">
            <a:avLst/>
          </a:prstGeom>
          <a:noFill/>
          <a:ln cap="flat" cmpd="sng" w="1143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9" name="Google Shape;1119;p44"/>
          <p:cNvGrpSpPr/>
          <p:nvPr/>
        </p:nvGrpSpPr>
        <p:grpSpPr>
          <a:xfrm flipH="1">
            <a:off x="7506795" y="2619534"/>
            <a:ext cx="289868" cy="852000"/>
            <a:chOff x="456616" y="2161476"/>
            <a:chExt cx="289868" cy="852000"/>
          </a:xfrm>
        </p:grpSpPr>
        <p:sp>
          <p:nvSpPr>
            <p:cNvPr id="1120" name="Google Shape;1120;p4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44"/>
          <p:cNvGrpSpPr/>
          <p:nvPr/>
        </p:nvGrpSpPr>
        <p:grpSpPr>
          <a:xfrm flipH="1" rot="-5400000">
            <a:off x="6582139" y="1684584"/>
            <a:ext cx="289868" cy="852000"/>
            <a:chOff x="456616" y="2161476"/>
            <a:chExt cx="289868" cy="852000"/>
          </a:xfrm>
        </p:grpSpPr>
        <p:sp>
          <p:nvSpPr>
            <p:cNvPr id="1126" name="Google Shape;1126;p4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1" name="Google Shape;1131;p44"/>
          <p:cNvGrpSpPr/>
          <p:nvPr/>
        </p:nvGrpSpPr>
        <p:grpSpPr>
          <a:xfrm>
            <a:off x="6360591" y="2679039"/>
            <a:ext cx="732961" cy="732961"/>
            <a:chOff x="6873275" y="3238675"/>
            <a:chExt cx="307450" cy="307450"/>
          </a:xfrm>
        </p:grpSpPr>
        <p:sp>
          <p:nvSpPr>
            <p:cNvPr id="1132" name="Google Shape;1132;p44"/>
            <p:cNvSpPr/>
            <p:nvPr/>
          </p:nvSpPr>
          <p:spPr>
            <a:xfrm>
              <a:off x="7116800" y="3355875"/>
              <a:ext cx="28425" cy="93200"/>
            </a:xfrm>
            <a:custGeom>
              <a:rect b="b" l="l" r="r" t="t"/>
              <a:pathLst>
                <a:path extrusionOk="0" h="3728" w="1137">
                  <a:moveTo>
                    <a:pt x="669" y="1"/>
                  </a:moveTo>
                  <a:cubicBezTo>
                    <a:pt x="641" y="1"/>
                    <a:pt x="613" y="4"/>
                    <a:pt x="585" y="12"/>
                  </a:cubicBezTo>
                  <a:cubicBezTo>
                    <a:pt x="416" y="57"/>
                    <a:pt x="316" y="231"/>
                    <a:pt x="361" y="400"/>
                  </a:cubicBezTo>
                  <a:cubicBezTo>
                    <a:pt x="454" y="746"/>
                    <a:pt x="501" y="1103"/>
                    <a:pt x="501" y="1461"/>
                  </a:cubicBezTo>
                  <a:lnTo>
                    <a:pt x="499" y="1461"/>
                  </a:lnTo>
                  <a:cubicBezTo>
                    <a:pt x="501" y="2088"/>
                    <a:pt x="357" y="2707"/>
                    <a:pt x="79" y="3269"/>
                  </a:cubicBezTo>
                  <a:cubicBezTo>
                    <a:pt x="1" y="3427"/>
                    <a:pt x="66" y="3616"/>
                    <a:pt x="224" y="3694"/>
                  </a:cubicBezTo>
                  <a:cubicBezTo>
                    <a:pt x="268" y="3716"/>
                    <a:pt x="316" y="3727"/>
                    <a:pt x="365" y="3727"/>
                  </a:cubicBezTo>
                  <a:cubicBezTo>
                    <a:pt x="485" y="3727"/>
                    <a:pt x="595" y="3658"/>
                    <a:pt x="649" y="3551"/>
                  </a:cubicBezTo>
                  <a:cubicBezTo>
                    <a:pt x="970" y="2900"/>
                    <a:pt x="1137" y="2185"/>
                    <a:pt x="1134" y="1461"/>
                  </a:cubicBezTo>
                  <a:cubicBezTo>
                    <a:pt x="1134" y="1048"/>
                    <a:pt x="1081" y="636"/>
                    <a:pt x="975" y="236"/>
                  </a:cubicBezTo>
                  <a:cubicBezTo>
                    <a:pt x="937" y="95"/>
                    <a:pt x="809" y="1"/>
                    <a:pt x="6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4"/>
            <p:cNvSpPr/>
            <p:nvPr/>
          </p:nvSpPr>
          <p:spPr>
            <a:xfrm>
              <a:off x="7003850" y="3274225"/>
              <a:ext cx="93400" cy="34425"/>
            </a:xfrm>
            <a:custGeom>
              <a:rect b="b" l="l" r="r" t="t"/>
              <a:pathLst>
                <a:path extrusionOk="0" h="1377" w="3736">
                  <a:moveTo>
                    <a:pt x="926" y="0"/>
                  </a:moveTo>
                  <a:cubicBezTo>
                    <a:pt x="720" y="0"/>
                    <a:pt x="514" y="14"/>
                    <a:pt x="308" y="41"/>
                  </a:cubicBezTo>
                  <a:cubicBezTo>
                    <a:pt x="130" y="58"/>
                    <a:pt x="0" y="220"/>
                    <a:pt x="24" y="398"/>
                  </a:cubicBezTo>
                  <a:cubicBezTo>
                    <a:pt x="45" y="558"/>
                    <a:pt x="182" y="674"/>
                    <a:pt x="338" y="674"/>
                  </a:cubicBezTo>
                  <a:cubicBezTo>
                    <a:pt x="355" y="674"/>
                    <a:pt x="372" y="673"/>
                    <a:pt x="390" y="670"/>
                  </a:cubicBezTo>
                  <a:cubicBezTo>
                    <a:pt x="568" y="647"/>
                    <a:pt x="747" y="636"/>
                    <a:pt x="926" y="636"/>
                  </a:cubicBezTo>
                  <a:cubicBezTo>
                    <a:pt x="929" y="636"/>
                    <a:pt x="931" y="636"/>
                    <a:pt x="933" y="636"/>
                  </a:cubicBezTo>
                  <a:cubicBezTo>
                    <a:pt x="1739" y="636"/>
                    <a:pt x="2527" y="875"/>
                    <a:pt x="3197" y="1323"/>
                  </a:cubicBezTo>
                  <a:cubicBezTo>
                    <a:pt x="3251" y="1360"/>
                    <a:pt x="3313" y="1377"/>
                    <a:pt x="3373" y="1377"/>
                  </a:cubicBezTo>
                  <a:cubicBezTo>
                    <a:pt x="3476" y="1377"/>
                    <a:pt x="3577" y="1327"/>
                    <a:pt x="3638" y="1236"/>
                  </a:cubicBezTo>
                  <a:cubicBezTo>
                    <a:pt x="3736" y="1089"/>
                    <a:pt x="3696" y="892"/>
                    <a:pt x="3550" y="794"/>
                  </a:cubicBezTo>
                  <a:lnTo>
                    <a:pt x="3550" y="794"/>
                  </a:lnTo>
                  <a:lnTo>
                    <a:pt x="3551" y="796"/>
                  </a:lnTo>
                  <a:cubicBezTo>
                    <a:pt x="2770" y="274"/>
                    <a:pt x="1856" y="0"/>
                    <a:pt x="9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4"/>
            <p:cNvSpPr/>
            <p:nvPr/>
          </p:nvSpPr>
          <p:spPr>
            <a:xfrm>
              <a:off x="6982675" y="3486400"/>
              <a:ext cx="95250" cy="24175"/>
            </a:xfrm>
            <a:custGeom>
              <a:rect b="b" l="l" r="r" t="t"/>
              <a:pathLst>
                <a:path extrusionOk="0" h="967" w="3810">
                  <a:moveTo>
                    <a:pt x="3452" y="1"/>
                  </a:moveTo>
                  <a:cubicBezTo>
                    <a:pt x="3415" y="1"/>
                    <a:pt x="3377" y="7"/>
                    <a:pt x="3341" y="21"/>
                  </a:cubicBezTo>
                  <a:cubicBezTo>
                    <a:pt x="2847" y="225"/>
                    <a:pt x="2319" y="331"/>
                    <a:pt x="1784" y="331"/>
                  </a:cubicBezTo>
                  <a:cubicBezTo>
                    <a:pt x="1780" y="331"/>
                    <a:pt x="1777" y="331"/>
                    <a:pt x="1773" y="331"/>
                  </a:cubicBezTo>
                  <a:cubicBezTo>
                    <a:pt x="1769" y="331"/>
                    <a:pt x="1765" y="331"/>
                    <a:pt x="1760" y="331"/>
                  </a:cubicBezTo>
                  <a:cubicBezTo>
                    <a:pt x="1317" y="331"/>
                    <a:pt x="879" y="258"/>
                    <a:pt x="459" y="117"/>
                  </a:cubicBezTo>
                  <a:cubicBezTo>
                    <a:pt x="426" y="105"/>
                    <a:pt x="391" y="100"/>
                    <a:pt x="358" y="100"/>
                  </a:cubicBezTo>
                  <a:cubicBezTo>
                    <a:pt x="226" y="100"/>
                    <a:pt x="102" y="183"/>
                    <a:pt x="57" y="316"/>
                  </a:cubicBezTo>
                  <a:cubicBezTo>
                    <a:pt x="1" y="482"/>
                    <a:pt x="91" y="661"/>
                    <a:pt x="256" y="718"/>
                  </a:cubicBezTo>
                  <a:cubicBezTo>
                    <a:pt x="744" y="883"/>
                    <a:pt x="1257" y="966"/>
                    <a:pt x="1773" y="966"/>
                  </a:cubicBezTo>
                  <a:cubicBezTo>
                    <a:pt x="1777" y="966"/>
                    <a:pt x="1780" y="966"/>
                    <a:pt x="1784" y="966"/>
                  </a:cubicBezTo>
                  <a:cubicBezTo>
                    <a:pt x="2402" y="966"/>
                    <a:pt x="3014" y="843"/>
                    <a:pt x="3585" y="606"/>
                  </a:cubicBezTo>
                  <a:cubicBezTo>
                    <a:pt x="3739" y="534"/>
                    <a:pt x="3809" y="354"/>
                    <a:pt x="3745" y="197"/>
                  </a:cubicBezTo>
                  <a:cubicBezTo>
                    <a:pt x="3694" y="75"/>
                    <a:pt x="3577" y="1"/>
                    <a:pt x="3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4"/>
            <p:cNvSpPr/>
            <p:nvPr/>
          </p:nvSpPr>
          <p:spPr>
            <a:xfrm>
              <a:off x="6899325" y="3311550"/>
              <a:ext cx="53850" cy="143975"/>
            </a:xfrm>
            <a:custGeom>
              <a:rect b="b" l="l" r="r" t="t"/>
              <a:pathLst>
                <a:path extrusionOk="0" h="5759" w="2154">
                  <a:moveTo>
                    <a:pt x="1799" y="0"/>
                  </a:moveTo>
                  <a:cubicBezTo>
                    <a:pt x="1707" y="0"/>
                    <a:pt x="1616" y="40"/>
                    <a:pt x="1554" y="117"/>
                  </a:cubicBezTo>
                  <a:cubicBezTo>
                    <a:pt x="217" y="1641"/>
                    <a:pt x="0" y="3847"/>
                    <a:pt x="1015" y="5601"/>
                  </a:cubicBezTo>
                  <a:cubicBezTo>
                    <a:pt x="1071" y="5698"/>
                    <a:pt x="1176" y="5759"/>
                    <a:pt x="1290" y="5759"/>
                  </a:cubicBezTo>
                  <a:cubicBezTo>
                    <a:pt x="1345" y="5759"/>
                    <a:pt x="1400" y="5743"/>
                    <a:pt x="1448" y="5715"/>
                  </a:cubicBezTo>
                  <a:cubicBezTo>
                    <a:pt x="1600" y="5627"/>
                    <a:pt x="1651" y="5433"/>
                    <a:pt x="1564" y="5282"/>
                  </a:cubicBezTo>
                  <a:cubicBezTo>
                    <a:pt x="1204" y="4659"/>
                    <a:pt x="1013" y="3952"/>
                    <a:pt x="1015" y="3233"/>
                  </a:cubicBezTo>
                  <a:lnTo>
                    <a:pt x="1015" y="3233"/>
                  </a:lnTo>
                  <a:lnTo>
                    <a:pt x="1015" y="3234"/>
                  </a:lnTo>
                  <a:cubicBezTo>
                    <a:pt x="1015" y="2241"/>
                    <a:pt x="1375" y="1282"/>
                    <a:pt x="2029" y="537"/>
                  </a:cubicBezTo>
                  <a:cubicBezTo>
                    <a:pt x="2154" y="406"/>
                    <a:pt x="2145" y="199"/>
                    <a:pt x="2010" y="80"/>
                  </a:cubicBezTo>
                  <a:cubicBezTo>
                    <a:pt x="1949" y="26"/>
                    <a:pt x="1874" y="0"/>
                    <a:pt x="17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4"/>
            <p:cNvSpPr/>
            <p:nvPr/>
          </p:nvSpPr>
          <p:spPr>
            <a:xfrm>
              <a:off x="6937800" y="3303200"/>
              <a:ext cx="139025" cy="178375"/>
            </a:xfrm>
            <a:custGeom>
              <a:rect b="b" l="l" r="r" t="t"/>
              <a:pathLst>
                <a:path extrusionOk="0" h="7135" w="5561">
                  <a:moveTo>
                    <a:pt x="3567" y="1"/>
                  </a:moveTo>
                  <a:cubicBezTo>
                    <a:pt x="1600" y="1"/>
                    <a:pt x="1" y="1601"/>
                    <a:pt x="1" y="3567"/>
                  </a:cubicBezTo>
                  <a:cubicBezTo>
                    <a:pt x="1" y="5532"/>
                    <a:pt x="1600" y="7134"/>
                    <a:pt x="3567" y="7134"/>
                  </a:cubicBezTo>
                  <a:cubicBezTo>
                    <a:pt x="4083" y="7134"/>
                    <a:pt x="4593" y="7023"/>
                    <a:pt x="5061" y="6807"/>
                  </a:cubicBezTo>
                  <a:lnTo>
                    <a:pt x="5063" y="6807"/>
                  </a:lnTo>
                  <a:cubicBezTo>
                    <a:pt x="5116" y="6783"/>
                    <a:pt x="5139" y="6719"/>
                    <a:pt x="5113" y="6666"/>
                  </a:cubicBezTo>
                  <a:cubicBezTo>
                    <a:pt x="5096" y="6627"/>
                    <a:pt x="5058" y="6604"/>
                    <a:pt x="5018" y="6604"/>
                  </a:cubicBezTo>
                  <a:cubicBezTo>
                    <a:pt x="5003" y="6604"/>
                    <a:pt x="4987" y="6608"/>
                    <a:pt x="4972" y="6615"/>
                  </a:cubicBezTo>
                  <a:cubicBezTo>
                    <a:pt x="4535" y="6817"/>
                    <a:pt x="4058" y="6922"/>
                    <a:pt x="3576" y="6922"/>
                  </a:cubicBezTo>
                  <a:cubicBezTo>
                    <a:pt x="3573" y="6922"/>
                    <a:pt x="3570" y="6922"/>
                    <a:pt x="3567" y="6922"/>
                  </a:cubicBezTo>
                  <a:cubicBezTo>
                    <a:pt x="1717" y="6922"/>
                    <a:pt x="212" y="5417"/>
                    <a:pt x="212" y="3567"/>
                  </a:cubicBezTo>
                  <a:cubicBezTo>
                    <a:pt x="212" y="1717"/>
                    <a:pt x="1717" y="214"/>
                    <a:pt x="3567" y="214"/>
                  </a:cubicBezTo>
                  <a:cubicBezTo>
                    <a:pt x="3569" y="214"/>
                    <a:pt x="3572" y="214"/>
                    <a:pt x="3574" y="214"/>
                  </a:cubicBezTo>
                  <a:cubicBezTo>
                    <a:pt x="4212" y="214"/>
                    <a:pt x="4837" y="397"/>
                    <a:pt x="5376" y="742"/>
                  </a:cubicBezTo>
                  <a:cubicBezTo>
                    <a:pt x="5395" y="756"/>
                    <a:pt x="5417" y="763"/>
                    <a:pt x="5439" y="763"/>
                  </a:cubicBezTo>
                  <a:cubicBezTo>
                    <a:pt x="5473" y="763"/>
                    <a:pt x="5507" y="745"/>
                    <a:pt x="5528" y="713"/>
                  </a:cubicBezTo>
                  <a:cubicBezTo>
                    <a:pt x="5561" y="661"/>
                    <a:pt x="5544" y="592"/>
                    <a:pt x="5489" y="564"/>
                  </a:cubicBezTo>
                  <a:cubicBezTo>
                    <a:pt x="4916" y="195"/>
                    <a:pt x="4248" y="1"/>
                    <a:pt x="3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4"/>
            <p:cNvSpPr/>
            <p:nvPr/>
          </p:nvSpPr>
          <p:spPr>
            <a:xfrm>
              <a:off x="6993500" y="3405750"/>
              <a:ext cx="97875" cy="53300"/>
            </a:xfrm>
            <a:custGeom>
              <a:rect b="b" l="l" r="r" t="t"/>
              <a:pathLst>
                <a:path extrusionOk="0" h="2132" w="3915">
                  <a:moveTo>
                    <a:pt x="3677" y="1"/>
                  </a:moveTo>
                  <a:cubicBezTo>
                    <a:pt x="3587" y="1"/>
                    <a:pt x="3504" y="59"/>
                    <a:pt x="3475" y="149"/>
                  </a:cubicBezTo>
                  <a:cubicBezTo>
                    <a:pt x="3181" y="1078"/>
                    <a:pt x="2317" y="1707"/>
                    <a:pt x="1343" y="1707"/>
                  </a:cubicBezTo>
                  <a:cubicBezTo>
                    <a:pt x="1342" y="1707"/>
                    <a:pt x="1341" y="1707"/>
                    <a:pt x="1340" y="1707"/>
                  </a:cubicBezTo>
                  <a:cubicBezTo>
                    <a:pt x="992" y="1707"/>
                    <a:pt x="649" y="1627"/>
                    <a:pt x="338" y="1470"/>
                  </a:cubicBezTo>
                  <a:cubicBezTo>
                    <a:pt x="307" y="1455"/>
                    <a:pt x="275" y="1448"/>
                    <a:pt x="243" y="1448"/>
                  </a:cubicBezTo>
                  <a:cubicBezTo>
                    <a:pt x="165" y="1448"/>
                    <a:pt x="90" y="1490"/>
                    <a:pt x="53" y="1564"/>
                  </a:cubicBezTo>
                  <a:cubicBezTo>
                    <a:pt x="1" y="1669"/>
                    <a:pt x="43" y="1796"/>
                    <a:pt x="148" y="1850"/>
                  </a:cubicBezTo>
                  <a:cubicBezTo>
                    <a:pt x="532" y="2041"/>
                    <a:pt x="938" y="2131"/>
                    <a:pt x="1336" y="2131"/>
                  </a:cubicBezTo>
                  <a:cubicBezTo>
                    <a:pt x="2452" y="2131"/>
                    <a:pt x="3511" y="1425"/>
                    <a:pt x="3879" y="278"/>
                  </a:cubicBezTo>
                  <a:cubicBezTo>
                    <a:pt x="3914" y="166"/>
                    <a:pt x="3852" y="46"/>
                    <a:pt x="3741" y="11"/>
                  </a:cubicBezTo>
                  <a:cubicBezTo>
                    <a:pt x="3719" y="4"/>
                    <a:pt x="3698" y="1"/>
                    <a:pt x="36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4"/>
            <p:cNvSpPr/>
            <p:nvPr/>
          </p:nvSpPr>
          <p:spPr>
            <a:xfrm>
              <a:off x="6960375" y="3325775"/>
              <a:ext cx="81750" cy="71925"/>
            </a:xfrm>
            <a:custGeom>
              <a:rect b="b" l="l" r="r" t="t"/>
              <a:pathLst>
                <a:path extrusionOk="0" h="2877" w="3270">
                  <a:moveTo>
                    <a:pt x="2665" y="1"/>
                  </a:moveTo>
                  <a:cubicBezTo>
                    <a:pt x="1196" y="1"/>
                    <a:pt x="1" y="1196"/>
                    <a:pt x="1" y="2665"/>
                  </a:cubicBezTo>
                  <a:cubicBezTo>
                    <a:pt x="1" y="2782"/>
                    <a:pt x="95" y="2877"/>
                    <a:pt x="213" y="2877"/>
                  </a:cubicBezTo>
                  <a:cubicBezTo>
                    <a:pt x="330" y="2877"/>
                    <a:pt x="424" y="2782"/>
                    <a:pt x="424" y="2665"/>
                  </a:cubicBezTo>
                  <a:cubicBezTo>
                    <a:pt x="424" y="1430"/>
                    <a:pt x="1430" y="424"/>
                    <a:pt x="2665" y="424"/>
                  </a:cubicBezTo>
                  <a:cubicBezTo>
                    <a:pt x="2781" y="424"/>
                    <a:pt x="2897" y="434"/>
                    <a:pt x="3011" y="451"/>
                  </a:cubicBezTo>
                  <a:lnTo>
                    <a:pt x="3009" y="451"/>
                  </a:lnTo>
                  <a:cubicBezTo>
                    <a:pt x="3020" y="453"/>
                    <a:pt x="3030" y="453"/>
                    <a:pt x="3041" y="453"/>
                  </a:cubicBezTo>
                  <a:cubicBezTo>
                    <a:pt x="3144" y="453"/>
                    <a:pt x="3234" y="379"/>
                    <a:pt x="3252" y="275"/>
                  </a:cubicBezTo>
                  <a:cubicBezTo>
                    <a:pt x="3269" y="159"/>
                    <a:pt x="3190" y="50"/>
                    <a:pt x="3076" y="33"/>
                  </a:cubicBezTo>
                  <a:cubicBezTo>
                    <a:pt x="2939" y="12"/>
                    <a:pt x="2802" y="1"/>
                    <a:pt x="26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4"/>
            <p:cNvSpPr/>
            <p:nvPr/>
          </p:nvSpPr>
          <p:spPr>
            <a:xfrm>
              <a:off x="6988925" y="3357100"/>
              <a:ext cx="73325" cy="70575"/>
            </a:xfrm>
            <a:custGeom>
              <a:rect b="b" l="l" r="r" t="t"/>
              <a:pathLst>
                <a:path extrusionOk="0" h="2823" w="2933">
                  <a:moveTo>
                    <a:pt x="1522" y="1"/>
                  </a:moveTo>
                  <a:cubicBezTo>
                    <a:pt x="952" y="1"/>
                    <a:pt x="437" y="344"/>
                    <a:pt x="218" y="872"/>
                  </a:cubicBezTo>
                  <a:cubicBezTo>
                    <a:pt x="1" y="1399"/>
                    <a:pt x="120" y="2006"/>
                    <a:pt x="524" y="2410"/>
                  </a:cubicBezTo>
                  <a:cubicBezTo>
                    <a:pt x="794" y="2679"/>
                    <a:pt x="1154" y="2822"/>
                    <a:pt x="1521" y="2822"/>
                  </a:cubicBezTo>
                  <a:cubicBezTo>
                    <a:pt x="1703" y="2822"/>
                    <a:pt x="1887" y="2787"/>
                    <a:pt x="2062" y="2715"/>
                  </a:cubicBezTo>
                  <a:cubicBezTo>
                    <a:pt x="2590" y="2497"/>
                    <a:pt x="2933" y="1982"/>
                    <a:pt x="2933" y="1412"/>
                  </a:cubicBezTo>
                  <a:cubicBezTo>
                    <a:pt x="2933" y="632"/>
                    <a:pt x="2302" y="1"/>
                    <a:pt x="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4"/>
            <p:cNvSpPr/>
            <p:nvPr/>
          </p:nvSpPr>
          <p:spPr>
            <a:xfrm>
              <a:off x="6873275" y="3238675"/>
              <a:ext cx="307450" cy="307450"/>
            </a:xfrm>
            <a:custGeom>
              <a:rect b="b" l="l" r="r" t="t"/>
              <a:pathLst>
                <a:path extrusionOk="0" h="12298" w="12298">
                  <a:moveTo>
                    <a:pt x="6149" y="634"/>
                  </a:moveTo>
                  <a:cubicBezTo>
                    <a:pt x="9189" y="634"/>
                    <a:pt x="11663" y="3108"/>
                    <a:pt x="11663" y="6149"/>
                  </a:cubicBezTo>
                  <a:cubicBezTo>
                    <a:pt x="11663" y="9189"/>
                    <a:pt x="9189" y="11662"/>
                    <a:pt x="6149" y="11662"/>
                  </a:cubicBezTo>
                  <a:cubicBezTo>
                    <a:pt x="3108" y="11662"/>
                    <a:pt x="634" y="9189"/>
                    <a:pt x="634" y="6149"/>
                  </a:cubicBezTo>
                  <a:cubicBezTo>
                    <a:pt x="634" y="3108"/>
                    <a:pt x="3108" y="634"/>
                    <a:pt x="6149" y="634"/>
                  </a:cubicBezTo>
                  <a:close/>
                  <a:moveTo>
                    <a:pt x="6149" y="1"/>
                  </a:moveTo>
                  <a:cubicBezTo>
                    <a:pt x="2758" y="1"/>
                    <a:pt x="1" y="2758"/>
                    <a:pt x="1" y="6149"/>
                  </a:cubicBezTo>
                  <a:cubicBezTo>
                    <a:pt x="1" y="9539"/>
                    <a:pt x="2758" y="12297"/>
                    <a:pt x="6149" y="12297"/>
                  </a:cubicBezTo>
                  <a:cubicBezTo>
                    <a:pt x="9539" y="12297"/>
                    <a:pt x="12298" y="9540"/>
                    <a:pt x="12298" y="6149"/>
                  </a:cubicBezTo>
                  <a:cubicBezTo>
                    <a:pt x="12298" y="2758"/>
                    <a:pt x="9540" y="1"/>
                    <a:pt x="6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41" name="Google Shape;1141;p44"/>
          <p:cNvPicPr preferRelativeResize="0"/>
          <p:nvPr/>
        </p:nvPicPr>
        <p:blipFill>
          <a:blip r:embed="rId3">
            <a:alphaModFix/>
          </a:blip>
          <a:stretch>
            <a:fillRect/>
          </a:stretch>
        </p:blipFill>
        <p:spPr>
          <a:xfrm>
            <a:off x="3322334" y="694850"/>
            <a:ext cx="2499336" cy="420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45"/>
          <p:cNvSpPr txBox="1"/>
          <p:nvPr>
            <p:ph idx="8" type="title"/>
          </p:nvPr>
        </p:nvSpPr>
        <p:spPr>
          <a:xfrm>
            <a:off x="1485450" y="189150"/>
            <a:ext cx="61731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Simulación: Banco de Pruebas</a:t>
            </a:r>
            <a:endParaRPr/>
          </a:p>
        </p:txBody>
      </p:sp>
      <p:grpSp>
        <p:nvGrpSpPr>
          <p:cNvPr id="1147" name="Google Shape;1147;p45"/>
          <p:cNvGrpSpPr/>
          <p:nvPr/>
        </p:nvGrpSpPr>
        <p:grpSpPr>
          <a:xfrm rot="10800000">
            <a:off x="-1118207" y="2130456"/>
            <a:ext cx="2240950" cy="1657325"/>
            <a:chOff x="4603700" y="-443725"/>
            <a:chExt cx="2240950" cy="1657325"/>
          </a:xfrm>
        </p:grpSpPr>
        <p:sp>
          <p:nvSpPr>
            <p:cNvPr id="1148" name="Google Shape;1148;p45"/>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5"/>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45"/>
          <p:cNvGrpSpPr/>
          <p:nvPr/>
        </p:nvGrpSpPr>
        <p:grpSpPr>
          <a:xfrm flipH="1" rot="10800000">
            <a:off x="8016767" y="2130456"/>
            <a:ext cx="2240950" cy="1657325"/>
            <a:chOff x="4603700" y="-443725"/>
            <a:chExt cx="2240950" cy="1657325"/>
          </a:xfrm>
        </p:grpSpPr>
        <p:sp>
          <p:nvSpPr>
            <p:cNvPr id="1151" name="Google Shape;1151;p45"/>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5"/>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45"/>
          <p:cNvGrpSpPr/>
          <p:nvPr/>
        </p:nvGrpSpPr>
        <p:grpSpPr>
          <a:xfrm>
            <a:off x="7376693" y="1996617"/>
            <a:ext cx="346991" cy="383111"/>
            <a:chOff x="6884675" y="1643625"/>
            <a:chExt cx="278350" cy="307300"/>
          </a:xfrm>
        </p:grpSpPr>
        <p:sp>
          <p:nvSpPr>
            <p:cNvPr id="1154" name="Google Shape;1154;p45"/>
            <p:cNvSpPr/>
            <p:nvPr/>
          </p:nvSpPr>
          <p:spPr>
            <a:xfrm>
              <a:off x="6884675" y="1643625"/>
              <a:ext cx="278350" cy="307300"/>
            </a:xfrm>
            <a:custGeom>
              <a:rect b="b" l="l" r="r" t="t"/>
              <a:pathLst>
                <a:path extrusionOk="0" h="12292" w="11134">
                  <a:moveTo>
                    <a:pt x="10402" y="1"/>
                  </a:moveTo>
                  <a:cubicBezTo>
                    <a:pt x="10330" y="1"/>
                    <a:pt x="10257" y="24"/>
                    <a:pt x="10195" y="71"/>
                  </a:cubicBezTo>
                  <a:lnTo>
                    <a:pt x="1352" y="6826"/>
                  </a:lnTo>
                  <a:cubicBezTo>
                    <a:pt x="140" y="7753"/>
                    <a:pt x="1" y="9616"/>
                    <a:pt x="1042" y="10979"/>
                  </a:cubicBezTo>
                  <a:cubicBezTo>
                    <a:pt x="1543" y="11634"/>
                    <a:pt x="2237" y="12078"/>
                    <a:pt x="3001" y="12232"/>
                  </a:cubicBezTo>
                  <a:cubicBezTo>
                    <a:pt x="3190" y="12272"/>
                    <a:pt x="3382" y="12291"/>
                    <a:pt x="3575" y="12291"/>
                  </a:cubicBezTo>
                  <a:cubicBezTo>
                    <a:pt x="4147" y="12291"/>
                    <a:pt x="4684" y="12115"/>
                    <a:pt x="5132" y="11772"/>
                  </a:cubicBezTo>
                  <a:lnTo>
                    <a:pt x="10955" y="7324"/>
                  </a:lnTo>
                  <a:cubicBezTo>
                    <a:pt x="11105" y="7208"/>
                    <a:pt x="11133" y="6994"/>
                    <a:pt x="11019" y="6844"/>
                  </a:cubicBezTo>
                  <a:cubicBezTo>
                    <a:pt x="10952" y="6756"/>
                    <a:pt x="10850" y="6709"/>
                    <a:pt x="10747" y="6709"/>
                  </a:cubicBezTo>
                  <a:cubicBezTo>
                    <a:pt x="10675" y="6709"/>
                    <a:pt x="10601" y="6732"/>
                    <a:pt x="10539" y="6779"/>
                  </a:cubicBezTo>
                  <a:lnTo>
                    <a:pt x="4715" y="11229"/>
                  </a:lnTo>
                  <a:cubicBezTo>
                    <a:pt x="4391" y="11478"/>
                    <a:pt x="3996" y="11607"/>
                    <a:pt x="3573" y="11607"/>
                  </a:cubicBezTo>
                  <a:cubicBezTo>
                    <a:pt x="3430" y="11607"/>
                    <a:pt x="3284" y="11592"/>
                    <a:pt x="3136" y="11562"/>
                  </a:cubicBezTo>
                  <a:cubicBezTo>
                    <a:pt x="2536" y="11441"/>
                    <a:pt x="1986" y="11085"/>
                    <a:pt x="1587" y="10564"/>
                  </a:cubicBezTo>
                  <a:cubicBezTo>
                    <a:pt x="774" y="9500"/>
                    <a:pt x="854" y="8068"/>
                    <a:pt x="1767" y="7371"/>
                  </a:cubicBezTo>
                  <a:lnTo>
                    <a:pt x="10610" y="614"/>
                  </a:lnTo>
                  <a:cubicBezTo>
                    <a:pt x="10759" y="500"/>
                    <a:pt x="10789" y="285"/>
                    <a:pt x="10675" y="136"/>
                  </a:cubicBezTo>
                  <a:cubicBezTo>
                    <a:pt x="10607" y="47"/>
                    <a:pt x="10505" y="1"/>
                    <a:pt x="10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5"/>
            <p:cNvSpPr/>
            <p:nvPr/>
          </p:nvSpPr>
          <p:spPr>
            <a:xfrm>
              <a:off x="6928200" y="1719450"/>
              <a:ext cx="183425" cy="189750"/>
            </a:xfrm>
            <a:custGeom>
              <a:rect b="b" l="l" r="r" t="t"/>
              <a:pathLst>
                <a:path extrusionOk="0" h="7590" w="7337">
                  <a:moveTo>
                    <a:pt x="7080" y="1"/>
                  </a:moveTo>
                  <a:cubicBezTo>
                    <a:pt x="7031" y="1"/>
                    <a:pt x="6983" y="16"/>
                    <a:pt x="6941" y="48"/>
                  </a:cubicBezTo>
                  <a:lnTo>
                    <a:pt x="1024" y="4568"/>
                  </a:lnTo>
                  <a:cubicBezTo>
                    <a:pt x="213" y="5187"/>
                    <a:pt x="1" y="6275"/>
                    <a:pt x="548" y="6994"/>
                  </a:cubicBezTo>
                  <a:cubicBezTo>
                    <a:pt x="849" y="7387"/>
                    <a:pt x="1318" y="7589"/>
                    <a:pt x="1814" y="7589"/>
                  </a:cubicBezTo>
                  <a:cubicBezTo>
                    <a:pt x="2221" y="7589"/>
                    <a:pt x="2648" y="7451"/>
                    <a:pt x="3015" y="7171"/>
                  </a:cubicBezTo>
                  <a:lnTo>
                    <a:pt x="6910" y="4195"/>
                  </a:lnTo>
                  <a:cubicBezTo>
                    <a:pt x="7010" y="4119"/>
                    <a:pt x="7030" y="3976"/>
                    <a:pt x="6954" y="3876"/>
                  </a:cubicBezTo>
                  <a:cubicBezTo>
                    <a:pt x="6909" y="3817"/>
                    <a:pt x="6840" y="3786"/>
                    <a:pt x="6771" y="3786"/>
                  </a:cubicBezTo>
                  <a:cubicBezTo>
                    <a:pt x="6723" y="3786"/>
                    <a:pt x="6675" y="3801"/>
                    <a:pt x="6633" y="3833"/>
                  </a:cubicBezTo>
                  <a:lnTo>
                    <a:pt x="2737" y="6810"/>
                  </a:lnTo>
                  <a:cubicBezTo>
                    <a:pt x="2453" y="7028"/>
                    <a:pt x="2124" y="7135"/>
                    <a:pt x="1813" y="7135"/>
                  </a:cubicBezTo>
                  <a:cubicBezTo>
                    <a:pt x="1456" y="7135"/>
                    <a:pt x="1124" y="6994"/>
                    <a:pt x="913" y="6717"/>
                  </a:cubicBezTo>
                  <a:cubicBezTo>
                    <a:pt x="517" y="6199"/>
                    <a:pt x="690" y="5398"/>
                    <a:pt x="1302" y="4929"/>
                  </a:cubicBezTo>
                  <a:lnTo>
                    <a:pt x="7218" y="411"/>
                  </a:lnTo>
                  <a:cubicBezTo>
                    <a:pt x="7318" y="333"/>
                    <a:pt x="7336" y="190"/>
                    <a:pt x="7260" y="90"/>
                  </a:cubicBezTo>
                  <a:cubicBezTo>
                    <a:pt x="7215" y="32"/>
                    <a:pt x="7148" y="1"/>
                    <a:pt x="70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5"/>
            <p:cNvSpPr/>
            <p:nvPr/>
          </p:nvSpPr>
          <p:spPr>
            <a:xfrm>
              <a:off x="6969625" y="1847575"/>
              <a:ext cx="32450" cy="25350"/>
            </a:xfrm>
            <a:custGeom>
              <a:rect b="b" l="l" r="r" t="t"/>
              <a:pathLst>
                <a:path extrusionOk="0" h="1014" w="1298">
                  <a:moveTo>
                    <a:pt x="1038" y="0"/>
                  </a:moveTo>
                  <a:cubicBezTo>
                    <a:pt x="989" y="0"/>
                    <a:pt x="939" y="16"/>
                    <a:pt x="897" y="50"/>
                  </a:cubicBezTo>
                  <a:lnTo>
                    <a:pt x="171" y="604"/>
                  </a:lnTo>
                  <a:cubicBezTo>
                    <a:pt x="1" y="737"/>
                    <a:pt x="92" y="1011"/>
                    <a:pt x="310" y="1013"/>
                  </a:cubicBezTo>
                  <a:cubicBezTo>
                    <a:pt x="360" y="1013"/>
                    <a:pt x="408" y="996"/>
                    <a:pt x="448" y="967"/>
                  </a:cubicBezTo>
                  <a:lnTo>
                    <a:pt x="1175" y="412"/>
                  </a:lnTo>
                  <a:cubicBezTo>
                    <a:pt x="1276" y="336"/>
                    <a:pt x="1297" y="191"/>
                    <a:pt x="1220" y="89"/>
                  </a:cubicBezTo>
                  <a:cubicBezTo>
                    <a:pt x="1175" y="31"/>
                    <a:pt x="1107" y="0"/>
                    <a:pt x="10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5"/>
            <p:cNvSpPr/>
            <p:nvPr/>
          </p:nvSpPr>
          <p:spPr>
            <a:xfrm>
              <a:off x="7007200" y="1819950"/>
              <a:ext cx="31000" cy="25275"/>
            </a:xfrm>
            <a:custGeom>
              <a:rect b="b" l="l" r="r" t="t"/>
              <a:pathLst>
                <a:path extrusionOk="0" h="1011" w="1240">
                  <a:moveTo>
                    <a:pt x="982" y="0"/>
                  </a:moveTo>
                  <a:cubicBezTo>
                    <a:pt x="934" y="0"/>
                    <a:pt x="886" y="16"/>
                    <a:pt x="844" y="47"/>
                  </a:cubicBezTo>
                  <a:lnTo>
                    <a:pt x="119" y="601"/>
                  </a:lnTo>
                  <a:cubicBezTo>
                    <a:pt x="19" y="678"/>
                    <a:pt x="0" y="820"/>
                    <a:pt x="75" y="920"/>
                  </a:cubicBezTo>
                  <a:cubicBezTo>
                    <a:pt x="119" y="977"/>
                    <a:pt x="187" y="1009"/>
                    <a:pt x="257" y="1011"/>
                  </a:cubicBezTo>
                  <a:cubicBezTo>
                    <a:pt x="307" y="1011"/>
                    <a:pt x="356" y="994"/>
                    <a:pt x="396" y="963"/>
                  </a:cubicBezTo>
                  <a:lnTo>
                    <a:pt x="1121" y="409"/>
                  </a:lnTo>
                  <a:cubicBezTo>
                    <a:pt x="1221" y="333"/>
                    <a:pt x="1239" y="191"/>
                    <a:pt x="1163" y="91"/>
                  </a:cubicBezTo>
                  <a:cubicBezTo>
                    <a:pt x="1118" y="32"/>
                    <a:pt x="1050" y="0"/>
                    <a:pt x="9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5"/>
            <p:cNvSpPr/>
            <p:nvPr/>
          </p:nvSpPr>
          <p:spPr>
            <a:xfrm>
              <a:off x="7042075" y="1792250"/>
              <a:ext cx="32400" cy="25250"/>
            </a:xfrm>
            <a:custGeom>
              <a:rect b="b" l="l" r="r" t="t"/>
              <a:pathLst>
                <a:path extrusionOk="0" h="1010" w="1296">
                  <a:moveTo>
                    <a:pt x="1037" y="1"/>
                  </a:moveTo>
                  <a:cubicBezTo>
                    <a:pt x="989" y="1"/>
                    <a:pt x="941" y="16"/>
                    <a:pt x="900" y="47"/>
                  </a:cubicBezTo>
                  <a:lnTo>
                    <a:pt x="175" y="602"/>
                  </a:lnTo>
                  <a:cubicBezTo>
                    <a:pt x="0" y="733"/>
                    <a:pt x="94" y="1009"/>
                    <a:pt x="311" y="1009"/>
                  </a:cubicBezTo>
                  <a:cubicBezTo>
                    <a:pt x="312" y="1009"/>
                    <a:pt x="312" y="1009"/>
                    <a:pt x="313" y="1009"/>
                  </a:cubicBezTo>
                  <a:cubicBezTo>
                    <a:pt x="362" y="1009"/>
                    <a:pt x="412" y="994"/>
                    <a:pt x="450" y="963"/>
                  </a:cubicBezTo>
                  <a:lnTo>
                    <a:pt x="1175" y="410"/>
                  </a:lnTo>
                  <a:cubicBezTo>
                    <a:pt x="1275" y="334"/>
                    <a:pt x="1295" y="190"/>
                    <a:pt x="1219" y="91"/>
                  </a:cubicBezTo>
                  <a:cubicBezTo>
                    <a:pt x="1174" y="32"/>
                    <a:pt x="1106" y="1"/>
                    <a:pt x="1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5"/>
            <p:cNvSpPr/>
            <p:nvPr/>
          </p:nvSpPr>
          <p:spPr>
            <a:xfrm>
              <a:off x="7078425" y="1769750"/>
              <a:ext cx="25500" cy="20100"/>
            </a:xfrm>
            <a:custGeom>
              <a:rect b="b" l="l" r="r" t="t"/>
              <a:pathLst>
                <a:path extrusionOk="0" h="804" w="1020">
                  <a:moveTo>
                    <a:pt x="760" y="1"/>
                  </a:moveTo>
                  <a:cubicBezTo>
                    <a:pt x="710" y="1"/>
                    <a:pt x="659" y="17"/>
                    <a:pt x="617" y="51"/>
                  </a:cubicBezTo>
                  <a:lnTo>
                    <a:pt x="171" y="392"/>
                  </a:lnTo>
                  <a:cubicBezTo>
                    <a:pt x="1" y="527"/>
                    <a:pt x="92" y="799"/>
                    <a:pt x="310" y="803"/>
                  </a:cubicBezTo>
                  <a:cubicBezTo>
                    <a:pt x="359" y="803"/>
                    <a:pt x="407" y="786"/>
                    <a:pt x="447" y="755"/>
                  </a:cubicBezTo>
                  <a:lnTo>
                    <a:pt x="895" y="414"/>
                  </a:lnTo>
                  <a:cubicBezTo>
                    <a:pt x="998" y="339"/>
                    <a:pt x="1019" y="192"/>
                    <a:pt x="942" y="90"/>
                  </a:cubicBezTo>
                  <a:cubicBezTo>
                    <a:pt x="897" y="32"/>
                    <a:pt x="829" y="1"/>
                    <a:pt x="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60" name="Google Shape;1160;p45"/>
          <p:cNvPicPr preferRelativeResize="0"/>
          <p:nvPr/>
        </p:nvPicPr>
        <p:blipFill>
          <a:blip r:embed="rId3">
            <a:alphaModFix/>
          </a:blip>
          <a:stretch>
            <a:fillRect/>
          </a:stretch>
        </p:blipFill>
        <p:spPr>
          <a:xfrm>
            <a:off x="61050" y="1606200"/>
            <a:ext cx="9021899" cy="1293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46"/>
          <p:cNvSpPr txBox="1"/>
          <p:nvPr>
            <p:ph idx="5" type="title"/>
          </p:nvPr>
        </p:nvSpPr>
        <p:spPr>
          <a:xfrm>
            <a:off x="2025450" y="4497775"/>
            <a:ext cx="50931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Evidencia de Trabajo en la FPGA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47"/>
          <p:cNvSpPr txBox="1"/>
          <p:nvPr>
            <p:ph idx="1" type="subTitle"/>
          </p:nvPr>
        </p:nvSpPr>
        <p:spPr>
          <a:xfrm>
            <a:off x="1290763" y="3086429"/>
            <a:ext cx="24255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MERCURY</a:t>
            </a:r>
            <a:endParaRPr/>
          </a:p>
        </p:txBody>
      </p:sp>
      <p:sp>
        <p:nvSpPr>
          <p:cNvPr id="1171" name="Google Shape;1171;p47"/>
          <p:cNvSpPr txBox="1"/>
          <p:nvPr>
            <p:ph idx="2" type="subTitle"/>
          </p:nvPr>
        </p:nvSpPr>
        <p:spPr>
          <a:xfrm>
            <a:off x="5427738" y="3086429"/>
            <a:ext cx="2425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VENUS</a:t>
            </a:r>
            <a:endParaRPr/>
          </a:p>
        </p:txBody>
      </p:sp>
      <p:sp>
        <p:nvSpPr>
          <p:cNvPr id="1172" name="Google Shape;1172;p47"/>
          <p:cNvSpPr txBox="1"/>
          <p:nvPr>
            <p:ph idx="3" type="subTitle"/>
          </p:nvPr>
        </p:nvSpPr>
        <p:spPr>
          <a:xfrm>
            <a:off x="1290775" y="3562899"/>
            <a:ext cx="2425500" cy="8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Mercury is the closest planet to the Sun and the smallest one in the Solar System</a:t>
            </a:r>
            <a:endParaRPr/>
          </a:p>
        </p:txBody>
      </p:sp>
      <p:sp>
        <p:nvSpPr>
          <p:cNvPr id="1173" name="Google Shape;1173;p47"/>
          <p:cNvSpPr txBox="1"/>
          <p:nvPr>
            <p:ph idx="4" type="subTitle"/>
          </p:nvPr>
        </p:nvSpPr>
        <p:spPr>
          <a:xfrm>
            <a:off x="5427750" y="3562899"/>
            <a:ext cx="2425500" cy="80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Venus has a beautiful name and is the second planet from the Sun. It’s terribly hot</a:t>
            </a:r>
            <a:endParaRPr/>
          </a:p>
        </p:txBody>
      </p:sp>
      <p:sp>
        <p:nvSpPr>
          <p:cNvPr id="1174" name="Google Shape;1174;p47"/>
          <p:cNvSpPr txBox="1"/>
          <p:nvPr>
            <p:ph type="title"/>
          </p:nvPr>
        </p:nvSpPr>
        <p:spPr>
          <a:xfrm>
            <a:off x="1704750" y="246525"/>
            <a:ext cx="57345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Conclusiones</a:t>
            </a:r>
            <a:endParaRPr/>
          </a:p>
        </p:txBody>
      </p:sp>
      <p:sp>
        <p:nvSpPr>
          <p:cNvPr id="1175" name="Google Shape;1175;p47"/>
          <p:cNvSpPr/>
          <p:nvPr/>
        </p:nvSpPr>
        <p:spPr>
          <a:xfrm>
            <a:off x="2018125" y="1976004"/>
            <a:ext cx="970800" cy="970800"/>
          </a:xfrm>
          <a:prstGeom prst="rect">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dk1"/>
              </a:solidFill>
              <a:latin typeface="Montserrat"/>
              <a:ea typeface="Montserrat"/>
              <a:cs typeface="Montserrat"/>
              <a:sym typeface="Montserrat"/>
            </a:endParaRPr>
          </a:p>
        </p:txBody>
      </p:sp>
      <p:grpSp>
        <p:nvGrpSpPr>
          <p:cNvPr id="1176" name="Google Shape;1176;p47"/>
          <p:cNvGrpSpPr/>
          <p:nvPr/>
        </p:nvGrpSpPr>
        <p:grpSpPr>
          <a:xfrm rot="5400000">
            <a:off x="2358591" y="1258357"/>
            <a:ext cx="289868" cy="852000"/>
            <a:chOff x="456616" y="2161476"/>
            <a:chExt cx="289868" cy="852000"/>
          </a:xfrm>
        </p:grpSpPr>
        <p:sp>
          <p:nvSpPr>
            <p:cNvPr id="1177" name="Google Shape;1177;p47"/>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7"/>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7"/>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7"/>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7"/>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2" name="Google Shape;1182;p47"/>
          <p:cNvSpPr/>
          <p:nvPr/>
        </p:nvSpPr>
        <p:spPr>
          <a:xfrm>
            <a:off x="6155100" y="1976004"/>
            <a:ext cx="970800" cy="970800"/>
          </a:xfrm>
          <a:prstGeom prst="rect">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dk1"/>
              </a:solidFill>
              <a:latin typeface="Montserrat"/>
              <a:ea typeface="Montserrat"/>
              <a:cs typeface="Montserrat"/>
              <a:sym typeface="Montserrat"/>
            </a:endParaRPr>
          </a:p>
        </p:txBody>
      </p:sp>
      <p:grpSp>
        <p:nvGrpSpPr>
          <p:cNvPr id="1183" name="Google Shape;1183;p47"/>
          <p:cNvGrpSpPr/>
          <p:nvPr/>
        </p:nvGrpSpPr>
        <p:grpSpPr>
          <a:xfrm rot="5400000">
            <a:off x="6495566" y="1258357"/>
            <a:ext cx="289868" cy="852000"/>
            <a:chOff x="456616" y="2161476"/>
            <a:chExt cx="289868" cy="852000"/>
          </a:xfrm>
        </p:grpSpPr>
        <p:sp>
          <p:nvSpPr>
            <p:cNvPr id="1184" name="Google Shape;1184;p47"/>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7"/>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7"/>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7"/>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7"/>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47"/>
          <p:cNvGrpSpPr/>
          <p:nvPr/>
        </p:nvGrpSpPr>
        <p:grpSpPr>
          <a:xfrm rot="5400000">
            <a:off x="3003580" y="3250698"/>
            <a:ext cx="3136841" cy="328444"/>
            <a:chOff x="4783909" y="2518498"/>
            <a:chExt cx="3136841" cy="328444"/>
          </a:xfrm>
        </p:grpSpPr>
        <p:cxnSp>
          <p:nvCxnSpPr>
            <p:cNvPr id="1190" name="Google Shape;1190;p47"/>
            <p:cNvCxnSpPr/>
            <p:nvPr/>
          </p:nvCxnSpPr>
          <p:spPr>
            <a:xfrm rot="-5400000">
              <a:off x="6445200" y="1207175"/>
              <a:ext cx="2100" cy="2949000"/>
            </a:xfrm>
            <a:prstGeom prst="straightConnector1">
              <a:avLst/>
            </a:prstGeom>
            <a:noFill/>
            <a:ln cap="flat" cmpd="sng" w="28575">
              <a:solidFill>
                <a:schemeClr val="accent2"/>
              </a:solidFill>
              <a:prstDash val="solid"/>
              <a:round/>
              <a:headEnd len="med" w="med" type="none"/>
              <a:tailEnd len="med" w="med" type="oval"/>
            </a:ln>
          </p:spPr>
        </p:cxnSp>
        <p:sp>
          <p:nvSpPr>
            <p:cNvPr id="1191" name="Google Shape;1191;p47"/>
            <p:cNvSpPr/>
            <p:nvPr/>
          </p:nvSpPr>
          <p:spPr>
            <a:xfrm>
              <a:off x="4783909" y="2518498"/>
              <a:ext cx="327468" cy="328444"/>
            </a:xfrm>
            <a:custGeom>
              <a:rect b="b" l="l" r="r" t="t"/>
              <a:pathLst>
                <a:path extrusionOk="0" h="10092" w="10062">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7"/>
            <p:cNvSpPr/>
            <p:nvPr/>
          </p:nvSpPr>
          <p:spPr>
            <a:xfrm>
              <a:off x="4816551" y="2552117"/>
              <a:ext cx="262183" cy="261174"/>
            </a:xfrm>
            <a:custGeom>
              <a:rect b="b" l="l" r="r" t="t"/>
              <a:pathLst>
                <a:path extrusionOk="0" h="8025" w="8056">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7"/>
            <p:cNvSpPr/>
            <p:nvPr/>
          </p:nvSpPr>
          <p:spPr>
            <a:xfrm>
              <a:off x="4853163" y="2588729"/>
              <a:ext cx="188956" cy="187980"/>
            </a:xfrm>
            <a:custGeom>
              <a:rect b="b" l="l" r="r" t="t"/>
              <a:pathLst>
                <a:path extrusionOk="0" h="5776" w="5806">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cap="flat" cmpd="sng" w="83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7"/>
            <p:cNvSpPr/>
            <p:nvPr/>
          </p:nvSpPr>
          <p:spPr>
            <a:xfrm>
              <a:off x="5549842" y="2636211"/>
              <a:ext cx="582686" cy="91028"/>
            </a:xfrm>
            <a:custGeom>
              <a:rect b="b" l="l" r="r" t="t"/>
              <a:pathLst>
                <a:path extrusionOk="0" h="2797" w="17904">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cap="flat" cmpd="sng" w="83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5" name="Google Shape;1195;p47"/>
          <p:cNvSpPr/>
          <p:nvPr/>
        </p:nvSpPr>
        <p:spPr>
          <a:xfrm>
            <a:off x="2172038" y="2092975"/>
            <a:ext cx="662985" cy="736859"/>
          </a:xfrm>
          <a:custGeom>
            <a:rect b="b" l="l" r="r" t="t"/>
            <a:pathLst>
              <a:path extrusionOk="0" h="12937" w="11640">
                <a:moveTo>
                  <a:pt x="6333" y="177"/>
                </a:moveTo>
                <a:cubicBezTo>
                  <a:pt x="6503" y="177"/>
                  <a:pt x="6668" y="254"/>
                  <a:pt x="6777" y="397"/>
                </a:cubicBezTo>
                <a:cubicBezTo>
                  <a:pt x="6941" y="609"/>
                  <a:pt x="6931" y="906"/>
                  <a:pt x="6754" y="1107"/>
                </a:cubicBezTo>
                <a:cubicBezTo>
                  <a:pt x="6645" y="1231"/>
                  <a:pt x="6490" y="1297"/>
                  <a:pt x="6333" y="1297"/>
                </a:cubicBezTo>
                <a:cubicBezTo>
                  <a:pt x="6237" y="1297"/>
                  <a:pt x="6141" y="1273"/>
                  <a:pt x="6053" y="1223"/>
                </a:cubicBezTo>
                <a:cubicBezTo>
                  <a:pt x="5925" y="1148"/>
                  <a:pt x="5832" y="1025"/>
                  <a:pt x="5792" y="882"/>
                </a:cubicBezTo>
                <a:cubicBezTo>
                  <a:pt x="5723" y="624"/>
                  <a:pt x="5846" y="353"/>
                  <a:pt x="6086" y="235"/>
                </a:cubicBezTo>
                <a:cubicBezTo>
                  <a:pt x="6165" y="196"/>
                  <a:pt x="6249" y="177"/>
                  <a:pt x="6333" y="177"/>
                </a:cubicBezTo>
                <a:close/>
                <a:moveTo>
                  <a:pt x="3898" y="1890"/>
                </a:moveTo>
                <a:cubicBezTo>
                  <a:pt x="4013" y="1890"/>
                  <a:pt x="4124" y="1936"/>
                  <a:pt x="4206" y="2018"/>
                </a:cubicBezTo>
                <a:cubicBezTo>
                  <a:pt x="4289" y="2102"/>
                  <a:pt x="4336" y="2215"/>
                  <a:pt x="4337" y="2333"/>
                </a:cubicBezTo>
                <a:cubicBezTo>
                  <a:pt x="4336" y="2577"/>
                  <a:pt x="4138" y="2775"/>
                  <a:pt x="3893" y="2775"/>
                </a:cubicBezTo>
                <a:cubicBezTo>
                  <a:pt x="3648" y="2775"/>
                  <a:pt x="3450" y="2577"/>
                  <a:pt x="3450" y="2333"/>
                </a:cubicBezTo>
                <a:cubicBezTo>
                  <a:pt x="3450" y="2088"/>
                  <a:pt x="3648" y="1890"/>
                  <a:pt x="3893" y="1890"/>
                </a:cubicBezTo>
                <a:cubicBezTo>
                  <a:pt x="3894" y="1890"/>
                  <a:pt x="3896" y="1890"/>
                  <a:pt x="3898" y="1890"/>
                </a:cubicBezTo>
                <a:close/>
                <a:moveTo>
                  <a:pt x="8434" y="2316"/>
                </a:moveTo>
                <a:cubicBezTo>
                  <a:pt x="8587" y="2316"/>
                  <a:pt x="8737" y="2396"/>
                  <a:pt x="8819" y="2538"/>
                </a:cubicBezTo>
                <a:cubicBezTo>
                  <a:pt x="8946" y="2751"/>
                  <a:pt x="8875" y="3027"/>
                  <a:pt x="8660" y="3150"/>
                </a:cubicBezTo>
                <a:cubicBezTo>
                  <a:pt x="8590" y="3191"/>
                  <a:pt x="8514" y="3210"/>
                  <a:pt x="8439" y="3210"/>
                </a:cubicBezTo>
                <a:cubicBezTo>
                  <a:pt x="8283" y="3210"/>
                  <a:pt x="8132" y="3127"/>
                  <a:pt x="8051" y="2981"/>
                </a:cubicBezTo>
                <a:cubicBezTo>
                  <a:pt x="7929" y="2769"/>
                  <a:pt x="8001" y="2498"/>
                  <a:pt x="8214" y="2375"/>
                </a:cubicBezTo>
                <a:cubicBezTo>
                  <a:pt x="8283" y="2335"/>
                  <a:pt x="8359" y="2316"/>
                  <a:pt x="8434" y="2316"/>
                </a:cubicBezTo>
                <a:close/>
                <a:moveTo>
                  <a:pt x="1230" y="2694"/>
                </a:moveTo>
                <a:cubicBezTo>
                  <a:pt x="1419" y="2694"/>
                  <a:pt x="1600" y="2794"/>
                  <a:pt x="1700" y="2965"/>
                </a:cubicBezTo>
                <a:cubicBezTo>
                  <a:pt x="1772" y="3091"/>
                  <a:pt x="1791" y="3239"/>
                  <a:pt x="1753" y="3379"/>
                </a:cubicBezTo>
                <a:cubicBezTo>
                  <a:pt x="1689" y="3617"/>
                  <a:pt x="1473" y="3779"/>
                  <a:pt x="1229" y="3779"/>
                </a:cubicBezTo>
                <a:cubicBezTo>
                  <a:pt x="1217" y="3779"/>
                  <a:pt x="1205" y="3779"/>
                  <a:pt x="1193" y="3778"/>
                </a:cubicBezTo>
                <a:cubicBezTo>
                  <a:pt x="935" y="3760"/>
                  <a:pt x="726" y="3564"/>
                  <a:pt x="692" y="3307"/>
                </a:cubicBezTo>
                <a:cubicBezTo>
                  <a:pt x="658" y="3050"/>
                  <a:pt x="811" y="2806"/>
                  <a:pt x="1056" y="2723"/>
                </a:cubicBezTo>
                <a:cubicBezTo>
                  <a:pt x="1113" y="2703"/>
                  <a:pt x="1172" y="2694"/>
                  <a:pt x="1230" y="2694"/>
                </a:cubicBezTo>
                <a:close/>
                <a:moveTo>
                  <a:pt x="10819" y="3640"/>
                </a:moveTo>
                <a:cubicBezTo>
                  <a:pt x="10923" y="3640"/>
                  <a:pt x="11027" y="3669"/>
                  <a:pt x="11118" y="3730"/>
                </a:cubicBezTo>
                <a:cubicBezTo>
                  <a:pt x="11331" y="3871"/>
                  <a:pt x="11413" y="4145"/>
                  <a:pt x="11315" y="4381"/>
                </a:cubicBezTo>
                <a:cubicBezTo>
                  <a:pt x="11230" y="4584"/>
                  <a:pt x="11033" y="4713"/>
                  <a:pt x="10820" y="4713"/>
                </a:cubicBezTo>
                <a:cubicBezTo>
                  <a:pt x="10785" y="4713"/>
                  <a:pt x="10750" y="4710"/>
                  <a:pt x="10714" y="4702"/>
                </a:cubicBezTo>
                <a:cubicBezTo>
                  <a:pt x="10463" y="4653"/>
                  <a:pt x="10282" y="4433"/>
                  <a:pt x="10282" y="4176"/>
                </a:cubicBezTo>
                <a:cubicBezTo>
                  <a:pt x="10282" y="4034"/>
                  <a:pt x="10339" y="3897"/>
                  <a:pt x="10439" y="3796"/>
                </a:cubicBezTo>
                <a:cubicBezTo>
                  <a:pt x="10543" y="3693"/>
                  <a:pt x="10681" y="3640"/>
                  <a:pt x="10819" y="3640"/>
                </a:cubicBezTo>
                <a:close/>
                <a:moveTo>
                  <a:pt x="8247" y="3290"/>
                </a:moveTo>
                <a:cubicBezTo>
                  <a:pt x="8262" y="3297"/>
                  <a:pt x="8274" y="3301"/>
                  <a:pt x="8288" y="3305"/>
                </a:cubicBezTo>
                <a:cubicBezTo>
                  <a:pt x="8310" y="3311"/>
                  <a:pt x="8329" y="3312"/>
                  <a:pt x="8350" y="3315"/>
                </a:cubicBezTo>
                <a:lnTo>
                  <a:pt x="8101" y="4244"/>
                </a:lnTo>
                <a:lnTo>
                  <a:pt x="7205" y="4762"/>
                </a:lnTo>
                <a:lnTo>
                  <a:pt x="6143" y="5374"/>
                </a:lnTo>
                <a:lnTo>
                  <a:pt x="5977" y="5996"/>
                </a:lnTo>
                <a:lnTo>
                  <a:pt x="5909" y="6064"/>
                </a:lnTo>
                <a:lnTo>
                  <a:pt x="5880" y="5953"/>
                </a:lnTo>
                <a:lnTo>
                  <a:pt x="6043" y="5339"/>
                </a:lnTo>
                <a:lnTo>
                  <a:pt x="7062" y="4752"/>
                </a:lnTo>
                <a:lnTo>
                  <a:pt x="8002" y="4207"/>
                </a:lnTo>
                <a:lnTo>
                  <a:pt x="8247" y="3290"/>
                </a:lnTo>
                <a:close/>
                <a:moveTo>
                  <a:pt x="6592" y="1397"/>
                </a:moveTo>
                <a:lnTo>
                  <a:pt x="6907" y="2573"/>
                </a:lnTo>
                <a:lnTo>
                  <a:pt x="6251" y="3705"/>
                </a:lnTo>
                <a:lnTo>
                  <a:pt x="5477" y="5048"/>
                </a:lnTo>
                <a:lnTo>
                  <a:pt x="5736" y="6013"/>
                </a:lnTo>
                <a:lnTo>
                  <a:pt x="5702" y="6143"/>
                </a:lnTo>
                <a:lnTo>
                  <a:pt x="5607" y="6049"/>
                </a:lnTo>
                <a:lnTo>
                  <a:pt x="5348" y="5072"/>
                </a:lnTo>
                <a:lnTo>
                  <a:pt x="6091" y="3787"/>
                </a:lnTo>
                <a:lnTo>
                  <a:pt x="6777" y="2596"/>
                </a:lnTo>
                <a:lnTo>
                  <a:pt x="6465" y="1436"/>
                </a:lnTo>
                <a:cubicBezTo>
                  <a:pt x="6484" y="1431"/>
                  <a:pt x="6500" y="1431"/>
                  <a:pt x="6519" y="1426"/>
                </a:cubicBezTo>
                <a:cubicBezTo>
                  <a:pt x="6543" y="1419"/>
                  <a:pt x="6568" y="1409"/>
                  <a:pt x="6592" y="1397"/>
                </a:cubicBezTo>
                <a:close/>
                <a:moveTo>
                  <a:pt x="4331" y="2683"/>
                </a:moveTo>
                <a:lnTo>
                  <a:pt x="5012" y="3363"/>
                </a:lnTo>
                <a:lnTo>
                  <a:pt x="5012" y="5624"/>
                </a:lnTo>
                <a:lnTo>
                  <a:pt x="5455" y="6066"/>
                </a:lnTo>
                <a:lnTo>
                  <a:pt x="5483" y="6176"/>
                </a:lnTo>
                <a:lnTo>
                  <a:pt x="5483" y="6176"/>
                </a:lnTo>
                <a:lnTo>
                  <a:pt x="5388" y="6150"/>
                </a:lnTo>
                <a:lnTo>
                  <a:pt x="4933" y="5693"/>
                </a:lnTo>
                <a:lnTo>
                  <a:pt x="4933" y="3430"/>
                </a:lnTo>
                <a:lnTo>
                  <a:pt x="4261" y="2758"/>
                </a:lnTo>
                <a:cubicBezTo>
                  <a:pt x="4271" y="2749"/>
                  <a:pt x="4282" y="2741"/>
                  <a:pt x="4293" y="2732"/>
                </a:cubicBezTo>
                <a:cubicBezTo>
                  <a:pt x="4307" y="2717"/>
                  <a:pt x="4319" y="2700"/>
                  <a:pt x="4331" y="2683"/>
                </a:cubicBezTo>
                <a:close/>
                <a:moveTo>
                  <a:pt x="10304" y="4619"/>
                </a:moveTo>
                <a:cubicBezTo>
                  <a:pt x="10315" y="4633"/>
                  <a:pt x="10325" y="4647"/>
                  <a:pt x="10336" y="4661"/>
                </a:cubicBezTo>
                <a:cubicBezTo>
                  <a:pt x="10354" y="4678"/>
                  <a:pt x="10374" y="4691"/>
                  <a:pt x="10395" y="4708"/>
                </a:cubicBezTo>
                <a:lnTo>
                  <a:pt x="9571" y="5532"/>
                </a:lnTo>
                <a:lnTo>
                  <a:pt x="8317" y="5531"/>
                </a:lnTo>
                <a:lnTo>
                  <a:pt x="6829" y="5531"/>
                </a:lnTo>
                <a:lnTo>
                  <a:pt x="6163" y="6200"/>
                </a:lnTo>
                <a:lnTo>
                  <a:pt x="6040" y="6232"/>
                </a:lnTo>
                <a:lnTo>
                  <a:pt x="6073" y="6109"/>
                </a:lnTo>
                <a:lnTo>
                  <a:pt x="6747" y="5435"/>
                </a:lnTo>
                <a:lnTo>
                  <a:pt x="8173" y="5435"/>
                </a:lnTo>
                <a:lnTo>
                  <a:pt x="9489" y="5433"/>
                </a:lnTo>
                <a:lnTo>
                  <a:pt x="10304" y="4619"/>
                </a:lnTo>
                <a:close/>
                <a:moveTo>
                  <a:pt x="1910" y="3341"/>
                </a:moveTo>
                <a:lnTo>
                  <a:pt x="3049" y="3647"/>
                </a:lnTo>
                <a:lnTo>
                  <a:pt x="3684" y="4748"/>
                </a:lnTo>
                <a:lnTo>
                  <a:pt x="4436" y="6050"/>
                </a:lnTo>
                <a:lnTo>
                  <a:pt x="5363" y="6297"/>
                </a:lnTo>
                <a:lnTo>
                  <a:pt x="5455" y="6389"/>
                </a:lnTo>
                <a:lnTo>
                  <a:pt x="5331" y="6423"/>
                </a:lnTo>
                <a:lnTo>
                  <a:pt x="4394" y="6173"/>
                </a:lnTo>
                <a:lnTo>
                  <a:pt x="3672" y="4923"/>
                </a:lnTo>
                <a:lnTo>
                  <a:pt x="3006" y="3768"/>
                </a:lnTo>
                <a:lnTo>
                  <a:pt x="1879" y="3466"/>
                </a:lnTo>
                <a:cubicBezTo>
                  <a:pt x="1885" y="3449"/>
                  <a:pt x="1893" y="3434"/>
                  <a:pt x="1899" y="3417"/>
                </a:cubicBezTo>
                <a:cubicBezTo>
                  <a:pt x="1903" y="3391"/>
                  <a:pt x="1907" y="3366"/>
                  <a:pt x="1910" y="3341"/>
                </a:cubicBezTo>
                <a:close/>
                <a:moveTo>
                  <a:pt x="1253" y="5608"/>
                </a:moveTo>
                <a:cubicBezTo>
                  <a:pt x="1330" y="5608"/>
                  <a:pt x="1406" y="5628"/>
                  <a:pt x="1474" y="5666"/>
                </a:cubicBezTo>
                <a:cubicBezTo>
                  <a:pt x="1684" y="5789"/>
                  <a:pt x="1756" y="6060"/>
                  <a:pt x="1636" y="6272"/>
                </a:cubicBezTo>
                <a:lnTo>
                  <a:pt x="1636" y="6273"/>
                </a:lnTo>
                <a:cubicBezTo>
                  <a:pt x="1552" y="6420"/>
                  <a:pt x="1402" y="6495"/>
                  <a:pt x="1251" y="6495"/>
                </a:cubicBezTo>
                <a:cubicBezTo>
                  <a:pt x="1120" y="6495"/>
                  <a:pt x="989" y="6438"/>
                  <a:pt x="900" y="6322"/>
                </a:cubicBezTo>
                <a:cubicBezTo>
                  <a:pt x="708" y="6073"/>
                  <a:pt x="830" y="5706"/>
                  <a:pt x="1135" y="5624"/>
                </a:cubicBezTo>
                <a:cubicBezTo>
                  <a:pt x="1174" y="5613"/>
                  <a:pt x="1213" y="5608"/>
                  <a:pt x="1253" y="5608"/>
                </a:cubicBezTo>
                <a:close/>
                <a:moveTo>
                  <a:pt x="5808" y="6421"/>
                </a:moveTo>
                <a:lnTo>
                  <a:pt x="5850" y="6464"/>
                </a:lnTo>
                <a:lnTo>
                  <a:pt x="5841" y="6499"/>
                </a:lnTo>
                <a:lnTo>
                  <a:pt x="5837" y="6523"/>
                </a:lnTo>
                <a:lnTo>
                  <a:pt x="5802" y="6533"/>
                </a:lnTo>
                <a:lnTo>
                  <a:pt x="5777" y="6538"/>
                </a:lnTo>
                <a:lnTo>
                  <a:pt x="5736" y="6496"/>
                </a:lnTo>
                <a:lnTo>
                  <a:pt x="5744" y="6461"/>
                </a:lnTo>
                <a:lnTo>
                  <a:pt x="5750" y="6438"/>
                </a:lnTo>
                <a:lnTo>
                  <a:pt x="5785" y="6428"/>
                </a:lnTo>
                <a:lnTo>
                  <a:pt x="5784" y="6428"/>
                </a:lnTo>
                <a:lnTo>
                  <a:pt x="5808" y="6421"/>
                </a:lnTo>
                <a:close/>
                <a:moveTo>
                  <a:pt x="2703" y="5598"/>
                </a:moveTo>
                <a:lnTo>
                  <a:pt x="3599" y="6116"/>
                </a:lnTo>
                <a:lnTo>
                  <a:pt x="4662" y="6729"/>
                </a:lnTo>
                <a:lnTo>
                  <a:pt x="5277" y="6564"/>
                </a:lnTo>
                <a:lnTo>
                  <a:pt x="5383" y="6592"/>
                </a:lnTo>
                <a:lnTo>
                  <a:pt x="5309" y="6665"/>
                </a:lnTo>
                <a:lnTo>
                  <a:pt x="4681" y="6833"/>
                </a:lnTo>
                <a:lnTo>
                  <a:pt x="3664" y="6245"/>
                </a:lnTo>
                <a:lnTo>
                  <a:pt x="2721" y="5702"/>
                </a:lnTo>
                <a:lnTo>
                  <a:pt x="1803" y="5948"/>
                </a:lnTo>
                <a:cubicBezTo>
                  <a:pt x="1801" y="5934"/>
                  <a:pt x="1800" y="5920"/>
                  <a:pt x="1797" y="5906"/>
                </a:cubicBezTo>
                <a:cubicBezTo>
                  <a:pt x="1790" y="5886"/>
                  <a:pt x="1783" y="5867"/>
                  <a:pt x="1774" y="5847"/>
                </a:cubicBezTo>
                <a:lnTo>
                  <a:pt x="2703" y="5598"/>
                </a:lnTo>
                <a:close/>
                <a:moveTo>
                  <a:pt x="10337" y="6465"/>
                </a:moveTo>
                <a:cubicBezTo>
                  <a:pt x="10411" y="6465"/>
                  <a:pt x="10487" y="6484"/>
                  <a:pt x="10556" y="6523"/>
                </a:cubicBezTo>
                <a:cubicBezTo>
                  <a:pt x="10659" y="6582"/>
                  <a:pt x="10733" y="6679"/>
                  <a:pt x="10764" y="6794"/>
                </a:cubicBezTo>
                <a:cubicBezTo>
                  <a:pt x="10826" y="7029"/>
                  <a:pt x="10686" y="7271"/>
                  <a:pt x="10450" y="7336"/>
                </a:cubicBezTo>
                <a:cubicBezTo>
                  <a:pt x="10412" y="7346"/>
                  <a:pt x="10373" y="7351"/>
                  <a:pt x="10335" y="7351"/>
                </a:cubicBezTo>
                <a:cubicBezTo>
                  <a:pt x="10139" y="7351"/>
                  <a:pt x="9960" y="7220"/>
                  <a:pt x="9907" y="7022"/>
                </a:cubicBezTo>
                <a:cubicBezTo>
                  <a:pt x="9876" y="6909"/>
                  <a:pt x="9893" y="6788"/>
                  <a:pt x="9952" y="6685"/>
                </a:cubicBezTo>
                <a:cubicBezTo>
                  <a:pt x="10035" y="6544"/>
                  <a:pt x="10184" y="6465"/>
                  <a:pt x="10337" y="6465"/>
                </a:cubicBezTo>
                <a:close/>
                <a:moveTo>
                  <a:pt x="6907" y="6128"/>
                </a:moveTo>
                <a:lnTo>
                  <a:pt x="7924" y="6715"/>
                </a:lnTo>
                <a:lnTo>
                  <a:pt x="8866" y="7258"/>
                </a:lnTo>
                <a:lnTo>
                  <a:pt x="9783" y="7012"/>
                </a:lnTo>
                <a:cubicBezTo>
                  <a:pt x="9786" y="7025"/>
                  <a:pt x="9786" y="7041"/>
                  <a:pt x="9790" y="7053"/>
                </a:cubicBezTo>
                <a:cubicBezTo>
                  <a:pt x="9795" y="7075"/>
                  <a:pt x="9804" y="7093"/>
                  <a:pt x="9811" y="7113"/>
                </a:cubicBezTo>
                <a:lnTo>
                  <a:pt x="8884" y="7361"/>
                </a:lnTo>
                <a:lnTo>
                  <a:pt x="7986" y="6843"/>
                </a:lnTo>
                <a:lnTo>
                  <a:pt x="6925" y="6231"/>
                </a:lnTo>
                <a:lnTo>
                  <a:pt x="6309" y="6397"/>
                </a:lnTo>
                <a:lnTo>
                  <a:pt x="6204" y="6368"/>
                </a:lnTo>
                <a:lnTo>
                  <a:pt x="6276" y="6297"/>
                </a:lnTo>
                <a:lnTo>
                  <a:pt x="6907" y="6128"/>
                </a:lnTo>
                <a:close/>
                <a:moveTo>
                  <a:pt x="5546" y="6726"/>
                </a:moveTo>
                <a:lnTo>
                  <a:pt x="5514" y="6850"/>
                </a:lnTo>
                <a:lnTo>
                  <a:pt x="4840" y="7525"/>
                </a:lnTo>
                <a:lnTo>
                  <a:pt x="3416" y="7525"/>
                </a:lnTo>
                <a:lnTo>
                  <a:pt x="2098" y="7523"/>
                </a:lnTo>
                <a:lnTo>
                  <a:pt x="1283" y="8339"/>
                </a:lnTo>
                <a:cubicBezTo>
                  <a:pt x="1274" y="8325"/>
                  <a:pt x="1264" y="8311"/>
                  <a:pt x="1251" y="8298"/>
                </a:cubicBezTo>
                <a:cubicBezTo>
                  <a:pt x="1233" y="8281"/>
                  <a:pt x="1214" y="8264"/>
                  <a:pt x="1193" y="8250"/>
                </a:cubicBezTo>
                <a:lnTo>
                  <a:pt x="2016" y="7426"/>
                </a:lnTo>
                <a:lnTo>
                  <a:pt x="4756" y="7426"/>
                </a:lnTo>
                <a:lnTo>
                  <a:pt x="5422" y="6758"/>
                </a:lnTo>
                <a:lnTo>
                  <a:pt x="5546" y="6726"/>
                </a:lnTo>
                <a:close/>
                <a:moveTo>
                  <a:pt x="768" y="8245"/>
                </a:moveTo>
                <a:cubicBezTo>
                  <a:pt x="905" y="8245"/>
                  <a:pt x="1042" y="8297"/>
                  <a:pt x="1146" y="8402"/>
                </a:cubicBezTo>
                <a:cubicBezTo>
                  <a:pt x="1358" y="8613"/>
                  <a:pt x="1358" y="8953"/>
                  <a:pt x="1146" y="9163"/>
                </a:cubicBezTo>
                <a:cubicBezTo>
                  <a:pt x="1043" y="9259"/>
                  <a:pt x="912" y="9307"/>
                  <a:pt x="780" y="9307"/>
                </a:cubicBezTo>
                <a:cubicBezTo>
                  <a:pt x="643" y="9307"/>
                  <a:pt x="505" y="9254"/>
                  <a:pt x="400" y="9149"/>
                </a:cubicBezTo>
                <a:cubicBezTo>
                  <a:pt x="195" y="8944"/>
                  <a:pt x="190" y="8614"/>
                  <a:pt x="389" y="8402"/>
                </a:cubicBezTo>
                <a:cubicBezTo>
                  <a:pt x="493" y="8297"/>
                  <a:pt x="630" y="8245"/>
                  <a:pt x="768" y="8245"/>
                </a:cubicBezTo>
                <a:close/>
                <a:moveTo>
                  <a:pt x="6258" y="6536"/>
                </a:moveTo>
                <a:lnTo>
                  <a:pt x="7193" y="6787"/>
                </a:lnTo>
                <a:lnTo>
                  <a:pt x="7914" y="8037"/>
                </a:lnTo>
                <a:lnTo>
                  <a:pt x="8580" y="9191"/>
                </a:lnTo>
                <a:lnTo>
                  <a:pt x="9708" y="9493"/>
                </a:lnTo>
                <a:cubicBezTo>
                  <a:pt x="9702" y="9512"/>
                  <a:pt x="9694" y="9524"/>
                  <a:pt x="9688" y="9543"/>
                </a:cubicBezTo>
                <a:cubicBezTo>
                  <a:pt x="9683" y="9568"/>
                  <a:pt x="9681" y="9592"/>
                  <a:pt x="9677" y="9617"/>
                </a:cubicBezTo>
                <a:lnTo>
                  <a:pt x="8538" y="9313"/>
                </a:lnTo>
                <a:lnTo>
                  <a:pt x="7903" y="8212"/>
                </a:lnTo>
                <a:lnTo>
                  <a:pt x="7151" y="6909"/>
                </a:lnTo>
                <a:lnTo>
                  <a:pt x="6224" y="6661"/>
                </a:lnTo>
                <a:lnTo>
                  <a:pt x="6132" y="6569"/>
                </a:lnTo>
                <a:lnTo>
                  <a:pt x="6258" y="6536"/>
                </a:lnTo>
                <a:close/>
                <a:moveTo>
                  <a:pt x="5676" y="6895"/>
                </a:moveTo>
                <a:lnTo>
                  <a:pt x="5707" y="7007"/>
                </a:lnTo>
                <a:lnTo>
                  <a:pt x="5542" y="7619"/>
                </a:lnTo>
                <a:lnTo>
                  <a:pt x="4525" y="8208"/>
                </a:lnTo>
                <a:lnTo>
                  <a:pt x="3584" y="8750"/>
                </a:lnTo>
                <a:lnTo>
                  <a:pt x="3338" y="9668"/>
                </a:lnTo>
                <a:cubicBezTo>
                  <a:pt x="3325" y="9664"/>
                  <a:pt x="3313" y="9657"/>
                  <a:pt x="3299" y="9654"/>
                </a:cubicBezTo>
                <a:cubicBezTo>
                  <a:pt x="3277" y="9649"/>
                  <a:pt x="3258" y="9646"/>
                  <a:pt x="3236" y="9643"/>
                </a:cubicBezTo>
                <a:lnTo>
                  <a:pt x="3485" y="8714"/>
                </a:lnTo>
                <a:lnTo>
                  <a:pt x="4382" y="8196"/>
                </a:lnTo>
                <a:lnTo>
                  <a:pt x="5443" y="7584"/>
                </a:lnTo>
                <a:lnTo>
                  <a:pt x="5610" y="6963"/>
                </a:lnTo>
                <a:lnTo>
                  <a:pt x="5676" y="6895"/>
                </a:lnTo>
                <a:close/>
                <a:moveTo>
                  <a:pt x="10358" y="9178"/>
                </a:moveTo>
                <a:cubicBezTo>
                  <a:pt x="10550" y="9178"/>
                  <a:pt x="10732" y="9281"/>
                  <a:pt x="10830" y="9450"/>
                </a:cubicBezTo>
                <a:cubicBezTo>
                  <a:pt x="10902" y="9575"/>
                  <a:pt x="10920" y="9723"/>
                  <a:pt x="10884" y="9862"/>
                </a:cubicBezTo>
                <a:cubicBezTo>
                  <a:pt x="10845" y="10003"/>
                  <a:pt x="10754" y="10121"/>
                  <a:pt x="10628" y="10192"/>
                </a:cubicBezTo>
                <a:cubicBezTo>
                  <a:pt x="10543" y="10241"/>
                  <a:pt x="10450" y="10264"/>
                  <a:pt x="10358" y="10264"/>
                </a:cubicBezTo>
                <a:cubicBezTo>
                  <a:pt x="10171" y="10264"/>
                  <a:pt x="9989" y="10167"/>
                  <a:pt x="9887" y="9993"/>
                </a:cubicBezTo>
                <a:cubicBezTo>
                  <a:pt x="9815" y="9869"/>
                  <a:pt x="9795" y="9720"/>
                  <a:pt x="9832" y="9581"/>
                </a:cubicBezTo>
                <a:lnTo>
                  <a:pt x="9834" y="9581"/>
                </a:lnTo>
                <a:cubicBezTo>
                  <a:pt x="9890" y="9369"/>
                  <a:pt x="10071" y="9212"/>
                  <a:pt x="10288" y="9183"/>
                </a:cubicBezTo>
                <a:cubicBezTo>
                  <a:pt x="10311" y="9180"/>
                  <a:pt x="10335" y="9178"/>
                  <a:pt x="10358" y="9178"/>
                </a:cubicBezTo>
                <a:close/>
                <a:moveTo>
                  <a:pt x="6105" y="6784"/>
                </a:moveTo>
                <a:lnTo>
                  <a:pt x="6198" y="6809"/>
                </a:lnTo>
                <a:lnTo>
                  <a:pt x="6657" y="7266"/>
                </a:lnTo>
                <a:lnTo>
                  <a:pt x="6657" y="9529"/>
                </a:lnTo>
                <a:lnTo>
                  <a:pt x="7329" y="10200"/>
                </a:lnTo>
                <a:cubicBezTo>
                  <a:pt x="7316" y="10210"/>
                  <a:pt x="7305" y="10217"/>
                  <a:pt x="7295" y="10227"/>
                </a:cubicBezTo>
                <a:cubicBezTo>
                  <a:pt x="7279" y="10243"/>
                  <a:pt x="7267" y="10258"/>
                  <a:pt x="7255" y="10276"/>
                </a:cubicBezTo>
                <a:lnTo>
                  <a:pt x="6575" y="9596"/>
                </a:lnTo>
                <a:lnTo>
                  <a:pt x="6575" y="7336"/>
                </a:lnTo>
                <a:lnTo>
                  <a:pt x="6134" y="6894"/>
                </a:lnTo>
                <a:lnTo>
                  <a:pt x="6105" y="6784"/>
                </a:lnTo>
                <a:close/>
                <a:moveTo>
                  <a:pt x="3151" y="9756"/>
                </a:moveTo>
                <a:cubicBezTo>
                  <a:pt x="3304" y="9756"/>
                  <a:pt x="3454" y="9835"/>
                  <a:pt x="3537" y="9976"/>
                </a:cubicBezTo>
                <a:cubicBezTo>
                  <a:pt x="3658" y="10189"/>
                  <a:pt x="3585" y="10460"/>
                  <a:pt x="3373" y="10583"/>
                </a:cubicBezTo>
                <a:cubicBezTo>
                  <a:pt x="3306" y="10622"/>
                  <a:pt x="3230" y="10642"/>
                  <a:pt x="3153" y="10642"/>
                </a:cubicBezTo>
                <a:cubicBezTo>
                  <a:pt x="3114" y="10642"/>
                  <a:pt x="3075" y="10637"/>
                  <a:pt x="3036" y="10626"/>
                </a:cubicBezTo>
                <a:cubicBezTo>
                  <a:pt x="2923" y="10595"/>
                  <a:pt x="2827" y="10522"/>
                  <a:pt x="2768" y="10420"/>
                </a:cubicBezTo>
                <a:cubicBezTo>
                  <a:pt x="2709" y="10319"/>
                  <a:pt x="2693" y="10197"/>
                  <a:pt x="2724" y="10085"/>
                </a:cubicBezTo>
                <a:cubicBezTo>
                  <a:pt x="2754" y="9970"/>
                  <a:pt x="2829" y="9874"/>
                  <a:pt x="2930" y="9815"/>
                </a:cubicBezTo>
                <a:cubicBezTo>
                  <a:pt x="3000" y="9775"/>
                  <a:pt x="3076" y="9756"/>
                  <a:pt x="3151" y="9756"/>
                </a:cubicBezTo>
                <a:close/>
                <a:moveTo>
                  <a:pt x="7697" y="10183"/>
                </a:moveTo>
                <a:cubicBezTo>
                  <a:pt x="7908" y="10183"/>
                  <a:pt x="8090" y="10332"/>
                  <a:pt x="8130" y="10539"/>
                </a:cubicBezTo>
                <a:cubicBezTo>
                  <a:pt x="8173" y="10746"/>
                  <a:pt x="8063" y="10955"/>
                  <a:pt x="7866" y="11037"/>
                </a:cubicBezTo>
                <a:cubicBezTo>
                  <a:pt x="7811" y="11060"/>
                  <a:pt x="7752" y="11072"/>
                  <a:pt x="7695" y="11072"/>
                </a:cubicBezTo>
                <a:cubicBezTo>
                  <a:pt x="7550" y="11072"/>
                  <a:pt x="7411" y="11001"/>
                  <a:pt x="7326" y="10875"/>
                </a:cubicBezTo>
                <a:cubicBezTo>
                  <a:pt x="7209" y="10698"/>
                  <a:pt x="7231" y="10464"/>
                  <a:pt x="7381" y="10313"/>
                </a:cubicBezTo>
                <a:cubicBezTo>
                  <a:pt x="7464" y="10230"/>
                  <a:pt x="7576" y="10183"/>
                  <a:pt x="7694" y="10183"/>
                </a:cubicBezTo>
                <a:cubicBezTo>
                  <a:pt x="7695" y="10183"/>
                  <a:pt x="7696" y="10183"/>
                  <a:pt x="7697" y="10183"/>
                </a:cubicBezTo>
                <a:close/>
                <a:moveTo>
                  <a:pt x="5884" y="6816"/>
                </a:moveTo>
                <a:lnTo>
                  <a:pt x="5978" y="6911"/>
                </a:lnTo>
                <a:lnTo>
                  <a:pt x="6239" y="7886"/>
                </a:lnTo>
                <a:lnTo>
                  <a:pt x="5497" y="9174"/>
                </a:lnTo>
                <a:lnTo>
                  <a:pt x="4810" y="10363"/>
                </a:lnTo>
                <a:lnTo>
                  <a:pt x="5120" y="11524"/>
                </a:lnTo>
                <a:cubicBezTo>
                  <a:pt x="5102" y="11525"/>
                  <a:pt x="5085" y="11528"/>
                  <a:pt x="5068" y="11532"/>
                </a:cubicBezTo>
                <a:cubicBezTo>
                  <a:pt x="5043" y="11539"/>
                  <a:pt x="5017" y="11548"/>
                  <a:pt x="4993" y="11559"/>
                </a:cubicBezTo>
                <a:lnTo>
                  <a:pt x="4679" y="10387"/>
                </a:lnTo>
                <a:lnTo>
                  <a:pt x="5335" y="9252"/>
                </a:lnTo>
                <a:lnTo>
                  <a:pt x="6108" y="7910"/>
                </a:lnTo>
                <a:lnTo>
                  <a:pt x="5848" y="6945"/>
                </a:lnTo>
                <a:lnTo>
                  <a:pt x="5884" y="6816"/>
                </a:lnTo>
                <a:close/>
                <a:moveTo>
                  <a:pt x="5254" y="11661"/>
                </a:moveTo>
                <a:cubicBezTo>
                  <a:pt x="5349" y="11661"/>
                  <a:pt x="5445" y="11686"/>
                  <a:pt x="5534" y="11737"/>
                </a:cubicBezTo>
                <a:cubicBezTo>
                  <a:pt x="5730" y="11850"/>
                  <a:pt x="5839" y="12070"/>
                  <a:pt x="5808" y="12296"/>
                </a:cubicBezTo>
                <a:cubicBezTo>
                  <a:pt x="5778" y="12520"/>
                  <a:pt x="5616" y="12705"/>
                  <a:pt x="5397" y="12763"/>
                </a:cubicBezTo>
                <a:cubicBezTo>
                  <a:pt x="5346" y="12776"/>
                  <a:pt x="5296" y="12783"/>
                  <a:pt x="5248" y="12783"/>
                </a:cubicBezTo>
                <a:cubicBezTo>
                  <a:pt x="4839" y="12783"/>
                  <a:pt x="4544" y="12328"/>
                  <a:pt x="4768" y="11942"/>
                </a:cubicBezTo>
                <a:cubicBezTo>
                  <a:pt x="4872" y="11762"/>
                  <a:pt x="5060" y="11661"/>
                  <a:pt x="5254" y="11661"/>
                </a:cubicBezTo>
                <a:close/>
                <a:moveTo>
                  <a:pt x="6333" y="0"/>
                </a:moveTo>
                <a:cubicBezTo>
                  <a:pt x="6267" y="0"/>
                  <a:pt x="6200" y="10"/>
                  <a:pt x="6134" y="29"/>
                </a:cubicBezTo>
                <a:cubicBezTo>
                  <a:pt x="5791" y="127"/>
                  <a:pt x="5570" y="460"/>
                  <a:pt x="5616" y="813"/>
                </a:cubicBezTo>
                <a:cubicBezTo>
                  <a:pt x="5659" y="1167"/>
                  <a:pt x="5954" y="1436"/>
                  <a:pt x="6311" y="1447"/>
                </a:cubicBezTo>
                <a:lnTo>
                  <a:pt x="6613" y="2573"/>
                </a:lnTo>
                <a:lnTo>
                  <a:pt x="5957" y="3709"/>
                </a:lnTo>
                <a:lnTo>
                  <a:pt x="5182" y="5050"/>
                </a:lnTo>
                <a:lnTo>
                  <a:pt x="5393" y="5831"/>
                </a:lnTo>
                <a:lnTo>
                  <a:pt x="5133" y="5573"/>
                </a:lnTo>
                <a:lnTo>
                  <a:pt x="5133" y="3312"/>
                </a:lnTo>
                <a:lnTo>
                  <a:pt x="4399" y="2577"/>
                </a:lnTo>
                <a:cubicBezTo>
                  <a:pt x="4437" y="2501"/>
                  <a:pt x="4458" y="2418"/>
                  <a:pt x="4458" y="2333"/>
                </a:cubicBezTo>
                <a:cubicBezTo>
                  <a:pt x="4460" y="2007"/>
                  <a:pt x="4193" y="1765"/>
                  <a:pt x="3893" y="1765"/>
                </a:cubicBezTo>
                <a:cubicBezTo>
                  <a:pt x="3822" y="1765"/>
                  <a:pt x="3749" y="1779"/>
                  <a:pt x="3677" y="1808"/>
                </a:cubicBezTo>
                <a:cubicBezTo>
                  <a:pt x="3304" y="1962"/>
                  <a:pt x="3208" y="2446"/>
                  <a:pt x="3493" y="2731"/>
                </a:cubicBezTo>
                <a:cubicBezTo>
                  <a:pt x="3601" y="2840"/>
                  <a:pt x="3746" y="2897"/>
                  <a:pt x="3892" y="2897"/>
                </a:cubicBezTo>
                <a:cubicBezTo>
                  <a:pt x="3982" y="2897"/>
                  <a:pt x="4073" y="2875"/>
                  <a:pt x="4157" y="2830"/>
                </a:cubicBezTo>
                <a:lnTo>
                  <a:pt x="4808" y="3482"/>
                </a:lnTo>
                <a:lnTo>
                  <a:pt x="4808" y="5742"/>
                </a:lnTo>
                <a:lnTo>
                  <a:pt x="5154" y="6087"/>
                </a:lnTo>
                <a:lnTo>
                  <a:pt x="4536" y="5922"/>
                </a:lnTo>
                <a:lnTo>
                  <a:pt x="3816" y="4673"/>
                </a:lnTo>
                <a:lnTo>
                  <a:pt x="3149" y="3517"/>
                </a:lnTo>
                <a:lnTo>
                  <a:pt x="1917" y="3188"/>
                </a:lnTo>
                <a:cubicBezTo>
                  <a:pt x="1894" y="2881"/>
                  <a:pt x="1670" y="2627"/>
                  <a:pt x="1368" y="2565"/>
                </a:cubicBezTo>
                <a:cubicBezTo>
                  <a:pt x="1321" y="2555"/>
                  <a:pt x="1275" y="2550"/>
                  <a:pt x="1228" y="2550"/>
                </a:cubicBezTo>
                <a:cubicBezTo>
                  <a:pt x="976" y="2550"/>
                  <a:pt x="739" y="2689"/>
                  <a:pt x="617" y="2919"/>
                </a:cubicBezTo>
                <a:cubicBezTo>
                  <a:pt x="475" y="3191"/>
                  <a:pt x="528" y="3526"/>
                  <a:pt x="751" y="3739"/>
                </a:cubicBezTo>
                <a:cubicBezTo>
                  <a:pt x="883" y="3865"/>
                  <a:pt x="1055" y="3930"/>
                  <a:pt x="1229" y="3930"/>
                </a:cubicBezTo>
                <a:cubicBezTo>
                  <a:pt x="1347" y="3930"/>
                  <a:pt x="1467" y="3900"/>
                  <a:pt x="1575" y="3837"/>
                </a:cubicBezTo>
                <a:cubicBezTo>
                  <a:pt x="1673" y="3781"/>
                  <a:pt x="1755" y="3700"/>
                  <a:pt x="1814" y="3603"/>
                </a:cubicBezTo>
                <a:lnTo>
                  <a:pt x="2908" y="3897"/>
                </a:lnTo>
                <a:lnTo>
                  <a:pt x="3543" y="4997"/>
                </a:lnTo>
                <a:lnTo>
                  <a:pt x="4295" y="6300"/>
                </a:lnTo>
                <a:lnTo>
                  <a:pt x="5043" y="6500"/>
                </a:lnTo>
                <a:lnTo>
                  <a:pt x="4677" y="6599"/>
                </a:lnTo>
                <a:lnTo>
                  <a:pt x="3661" y="6011"/>
                </a:lnTo>
                <a:lnTo>
                  <a:pt x="2720" y="5467"/>
                </a:lnTo>
                <a:lnTo>
                  <a:pt x="1717" y="5735"/>
                </a:lnTo>
                <a:cubicBezTo>
                  <a:pt x="1604" y="5569"/>
                  <a:pt x="1427" y="5487"/>
                  <a:pt x="1250" y="5487"/>
                </a:cubicBezTo>
                <a:cubicBezTo>
                  <a:pt x="1059" y="5487"/>
                  <a:pt x="869" y="5582"/>
                  <a:pt x="761" y="5769"/>
                </a:cubicBezTo>
                <a:cubicBezTo>
                  <a:pt x="605" y="6039"/>
                  <a:pt x="698" y="6385"/>
                  <a:pt x="969" y="6540"/>
                </a:cubicBezTo>
                <a:cubicBezTo>
                  <a:pt x="1058" y="6592"/>
                  <a:pt x="1155" y="6616"/>
                  <a:pt x="1251" y="6616"/>
                </a:cubicBezTo>
                <a:cubicBezTo>
                  <a:pt x="1446" y="6616"/>
                  <a:pt x="1636" y="6515"/>
                  <a:pt x="1741" y="6334"/>
                </a:cubicBezTo>
                <a:cubicBezTo>
                  <a:pt x="1786" y="6253"/>
                  <a:pt x="1810" y="6163"/>
                  <a:pt x="1813" y="6071"/>
                </a:cubicBezTo>
                <a:lnTo>
                  <a:pt x="2704" y="5833"/>
                </a:lnTo>
                <a:lnTo>
                  <a:pt x="3601" y="6351"/>
                </a:lnTo>
                <a:lnTo>
                  <a:pt x="4663" y="6963"/>
                </a:lnTo>
                <a:lnTo>
                  <a:pt x="5139" y="6836"/>
                </a:lnTo>
                <a:lnTo>
                  <a:pt x="4696" y="7279"/>
                </a:lnTo>
                <a:lnTo>
                  <a:pt x="1955" y="7279"/>
                </a:lnTo>
                <a:lnTo>
                  <a:pt x="1065" y="8170"/>
                </a:lnTo>
                <a:cubicBezTo>
                  <a:pt x="967" y="8122"/>
                  <a:pt x="866" y="8100"/>
                  <a:pt x="766" y="8100"/>
                </a:cubicBezTo>
                <a:cubicBezTo>
                  <a:pt x="460" y="8100"/>
                  <a:pt x="173" y="8308"/>
                  <a:pt x="99" y="8631"/>
                </a:cubicBezTo>
                <a:cubicBezTo>
                  <a:pt x="1" y="9059"/>
                  <a:pt x="325" y="9466"/>
                  <a:pt x="765" y="9466"/>
                </a:cubicBezTo>
                <a:cubicBezTo>
                  <a:pt x="765" y="9466"/>
                  <a:pt x="766" y="9466"/>
                  <a:pt x="767" y="9466"/>
                </a:cubicBezTo>
                <a:cubicBezTo>
                  <a:pt x="769" y="9466"/>
                  <a:pt x="771" y="9466"/>
                  <a:pt x="773" y="9466"/>
                </a:cubicBezTo>
                <a:cubicBezTo>
                  <a:pt x="1286" y="9466"/>
                  <a:pt x="1614" y="8916"/>
                  <a:pt x="1369" y="8463"/>
                </a:cubicBezTo>
                <a:lnTo>
                  <a:pt x="2160" y="7671"/>
                </a:lnTo>
                <a:lnTo>
                  <a:pt x="4900" y="7671"/>
                </a:lnTo>
                <a:lnTo>
                  <a:pt x="5438" y="7135"/>
                </a:lnTo>
                <a:lnTo>
                  <a:pt x="5438" y="7135"/>
                </a:lnTo>
                <a:lnTo>
                  <a:pt x="5339" y="7505"/>
                </a:lnTo>
                <a:lnTo>
                  <a:pt x="4320" y="8092"/>
                </a:lnTo>
                <a:lnTo>
                  <a:pt x="3380" y="8635"/>
                </a:lnTo>
                <a:lnTo>
                  <a:pt x="3111" y="9637"/>
                </a:lnTo>
                <a:cubicBezTo>
                  <a:pt x="2861" y="9657"/>
                  <a:pt x="2652" y="9839"/>
                  <a:pt x="2601" y="10085"/>
                </a:cubicBezTo>
                <a:cubicBezTo>
                  <a:pt x="2551" y="10330"/>
                  <a:pt x="2669" y="10581"/>
                  <a:pt x="2891" y="10698"/>
                </a:cubicBezTo>
                <a:cubicBezTo>
                  <a:pt x="2974" y="10742"/>
                  <a:pt x="3064" y="10763"/>
                  <a:pt x="3153" y="10763"/>
                </a:cubicBezTo>
                <a:cubicBezTo>
                  <a:pt x="3303" y="10763"/>
                  <a:pt x="3451" y="10703"/>
                  <a:pt x="3560" y="10590"/>
                </a:cubicBezTo>
                <a:cubicBezTo>
                  <a:pt x="3733" y="10408"/>
                  <a:pt x="3767" y="10134"/>
                  <a:pt x="3640" y="9917"/>
                </a:cubicBezTo>
                <a:cubicBezTo>
                  <a:pt x="3593" y="9838"/>
                  <a:pt x="3529" y="9770"/>
                  <a:pt x="3450" y="9722"/>
                </a:cubicBezTo>
                <a:lnTo>
                  <a:pt x="3688" y="8831"/>
                </a:lnTo>
                <a:lnTo>
                  <a:pt x="4585" y="8314"/>
                </a:lnTo>
                <a:lnTo>
                  <a:pt x="5647" y="7701"/>
                </a:lnTo>
                <a:lnTo>
                  <a:pt x="5769" y="7242"/>
                </a:lnTo>
                <a:lnTo>
                  <a:pt x="5943" y="7889"/>
                </a:lnTo>
                <a:lnTo>
                  <a:pt x="5201" y="9174"/>
                </a:lnTo>
                <a:lnTo>
                  <a:pt x="4514" y="10365"/>
                </a:lnTo>
                <a:lnTo>
                  <a:pt x="4854" y="11634"/>
                </a:lnTo>
                <a:cubicBezTo>
                  <a:pt x="4763" y="11692"/>
                  <a:pt x="4687" y="11771"/>
                  <a:pt x="4633" y="11864"/>
                </a:cubicBezTo>
                <a:cubicBezTo>
                  <a:pt x="4488" y="12114"/>
                  <a:pt x="4508" y="12427"/>
                  <a:pt x="4684" y="12657"/>
                </a:cubicBezTo>
                <a:cubicBezTo>
                  <a:pt x="4822" y="12836"/>
                  <a:pt x="5033" y="12937"/>
                  <a:pt x="5252" y="12937"/>
                </a:cubicBezTo>
                <a:cubicBezTo>
                  <a:pt x="5313" y="12937"/>
                  <a:pt x="5375" y="12929"/>
                  <a:pt x="5436" y="12912"/>
                </a:cubicBezTo>
                <a:cubicBezTo>
                  <a:pt x="5716" y="12838"/>
                  <a:pt x="5922" y="12602"/>
                  <a:pt x="5960" y="12316"/>
                </a:cubicBezTo>
                <a:cubicBezTo>
                  <a:pt x="5998" y="12028"/>
                  <a:pt x="5858" y="11747"/>
                  <a:pt x="5609" y="11603"/>
                </a:cubicBezTo>
                <a:cubicBezTo>
                  <a:pt x="5507" y="11545"/>
                  <a:pt x="5394" y="11514"/>
                  <a:pt x="5277" y="11511"/>
                </a:cubicBezTo>
                <a:lnTo>
                  <a:pt x="4975" y="10384"/>
                </a:lnTo>
                <a:lnTo>
                  <a:pt x="5630" y="9251"/>
                </a:lnTo>
                <a:lnTo>
                  <a:pt x="6404" y="7909"/>
                </a:lnTo>
                <a:lnTo>
                  <a:pt x="6196" y="7128"/>
                </a:lnTo>
                <a:lnTo>
                  <a:pt x="6454" y="7385"/>
                </a:lnTo>
                <a:lnTo>
                  <a:pt x="6454" y="9647"/>
                </a:lnTo>
                <a:lnTo>
                  <a:pt x="7188" y="10381"/>
                </a:lnTo>
                <a:cubicBezTo>
                  <a:pt x="7061" y="10635"/>
                  <a:pt x="7138" y="10944"/>
                  <a:pt x="7371" y="11108"/>
                </a:cubicBezTo>
                <a:cubicBezTo>
                  <a:pt x="7471" y="11178"/>
                  <a:pt x="7586" y="11213"/>
                  <a:pt x="7701" y="11213"/>
                </a:cubicBezTo>
                <a:cubicBezTo>
                  <a:pt x="7853" y="11213"/>
                  <a:pt x="8004" y="11153"/>
                  <a:pt x="8116" y="11037"/>
                </a:cubicBezTo>
                <a:cubicBezTo>
                  <a:pt x="8314" y="10834"/>
                  <a:pt x="8332" y="10516"/>
                  <a:pt x="8161" y="10291"/>
                </a:cubicBezTo>
                <a:cubicBezTo>
                  <a:pt x="8050" y="10142"/>
                  <a:pt x="7878" y="10062"/>
                  <a:pt x="7703" y="10062"/>
                </a:cubicBezTo>
                <a:cubicBezTo>
                  <a:pt x="7611" y="10062"/>
                  <a:pt x="7517" y="10084"/>
                  <a:pt x="7430" y="10131"/>
                </a:cubicBezTo>
                <a:lnTo>
                  <a:pt x="6777" y="9479"/>
                </a:lnTo>
                <a:lnTo>
                  <a:pt x="6777" y="7217"/>
                </a:lnTo>
                <a:lnTo>
                  <a:pt x="6433" y="6873"/>
                </a:lnTo>
                <a:lnTo>
                  <a:pt x="7051" y="7038"/>
                </a:lnTo>
                <a:lnTo>
                  <a:pt x="7772" y="8287"/>
                </a:lnTo>
                <a:lnTo>
                  <a:pt x="8438" y="9441"/>
                </a:lnTo>
                <a:lnTo>
                  <a:pt x="9670" y="9771"/>
                </a:lnTo>
                <a:cubicBezTo>
                  <a:pt x="9677" y="9876"/>
                  <a:pt x="9707" y="9977"/>
                  <a:pt x="9757" y="10068"/>
                </a:cubicBezTo>
                <a:cubicBezTo>
                  <a:pt x="9886" y="10290"/>
                  <a:pt x="10120" y="10415"/>
                  <a:pt x="10360" y="10415"/>
                </a:cubicBezTo>
                <a:cubicBezTo>
                  <a:pt x="10477" y="10415"/>
                  <a:pt x="10596" y="10385"/>
                  <a:pt x="10704" y="10323"/>
                </a:cubicBezTo>
                <a:cubicBezTo>
                  <a:pt x="11037" y="10131"/>
                  <a:pt x="11150" y="9706"/>
                  <a:pt x="10958" y="9375"/>
                </a:cubicBezTo>
                <a:cubicBezTo>
                  <a:pt x="10830" y="9153"/>
                  <a:pt x="10597" y="9029"/>
                  <a:pt x="10356" y="9029"/>
                </a:cubicBezTo>
                <a:cubicBezTo>
                  <a:pt x="10239" y="9029"/>
                  <a:pt x="10120" y="9058"/>
                  <a:pt x="10011" y="9121"/>
                </a:cubicBezTo>
                <a:cubicBezTo>
                  <a:pt x="9914" y="9179"/>
                  <a:pt x="9832" y="9259"/>
                  <a:pt x="9773" y="9356"/>
                </a:cubicBezTo>
                <a:lnTo>
                  <a:pt x="8679" y="9063"/>
                </a:lnTo>
                <a:lnTo>
                  <a:pt x="8044" y="7962"/>
                </a:lnTo>
                <a:lnTo>
                  <a:pt x="7292" y="6660"/>
                </a:lnTo>
                <a:lnTo>
                  <a:pt x="6544" y="6461"/>
                </a:lnTo>
                <a:lnTo>
                  <a:pt x="6907" y="6362"/>
                </a:lnTo>
                <a:lnTo>
                  <a:pt x="7926" y="6949"/>
                </a:lnTo>
                <a:lnTo>
                  <a:pt x="8866" y="7492"/>
                </a:lnTo>
                <a:lnTo>
                  <a:pt x="9869" y="7224"/>
                </a:lnTo>
                <a:cubicBezTo>
                  <a:pt x="9917" y="7295"/>
                  <a:pt x="9979" y="7354"/>
                  <a:pt x="10052" y="7399"/>
                </a:cubicBezTo>
                <a:cubicBezTo>
                  <a:pt x="10140" y="7450"/>
                  <a:pt x="10238" y="7475"/>
                  <a:pt x="10335" y="7475"/>
                </a:cubicBezTo>
                <a:cubicBezTo>
                  <a:pt x="10457" y="7475"/>
                  <a:pt x="10579" y="7436"/>
                  <a:pt x="10679" y="7358"/>
                </a:cubicBezTo>
                <a:cubicBezTo>
                  <a:pt x="10861" y="7218"/>
                  <a:pt x="10940" y="6983"/>
                  <a:pt x="10881" y="6763"/>
                </a:cubicBezTo>
                <a:cubicBezTo>
                  <a:pt x="10816" y="6512"/>
                  <a:pt x="10590" y="6340"/>
                  <a:pt x="10336" y="6340"/>
                </a:cubicBezTo>
                <a:cubicBezTo>
                  <a:pt x="10315" y="6340"/>
                  <a:pt x="10293" y="6341"/>
                  <a:pt x="10271" y="6344"/>
                </a:cubicBezTo>
                <a:cubicBezTo>
                  <a:pt x="9993" y="6376"/>
                  <a:pt x="9780" y="6609"/>
                  <a:pt x="9773" y="6890"/>
                </a:cubicBezTo>
                <a:lnTo>
                  <a:pt x="8882" y="7127"/>
                </a:lnTo>
                <a:lnTo>
                  <a:pt x="7985" y="6609"/>
                </a:lnTo>
                <a:lnTo>
                  <a:pt x="6924" y="5995"/>
                </a:lnTo>
                <a:lnTo>
                  <a:pt x="6448" y="6122"/>
                </a:lnTo>
                <a:lnTo>
                  <a:pt x="6448" y="6122"/>
                </a:lnTo>
                <a:lnTo>
                  <a:pt x="6891" y="5679"/>
                </a:lnTo>
                <a:lnTo>
                  <a:pt x="9632" y="5679"/>
                </a:lnTo>
                <a:lnTo>
                  <a:pt x="10522" y="4790"/>
                </a:lnTo>
                <a:cubicBezTo>
                  <a:pt x="10615" y="4835"/>
                  <a:pt x="10717" y="4860"/>
                  <a:pt x="10820" y="4862"/>
                </a:cubicBezTo>
                <a:cubicBezTo>
                  <a:pt x="11308" y="4862"/>
                  <a:pt x="11640" y="4367"/>
                  <a:pt x="11454" y="3915"/>
                </a:cubicBezTo>
                <a:cubicBezTo>
                  <a:pt x="11341" y="3642"/>
                  <a:pt x="11082" y="3491"/>
                  <a:pt x="10819" y="3491"/>
                </a:cubicBezTo>
                <a:cubicBezTo>
                  <a:pt x="10647" y="3491"/>
                  <a:pt x="10473" y="3555"/>
                  <a:pt x="10336" y="3692"/>
                </a:cubicBezTo>
                <a:cubicBezTo>
                  <a:pt x="10123" y="3904"/>
                  <a:pt x="10075" y="4231"/>
                  <a:pt x="10219" y="4495"/>
                </a:cubicBezTo>
                <a:lnTo>
                  <a:pt x="9427" y="5287"/>
                </a:lnTo>
                <a:lnTo>
                  <a:pt x="6687" y="5287"/>
                </a:lnTo>
                <a:lnTo>
                  <a:pt x="6149" y="5823"/>
                </a:lnTo>
                <a:lnTo>
                  <a:pt x="6248" y="5455"/>
                </a:lnTo>
                <a:lnTo>
                  <a:pt x="7265" y="4866"/>
                </a:lnTo>
                <a:lnTo>
                  <a:pt x="8207" y="4324"/>
                </a:lnTo>
                <a:lnTo>
                  <a:pt x="8476" y="3321"/>
                </a:lnTo>
                <a:cubicBezTo>
                  <a:pt x="8892" y="3293"/>
                  <a:pt x="9134" y="2837"/>
                  <a:pt x="8925" y="2477"/>
                </a:cubicBezTo>
                <a:cubicBezTo>
                  <a:pt x="8821" y="2295"/>
                  <a:pt x="8631" y="2194"/>
                  <a:pt x="8435" y="2194"/>
                </a:cubicBezTo>
                <a:cubicBezTo>
                  <a:pt x="8339" y="2194"/>
                  <a:pt x="8242" y="2218"/>
                  <a:pt x="8153" y="2270"/>
                </a:cubicBezTo>
                <a:cubicBezTo>
                  <a:pt x="7883" y="2425"/>
                  <a:pt x="7790" y="2772"/>
                  <a:pt x="7947" y="3041"/>
                </a:cubicBezTo>
                <a:cubicBezTo>
                  <a:pt x="7993" y="3122"/>
                  <a:pt x="8058" y="3188"/>
                  <a:pt x="8137" y="3236"/>
                </a:cubicBezTo>
                <a:lnTo>
                  <a:pt x="7899" y="4127"/>
                </a:lnTo>
                <a:lnTo>
                  <a:pt x="7001" y="4645"/>
                </a:lnTo>
                <a:lnTo>
                  <a:pt x="5939" y="5258"/>
                </a:lnTo>
                <a:lnTo>
                  <a:pt x="5817" y="5717"/>
                </a:lnTo>
                <a:lnTo>
                  <a:pt x="5644" y="5069"/>
                </a:lnTo>
                <a:lnTo>
                  <a:pt x="6386" y="3782"/>
                </a:lnTo>
                <a:lnTo>
                  <a:pt x="7075" y="2593"/>
                </a:lnTo>
                <a:lnTo>
                  <a:pt x="6735" y="1326"/>
                </a:lnTo>
                <a:cubicBezTo>
                  <a:pt x="7031" y="1127"/>
                  <a:pt x="7138" y="743"/>
                  <a:pt x="6989" y="420"/>
                </a:cubicBezTo>
                <a:cubicBezTo>
                  <a:pt x="6868" y="159"/>
                  <a:pt x="6608" y="0"/>
                  <a:pt x="633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6" name="Google Shape;1196;p47"/>
          <p:cNvGrpSpPr/>
          <p:nvPr/>
        </p:nvGrpSpPr>
        <p:grpSpPr>
          <a:xfrm>
            <a:off x="6278757" y="2126055"/>
            <a:ext cx="723096" cy="670904"/>
            <a:chOff x="3292525" y="1649150"/>
            <a:chExt cx="662965" cy="615057"/>
          </a:xfrm>
        </p:grpSpPr>
        <p:sp>
          <p:nvSpPr>
            <p:cNvPr id="1197" name="Google Shape;1197;p47"/>
            <p:cNvSpPr/>
            <p:nvPr/>
          </p:nvSpPr>
          <p:spPr>
            <a:xfrm>
              <a:off x="3352555" y="1649150"/>
              <a:ext cx="602935" cy="554464"/>
            </a:xfrm>
            <a:custGeom>
              <a:rect b="b" l="l" r="r" t="t"/>
              <a:pathLst>
                <a:path extrusionOk="0" h="10890" w="11842">
                  <a:moveTo>
                    <a:pt x="11706" y="1"/>
                  </a:moveTo>
                  <a:cubicBezTo>
                    <a:pt x="11682" y="1"/>
                    <a:pt x="11657" y="8"/>
                    <a:pt x="11637" y="23"/>
                  </a:cubicBezTo>
                  <a:lnTo>
                    <a:pt x="59" y="8458"/>
                  </a:lnTo>
                  <a:cubicBezTo>
                    <a:pt x="18" y="8486"/>
                    <a:pt x="0" y="8537"/>
                    <a:pt x="13" y="8585"/>
                  </a:cubicBezTo>
                  <a:lnTo>
                    <a:pt x="593" y="10800"/>
                  </a:lnTo>
                  <a:cubicBezTo>
                    <a:pt x="607" y="10853"/>
                    <a:pt x="654" y="10889"/>
                    <a:pt x="709" y="10889"/>
                  </a:cubicBezTo>
                  <a:lnTo>
                    <a:pt x="7983" y="10889"/>
                  </a:lnTo>
                  <a:cubicBezTo>
                    <a:pt x="7985" y="10889"/>
                    <a:pt x="7986" y="10889"/>
                    <a:pt x="7988" y="10889"/>
                  </a:cubicBezTo>
                  <a:cubicBezTo>
                    <a:pt x="8052" y="10889"/>
                    <a:pt x="8106" y="10835"/>
                    <a:pt x="8106" y="10771"/>
                  </a:cubicBezTo>
                  <a:cubicBezTo>
                    <a:pt x="8106" y="10705"/>
                    <a:pt x="8052" y="10651"/>
                    <a:pt x="7988" y="10651"/>
                  </a:cubicBezTo>
                  <a:cubicBezTo>
                    <a:pt x="7986" y="10651"/>
                    <a:pt x="7985" y="10651"/>
                    <a:pt x="7983" y="10651"/>
                  </a:cubicBezTo>
                  <a:lnTo>
                    <a:pt x="800" y="10651"/>
                  </a:lnTo>
                  <a:lnTo>
                    <a:pt x="264" y="8602"/>
                  </a:lnTo>
                  <a:lnTo>
                    <a:pt x="11778" y="215"/>
                  </a:lnTo>
                  <a:cubicBezTo>
                    <a:pt x="11830" y="176"/>
                    <a:pt x="11841" y="102"/>
                    <a:pt x="11802" y="49"/>
                  </a:cubicBezTo>
                  <a:cubicBezTo>
                    <a:pt x="11779" y="17"/>
                    <a:pt x="11743" y="1"/>
                    <a:pt x="117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7"/>
            <p:cNvSpPr/>
            <p:nvPr/>
          </p:nvSpPr>
          <p:spPr>
            <a:xfrm>
              <a:off x="3394000" y="1749709"/>
              <a:ext cx="478194" cy="431403"/>
            </a:xfrm>
            <a:custGeom>
              <a:rect b="b" l="l" r="r" t="t"/>
              <a:pathLst>
                <a:path extrusionOk="0" h="8473" w="9392">
                  <a:moveTo>
                    <a:pt x="9122" y="1"/>
                  </a:moveTo>
                  <a:cubicBezTo>
                    <a:pt x="9073" y="1"/>
                    <a:pt x="9024" y="16"/>
                    <a:pt x="8982" y="47"/>
                  </a:cubicBezTo>
                  <a:lnTo>
                    <a:pt x="113" y="6508"/>
                  </a:lnTo>
                  <a:cubicBezTo>
                    <a:pt x="36" y="6563"/>
                    <a:pt x="0" y="6661"/>
                    <a:pt x="22" y="6755"/>
                  </a:cubicBezTo>
                  <a:lnTo>
                    <a:pt x="393" y="8291"/>
                  </a:lnTo>
                  <a:cubicBezTo>
                    <a:pt x="418" y="8398"/>
                    <a:pt x="514" y="8473"/>
                    <a:pt x="623" y="8473"/>
                  </a:cubicBezTo>
                  <a:lnTo>
                    <a:pt x="6744" y="8473"/>
                  </a:lnTo>
                  <a:cubicBezTo>
                    <a:pt x="6876" y="8473"/>
                    <a:pt x="6981" y="8365"/>
                    <a:pt x="6981" y="8236"/>
                  </a:cubicBezTo>
                  <a:cubicBezTo>
                    <a:pt x="6981" y="8104"/>
                    <a:pt x="6876" y="7997"/>
                    <a:pt x="6744" y="7997"/>
                  </a:cubicBezTo>
                  <a:lnTo>
                    <a:pt x="812" y="7997"/>
                  </a:lnTo>
                  <a:lnTo>
                    <a:pt x="523" y="6798"/>
                  </a:lnTo>
                  <a:lnTo>
                    <a:pt x="9263" y="430"/>
                  </a:lnTo>
                  <a:cubicBezTo>
                    <a:pt x="9369" y="353"/>
                    <a:pt x="9392" y="205"/>
                    <a:pt x="9315" y="99"/>
                  </a:cubicBezTo>
                  <a:cubicBezTo>
                    <a:pt x="9269" y="35"/>
                    <a:pt x="9196" y="1"/>
                    <a:pt x="9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7"/>
            <p:cNvSpPr/>
            <p:nvPr/>
          </p:nvSpPr>
          <p:spPr>
            <a:xfrm>
              <a:off x="3292525" y="1900878"/>
              <a:ext cx="500698" cy="363329"/>
            </a:xfrm>
            <a:custGeom>
              <a:rect b="b" l="l" r="r" t="t"/>
              <a:pathLst>
                <a:path extrusionOk="0" h="7136" w="9834">
                  <a:moveTo>
                    <a:pt x="4449" y="1"/>
                  </a:moveTo>
                  <a:cubicBezTo>
                    <a:pt x="4400" y="1"/>
                    <a:pt x="4350" y="16"/>
                    <a:pt x="4308" y="47"/>
                  </a:cubicBezTo>
                  <a:lnTo>
                    <a:pt x="3667" y="518"/>
                  </a:lnTo>
                  <a:cubicBezTo>
                    <a:pt x="3573" y="448"/>
                    <a:pt x="3469" y="416"/>
                    <a:pt x="3367" y="416"/>
                  </a:cubicBezTo>
                  <a:cubicBezTo>
                    <a:pt x="3104" y="416"/>
                    <a:pt x="2859" y="625"/>
                    <a:pt x="2860" y="924"/>
                  </a:cubicBezTo>
                  <a:cubicBezTo>
                    <a:pt x="2861" y="981"/>
                    <a:pt x="2871" y="1036"/>
                    <a:pt x="2889" y="1090"/>
                  </a:cubicBezTo>
                  <a:lnTo>
                    <a:pt x="1590" y="2045"/>
                  </a:lnTo>
                  <a:cubicBezTo>
                    <a:pt x="1500" y="1984"/>
                    <a:pt x="1403" y="1956"/>
                    <a:pt x="1307" y="1956"/>
                  </a:cubicBezTo>
                  <a:cubicBezTo>
                    <a:pt x="1044" y="1956"/>
                    <a:pt x="800" y="2166"/>
                    <a:pt x="800" y="2464"/>
                  </a:cubicBezTo>
                  <a:cubicBezTo>
                    <a:pt x="801" y="2513"/>
                    <a:pt x="808" y="2561"/>
                    <a:pt x="824" y="2608"/>
                  </a:cubicBezTo>
                  <a:lnTo>
                    <a:pt x="118" y="3127"/>
                  </a:lnTo>
                  <a:cubicBezTo>
                    <a:pt x="36" y="3186"/>
                    <a:pt x="1" y="3292"/>
                    <a:pt x="30" y="3390"/>
                  </a:cubicBezTo>
                  <a:lnTo>
                    <a:pt x="1066" y="6700"/>
                  </a:lnTo>
                  <a:cubicBezTo>
                    <a:pt x="1097" y="6799"/>
                    <a:pt x="1189" y="6867"/>
                    <a:pt x="1293" y="6867"/>
                  </a:cubicBezTo>
                  <a:lnTo>
                    <a:pt x="1293" y="6865"/>
                  </a:lnTo>
                  <a:lnTo>
                    <a:pt x="3683" y="6865"/>
                  </a:lnTo>
                  <a:cubicBezTo>
                    <a:pt x="3776" y="7045"/>
                    <a:pt x="3952" y="7135"/>
                    <a:pt x="4128" y="7135"/>
                  </a:cubicBezTo>
                  <a:cubicBezTo>
                    <a:pt x="4303" y="7135"/>
                    <a:pt x="4479" y="7045"/>
                    <a:pt x="4573" y="6865"/>
                  </a:cubicBezTo>
                  <a:lnTo>
                    <a:pt x="7881" y="6865"/>
                  </a:lnTo>
                  <a:cubicBezTo>
                    <a:pt x="7975" y="7045"/>
                    <a:pt x="8150" y="7135"/>
                    <a:pt x="8326" y="7135"/>
                  </a:cubicBezTo>
                  <a:cubicBezTo>
                    <a:pt x="8502" y="7135"/>
                    <a:pt x="8677" y="7045"/>
                    <a:pt x="8771" y="6865"/>
                  </a:cubicBezTo>
                  <a:lnTo>
                    <a:pt x="9597" y="6865"/>
                  </a:lnTo>
                  <a:cubicBezTo>
                    <a:pt x="9728" y="6865"/>
                    <a:pt x="9834" y="6760"/>
                    <a:pt x="9834" y="6628"/>
                  </a:cubicBezTo>
                  <a:cubicBezTo>
                    <a:pt x="9834" y="6497"/>
                    <a:pt x="9728" y="6391"/>
                    <a:pt x="9597" y="6391"/>
                  </a:cubicBezTo>
                  <a:lnTo>
                    <a:pt x="8771" y="6391"/>
                  </a:lnTo>
                  <a:cubicBezTo>
                    <a:pt x="8677" y="6211"/>
                    <a:pt x="8502" y="6120"/>
                    <a:pt x="8326" y="6120"/>
                  </a:cubicBezTo>
                  <a:cubicBezTo>
                    <a:pt x="8150" y="6120"/>
                    <a:pt x="7975" y="6211"/>
                    <a:pt x="7881" y="6391"/>
                  </a:cubicBezTo>
                  <a:lnTo>
                    <a:pt x="4573" y="6391"/>
                  </a:lnTo>
                  <a:cubicBezTo>
                    <a:pt x="4479" y="6211"/>
                    <a:pt x="4303" y="6120"/>
                    <a:pt x="4127" y="6120"/>
                  </a:cubicBezTo>
                  <a:cubicBezTo>
                    <a:pt x="3951" y="6120"/>
                    <a:pt x="3775" y="6211"/>
                    <a:pt x="3681" y="6391"/>
                  </a:cubicBezTo>
                  <a:lnTo>
                    <a:pt x="1468" y="6391"/>
                  </a:lnTo>
                  <a:lnTo>
                    <a:pt x="536" y="3409"/>
                  </a:lnTo>
                  <a:lnTo>
                    <a:pt x="1164" y="2948"/>
                  </a:lnTo>
                  <a:cubicBezTo>
                    <a:pt x="1210" y="2962"/>
                    <a:pt x="1258" y="2971"/>
                    <a:pt x="1308" y="2971"/>
                  </a:cubicBezTo>
                  <a:cubicBezTo>
                    <a:pt x="1584" y="2971"/>
                    <a:pt x="1811" y="2748"/>
                    <a:pt x="1813" y="2470"/>
                  </a:cubicBezTo>
                  <a:lnTo>
                    <a:pt x="3248" y="1415"/>
                  </a:lnTo>
                  <a:cubicBezTo>
                    <a:pt x="3289" y="1426"/>
                    <a:pt x="3331" y="1431"/>
                    <a:pt x="3371" y="1431"/>
                  </a:cubicBezTo>
                  <a:cubicBezTo>
                    <a:pt x="3629" y="1431"/>
                    <a:pt x="3856" y="1229"/>
                    <a:pt x="3870" y="957"/>
                  </a:cubicBezTo>
                  <a:lnTo>
                    <a:pt x="4589" y="429"/>
                  </a:lnTo>
                  <a:cubicBezTo>
                    <a:pt x="4694" y="351"/>
                    <a:pt x="4718" y="203"/>
                    <a:pt x="4641" y="97"/>
                  </a:cubicBezTo>
                  <a:cubicBezTo>
                    <a:pt x="4594" y="34"/>
                    <a:pt x="4522" y="1"/>
                    <a:pt x="44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7"/>
            <p:cNvSpPr/>
            <p:nvPr/>
          </p:nvSpPr>
          <p:spPr>
            <a:xfrm>
              <a:off x="3595729" y="1956834"/>
              <a:ext cx="69906" cy="52290"/>
            </a:xfrm>
            <a:custGeom>
              <a:rect b="b" l="l" r="r" t="t"/>
              <a:pathLst>
                <a:path extrusionOk="0" h="1027" w="1373">
                  <a:moveTo>
                    <a:pt x="1102" y="0"/>
                  </a:moveTo>
                  <a:cubicBezTo>
                    <a:pt x="1055" y="0"/>
                    <a:pt x="1007" y="14"/>
                    <a:pt x="965" y="44"/>
                  </a:cubicBezTo>
                  <a:lnTo>
                    <a:pt x="966" y="44"/>
                  </a:lnTo>
                  <a:lnTo>
                    <a:pt x="190" y="594"/>
                  </a:lnTo>
                  <a:cubicBezTo>
                    <a:pt x="1" y="729"/>
                    <a:pt x="95" y="1025"/>
                    <a:pt x="327" y="1026"/>
                  </a:cubicBezTo>
                  <a:cubicBezTo>
                    <a:pt x="376" y="1025"/>
                    <a:pt x="424" y="1011"/>
                    <a:pt x="465" y="981"/>
                  </a:cubicBezTo>
                  <a:lnTo>
                    <a:pt x="1240" y="432"/>
                  </a:lnTo>
                  <a:cubicBezTo>
                    <a:pt x="1347" y="356"/>
                    <a:pt x="1373" y="208"/>
                    <a:pt x="1296" y="101"/>
                  </a:cubicBezTo>
                  <a:cubicBezTo>
                    <a:pt x="1250" y="35"/>
                    <a:pt x="1177" y="0"/>
                    <a:pt x="1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7"/>
            <p:cNvSpPr/>
            <p:nvPr/>
          </p:nvSpPr>
          <p:spPr>
            <a:xfrm>
              <a:off x="3519661" y="2012842"/>
              <a:ext cx="67106" cy="52341"/>
            </a:xfrm>
            <a:custGeom>
              <a:rect b="b" l="l" r="r" t="t"/>
              <a:pathLst>
                <a:path extrusionOk="0" h="1028" w="1318">
                  <a:moveTo>
                    <a:pt x="1047" y="1"/>
                  </a:moveTo>
                  <a:cubicBezTo>
                    <a:pt x="999" y="1"/>
                    <a:pt x="951" y="15"/>
                    <a:pt x="909" y="45"/>
                  </a:cubicBezTo>
                  <a:lnTo>
                    <a:pt x="133" y="595"/>
                  </a:lnTo>
                  <a:cubicBezTo>
                    <a:pt x="26" y="671"/>
                    <a:pt x="0" y="820"/>
                    <a:pt x="77" y="927"/>
                  </a:cubicBezTo>
                  <a:cubicBezTo>
                    <a:pt x="123" y="992"/>
                    <a:pt x="197" y="1027"/>
                    <a:pt x="271" y="1027"/>
                  </a:cubicBezTo>
                  <a:cubicBezTo>
                    <a:pt x="319" y="1027"/>
                    <a:pt x="367" y="1013"/>
                    <a:pt x="408" y="983"/>
                  </a:cubicBezTo>
                  <a:lnTo>
                    <a:pt x="1184" y="433"/>
                  </a:lnTo>
                  <a:cubicBezTo>
                    <a:pt x="1292" y="357"/>
                    <a:pt x="1317" y="209"/>
                    <a:pt x="1241" y="101"/>
                  </a:cubicBezTo>
                  <a:cubicBezTo>
                    <a:pt x="1194" y="36"/>
                    <a:pt x="1121" y="1"/>
                    <a:pt x="1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7"/>
            <p:cNvSpPr/>
            <p:nvPr/>
          </p:nvSpPr>
          <p:spPr>
            <a:xfrm>
              <a:off x="3437839" y="2068900"/>
              <a:ext cx="69957" cy="52239"/>
            </a:xfrm>
            <a:custGeom>
              <a:rect b="b" l="l" r="r" t="t"/>
              <a:pathLst>
                <a:path extrusionOk="0" h="1026" w="1374">
                  <a:moveTo>
                    <a:pt x="1100" y="0"/>
                  </a:moveTo>
                  <a:cubicBezTo>
                    <a:pt x="1053" y="0"/>
                    <a:pt x="1006" y="14"/>
                    <a:pt x="964" y="43"/>
                  </a:cubicBezTo>
                  <a:lnTo>
                    <a:pt x="189" y="593"/>
                  </a:lnTo>
                  <a:cubicBezTo>
                    <a:pt x="0" y="728"/>
                    <a:pt x="96" y="1025"/>
                    <a:pt x="328" y="1025"/>
                  </a:cubicBezTo>
                  <a:cubicBezTo>
                    <a:pt x="377" y="1025"/>
                    <a:pt x="425" y="1010"/>
                    <a:pt x="464" y="982"/>
                  </a:cubicBezTo>
                  <a:lnTo>
                    <a:pt x="1239" y="431"/>
                  </a:lnTo>
                  <a:cubicBezTo>
                    <a:pt x="1348" y="356"/>
                    <a:pt x="1373" y="207"/>
                    <a:pt x="1296" y="101"/>
                  </a:cubicBezTo>
                  <a:cubicBezTo>
                    <a:pt x="1249" y="35"/>
                    <a:pt x="1175" y="0"/>
                    <a:pt x="1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7"/>
            <p:cNvSpPr/>
            <p:nvPr/>
          </p:nvSpPr>
          <p:spPr>
            <a:xfrm>
              <a:off x="3674699" y="1900776"/>
              <a:ext cx="69906" cy="52290"/>
            </a:xfrm>
            <a:custGeom>
              <a:rect b="b" l="l" r="r" t="t"/>
              <a:pathLst>
                <a:path extrusionOk="0" h="1027" w="1373">
                  <a:moveTo>
                    <a:pt x="1102" y="0"/>
                  </a:moveTo>
                  <a:cubicBezTo>
                    <a:pt x="1054" y="0"/>
                    <a:pt x="1006" y="15"/>
                    <a:pt x="965" y="44"/>
                  </a:cubicBezTo>
                  <a:lnTo>
                    <a:pt x="190" y="595"/>
                  </a:lnTo>
                  <a:cubicBezTo>
                    <a:pt x="1" y="729"/>
                    <a:pt x="95" y="1027"/>
                    <a:pt x="327" y="1027"/>
                  </a:cubicBezTo>
                  <a:cubicBezTo>
                    <a:pt x="376" y="1027"/>
                    <a:pt x="424" y="1011"/>
                    <a:pt x="465" y="983"/>
                  </a:cubicBezTo>
                  <a:lnTo>
                    <a:pt x="1240" y="433"/>
                  </a:lnTo>
                  <a:cubicBezTo>
                    <a:pt x="1347" y="356"/>
                    <a:pt x="1372" y="208"/>
                    <a:pt x="1296" y="101"/>
                  </a:cubicBezTo>
                  <a:cubicBezTo>
                    <a:pt x="1250" y="35"/>
                    <a:pt x="1176" y="0"/>
                    <a:pt x="1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7"/>
            <p:cNvSpPr/>
            <p:nvPr/>
          </p:nvSpPr>
          <p:spPr>
            <a:xfrm>
              <a:off x="3916397" y="2232289"/>
              <a:ext cx="19806" cy="12118"/>
            </a:xfrm>
            <a:custGeom>
              <a:rect b="b" l="l" r="r" t="t"/>
              <a:pathLst>
                <a:path extrusionOk="0" h="238" w="389">
                  <a:moveTo>
                    <a:pt x="121" y="1"/>
                  </a:moveTo>
                  <a:cubicBezTo>
                    <a:pt x="55" y="1"/>
                    <a:pt x="1" y="53"/>
                    <a:pt x="1" y="119"/>
                  </a:cubicBezTo>
                  <a:cubicBezTo>
                    <a:pt x="1" y="184"/>
                    <a:pt x="55" y="238"/>
                    <a:pt x="121" y="238"/>
                  </a:cubicBezTo>
                  <a:lnTo>
                    <a:pt x="270" y="238"/>
                  </a:lnTo>
                  <a:cubicBezTo>
                    <a:pt x="335" y="238"/>
                    <a:pt x="389" y="184"/>
                    <a:pt x="389" y="119"/>
                  </a:cubicBezTo>
                  <a:cubicBezTo>
                    <a:pt x="389" y="53"/>
                    <a:pt x="335"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7"/>
            <p:cNvSpPr/>
            <p:nvPr/>
          </p:nvSpPr>
          <p:spPr>
            <a:xfrm>
              <a:off x="3819657" y="2232289"/>
              <a:ext cx="60538" cy="12118"/>
            </a:xfrm>
            <a:custGeom>
              <a:rect b="b" l="l" r="r" t="t"/>
              <a:pathLst>
                <a:path extrusionOk="0" h="238" w="1189">
                  <a:moveTo>
                    <a:pt x="119" y="1"/>
                  </a:moveTo>
                  <a:cubicBezTo>
                    <a:pt x="52" y="1"/>
                    <a:pt x="0" y="53"/>
                    <a:pt x="0" y="119"/>
                  </a:cubicBezTo>
                  <a:cubicBezTo>
                    <a:pt x="0" y="184"/>
                    <a:pt x="52" y="238"/>
                    <a:pt x="119" y="238"/>
                  </a:cubicBezTo>
                  <a:lnTo>
                    <a:pt x="1068" y="238"/>
                  </a:lnTo>
                  <a:cubicBezTo>
                    <a:pt x="1135" y="238"/>
                    <a:pt x="1188" y="184"/>
                    <a:pt x="1188" y="119"/>
                  </a:cubicBezTo>
                  <a:cubicBezTo>
                    <a:pt x="1188" y="53"/>
                    <a:pt x="1135" y="1"/>
                    <a:pt x="1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48"/>
          <p:cNvSpPr txBox="1"/>
          <p:nvPr>
            <p:ph type="title"/>
          </p:nvPr>
        </p:nvSpPr>
        <p:spPr>
          <a:xfrm>
            <a:off x="713250" y="212825"/>
            <a:ext cx="77175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Bibliografía</a:t>
            </a:r>
            <a:endParaRPr/>
          </a:p>
        </p:txBody>
      </p:sp>
      <p:sp>
        <p:nvSpPr>
          <p:cNvPr id="1211" name="Google Shape;1211;p48"/>
          <p:cNvSpPr txBox="1"/>
          <p:nvPr/>
        </p:nvSpPr>
        <p:spPr>
          <a:xfrm flipH="1">
            <a:off x="3938725" y="1248300"/>
            <a:ext cx="2625000" cy="390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u="sng">
                <a:solidFill>
                  <a:schemeClr val="hlink"/>
                </a:solidFill>
                <a:latin typeface="Source Sans Pro"/>
                <a:ea typeface="Source Sans Pro"/>
                <a:cs typeface="Source Sans Pro"/>
                <a:sym typeface="Source Sans Pro"/>
                <a:hlinkClick r:id="rId3"/>
              </a:rPr>
              <a:t>VGA Monitor example</a:t>
            </a:r>
            <a:endParaRPr sz="1200">
              <a:solidFill>
                <a:schemeClr val="dk2"/>
              </a:solidFill>
              <a:latin typeface="Source Sans Pro"/>
              <a:ea typeface="Source Sans Pro"/>
              <a:cs typeface="Source Sans Pro"/>
              <a:sym typeface="Source Sans Pro"/>
            </a:endParaRPr>
          </a:p>
        </p:txBody>
      </p:sp>
      <p:sp>
        <p:nvSpPr>
          <p:cNvPr id="1212" name="Google Shape;1212;p48"/>
          <p:cNvSpPr txBox="1"/>
          <p:nvPr/>
        </p:nvSpPr>
        <p:spPr>
          <a:xfrm flipH="1">
            <a:off x="3938189" y="2002531"/>
            <a:ext cx="2625000" cy="390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u="sng">
                <a:solidFill>
                  <a:schemeClr val="hlink"/>
                </a:solidFill>
                <a:latin typeface="Source Sans Pro"/>
                <a:ea typeface="Source Sans Pro"/>
                <a:cs typeface="Source Sans Pro"/>
                <a:sym typeface="Source Sans Pro"/>
                <a:hlinkClick r:id="rId4"/>
              </a:rPr>
              <a:t>VGA Monitor Reference</a:t>
            </a:r>
            <a:endParaRPr sz="1200">
              <a:solidFill>
                <a:schemeClr val="dk2"/>
              </a:solidFill>
              <a:latin typeface="Source Sans Pro"/>
              <a:ea typeface="Source Sans Pro"/>
              <a:cs typeface="Source Sans Pro"/>
              <a:sym typeface="Source Sans Pro"/>
            </a:endParaRPr>
          </a:p>
        </p:txBody>
      </p:sp>
      <p:sp>
        <p:nvSpPr>
          <p:cNvPr id="1213" name="Google Shape;1213;p48"/>
          <p:cNvSpPr txBox="1"/>
          <p:nvPr/>
        </p:nvSpPr>
        <p:spPr>
          <a:xfrm flipH="1">
            <a:off x="3937119" y="2379647"/>
            <a:ext cx="2625000" cy="390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Source Sans Pro"/>
                <a:ea typeface="Source Sans Pro"/>
                <a:cs typeface="Source Sans Pro"/>
                <a:sym typeface="Source Sans Pro"/>
              </a:rPr>
              <a:t>It’s a gas giant in the Solar System</a:t>
            </a:r>
            <a:endParaRPr sz="1200">
              <a:solidFill>
                <a:schemeClr val="dk2"/>
              </a:solidFill>
              <a:latin typeface="Source Sans Pro"/>
              <a:ea typeface="Source Sans Pro"/>
              <a:cs typeface="Source Sans Pro"/>
              <a:sym typeface="Source Sans Pro"/>
            </a:endParaRPr>
          </a:p>
        </p:txBody>
      </p:sp>
      <p:sp>
        <p:nvSpPr>
          <p:cNvPr id="1214" name="Google Shape;1214;p48"/>
          <p:cNvSpPr txBox="1"/>
          <p:nvPr/>
        </p:nvSpPr>
        <p:spPr>
          <a:xfrm flipH="1">
            <a:off x="3937654" y="1625416"/>
            <a:ext cx="2625000" cy="390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u="sng">
                <a:solidFill>
                  <a:schemeClr val="hlink"/>
                </a:solidFill>
                <a:latin typeface="Source Sans Pro"/>
                <a:ea typeface="Source Sans Pro"/>
                <a:cs typeface="Source Sans Pro"/>
                <a:sym typeface="Source Sans Pro"/>
                <a:hlinkClick r:id="rId5"/>
              </a:rPr>
              <a:t>PS2 Keyboard Reference</a:t>
            </a:r>
            <a:endParaRPr sz="1200">
              <a:solidFill>
                <a:schemeClr val="dk2"/>
              </a:solidFill>
              <a:latin typeface="Source Sans Pro"/>
              <a:ea typeface="Source Sans Pro"/>
              <a:cs typeface="Source Sans Pro"/>
              <a:sym typeface="Source Sans Pro"/>
            </a:endParaRPr>
          </a:p>
        </p:txBody>
      </p:sp>
      <p:sp>
        <p:nvSpPr>
          <p:cNvPr id="1215" name="Google Shape;1215;p48"/>
          <p:cNvSpPr txBox="1"/>
          <p:nvPr/>
        </p:nvSpPr>
        <p:spPr>
          <a:xfrm flipH="1">
            <a:off x="3936583" y="3133878"/>
            <a:ext cx="2625000" cy="390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Source Sans Pro"/>
                <a:ea typeface="Source Sans Pro"/>
                <a:cs typeface="Source Sans Pro"/>
                <a:sym typeface="Source Sans Pro"/>
              </a:rPr>
              <a:t>It’s now considered a dwarf planet</a:t>
            </a:r>
            <a:endParaRPr sz="1200">
              <a:solidFill>
                <a:schemeClr val="dk2"/>
              </a:solidFill>
              <a:latin typeface="Source Sans Pro"/>
              <a:ea typeface="Source Sans Pro"/>
              <a:cs typeface="Source Sans Pro"/>
              <a:sym typeface="Source Sans Pro"/>
            </a:endParaRPr>
          </a:p>
        </p:txBody>
      </p:sp>
      <p:sp>
        <p:nvSpPr>
          <p:cNvPr id="1216" name="Google Shape;1216;p48"/>
          <p:cNvSpPr txBox="1"/>
          <p:nvPr/>
        </p:nvSpPr>
        <p:spPr>
          <a:xfrm flipH="1">
            <a:off x="3936048" y="2756763"/>
            <a:ext cx="2625000" cy="390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Source Sans Pro"/>
                <a:ea typeface="Source Sans Pro"/>
                <a:cs typeface="Source Sans Pro"/>
                <a:sym typeface="Source Sans Pro"/>
              </a:rPr>
              <a:t>Mars is full of iron oxide dust</a:t>
            </a:r>
            <a:endParaRPr sz="1200">
              <a:solidFill>
                <a:schemeClr val="dk2"/>
              </a:solidFill>
              <a:latin typeface="Source Sans Pro"/>
              <a:ea typeface="Source Sans Pro"/>
              <a:cs typeface="Source Sans Pro"/>
              <a:sym typeface="Source Sans Pro"/>
            </a:endParaRPr>
          </a:p>
        </p:txBody>
      </p:sp>
      <p:sp>
        <p:nvSpPr>
          <p:cNvPr id="1217" name="Google Shape;1217;p48"/>
          <p:cNvSpPr txBox="1"/>
          <p:nvPr/>
        </p:nvSpPr>
        <p:spPr>
          <a:xfrm flipH="1">
            <a:off x="3935512" y="3510994"/>
            <a:ext cx="2625000" cy="390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Source Sans Pro"/>
                <a:ea typeface="Source Sans Pro"/>
                <a:cs typeface="Source Sans Pro"/>
                <a:sym typeface="Source Sans Pro"/>
              </a:rPr>
              <a:t>It’</a:t>
            </a:r>
            <a:r>
              <a:rPr lang="en" sz="1200">
                <a:solidFill>
                  <a:schemeClr val="dk2"/>
                </a:solidFill>
                <a:latin typeface="Source Sans Pro"/>
                <a:ea typeface="Source Sans Pro"/>
                <a:cs typeface="Source Sans Pro"/>
                <a:sym typeface="Source Sans Pro"/>
              </a:rPr>
              <a:t>s the planet where we all live on</a:t>
            </a:r>
            <a:endParaRPr sz="1200">
              <a:solidFill>
                <a:schemeClr val="dk2"/>
              </a:solidFill>
              <a:latin typeface="Source Sans Pro"/>
              <a:ea typeface="Source Sans Pro"/>
              <a:cs typeface="Source Sans Pro"/>
              <a:sym typeface="Source Sans Pro"/>
            </a:endParaRPr>
          </a:p>
        </p:txBody>
      </p:sp>
      <p:sp>
        <p:nvSpPr>
          <p:cNvPr id="1218" name="Google Shape;1218;p48"/>
          <p:cNvSpPr txBox="1"/>
          <p:nvPr/>
        </p:nvSpPr>
        <p:spPr>
          <a:xfrm flipH="1">
            <a:off x="3934977" y="3888109"/>
            <a:ext cx="2625000" cy="390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Source Sans Pro"/>
                <a:ea typeface="Source Sans Pro"/>
                <a:cs typeface="Source Sans Pro"/>
                <a:sym typeface="Source Sans Pro"/>
              </a:rPr>
              <a:t>Venus has a poisonous atmosphere</a:t>
            </a:r>
            <a:endParaRPr sz="1200">
              <a:solidFill>
                <a:schemeClr val="dk2"/>
              </a:solidFill>
              <a:latin typeface="Source Sans Pro"/>
              <a:ea typeface="Source Sans Pro"/>
              <a:cs typeface="Source Sans Pro"/>
              <a:sym typeface="Source Sans Pro"/>
            </a:endParaRPr>
          </a:p>
        </p:txBody>
      </p:sp>
      <p:sp>
        <p:nvSpPr>
          <p:cNvPr id="1219" name="Google Shape;1219;p48"/>
          <p:cNvSpPr txBox="1"/>
          <p:nvPr/>
        </p:nvSpPr>
        <p:spPr>
          <a:xfrm flipH="1">
            <a:off x="7278825" y="1248288"/>
            <a:ext cx="1152000" cy="3885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600">
                <a:solidFill>
                  <a:schemeClr val="dk1"/>
                </a:solidFill>
                <a:latin typeface="Montserrat"/>
                <a:ea typeface="Montserrat"/>
                <a:cs typeface="Montserrat"/>
                <a:sym typeface="Montserrat"/>
              </a:rPr>
              <a:t>(1)</a:t>
            </a:r>
            <a:endParaRPr b="1" sz="1600">
              <a:solidFill>
                <a:schemeClr val="dk1"/>
              </a:solidFill>
              <a:latin typeface="Montserrat"/>
              <a:ea typeface="Montserrat"/>
              <a:cs typeface="Montserrat"/>
              <a:sym typeface="Montserrat"/>
            </a:endParaRPr>
          </a:p>
        </p:txBody>
      </p:sp>
      <p:sp>
        <p:nvSpPr>
          <p:cNvPr id="1220" name="Google Shape;1220;p48"/>
          <p:cNvSpPr txBox="1"/>
          <p:nvPr/>
        </p:nvSpPr>
        <p:spPr>
          <a:xfrm flipH="1">
            <a:off x="7278590" y="2002669"/>
            <a:ext cx="1152000" cy="3885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600">
                <a:solidFill>
                  <a:schemeClr val="dk1"/>
                </a:solidFill>
                <a:latin typeface="Montserrat"/>
                <a:ea typeface="Montserrat"/>
                <a:cs typeface="Montserrat"/>
                <a:sym typeface="Montserrat"/>
              </a:rPr>
              <a:t>(3)</a:t>
            </a:r>
            <a:endParaRPr b="1" sz="1600">
              <a:solidFill>
                <a:schemeClr val="dk1"/>
              </a:solidFill>
              <a:latin typeface="Montserrat"/>
              <a:ea typeface="Montserrat"/>
              <a:cs typeface="Montserrat"/>
              <a:sym typeface="Montserrat"/>
            </a:endParaRPr>
          </a:p>
        </p:txBody>
      </p:sp>
      <p:sp>
        <p:nvSpPr>
          <p:cNvPr id="1221" name="Google Shape;1221;p48"/>
          <p:cNvSpPr txBox="1"/>
          <p:nvPr/>
        </p:nvSpPr>
        <p:spPr>
          <a:xfrm flipH="1">
            <a:off x="7278120" y="2379859"/>
            <a:ext cx="1152000" cy="3885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600">
                <a:solidFill>
                  <a:schemeClr val="dk1"/>
                </a:solidFill>
                <a:latin typeface="Montserrat"/>
                <a:ea typeface="Montserrat"/>
                <a:cs typeface="Montserrat"/>
                <a:sym typeface="Montserrat"/>
              </a:rPr>
              <a:t>Jupiter</a:t>
            </a:r>
            <a:endParaRPr b="1" sz="1600">
              <a:solidFill>
                <a:schemeClr val="dk1"/>
              </a:solidFill>
              <a:latin typeface="Montserrat"/>
              <a:ea typeface="Montserrat"/>
              <a:cs typeface="Montserrat"/>
              <a:sym typeface="Montserrat"/>
            </a:endParaRPr>
          </a:p>
        </p:txBody>
      </p:sp>
      <p:sp>
        <p:nvSpPr>
          <p:cNvPr id="1222" name="Google Shape;1222;p48"/>
          <p:cNvSpPr txBox="1"/>
          <p:nvPr/>
        </p:nvSpPr>
        <p:spPr>
          <a:xfrm flipH="1">
            <a:off x="7278355" y="1625478"/>
            <a:ext cx="1152000" cy="3885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600">
                <a:solidFill>
                  <a:schemeClr val="dk1"/>
                </a:solidFill>
                <a:latin typeface="Montserrat"/>
                <a:ea typeface="Montserrat"/>
                <a:cs typeface="Montserrat"/>
                <a:sym typeface="Montserrat"/>
              </a:rPr>
              <a:t>(2)</a:t>
            </a:r>
            <a:endParaRPr b="1" sz="1600">
              <a:solidFill>
                <a:schemeClr val="dk1"/>
              </a:solidFill>
              <a:latin typeface="Montserrat"/>
              <a:ea typeface="Montserrat"/>
              <a:cs typeface="Montserrat"/>
              <a:sym typeface="Montserrat"/>
            </a:endParaRPr>
          </a:p>
        </p:txBody>
      </p:sp>
      <p:sp>
        <p:nvSpPr>
          <p:cNvPr id="1223" name="Google Shape;1223;p48"/>
          <p:cNvSpPr txBox="1"/>
          <p:nvPr/>
        </p:nvSpPr>
        <p:spPr>
          <a:xfrm flipH="1">
            <a:off x="7277885" y="3134241"/>
            <a:ext cx="1152000" cy="3885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600">
                <a:solidFill>
                  <a:schemeClr val="dk1"/>
                </a:solidFill>
                <a:latin typeface="Montserrat"/>
                <a:ea typeface="Montserrat"/>
                <a:cs typeface="Montserrat"/>
                <a:sym typeface="Montserrat"/>
              </a:rPr>
              <a:t>Pluto</a:t>
            </a:r>
            <a:endParaRPr b="1" sz="1600">
              <a:solidFill>
                <a:schemeClr val="dk1"/>
              </a:solidFill>
              <a:latin typeface="Montserrat"/>
              <a:ea typeface="Montserrat"/>
              <a:cs typeface="Montserrat"/>
              <a:sym typeface="Montserrat"/>
            </a:endParaRPr>
          </a:p>
        </p:txBody>
      </p:sp>
      <p:sp>
        <p:nvSpPr>
          <p:cNvPr id="1224" name="Google Shape;1224;p48"/>
          <p:cNvSpPr txBox="1"/>
          <p:nvPr/>
        </p:nvSpPr>
        <p:spPr>
          <a:xfrm flipH="1">
            <a:off x="7277650" y="2757050"/>
            <a:ext cx="1152000" cy="3885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600">
                <a:solidFill>
                  <a:schemeClr val="dk1"/>
                </a:solidFill>
                <a:latin typeface="Montserrat"/>
                <a:ea typeface="Montserrat"/>
                <a:cs typeface="Montserrat"/>
                <a:sym typeface="Montserrat"/>
              </a:rPr>
              <a:t>Mars</a:t>
            </a:r>
            <a:endParaRPr b="1" sz="1600">
              <a:solidFill>
                <a:schemeClr val="dk1"/>
              </a:solidFill>
              <a:latin typeface="Montserrat"/>
              <a:ea typeface="Montserrat"/>
              <a:cs typeface="Montserrat"/>
              <a:sym typeface="Montserrat"/>
            </a:endParaRPr>
          </a:p>
        </p:txBody>
      </p:sp>
      <p:sp>
        <p:nvSpPr>
          <p:cNvPr id="1225" name="Google Shape;1225;p48"/>
          <p:cNvSpPr txBox="1"/>
          <p:nvPr/>
        </p:nvSpPr>
        <p:spPr>
          <a:xfrm flipH="1">
            <a:off x="7277415" y="3511431"/>
            <a:ext cx="1152000" cy="3885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600">
                <a:solidFill>
                  <a:schemeClr val="dk1"/>
                </a:solidFill>
                <a:latin typeface="Montserrat"/>
                <a:ea typeface="Montserrat"/>
                <a:cs typeface="Montserrat"/>
                <a:sym typeface="Montserrat"/>
              </a:rPr>
              <a:t>Earth</a:t>
            </a:r>
            <a:endParaRPr b="1" sz="1600">
              <a:solidFill>
                <a:schemeClr val="dk1"/>
              </a:solidFill>
              <a:latin typeface="Montserrat"/>
              <a:ea typeface="Montserrat"/>
              <a:cs typeface="Montserrat"/>
              <a:sym typeface="Montserrat"/>
            </a:endParaRPr>
          </a:p>
        </p:txBody>
      </p:sp>
      <p:sp>
        <p:nvSpPr>
          <p:cNvPr id="1226" name="Google Shape;1226;p48"/>
          <p:cNvSpPr txBox="1"/>
          <p:nvPr/>
        </p:nvSpPr>
        <p:spPr>
          <a:xfrm flipH="1">
            <a:off x="7277180" y="3888622"/>
            <a:ext cx="1152000" cy="3885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600">
                <a:solidFill>
                  <a:schemeClr val="dk1"/>
                </a:solidFill>
                <a:latin typeface="Montserrat"/>
                <a:ea typeface="Montserrat"/>
                <a:cs typeface="Montserrat"/>
                <a:sym typeface="Montserrat"/>
              </a:rPr>
              <a:t>Venus</a:t>
            </a:r>
            <a:endParaRPr b="1" sz="1600">
              <a:solidFill>
                <a:schemeClr val="dk1"/>
              </a:solidFill>
              <a:latin typeface="Montserrat"/>
              <a:ea typeface="Montserrat"/>
              <a:cs typeface="Montserrat"/>
              <a:sym typeface="Montserrat"/>
            </a:endParaRPr>
          </a:p>
        </p:txBody>
      </p:sp>
      <p:sp>
        <p:nvSpPr>
          <p:cNvPr id="1227" name="Google Shape;1227;p48"/>
          <p:cNvSpPr txBox="1"/>
          <p:nvPr/>
        </p:nvSpPr>
        <p:spPr>
          <a:xfrm flipH="1">
            <a:off x="3934442" y="4265225"/>
            <a:ext cx="2625000" cy="390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Source Sans Pro"/>
                <a:ea typeface="Source Sans Pro"/>
                <a:cs typeface="Source Sans Pro"/>
                <a:sym typeface="Source Sans Pro"/>
              </a:rPr>
              <a:t>It’s a satellite around Earth</a:t>
            </a:r>
            <a:endParaRPr sz="1200">
              <a:solidFill>
                <a:schemeClr val="dk2"/>
              </a:solidFill>
              <a:latin typeface="Source Sans Pro"/>
              <a:ea typeface="Source Sans Pro"/>
              <a:cs typeface="Source Sans Pro"/>
              <a:sym typeface="Source Sans Pro"/>
            </a:endParaRPr>
          </a:p>
        </p:txBody>
      </p:sp>
      <p:sp>
        <p:nvSpPr>
          <p:cNvPr id="1228" name="Google Shape;1228;p48"/>
          <p:cNvSpPr txBox="1"/>
          <p:nvPr/>
        </p:nvSpPr>
        <p:spPr>
          <a:xfrm flipH="1">
            <a:off x="7276945" y="4265812"/>
            <a:ext cx="1152000" cy="3885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600">
                <a:solidFill>
                  <a:schemeClr val="dk1"/>
                </a:solidFill>
                <a:latin typeface="Montserrat"/>
                <a:ea typeface="Montserrat"/>
                <a:cs typeface="Montserrat"/>
                <a:sym typeface="Montserrat"/>
              </a:rPr>
              <a:t>Moon</a:t>
            </a:r>
            <a:endParaRPr b="1" sz="1600">
              <a:solidFill>
                <a:schemeClr val="dk1"/>
              </a:solidFill>
              <a:latin typeface="Montserrat"/>
              <a:ea typeface="Montserrat"/>
              <a:cs typeface="Montserrat"/>
              <a:sym typeface="Montserrat"/>
            </a:endParaRPr>
          </a:p>
        </p:txBody>
      </p:sp>
      <p:cxnSp>
        <p:nvCxnSpPr>
          <p:cNvPr id="1229" name="Google Shape;1229;p48"/>
          <p:cNvCxnSpPr>
            <a:stCxn id="1211" idx="1"/>
            <a:endCxn id="1219" idx="3"/>
          </p:cNvCxnSpPr>
          <p:nvPr/>
        </p:nvCxnSpPr>
        <p:spPr>
          <a:xfrm flipH="1" rot="10800000">
            <a:off x="6563725" y="1442550"/>
            <a:ext cx="715200" cy="1200"/>
          </a:xfrm>
          <a:prstGeom prst="straightConnector1">
            <a:avLst/>
          </a:prstGeom>
          <a:noFill/>
          <a:ln cap="rnd" cmpd="sng" w="28575">
            <a:solidFill>
              <a:schemeClr val="dk1"/>
            </a:solidFill>
            <a:prstDash val="solid"/>
            <a:round/>
            <a:headEnd len="med" w="med" type="oval"/>
            <a:tailEnd len="med" w="med" type="oval"/>
          </a:ln>
        </p:spPr>
      </p:cxnSp>
      <p:grpSp>
        <p:nvGrpSpPr>
          <p:cNvPr id="1230" name="Google Shape;1230;p48"/>
          <p:cNvGrpSpPr/>
          <p:nvPr/>
        </p:nvGrpSpPr>
        <p:grpSpPr>
          <a:xfrm>
            <a:off x="713318" y="1836252"/>
            <a:ext cx="2278126" cy="2230107"/>
            <a:chOff x="3514290" y="1822858"/>
            <a:chExt cx="2096949" cy="2052749"/>
          </a:xfrm>
        </p:grpSpPr>
        <p:sp>
          <p:nvSpPr>
            <p:cNvPr id="1231" name="Google Shape;1231;p48"/>
            <p:cNvSpPr/>
            <p:nvPr/>
          </p:nvSpPr>
          <p:spPr>
            <a:xfrm>
              <a:off x="4006775" y="2274750"/>
              <a:ext cx="1141200" cy="11412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2" name="Google Shape;1232;p48"/>
            <p:cNvGrpSpPr/>
            <p:nvPr/>
          </p:nvGrpSpPr>
          <p:grpSpPr>
            <a:xfrm>
              <a:off x="3514290" y="2423223"/>
              <a:ext cx="289868" cy="852000"/>
              <a:chOff x="456616" y="2161476"/>
              <a:chExt cx="289868" cy="852000"/>
            </a:xfrm>
          </p:grpSpPr>
          <p:sp>
            <p:nvSpPr>
              <p:cNvPr id="1233" name="Google Shape;1233;p48"/>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8"/>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8"/>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8"/>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8"/>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48"/>
            <p:cNvGrpSpPr/>
            <p:nvPr/>
          </p:nvGrpSpPr>
          <p:grpSpPr>
            <a:xfrm>
              <a:off x="5321372" y="2423223"/>
              <a:ext cx="289868" cy="852000"/>
              <a:chOff x="456616" y="2161476"/>
              <a:chExt cx="289868" cy="852000"/>
            </a:xfrm>
          </p:grpSpPr>
          <p:sp>
            <p:nvSpPr>
              <p:cNvPr id="1239" name="Google Shape;1239;p48"/>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8"/>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8"/>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8"/>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8"/>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4" name="Google Shape;1244;p48"/>
            <p:cNvGrpSpPr/>
            <p:nvPr/>
          </p:nvGrpSpPr>
          <p:grpSpPr>
            <a:xfrm rot="5400000">
              <a:off x="4422866" y="1541792"/>
              <a:ext cx="289868" cy="852000"/>
              <a:chOff x="456616" y="2161476"/>
              <a:chExt cx="289868" cy="852000"/>
            </a:xfrm>
          </p:grpSpPr>
          <p:sp>
            <p:nvSpPr>
              <p:cNvPr id="1245" name="Google Shape;1245;p48"/>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8"/>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8"/>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8"/>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8"/>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0" name="Google Shape;1250;p48"/>
            <p:cNvGrpSpPr/>
            <p:nvPr/>
          </p:nvGrpSpPr>
          <p:grpSpPr>
            <a:xfrm rot="5400000">
              <a:off x="4422866" y="3304674"/>
              <a:ext cx="289868" cy="852000"/>
              <a:chOff x="456616" y="2161476"/>
              <a:chExt cx="289868" cy="852000"/>
            </a:xfrm>
          </p:grpSpPr>
          <p:sp>
            <p:nvSpPr>
              <p:cNvPr id="1251" name="Google Shape;1251;p48"/>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8"/>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8"/>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8"/>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8"/>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6" name="Google Shape;1256;p48"/>
            <p:cNvSpPr/>
            <p:nvPr/>
          </p:nvSpPr>
          <p:spPr>
            <a:xfrm rot="5400000">
              <a:off x="4128365" y="2423222"/>
              <a:ext cx="212817" cy="215154"/>
            </a:xfrm>
            <a:custGeom>
              <a:rect b="b" l="l" r="r" t="t"/>
              <a:pathLst>
                <a:path extrusionOk="0" h="2828" w="2797">
                  <a:moveTo>
                    <a:pt x="0" y="1"/>
                  </a:moveTo>
                  <a:lnTo>
                    <a:pt x="0" y="2827"/>
                  </a:lnTo>
                  <a:lnTo>
                    <a:pt x="2797" y="2827"/>
                  </a:lnTo>
                  <a:lnTo>
                    <a:pt x="2797" y="1"/>
                  </a:lnTo>
                  <a:close/>
                </a:path>
              </a:pathLst>
            </a:custGeom>
            <a:solidFill>
              <a:schemeClr val="dk1"/>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8"/>
            <p:cNvSpPr/>
            <p:nvPr/>
          </p:nvSpPr>
          <p:spPr>
            <a:xfrm rot="5400000">
              <a:off x="4455187" y="2423230"/>
              <a:ext cx="215175" cy="215154"/>
            </a:xfrm>
            <a:custGeom>
              <a:rect b="b" l="l" r="r" t="t"/>
              <a:pathLst>
                <a:path extrusionOk="0" h="2828" w="2828">
                  <a:moveTo>
                    <a:pt x="1" y="0"/>
                  </a:moveTo>
                  <a:lnTo>
                    <a:pt x="1" y="2827"/>
                  </a:lnTo>
                  <a:lnTo>
                    <a:pt x="2828" y="2827"/>
                  </a:lnTo>
                  <a:lnTo>
                    <a:pt x="2828" y="0"/>
                  </a:lnTo>
                  <a:close/>
                </a:path>
              </a:pathLst>
            </a:custGeom>
            <a:solidFill>
              <a:schemeClr val="dk1"/>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8"/>
            <p:cNvSpPr/>
            <p:nvPr/>
          </p:nvSpPr>
          <p:spPr>
            <a:xfrm rot="5400000">
              <a:off x="4783189" y="2423243"/>
              <a:ext cx="215175" cy="215154"/>
            </a:xfrm>
            <a:custGeom>
              <a:rect b="b" l="l" r="r" t="t"/>
              <a:pathLst>
                <a:path extrusionOk="0" h="2828" w="2828">
                  <a:moveTo>
                    <a:pt x="1" y="0"/>
                  </a:moveTo>
                  <a:lnTo>
                    <a:pt x="1" y="2827"/>
                  </a:lnTo>
                  <a:lnTo>
                    <a:pt x="2828" y="2827"/>
                  </a:lnTo>
                  <a:lnTo>
                    <a:pt x="2828" y="0"/>
                  </a:ln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8"/>
            <p:cNvSpPr/>
            <p:nvPr/>
          </p:nvSpPr>
          <p:spPr>
            <a:xfrm rot="5400000">
              <a:off x="4128353" y="2741647"/>
              <a:ext cx="212817" cy="215154"/>
            </a:xfrm>
            <a:custGeom>
              <a:rect b="b" l="l" r="r" t="t"/>
              <a:pathLst>
                <a:path extrusionOk="0" h="2828" w="2797">
                  <a:moveTo>
                    <a:pt x="0" y="1"/>
                  </a:moveTo>
                  <a:lnTo>
                    <a:pt x="0" y="2827"/>
                  </a:lnTo>
                  <a:lnTo>
                    <a:pt x="2797" y="2827"/>
                  </a:lnTo>
                  <a:lnTo>
                    <a:pt x="2797" y="1"/>
                  </a:ln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8"/>
            <p:cNvSpPr/>
            <p:nvPr/>
          </p:nvSpPr>
          <p:spPr>
            <a:xfrm rot="5400000">
              <a:off x="4455175" y="2741655"/>
              <a:ext cx="215175" cy="215154"/>
            </a:xfrm>
            <a:custGeom>
              <a:rect b="b" l="l" r="r" t="t"/>
              <a:pathLst>
                <a:path extrusionOk="0" h="2828" w="2828">
                  <a:moveTo>
                    <a:pt x="1" y="0"/>
                  </a:moveTo>
                  <a:lnTo>
                    <a:pt x="1" y="2827"/>
                  </a:lnTo>
                  <a:lnTo>
                    <a:pt x="2828" y="2827"/>
                  </a:lnTo>
                  <a:lnTo>
                    <a:pt x="2828" y="0"/>
                  </a:ln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8"/>
            <p:cNvSpPr/>
            <p:nvPr/>
          </p:nvSpPr>
          <p:spPr>
            <a:xfrm rot="5400000">
              <a:off x="4783176" y="2741668"/>
              <a:ext cx="215175" cy="215154"/>
            </a:xfrm>
            <a:custGeom>
              <a:rect b="b" l="l" r="r" t="t"/>
              <a:pathLst>
                <a:path extrusionOk="0" h="2828" w="2828">
                  <a:moveTo>
                    <a:pt x="1" y="0"/>
                  </a:moveTo>
                  <a:lnTo>
                    <a:pt x="1" y="2827"/>
                  </a:lnTo>
                  <a:lnTo>
                    <a:pt x="2828" y="2827"/>
                  </a:lnTo>
                  <a:lnTo>
                    <a:pt x="2828" y="0"/>
                  </a:lnTo>
                  <a:close/>
                </a:path>
              </a:pathLst>
            </a:custGeom>
            <a:solidFill>
              <a:schemeClr val="dk1"/>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8"/>
            <p:cNvSpPr/>
            <p:nvPr/>
          </p:nvSpPr>
          <p:spPr>
            <a:xfrm rot="5400000">
              <a:off x="4128353" y="3060072"/>
              <a:ext cx="212817" cy="215154"/>
            </a:xfrm>
            <a:custGeom>
              <a:rect b="b" l="l" r="r" t="t"/>
              <a:pathLst>
                <a:path extrusionOk="0" h="2828" w="2797">
                  <a:moveTo>
                    <a:pt x="0" y="1"/>
                  </a:moveTo>
                  <a:lnTo>
                    <a:pt x="0" y="2827"/>
                  </a:lnTo>
                  <a:lnTo>
                    <a:pt x="2797" y="2827"/>
                  </a:lnTo>
                  <a:lnTo>
                    <a:pt x="2797" y="1"/>
                  </a:ln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8"/>
            <p:cNvSpPr/>
            <p:nvPr/>
          </p:nvSpPr>
          <p:spPr>
            <a:xfrm rot="5400000">
              <a:off x="4455175" y="3060080"/>
              <a:ext cx="215175" cy="215154"/>
            </a:xfrm>
            <a:custGeom>
              <a:rect b="b" l="l" r="r" t="t"/>
              <a:pathLst>
                <a:path extrusionOk="0" h="2828" w="2828">
                  <a:moveTo>
                    <a:pt x="1" y="0"/>
                  </a:moveTo>
                  <a:lnTo>
                    <a:pt x="1" y="2827"/>
                  </a:lnTo>
                  <a:lnTo>
                    <a:pt x="2828" y="2827"/>
                  </a:lnTo>
                  <a:lnTo>
                    <a:pt x="2828" y="0"/>
                  </a:lnTo>
                  <a:close/>
                </a:path>
              </a:pathLst>
            </a:custGeom>
            <a:solidFill>
              <a:schemeClr val="dk1"/>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8"/>
            <p:cNvSpPr/>
            <p:nvPr/>
          </p:nvSpPr>
          <p:spPr>
            <a:xfrm rot="5400000">
              <a:off x="4783176" y="3060093"/>
              <a:ext cx="215175" cy="215154"/>
            </a:xfrm>
            <a:custGeom>
              <a:rect b="b" l="l" r="r" t="t"/>
              <a:pathLst>
                <a:path extrusionOk="0" h="2828" w="2828">
                  <a:moveTo>
                    <a:pt x="1" y="0"/>
                  </a:moveTo>
                  <a:lnTo>
                    <a:pt x="1" y="2827"/>
                  </a:lnTo>
                  <a:lnTo>
                    <a:pt x="2828" y="2827"/>
                  </a:lnTo>
                  <a:lnTo>
                    <a:pt x="2828" y="0"/>
                  </a:ln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5" name="Google Shape;1265;p48"/>
          <p:cNvCxnSpPr>
            <a:stCxn id="1214" idx="1"/>
            <a:endCxn id="1222" idx="3"/>
          </p:cNvCxnSpPr>
          <p:nvPr/>
        </p:nvCxnSpPr>
        <p:spPr>
          <a:xfrm flipH="1" rot="10800000">
            <a:off x="6562654" y="1819666"/>
            <a:ext cx="715800" cy="1200"/>
          </a:xfrm>
          <a:prstGeom prst="straightConnector1">
            <a:avLst/>
          </a:prstGeom>
          <a:noFill/>
          <a:ln cap="rnd" cmpd="sng" w="28575">
            <a:solidFill>
              <a:schemeClr val="dk1"/>
            </a:solidFill>
            <a:prstDash val="solid"/>
            <a:round/>
            <a:headEnd len="med" w="med" type="oval"/>
            <a:tailEnd len="med" w="med" type="oval"/>
          </a:ln>
        </p:spPr>
      </p:cxnSp>
      <p:cxnSp>
        <p:nvCxnSpPr>
          <p:cNvPr id="1266" name="Google Shape;1266;p48"/>
          <p:cNvCxnSpPr>
            <a:stCxn id="1212" idx="1"/>
            <a:endCxn id="1220" idx="3"/>
          </p:cNvCxnSpPr>
          <p:nvPr/>
        </p:nvCxnSpPr>
        <p:spPr>
          <a:xfrm flipH="1" rot="10800000">
            <a:off x="6563189" y="2196781"/>
            <a:ext cx="715500" cy="1200"/>
          </a:xfrm>
          <a:prstGeom prst="straightConnector1">
            <a:avLst/>
          </a:prstGeom>
          <a:noFill/>
          <a:ln cap="rnd" cmpd="sng" w="28575">
            <a:solidFill>
              <a:schemeClr val="dk1"/>
            </a:solidFill>
            <a:prstDash val="solid"/>
            <a:round/>
            <a:headEnd len="med" w="med" type="oval"/>
            <a:tailEnd len="med" w="med" type="oval"/>
          </a:ln>
        </p:spPr>
      </p:cxnSp>
      <p:cxnSp>
        <p:nvCxnSpPr>
          <p:cNvPr id="1267" name="Google Shape;1267;p48"/>
          <p:cNvCxnSpPr>
            <a:stCxn id="1213" idx="1"/>
            <a:endCxn id="1221" idx="3"/>
          </p:cNvCxnSpPr>
          <p:nvPr/>
        </p:nvCxnSpPr>
        <p:spPr>
          <a:xfrm flipH="1" rot="10800000">
            <a:off x="6562119" y="2574197"/>
            <a:ext cx="716100" cy="900"/>
          </a:xfrm>
          <a:prstGeom prst="straightConnector1">
            <a:avLst/>
          </a:prstGeom>
          <a:noFill/>
          <a:ln cap="rnd" cmpd="sng" w="28575">
            <a:solidFill>
              <a:schemeClr val="dk1"/>
            </a:solidFill>
            <a:prstDash val="solid"/>
            <a:round/>
            <a:headEnd len="med" w="med" type="oval"/>
            <a:tailEnd len="med" w="med" type="oval"/>
          </a:ln>
        </p:spPr>
      </p:cxnSp>
      <p:cxnSp>
        <p:nvCxnSpPr>
          <p:cNvPr id="1268" name="Google Shape;1268;p48"/>
          <p:cNvCxnSpPr>
            <a:stCxn id="1216" idx="1"/>
            <a:endCxn id="1224" idx="3"/>
          </p:cNvCxnSpPr>
          <p:nvPr/>
        </p:nvCxnSpPr>
        <p:spPr>
          <a:xfrm flipH="1" rot="10800000">
            <a:off x="6561048" y="2951313"/>
            <a:ext cx="716700" cy="900"/>
          </a:xfrm>
          <a:prstGeom prst="straightConnector1">
            <a:avLst/>
          </a:prstGeom>
          <a:noFill/>
          <a:ln cap="rnd" cmpd="sng" w="28575">
            <a:solidFill>
              <a:schemeClr val="dk1"/>
            </a:solidFill>
            <a:prstDash val="solid"/>
            <a:round/>
            <a:headEnd len="med" w="med" type="oval"/>
            <a:tailEnd len="med" w="med" type="oval"/>
          </a:ln>
        </p:spPr>
      </p:cxnSp>
      <p:cxnSp>
        <p:nvCxnSpPr>
          <p:cNvPr id="1269" name="Google Shape;1269;p48"/>
          <p:cNvCxnSpPr>
            <a:stCxn id="1215" idx="1"/>
            <a:endCxn id="1223" idx="3"/>
          </p:cNvCxnSpPr>
          <p:nvPr/>
        </p:nvCxnSpPr>
        <p:spPr>
          <a:xfrm flipH="1" rot="10800000">
            <a:off x="6561583" y="3328428"/>
            <a:ext cx="716400" cy="900"/>
          </a:xfrm>
          <a:prstGeom prst="straightConnector1">
            <a:avLst/>
          </a:prstGeom>
          <a:noFill/>
          <a:ln cap="rnd" cmpd="sng" w="28575">
            <a:solidFill>
              <a:schemeClr val="dk1"/>
            </a:solidFill>
            <a:prstDash val="solid"/>
            <a:round/>
            <a:headEnd len="med" w="med" type="oval"/>
            <a:tailEnd len="med" w="med" type="oval"/>
          </a:ln>
        </p:spPr>
      </p:cxnSp>
      <p:cxnSp>
        <p:nvCxnSpPr>
          <p:cNvPr id="1270" name="Google Shape;1270;p48"/>
          <p:cNvCxnSpPr>
            <a:stCxn id="1217" idx="1"/>
            <a:endCxn id="1225" idx="3"/>
          </p:cNvCxnSpPr>
          <p:nvPr/>
        </p:nvCxnSpPr>
        <p:spPr>
          <a:xfrm flipH="1" rot="10800000">
            <a:off x="6560512" y="3705544"/>
            <a:ext cx="717000" cy="900"/>
          </a:xfrm>
          <a:prstGeom prst="straightConnector1">
            <a:avLst/>
          </a:prstGeom>
          <a:noFill/>
          <a:ln cap="rnd" cmpd="sng" w="28575">
            <a:solidFill>
              <a:schemeClr val="dk1"/>
            </a:solidFill>
            <a:prstDash val="solid"/>
            <a:round/>
            <a:headEnd len="med" w="med" type="oval"/>
            <a:tailEnd len="med" w="med" type="oval"/>
          </a:ln>
        </p:spPr>
      </p:cxnSp>
      <p:cxnSp>
        <p:nvCxnSpPr>
          <p:cNvPr id="1271" name="Google Shape;1271;p48"/>
          <p:cNvCxnSpPr>
            <a:stCxn id="1218" idx="1"/>
            <a:endCxn id="1226" idx="3"/>
          </p:cNvCxnSpPr>
          <p:nvPr/>
        </p:nvCxnSpPr>
        <p:spPr>
          <a:xfrm flipH="1" rot="10800000">
            <a:off x="6559977" y="4082959"/>
            <a:ext cx="717300" cy="600"/>
          </a:xfrm>
          <a:prstGeom prst="straightConnector1">
            <a:avLst/>
          </a:prstGeom>
          <a:noFill/>
          <a:ln cap="rnd" cmpd="sng" w="28575">
            <a:solidFill>
              <a:schemeClr val="dk1"/>
            </a:solidFill>
            <a:prstDash val="solid"/>
            <a:round/>
            <a:headEnd len="med" w="med" type="oval"/>
            <a:tailEnd len="med" w="med" type="oval"/>
          </a:ln>
        </p:spPr>
      </p:cxnSp>
      <p:cxnSp>
        <p:nvCxnSpPr>
          <p:cNvPr id="1272" name="Google Shape;1272;p48"/>
          <p:cNvCxnSpPr>
            <a:stCxn id="1227" idx="1"/>
            <a:endCxn id="1228" idx="3"/>
          </p:cNvCxnSpPr>
          <p:nvPr/>
        </p:nvCxnSpPr>
        <p:spPr>
          <a:xfrm flipH="1" rot="10800000">
            <a:off x="6559442" y="4460075"/>
            <a:ext cx="717600" cy="600"/>
          </a:xfrm>
          <a:prstGeom prst="straightConnector1">
            <a:avLst/>
          </a:prstGeom>
          <a:noFill/>
          <a:ln cap="rnd" cmpd="sng" w="28575">
            <a:solidFill>
              <a:schemeClr val="dk1"/>
            </a:solidFill>
            <a:prstDash val="solid"/>
            <a:round/>
            <a:headEnd len="med" w="med" type="oval"/>
            <a:tailEnd len="med" w="med" type="oval"/>
          </a:ln>
        </p:spPr>
      </p:cxnSp>
      <p:cxnSp>
        <p:nvCxnSpPr>
          <p:cNvPr id="1273" name="Google Shape;1273;p48"/>
          <p:cNvCxnSpPr>
            <a:endCxn id="1211" idx="3"/>
          </p:cNvCxnSpPr>
          <p:nvPr/>
        </p:nvCxnSpPr>
        <p:spPr>
          <a:xfrm flipH="1" rot="10800000">
            <a:off x="1437925" y="1443750"/>
            <a:ext cx="2500800" cy="1158300"/>
          </a:xfrm>
          <a:prstGeom prst="bentConnector3">
            <a:avLst>
              <a:gd fmla="val 50000" name="adj1"/>
            </a:avLst>
          </a:prstGeom>
          <a:noFill/>
          <a:ln cap="flat" cmpd="sng" w="28575">
            <a:solidFill>
              <a:schemeClr val="accent2"/>
            </a:solidFill>
            <a:prstDash val="solid"/>
            <a:round/>
            <a:headEnd len="med" w="med" type="oval"/>
            <a:tailEnd len="med" w="med" type="oval"/>
          </a:ln>
        </p:spPr>
      </p:cxnSp>
      <p:cxnSp>
        <p:nvCxnSpPr>
          <p:cNvPr id="1274" name="Google Shape;1274;p48"/>
          <p:cNvCxnSpPr>
            <a:endCxn id="1214" idx="3"/>
          </p:cNvCxnSpPr>
          <p:nvPr/>
        </p:nvCxnSpPr>
        <p:spPr>
          <a:xfrm flipH="1" rot="10800000">
            <a:off x="1796254" y="1820866"/>
            <a:ext cx="2141400" cy="781500"/>
          </a:xfrm>
          <a:prstGeom prst="bentConnector3">
            <a:avLst>
              <a:gd fmla="val 50000" name="adj1"/>
            </a:avLst>
          </a:prstGeom>
          <a:noFill/>
          <a:ln cap="flat" cmpd="sng" w="28575">
            <a:solidFill>
              <a:schemeClr val="accent2"/>
            </a:solidFill>
            <a:prstDash val="solid"/>
            <a:round/>
            <a:headEnd len="med" w="med" type="oval"/>
            <a:tailEnd len="med" w="med" type="oval"/>
          </a:ln>
        </p:spPr>
      </p:cxnSp>
      <p:cxnSp>
        <p:nvCxnSpPr>
          <p:cNvPr id="1275" name="Google Shape;1275;p48"/>
          <p:cNvCxnSpPr>
            <a:endCxn id="1212" idx="3"/>
          </p:cNvCxnSpPr>
          <p:nvPr/>
        </p:nvCxnSpPr>
        <p:spPr>
          <a:xfrm flipH="1" rot="10800000">
            <a:off x="2150189" y="2197981"/>
            <a:ext cx="1788000" cy="404700"/>
          </a:xfrm>
          <a:prstGeom prst="bentConnector3">
            <a:avLst>
              <a:gd fmla="val 50000" name="adj1"/>
            </a:avLst>
          </a:prstGeom>
          <a:noFill/>
          <a:ln cap="flat" cmpd="sng" w="28575">
            <a:solidFill>
              <a:schemeClr val="accent2"/>
            </a:solidFill>
            <a:prstDash val="solid"/>
            <a:round/>
            <a:headEnd len="med" w="med" type="oval"/>
            <a:tailEnd len="med" w="med" type="oval"/>
          </a:ln>
        </p:spPr>
      </p:cxnSp>
      <p:cxnSp>
        <p:nvCxnSpPr>
          <p:cNvPr id="1276" name="Google Shape;1276;p48"/>
          <p:cNvCxnSpPr/>
          <p:nvPr/>
        </p:nvCxnSpPr>
        <p:spPr>
          <a:xfrm flipH="1" rot="10800000">
            <a:off x="1436619" y="2580251"/>
            <a:ext cx="2500500" cy="372900"/>
          </a:xfrm>
          <a:prstGeom prst="bentConnector3">
            <a:avLst>
              <a:gd fmla="val 75694" name="adj1"/>
            </a:avLst>
          </a:prstGeom>
          <a:noFill/>
          <a:ln cap="flat" cmpd="sng" w="28575">
            <a:solidFill>
              <a:schemeClr val="accent2"/>
            </a:solidFill>
            <a:prstDash val="solid"/>
            <a:round/>
            <a:headEnd len="med" w="med" type="oval"/>
            <a:tailEnd len="med" w="med" type="oval"/>
          </a:ln>
        </p:spPr>
      </p:cxnSp>
      <p:cxnSp>
        <p:nvCxnSpPr>
          <p:cNvPr id="1277" name="Google Shape;1277;p48"/>
          <p:cNvCxnSpPr>
            <a:endCxn id="1216" idx="3"/>
          </p:cNvCxnSpPr>
          <p:nvPr/>
        </p:nvCxnSpPr>
        <p:spPr>
          <a:xfrm>
            <a:off x="1795548" y="2951613"/>
            <a:ext cx="2140500" cy="600"/>
          </a:xfrm>
          <a:prstGeom prst="bentConnector3">
            <a:avLst>
              <a:gd fmla="val 50000" name="adj1"/>
            </a:avLst>
          </a:prstGeom>
          <a:noFill/>
          <a:ln cap="flat" cmpd="sng" w="28575">
            <a:solidFill>
              <a:schemeClr val="accent2"/>
            </a:solidFill>
            <a:prstDash val="solid"/>
            <a:round/>
            <a:headEnd len="med" w="med" type="oval"/>
            <a:tailEnd len="med" w="med" type="oval"/>
          </a:ln>
        </p:spPr>
      </p:cxnSp>
      <p:cxnSp>
        <p:nvCxnSpPr>
          <p:cNvPr id="1278" name="Google Shape;1278;p48"/>
          <p:cNvCxnSpPr>
            <a:endCxn id="1215" idx="3"/>
          </p:cNvCxnSpPr>
          <p:nvPr/>
        </p:nvCxnSpPr>
        <p:spPr>
          <a:xfrm>
            <a:off x="2154883" y="2949828"/>
            <a:ext cx="1781700" cy="379500"/>
          </a:xfrm>
          <a:prstGeom prst="bentConnector3">
            <a:avLst>
              <a:gd fmla="val 66063" name="adj1"/>
            </a:avLst>
          </a:prstGeom>
          <a:noFill/>
          <a:ln cap="flat" cmpd="sng" w="28575">
            <a:solidFill>
              <a:schemeClr val="accent2"/>
            </a:solidFill>
            <a:prstDash val="solid"/>
            <a:round/>
            <a:headEnd len="med" w="med" type="oval"/>
            <a:tailEnd len="med" w="med" type="oval"/>
          </a:ln>
        </p:spPr>
      </p:cxnSp>
      <p:cxnSp>
        <p:nvCxnSpPr>
          <p:cNvPr id="1279" name="Google Shape;1279;p48"/>
          <p:cNvCxnSpPr>
            <a:endCxn id="1217" idx="3"/>
          </p:cNvCxnSpPr>
          <p:nvPr/>
        </p:nvCxnSpPr>
        <p:spPr>
          <a:xfrm>
            <a:off x="2151712" y="3295744"/>
            <a:ext cx="1783800" cy="410700"/>
          </a:xfrm>
          <a:prstGeom prst="bentConnector3">
            <a:avLst>
              <a:gd fmla="val 50000" name="adj1"/>
            </a:avLst>
          </a:prstGeom>
          <a:noFill/>
          <a:ln cap="flat" cmpd="sng" w="28575">
            <a:solidFill>
              <a:schemeClr val="accent2"/>
            </a:solidFill>
            <a:prstDash val="solid"/>
            <a:round/>
            <a:headEnd len="med" w="med" type="oval"/>
            <a:tailEnd len="med" w="med" type="oval"/>
          </a:ln>
        </p:spPr>
      </p:cxnSp>
      <p:cxnSp>
        <p:nvCxnSpPr>
          <p:cNvPr id="1280" name="Google Shape;1280;p48"/>
          <p:cNvCxnSpPr>
            <a:endCxn id="1218" idx="3"/>
          </p:cNvCxnSpPr>
          <p:nvPr/>
        </p:nvCxnSpPr>
        <p:spPr>
          <a:xfrm>
            <a:off x="1796877" y="3296659"/>
            <a:ext cx="2138100" cy="786900"/>
          </a:xfrm>
          <a:prstGeom prst="bentConnector3">
            <a:avLst>
              <a:gd fmla="val 50000" name="adj1"/>
            </a:avLst>
          </a:prstGeom>
          <a:noFill/>
          <a:ln cap="flat" cmpd="sng" w="28575">
            <a:solidFill>
              <a:schemeClr val="accent2"/>
            </a:solidFill>
            <a:prstDash val="solid"/>
            <a:round/>
            <a:headEnd len="med" w="med" type="oval"/>
            <a:tailEnd len="med" w="med" type="oval"/>
          </a:ln>
        </p:spPr>
      </p:cxnSp>
      <p:cxnSp>
        <p:nvCxnSpPr>
          <p:cNvPr id="1281" name="Google Shape;1281;p48"/>
          <p:cNvCxnSpPr>
            <a:endCxn id="1227" idx="3"/>
          </p:cNvCxnSpPr>
          <p:nvPr/>
        </p:nvCxnSpPr>
        <p:spPr>
          <a:xfrm>
            <a:off x="1437842" y="3295775"/>
            <a:ext cx="2496600" cy="1164900"/>
          </a:xfrm>
          <a:prstGeom prst="bentConnector3">
            <a:avLst>
              <a:gd fmla="val 50000" name="adj1"/>
            </a:avLst>
          </a:prstGeom>
          <a:noFill/>
          <a:ln cap="flat" cmpd="sng" w="28575">
            <a:solidFill>
              <a:schemeClr val="accent2"/>
            </a:solidFill>
            <a:prstDash val="solid"/>
            <a:round/>
            <a:headEnd len="med" w="med" type="oval"/>
            <a:tailEnd len="med" w="med" type="oval"/>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32"/>
          <p:cNvSpPr txBox="1"/>
          <p:nvPr>
            <p:ph type="title"/>
          </p:nvPr>
        </p:nvSpPr>
        <p:spPr>
          <a:xfrm>
            <a:off x="720000" y="539700"/>
            <a:ext cx="7704000" cy="47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Introducción</a:t>
            </a:r>
            <a:endParaRPr/>
          </a:p>
        </p:txBody>
      </p:sp>
      <p:sp>
        <p:nvSpPr>
          <p:cNvPr id="898" name="Google Shape;898;p32"/>
          <p:cNvSpPr txBox="1"/>
          <p:nvPr>
            <p:ph idx="1" type="body"/>
          </p:nvPr>
        </p:nvSpPr>
        <p:spPr>
          <a:xfrm>
            <a:off x="720000" y="1187400"/>
            <a:ext cx="3696900" cy="3416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En este laboratorio se realiza el proceso de diseño de todos los módulos de entrada y salida básica: </a:t>
            </a:r>
            <a:r>
              <a:rPr b="1" lang="en"/>
              <a:t>Input &amp; Output modules</a:t>
            </a:r>
            <a:r>
              <a:rPr lang="en"/>
              <a:t>. Estos módulos comprenden en dos: El módulo de entrada por medio de un teclado con protocolo </a:t>
            </a:r>
            <a:r>
              <a:rPr b="1" lang="en"/>
              <a:t>PS2</a:t>
            </a:r>
            <a:r>
              <a:rPr lang="en"/>
              <a:t>, y el módulo de salida por medio de un monitor con protocolo </a:t>
            </a:r>
            <a:r>
              <a:rPr b="1" lang="en"/>
              <a:t>VGA</a:t>
            </a:r>
            <a:r>
              <a:rPr lang="en"/>
              <a:t>. Además, se implementará el diseño en código de cada módulo por medio del entorno EDAPlayground junto con sus respectivos bancos de pruebas. Finalmente, para comprobar el funcionamiento de cada módulo se realizará una implementación de hardware por medio de una FPGA y por medio del software de diseño Quartus. </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t/>
            </a:r>
            <a:endParaRPr/>
          </a:p>
        </p:txBody>
      </p:sp>
      <p:sp>
        <p:nvSpPr>
          <p:cNvPr id="899" name="Google Shape;899;p32"/>
          <p:cNvSpPr txBox="1"/>
          <p:nvPr>
            <p:ph idx="12" type="sldNum"/>
          </p:nvPr>
        </p:nvSpPr>
        <p:spPr>
          <a:xfrm>
            <a:off x="8404384" y="467365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900" name="Google Shape;900;p32"/>
          <p:cNvPicPr preferRelativeResize="0"/>
          <p:nvPr/>
        </p:nvPicPr>
        <p:blipFill>
          <a:blip r:embed="rId3">
            <a:alphaModFix/>
          </a:blip>
          <a:stretch>
            <a:fillRect/>
          </a:stretch>
        </p:blipFill>
        <p:spPr>
          <a:xfrm>
            <a:off x="4569300" y="1170000"/>
            <a:ext cx="4037652" cy="3351251"/>
          </a:xfrm>
          <a:prstGeom prst="rect">
            <a:avLst/>
          </a:prstGeom>
          <a:noFill/>
          <a:ln>
            <a:noFill/>
          </a:ln>
        </p:spPr>
      </p:pic>
      <p:sp>
        <p:nvSpPr>
          <p:cNvPr id="901" name="Google Shape;901;p32"/>
          <p:cNvSpPr txBox="1"/>
          <p:nvPr/>
        </p:nvSpPr>
        <p:spPr>
          <a:xfrm>
            <a:off x="4569300" y="4521250"/>
            <a:ext cx="293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chemeClr val="dk1"/>
                </a:solidFill>
                <a:latin typeface="Source Sans Pro"/>
                <a:ea typeface="Source Sans Pro"/>
                <a:cs typeface="Source Sans Pro"/>
                <a:sym typeface="Source Sans Pro"/>
              </a:rPr>
              <a:t>(1)</a:t>
            </a:r>
            <a:endParaRPr b="1" sz="600">
              <a:solidFill>
                <a:schemeClr val="dk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33"/>
          <p:cNvSpPr txBox="1"/>
          <p:nvPr>
            <p:ph type="title"/>
          </p:nvPr>
        </p:nvSpPr>
        <p:spPr>
          <a:xfrm>
            <a:off x="713325" y="1958098"/>
            <a:ext cx="2200800" cy="47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PS2 Keyboard </a:t>
            </a:r>
            <a:endParaRPr/>
          </a:p>
        </p:txBody>
      </p:sp>
      <p:sp>
        <p:nvSpPr>
          <p:cNvPr id="907" name="Google Shape;907;p33"/>
          <p:cNvSpPr txBox="1"/>
          <p:nvPr>
            <p:ph idx="2" type="title"/>
          </p:nvPr>
        </p:nvSpPr>
        <p:spPr>
          <a:xfrm>
            <a:off x="713325" y="1425075"/>
            <a:ext cx="908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908" name="Google Shape;908;p33"/>
          <p:cNvSpPr txBox="1"/>
          <p:nvPr>
            <p:ph idx="1" type="subTitle"/>
          </p:nvPr>
        </p:nvSpPr>
        <p:spPr>
          <a:xfrm>
            <a:off x="713313" y="2405941"/>
            <a:ext cx="2200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Módulo de entrada de teclado con protocolo PS2</a:t>
            </a:r>
            <a:endParaRPr/>
          </a:p>
        </p:txBody>
      </p:sp>
      <p:sp>
        <p:nvSpPr>
          <p:cNvPr id="909" name="Google Shape;909;p33"/>
          <p:cNvSpPr txBox="1"/>
          <p:nvPr>
            <p:ph idx="6" type="title"/>
          </p:nvPr>
        </p:nvSpPr>
        <p:spPr>
          <a:xfrm>
            <a:off x="720000" y="539700"/>
            <a:ext cx="5365800" cy="47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Módulo Input/Output</a:t>
            </a:r>
            <a:endParaRPr/>
          </a:p>
        </p:txBody>
      </p:sp>
      <p:sp>
        <p:nvSpPr>
          <p:cNvPr id="910" name="Google Shape;910;p33"/>
          <p:cNvSpPr txBox="1"/>
          <p:nvPr>
            <p:ph idx="7" type="title"/>
          </p:nvPr>
        </p:nvSpPr>
        <p:spPr>
          <a:xfrm>
            <a:off x="720000" y="3622629"/>
            <a:ext cx="2200800" cy="47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VGA</a:t>
            </a:r>
            <a:endParaRPr/>
          </a:p>
        </p:txBody>
      </p:sp>
      <p:sp>
        <p:nvSpPr>
          <p:cNvPr id="911" name="Google Shape;911;p33"/>
          <p:cNvSpPr txBox="1"/>
          <p:nvPr>
            <p:ph idx="8" type="title"/>
          </p:nvPr>
        </p:nvSpPr>
        <p:spPr>
          <a:xfrm>
            <a:off x="720000" y="3089624"/>
            <a:ext cx="908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912" name="Google Shape;912;p33"/>
          <p:cNvSpPr txBox="1"/>
          <p:nvPr>
            <p:ph idx="9" type="subTitle"/>
          </p:nvPr>
        </p:nvSpPr>
        <p:spPr>
          <a:xfrm>
            <a:off x="719988" y="4070479"/>
            <a:ext cx="2200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Módulo de salida de monitor con protocolo VGA</a:t>
            </a:r>
            <a:endParaRPr/>
          </a:p>
        </p:txBody>
      </p:sp>
      <p:grpSp>
        <p:nvGrpSpPr>
          <p:cNvPr id="913" name="Google Shape;913;p33"/>
          <p:cNvGrpSpPr/>
          <p:nvPr/>
        </p:nvGrpSpPr>
        <p:grpSpPr>
          <a:xfrm>
            <a:off x="6673825" y="1829350"/>
            <a:ext cx="2649775" cy="3476500"/>
            <a:chOff x="6528600" y="1774925"/>
            <a:chExt cx="2649775" cy="3476500"/>
          </a:xfrm>
        </p:grpSpPr>
        <p:sp>
          <p:nvSpPr>
            <p:cNvPr id="914" name="Google Shape;914;p33"/>
            <p:cNvSpPr/>
            <p:nvPr/>
          </p:nvSpPr>
          <p:spPr>
            <a:xfrm>
              <a:off x="6737575" y="3314450"/>
              <a:ext cx="118575" cy="117800"/>
            </a:xfrm>
            <a:custGeom>
              <a:rect b="b" l="l" r="r" t="t"/>
              <a:pathLst>
                <a:path extrusionOk="0" fill="none" h="4712" w="4743">
                  <a:moveTo>
                    <a:pt x="0" y="2007"/>
                  </a:moveTo>
                  <a:cubicBezTo>
                    <a:pt x="0" y="3831"/>
                    <a:pt x="2189" y="4712"/>
                    <a:pt x="3465" y="3466"/>
                  </a:cubicBezTo>
                  <a:cubicBezTo>
                    <a:pt x="4742" y="2189"/>
                    <a:pt x="3830" y="1"/>
                    <a:pt x="2037" y="1"/>
                  </a:cubicBezTo>
                  <a:cubicBezTo>
                    <a:pt x="912" y="1"/>
                    <a:pt x="0" y="913"/>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3"/>
            <p:cNvSpPr/>
            <p:nvPr/>
          </p:nvSpPr>
          <p:spPr>
            <a:xfrm>
              <a:off x="6825725" y="2420825"/>
              <a:ext cx="2342775" cy="913400"/>
            </a:xfrm>
            <a:custGeom>
              <a:rect b="b" l="l" r="r" t="t"/>
              <a:pathLst>
                <a:path extrusionOk="0" fill="none" h="36536" w="93711">
                  <a:moveTo>
                    <a:pt x="0" y="36536"/>
                  </a:moveTo>
                  <a:lnTo>
                    <a:pt x="36262" y="0"/>
                  </a:lnTo>
                  <a:lnTo>
                    <a:pt x="9371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3"/>
            <p:cNvSpPr/>
            <p:nvPr/>
          </p:nvSpPr>
          <p:spPr>
            <a:xfrm>
              <a:off x="6632700" y="1774925"/>
              <a:ext cx="2545675" cy="1481800"/>
            </a:xfrm>
            <a:custGeom>
              <a:rect b="b" l="l" r="r" t="t"/>
              <a:pathLst>
                <a:path extrusionOk="0" fill="none" h="59272" w="101827">
                  <a:moveTo>
                    <a:pt x="1" y="59272"/>
                  </a:moveTo>
                  <a:lnTo>
                    <a:pt x="25442" y="59272"/>
                  </a:lnTo>
                  <a:lnTo>
                    <a:pt x="25442" y="33435"/>
                  </a:lnTo>
                  <a:lnTo>
                    <a:pt x="66871" y="33435"/>
                  </a:lnTo>
                  <a:lnTo>
                    <a:pt x="66871" y="0"/>
                  </a:lnTo>
                  <a:lnTo>
                    <a:pt x="10182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3"/>
            <p:cNvSpPr/>
            <p:nvPr/>
          </p:nvSpPr>
          <p:spPr>
            <a:xfrm>
              <a:off x="6528600" y="3209600"/>
              <a:ext cx="118575" cy="118550"/>
            </a:xfrm>
            <a:custGeom>
              <a:rect b="b" l="l" r="r" t="t"/>
              <a:pathLst>
                <a:path extrusionOk="0" fill="none" h="4742" w="4743">
                  <a:moveTo>
                    <a:pt x="1" y="2037"/>
                  </a:moveTo>
                  <a:cubicBezTo>
                    <a:pt x="1" y="3830"/>
                    <a:pt x="2189" y="4742"/>
                    <a:pt x="3466" y="3465"/>
                  </a:cubicBezTo>
                  <a:cubicBezTo>
                    <a:pt x="4742" y="2189"/>
                    <a:pt x="3830" y="0"/>
                    <a:pt x="2037" y="30"/>
                  </a:cubicBezTo>
                  <a:cubicBezTo>
                    <a:pt x="912" y="30"/>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3"/>
            <p:cNvSpPr/>
            <p:nvPr/>
          </p:nvSpPr>
          <p:spPr>
            <a:xfrm>
              <a:off x="6789250" y="2050750"/>
              <a:ext cx="2389125" cy="955975"/>
            </a:xfrm>
            <a:custGeom>
              <a:rect b="b" l="l" r="r" t="t"/>
              <a:pathLst>
                <a:path extrusionOk="0" fill="none" h="38239" w="95565">
                  <a:moveTo>
                    <a:pt x="0" y="38238"/>
                  </a:moveTo>
                  <a:lnTo>
                    <a:pt x="37843" y="1"/>
                  </a:lnTo>
                  <a:lnTo>
                    <a:pt x="95564"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3"/>
            <p:cNvSpPr/>
            <p:nvPr/>
          </p:nvSpPr>
          <p:spPr>
            <a:xfrm>
              <a:off x="6699575" y="2991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p:nvPr/>
          </p:nvSpPr>
          <p:spPr>
            <a:xfrm>
              <a:off x="6737575" y="3594850"/>
              <a:ext cx="118575" cy="118575"/>
            </a:xfrm>
            <a:custGeom>
              <a:rect b="b" l="l" r="r" t="t"/>
              <a:pathLst>
                <a:path extrusionOk="0" fill="none" h="4743" w="4743">
                  <a:moveTo>
                    <a:pt x="0" y="2706"/>
                  </a:moveTo>
                  <a:cubicBezTo>
                    <a:pt x="0" y="913"/>
                    <a:pt x="2189" y="1"/>
                    <a:pt x="3465" y="1277"/>
                  </a:cubicBezTo>
                  <a:cubicBezTo>
                    <a:pt x="4742" y="2554"/>
                    <a:pt x="3830" y="4742"/>
                    <a:pt x="2037" y="4742"/>
                  </a:cubicBezTo>
                  <a:cubicBezTo>
                    <a:pt x="912" y="4742"/>
                    <a:pt x="0" y="3830"/>
                    <a:pt x="0" y="27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3"/>
            <p:cNvSpPr/>
            <p:nvPr/>
          </p:nvSpPr>
          <p:spPr>
            <a:xfrm>
              <a:off x="6825725" y="3692125"/>
              <a:ext cx="2342775" cy="913400"/>
            </a:xfrm>
            <a:custGeom>
              <a:rect b="b" l="l" r="r" t="t"/>
              <a:pathLst>
                <a:path extrusionOk="0" fill="none" h="36536" w="93711">
                  <a:moveTo>
                    <a:pt x="0" y="0"/>
                  </a:moveTo>
                  <a:lnTo>
                    <a:pt x="36262" y="36536"/>
                  </a:lnTo>
                  <a:lnTo>
                    <a:pt x="93710" y="36536"/>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3"/>
            <p:cNvSpPr/>
            <p:nvPr/>
          </p:nvSpPr>
          <p:spPr>
            <a:xfrm>
              <a:off x="6632700" y="3769625"/>
              <a:ext cx="2545675" cy="1481800"/>
            </a:xfrm>
            <a:custGeom>
              <a:rect b="b" l="l" r="r" t="t"/>
              <a:pathLst>
                <a:path extrusionOk="0" fill="none" h="59272" w="101827">
                  <a:moveTo>
                    <a:pt x="1" y="1"/>
                  </a:moveTo>
                  <a:lnTo>
                    <a:pt x="25442" y="1"/>
                  </a:lnTo>
                  <a:lnTo>
                    <a:pt x="25442" y="25837"/>
                  </a:lnTo>
                  <a:lnTo>
                    <a:pt x="66871" y="25837"/>
                  </a:lnTo>
                  <a:lnTo>
                    <a:pt x="66871" y="59272"/>
                  </a:lnTo>
                  <a:lnTo>
                    <a:pt x="101826" y="59272"/>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3"/>
            <p:cNvSpPr/>
            <p:nvPr/>
          </p:nvSpPr>
          <p:spPr>
            <a:xfrm>
              <a:off x="6528600" y="3699725"/>
              <a:ext cx="118575" cy="117800"/>
            </a:xfrm>
            <a:custGeom>
              <a:rect b="b" l="l" r="r" t="t"/>
              <a:pathLst>
                <a:path extrusionOk="0" fill="none" h="4712" w="4743">
                  <a:moveTo>
                    <a:pt x="1" y="2705"/>
                  </a:moveTo>
                  <a:cubicBezTo>
                    <a:pt x="1" y="912"/>
                    <a:pt x="2189" y="0"/>
                    <a:pt x="3466" y="1277"/>
                  </a:cubicBezTo>
                  <a:cubicBezTo>
                    <a:pt x="4742" y="2553"/>
                    <a:pt x="3830" y="4712"/>
                    <a:pt x="2037" y="4712"/>
                  </a:cubicBezTo>
                  <a:cubicBezTo>
                    <a:pt x="912" y="4712"/>
                    <a:pt x="1" y="3830"/>
                    <a:pt x="1" y="2705"/>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3"/>
            <p:cNvSpPr/>
            <p:nvPr/>
          </p:nvSpPr>
          <p:spPr>
            <a:xfrm>
              <a:off x="6789250" y="4019625"/>
              <a:ext cx="2389125" cy="956725"/>
            </a:xfrm>
            <a:custGeom>
              <a:rect b="b" l="l" r="r" t="t"/>
              <a:pathLst>
                <a:path extrusionOk="0" fill="none" h="38269" w="95565">
                  <a:moveTo>
                    <a:pt x="0" y="1"/>
                  </a:moveTo>
                  <a:lnTo>
                    <a:pt x="37843" y="38269"/>
                  </a:lnTo>
                  <a:lnTo>
                    <a:pt x="95564" y="38269"/>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3"/>
            <p:cNvSpPr/>
            <p:nvPr/>
          </p:nvSpPr>
          <p:spPr>
            <a:xfrm>
              <a:off x="6699575" y="3917800"/>
              <a:ext cx="118575" cy="118575"/>
            </a:xfrm>
            <a:custGeom>
              <a:rect b="b" l="l" r="r" t="t"/>
              <a:pathLst>
                <a:path extrusionOk="0" fill="none" h="4743" w="4743">
                  <a:moveTo>
                    <a:pt x="1" y="2706"/>
                  </a:moveTo>
                  <a:cubicBezTo>
                    <a:pt x="1" y="913"/>
                    <a:pt x="2189" y="1"/>
                    <a:pt x="3466" y="1277"/>
                  </a:cubicBezTo>
                  <a:cubicBezTo>
                    <a:pt x="4742" y="2554"/>
                    <a:pt x="3830" y="4742"/>
                    <a:pt x="2037" y="4742"/>
                  </a:cubicBezTo>
                  <a:cubicBezTo>
                    <a:pt x="912" y="4742"/>
                    <a:pt x="1" y="3831"/>
                    <a:pt x="1"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33"/>
          <p:cNvGrpSpPr/>
          <p:nvPr/>
        </p:nvGrpSpPr>
        <p:grpSpPr>
          <a:xfrm>
            <a:off x="6521425" y="118391"/>
            <a:ext cx="2853985" cy="1525277"/>
            <a:chOff x="6521425" y="153500"/>
            <a:chExt cx="2853985" cy="1525277"/>
          </a:xfrm>
        </p:grpSpPr>
        <p:grpSp>
          <p:nvGrpSpPr>
            <p:cNvPr id="927" name="Google Shape;927;p33"/>
            <p:cNvGrpSpPr/>
            <p:nvPr/>
          </p:nvGrpSpPr>
          <p:grpSpPr>
            <a:xfrm>
              <a:off x="6521425" y="153500"/>
              <a:ext cx="2257381" cy="391400"/>
              <a:chOff x="6521425" y="153500"/>
              <a:chExt cx="2257381" cy="391400"/>
            </a:xfrm>
          </p:grpSpPr>
          <p:sp>
            <p:nvSpPr>
              <p:cNvPr id="928" name="Google Shape;928;p33"/>
              <p:cNvSpPr/>
              <p:nvPr/>
            </p:nvSpPr>
            <p:spPr>
              <a:xfrm>
                <a:off x="6623375" y="153500"/>
                <a:ext cx="2155431" cy="342293"/>
              </a:xfrm>
              <a:custGeom>
                <a:rect b="b" l="l" r="r" t="t"/>
                <a:pathLst>
                  <a:path extrusionOk="0" h="7844" w="49394">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3"/>
              <p:cNvSpPr/>
              <p:nvPr/>
            </p:nvSpPr>
            <p:spPr>
              <a:xfrm>
                <a:off x="6521425" y="4271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33"/>
            <p:cNvGrpSpPr/>
            <p:nvPr/>
          </p:nvGrpSpPr>
          <p:grpSpPr>
            <a:xfrm>
              <a:off x="6826225" y="326868"/>
              <a:ext cx="2547832" cy="405548"/>
              <a:chOff x="6826225" y="344423"/>
              <a:chExt cx="2547832" cy="405548"/>
            </a:xfrm>
          </p:grpSpPr>
          <p:sp>
            <p:nvSpPr>
              <p:cNvPr id="931" name="Google Shape;931;p33"/>
              <p:cNvSpPr/>
              <p:nvPr/>
            </p:nvSpPr>
            <p:spPr>
              <a:xfrm>
                <a:off x="6928175" y="344423"/>
                <a:ext cx="2445882" cy="350889"/>
              </a:xfrm>
              <a:custGeom>
                <a:rect b="b" l="l" r="r" t="t"/>
                <a:pathLst>
                  <a:path extrusionOk="0" h="8041" w="5605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3"/>
              <p:cNvSpPr/>
              <p:nvPr/>
            </p:nvSpPr>
            <p:spPr>
              <a:xfrm>
                <a:off x="6826225" y="63217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3" name="Google Shape;933;p33"/>
            <p:cNvSpPr/>
            <p:nvPr/>
          </p:nvSpPr>
          <p:spPr>
            <a:xfrm>
              <a:off x="6775775" y="828443"/>
              <a:ext cx="1708408" cy="26575"/>
            </a:xfrm>
            <a:custGeom>
              <a:rect b="b" l="l" r="r" t="t"/>
              <a:pathLst>
                <a:path extrusionOk="0" h="609" w="39150">
                  <a:moveTo>
                    <a:pt x="0" y="0"/>
                  </a:moveTo>
                  <a:lnTo>
                    <a:pt x="0" y="608"/>
                  </a:lnTo>
                  <a:lnTo>
                    <a:pt x="39150" y="60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3"/>
            <p:cNvSpPr/>
            <p:nvPr/>
          </p:nvSpPr>
          <p:spPr>
            <a:xfrm>
              <a:off x="6673825" y="791573"/>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33"/>
            <p:cNvGrpSpPr/>
            <p:nvPr/>
          </p:nvGrpSpPr>
          <p:grpSpPr>
            <a:xfrm>
              <a:off x="6673825" y="951277"/>
              <a:ext cx="1810358" cy="117800"/>
              <a:chOff x="6673825" y="951277"/>
              <a:chExt cx="1810358" cy="117800"/>
            </a:xfrm>
          </p:grpSpPr>
          <p:sp>
            <p:nvSpPr>
              <p:cNvPr id="936" name="Google Shape;936;p33"/>
              <p:cNvSpPr/>
              <p:nvPr/>
            </p:nvSpPr>
            <p:spPr>
              <a:xfrm>
                <a:off x="6775775" y="990814"/>
                <a:ext cx="1708408" cy="25222"/>
              </a:xfrm>
              <a:custGeom>
                <a:rect b="b" l="l" r="r" t="t"/>
                <a:pathLst>
                  <a:path extrusionOk="0" h="578" w="39150">
                    <a:moveTo>
                      <a:pt x="0" y="0"/>
                    </a:moveTo>
                    <a:lnTo>
                      <a:pt x="0" y="578"/>
                    </a:lnTo>
                    <a:lnTo>
                      <a:pt x="39150" y="57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p:cNvSpPr/>
              <p:nvPr/>
            </p:nvSpPr>
            <p:spPr>
              <a:xfrm>
                <a:off x="6673825" y="951277"/>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33"/>
            <p:cNvGrpSpPr/>
            <p:nvPr/>
          </p:nvGrpSpPr>
          <p:grpSpPr>
            <a:xfrm>
              <a:off x="6826225" y="1108284"/>
              <a:ext cx="2549185" cy="396427"/>
              <a:chOff x="6826225" y="1090729"/>
              <a:chExt cx="2549185" cy="396427"/>
            </a:xfrm>
          </p:grpSpPr>
          <p:sp>
            <p:nvSpPr>
              <p:cNvPr id="939" name="Google Shape;939;p33"/>
              <p:cNvSpPr/>
              <p:nvPr/>
            </p:nvSpPr>
            <p:spPr>
              <a:xfrm>
                <a:off x="6928175" y="1136704"/>
                <a:ext cx="2447235" cy="350453"/>
              </a:xfrm>
              <a:custGeom>
                <a:rect b="b" l="l" r="r" t="t"/>
                <a:pathLst>
                  <a:path extrusionOk="0" h="8031" w="56081">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3"/>
              <p:cNvSpPr/>
              <p:nvPr/>
            </p:nvSpPr>
            <p:spPr>
              <a:xfrm>
                <a:off x="6826225" y="1090729"/>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33"/>
            <p:cNvGrpSpPr/>
            <p:nvPr/>
          </p:nvGrpSpPr>
          <p:grpSpPr>
            <a:xfrm>
              <a:off x="6521425" y="1294500"/>
              <a:ext cx="2256028" cy="384277"/>
              <a:chOff x="6521425" y="1294500"/>
              <a:chExt cx="2256028" cy="384277"/>
            </a:xfrm>
          </p:grpSpPr>
          <p:sp>
            <p:nvSpPr>
              <p:cNvPr id="942" name="Google Shape;942;p33"/>
              <p:cNvSpPr/>
              <p:nvPr/>
            </p:nvSpPr>
            <p:spPr>
              <a:xfrm>
                <a:off x="6623375" y="1336528"/>
                <a:ext cx="2154078" cy="342249"/>
              </a:xfrm>
              <a:custGeom>
                <a:rect b="b" l="l" r="r" t="t"/>
                <a:pathLst>
                  <a:path extrusionOk="0" h="7843" w="49363">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3"/>
              <p:cNvSpPr/>
              <p:nvPr/>
            </p:nvSpPr>
            <p:spPr>
              <a:xfrm>
                <a:off x="6521425" y="1294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944" name="Google Shape;944;p33"/>
          <p:cNvCxnSpPr>
            <a:stCxn id="907" idx="3"/>
            <a:endCxn id="945" idx="1"/>
          </p:cNvCxnSpPr>
          <p:nvPr/>
        </p:nvCxnSpPr>
        <p:spPr>
          <a:xfrm>
            <a:off x="1621725" y="1688925"/>
            <a:ext cx="2256600" cy="0"/>
          </a:xfrm>
          <a:prstGeom prst="straightConnector1">
            <a:avLst/>
          </a:prstGeom>
          <a:noFill/>
          <a:ln cap="flat" cmpd="sng" w="28575">
            <a:solidFill>
              <a:schemeClr val="accent2"/>
            </a:solidFill>
            <a:prstDash val="solid"/>
            <a:round/>
            <a:headEnd len="med" w="med" type="oval"/>
            <a:tailEnd len="med" w="med" type="oval"/>
          </a:ln>
        </p:spPr>
      </p:cxnSp>
      <p:cxnSp>
        <p:nvCxnSpPr>
          <p:cNvPr id="946" name="Google Shape;946;p33"/>
          <p:cNvCxnSpPr/>
          <p:nvPr/>
        </p:nvCxnSpPr>
        <p:spPr>
          <a:xfrm>
            <a:off x="1621725" y="3353475"/>
            <a:ext cx="2256600" cy="0"/>
          </a:xfrm>
          <a:prstGeom prst="straightConnector1">
            <a:avLst/>
          </a:prstGeom>
          <a:noFill/>
          <a:ln cap="flat" cmpd="sng" w="28575">
            <a:solidFill>
              <a:schemeClr val="accent2"/>
            </a:solidFill>
            <a:prstDash val="solid"/>
            <a:round/>
            <a:headEnd len="med" w="med" type="oval"/>
            <a:tailEnd len="med" w="med" type="oval"/>
          </a:ln>
        </p:spPr>
      </p:cxnSp>
      <p:pic>
        <p:nvPicPr>
          <p:cNvPr id="947" name="Google Shape;947;p33"/>
          <p:cNvPicPr preferRelativeResize="0"/>
          <p:nvPr/>
        </p:nvPicPr>
        <p:blipFill>
          <a:blip r:embed="rId3">
            <a:alphaModFix/>
          </a:blip>
          <a:stretch>
            <a:fillRect/>
          </a:stretch>
        </p:blipFill>
        <p:spPr>
          <a:xfrm flipH="1">
            <a:off x="3741101" y="1931626"/>
            <a:ext cx="1280249" cy="1280249"/>
          </a:xfrm>
          <a:prstGeom prst="rect">
            <a:avLst/>
          </a:prstGeom>
          <a:noFill/>
          <a:ln>
            <a:noFill/>
          </a:ln>
        </p:spPr>
      </p:pic>
      <p:pic>
        <p:nvPicPr>
          <p:cNvPr id="948" name="Google Shape;948;p33"/>
          <p:cNvPicPr preferRelativeResize="0"/>
          <p:nvPr/>
        </p:nvPicPr>
        <p:blipFill>
          <a:blip r:embed="rId4">
            <a:alphaModFix/>
          </a:blip>
          <a:stretch>
            <a:fillRect/>
          </a:stretch>
        </p:blipFill>
        <p:spPr>
          <a:xfrm>
            <a:off x="3741100" y="3784125"/>
            <a:ext cx="2200800" cy="1100400"/>
          </a:xfrm>
          <a:prstGeom prst="rect">
            <a:avLst/>
          </a:prstGeom>
          <a:noFill/>
          <a:ln>
            <a:noFill/>
          </a:ln>
        </p:spPr>
      </p:pic>
      <p:sp>
        <p:nvSpPr>
          <p:cNvPr id="949" name="Google Shape;949;p33"/>
          <p:cNvSpPr txBox="1"/>
          <p:nvPr/>
        </p:nvSpPr>
        <p:spPr>
          <a:xfrm>
            <a:off x="4727650" y="3215025"/>
            <a:ext cx="293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chemeClr val="dk1"/>
                </a:solidFill>
                <a:latin typeface="Source Sans Pro"/>
                <a:ea typeface="Source Sans Pro"/>
                <a:cs typeface="Source Sans Pro"/>
                <a:sym typeface="Source Sans Pro"/>
              </a:rPr>
              <a:t>(2</a:t>
            </a:r>
            <a:r>
              <a:rPr b="1" lang="en" sz="600">
                <a:solidFill>
                  <a:schemeClr val="dk1"/>
                </a:solidFill>
                <a:latin typeface="Source Sans Pro"/>
                <a:ea typeface="Source Sans Pro"/>
                <a:cs typeface="Source Sans Pro"/>
                <a:sym typeface="Source Sans Pro"/>
              </a:rPr>
              <a:t>)</a:t>
            </a:r>
            <a:endParaRPr b="1" sz="600">
              <a:solidFill>
                <a:schemeClr val="dk1"/>
              </a:solidFill>
              <a:latin typeface="Source Sans Pro"/>
              <a:ea typeface="Source Sans Pro"/>
              <a:cs typeface="Source Sans Pro"/>
              <a:sym typeface="Source Sans Pro"/>
            </a:endParaRPr>
          </a:p>
        </p:txBody>
      </p:sp>
      <p:sp>
        <p:nvSpPr>
          <p:cNvPr id="950" name="Google Shape;950;p33"/>
          <p:cNvSpPr txBox="1"/>
          <p:nvPr/>
        </p:nvSpPr>
        <p:spPr>
          <a:xfrm>
            <a:off x="5648200" y="4884525"/>
            <a:ext cx="293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chemeClr val="dk1"/>
                </a:solidFill>
                <a:latin typeface="Source Sans Pro"/>
                <a:ea typeface="Source Sans Pro"/>
                <a:cs typeface="Source Sans Pro"/>
                <a:sym typeface="Source Sans Pro"/>
              </a:rPr>
              <a:t>(3)</a:t>
            </a:r>
            <a:endParaRPr b="1" sz="600">
              <a:solidFill>
                <a:schemeClr val="dk1"/>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34"/>
          <p:cNvSpPr txBox="1"/>
          <p:nvPr>
            <p:ph type="title"/>
          </p:nvPr>
        </p:nvSpPr>
        <p:spPr>
          <a:xfrm>
            <a:off x="2450700" y="3340554"/>
            <a:ext cx="4242600" cy="61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PS2 Keyboard</a:t>
            </a:r>
            <a:endParaRPr/>
          </a:p>
        </p:txBody>
      </p:sp>
      <p:sp>
        <p:nvSpPr>
          <p:cNvPr id="956" name="Google Shape;956;p34"/>
          <p:cNvSpPr txBox="1"/>
          <p:nvPr>
            <p:ph idx="2" type="title"/>
          </p:nvPr>
        </p:nvSpPr>
        <p:spPr>
          <a:xfrm>
            <a:off x="3993296" y="114164"/>
            <a:ext cx="1157400" cy="11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57" name="Google Shape;957;p34"/>
          <p:cNvSpPr txBox="1"/>
          <p:nvPr>
            <p:ph idx="1" type="subTitle"/>
          </p:nvPr>
        </p:nvSpPr>
        <p:spPr>
          <a:xfrm>
            <a:off x="2509200" y="3920572"/>
            <a:ext cx="4125600" cy="4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Input Module</a:t>
            </a:r>
            <a:endParaRPr/>
          </a:p>
        </p:txBody>
      </p:sp>
      <p:cxnSp>
        <p:nvCxnSpPr>
          <p:cNvPr id="958" name="Google Shape;958;p34"/>
          <p:cNvCxnSpPr/>
          <p:nvPr/>
        </p:nvCxnSpPr>
        <p:spPr>
          <a:xfrm>
            <a:off x="3443700" y="4705374"/>
            <a:ext cx="2256600" cy="0"/>
          </a:xfrm>
          <a:prstGeom prst="straightConnector1">
            <a:avLst/>
          </a:prstGeom>
          <a:noFill/>
          <a:ln cap="flat" cmpd="sng" w="28575">
            <a:solidFill>
              <a:schemeClr val="accent2"/>
            </a:solidFill>
            <a:prstDash val="solid"/>
            <a:round/>
            <a:headEnd len="med" w="med" type="oval"/>
            <a:tailEnd len="med" w="med" type="oval"/>
          </a:ln>
        </p:spPr>
      </p:cxnSp>
      <p:grpSp>
        <p:nvGrpSpPr>
          <p:cNvPr id="959" name="Google Shape;959;p34"/>
          <p:cNvGrpSpPr/>
          <p:nvPr/>
        </p:nvGrpSpPr>
        <p:grpSpPr>
          <a:xfrm>
            <a:off x="2720440" y="2114448"/>
            <a:ext cx="289868" cy="852000"/>
            <a:chOff x="456616" y="2161476"/>
            <a:chExt cx="289868" cy="852000"/>
          </a:xfrm>
        </p:grpSpPr>
        <p:sp>
          <p:nvSpPr>
            <p:cNvPr id="960" name="Google Shape;960;p3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5" name="Google Shape;965;p34"/>
          <p:cNvGrpSpPr/>
          <p:nvPr/>
        </p:nvGrpSpPr>
        <p:grpSpPr>
          <a:xfrm>
            <a:off x="6133697" y="2114448"/>
            <a:ext cx="289868" cy="852000"/>
            <a:chOff x="456616" y="2161476"/>
            <a:chExt cx="289868" cy="852000"/>
          </a:xfrm>
        </p:grpSpPr>
        <p:sp>
          <p:nvSpPr>
            <p:cNvPr id="966" name="Google Shape;966;p3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1" name="Google Shape;971;p34"/>
          <p:cNvGrpSpPr/>
          <p:nvPr/>
        </p:nvGrpSpPr>
        <p:grpSpPr>
          <a:xfrm rot="5400000">
            <a:off x="4427066" y="1099930"/>
            <a:ext cx="289868" cy="852000"/>
            <a:chOff x="456616" y="2161476"/>
            <a:chExt cx="289868" cy="852000"/>
          </a:xfrm>
        </p:grpSpPr>
        <p:sp>
          <p:nvSpPr>
            <p:cNvPr id="972" name="Google Shape;972;p3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34"/>
          <p:cNvGrpSpPr/>
          <p:nvPr/>
        </p:nvGrpSpPr>
        <p:grpSpPr>
          <a:xfrm rot="5400000">
            <a:off x="4427066" y="4059199"/>
            <a:ext cx="289868" cy="852000"/>
            <a:chOff x="456616" y="2161476"/>
            <a:chExt cx="289868" cy="852000"/>
          </a:xfrm>
        </p:grpSpPr>
        <p:sp>
          <p:nvSpPr>
            <p:cNvPr id="978" name="Google Shape;978;p3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83" name="Google Shape;983;p34"/>
          <p:cNvPicPr preferRelativeResize="0"/>
          <p:nvPr/>
        </p:nvPicPr>
        <p:blipFill>
          <a:blip r:embed="rId3">
            <a:alphaModFix/>
          </a:blip>
          <a:stretch>
            <a:fillRect/>
          </a:stretch>
        </p:blipFill>
        <p:spPr>
          <a:xfrm>
            <a:off x="3133715" y="1740350"/>
            <a:ext cx="2876550"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35"/>
          <p:cNvSpPr txBox="1"/>
          <p:nvPr>
            <p:ph type="title"/>
          </p:nvPr>
        </p:nvSpPr>
        <p:spPr>
          <a:xfrm>
            <a:off x="3769800" y="110075"/>
            <a:ext cx="1604400" cy="61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Análisis</a:t>
            </a:r>
            <a:endParaRPr/>
          </a:p>
        </p:txBody>
      </p:sp>
      <p:sp>
        <p:nvSpPr>
          <p:cNvPr id="989" name="Google Shape;989;p35"/>
          <p:cNvSpPr txBox="1"/>
          <p:nvPr>
            <p:ph idx="1" type="body"/>
          </p:nvPr>
        </p:nvSpPr>
        <p:spPr>
          <a:xfrm>
            <a:off x="401525" y="2574925"/>
            <a:ext cx="6669600" cy="16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teclado requerido para este módulo utiliza el protocolo PS/2, la cual convierte todas las señales recibidas por medio del teclado en valores ASCII de 1 byte (8 bits). Además, este módulo maneja las siguientes señales:</a:t>
            </a:r>
            <a:endParaRPr/>
          </a:p>
          <a:p>
            <a:pPr indent="-317500" lvl="0" marL="457200" rtl="0" algn="l">
              <a:spcBef>
                <a:spcPts val="0"/>
              </a:spcBef>
              <a:spcAft>
                <a:spcPts val="0"/>
              </a:spcAft>
              <a:buSzPts val="1400"/>
              <a:buChar char="●"/>
            </a:pPr>
            <a:r>
              <a:rPr b="1" lang="en"/>
              <a:t>Señal de datos: </a:t>
            </a:r>
            <a:r>
              <a:rPr lang="en"/>
              <a:t>La entrada recibida por medio de una tecla.</a:t>
            </a:r>
            <a:endParaRPr/>
          </a:p>
          <a:p>
            <a:pPr indent="-317500" lvl="0" marL="457200" rtl="0" algn="l">
              <a:spcBef>
                <a:spcPts val="0"/>
              </a:spcBef>
              <a:spcAft>
                <a:spcPts val="0"/>
              </a:spcAft>
              <a:buSzPts val="1400"/>
              <a:buChar char="●"/>
            </a:pPr>
            <a:r>
              <a:rPr b="1" lang="en"/>
              <a:t>CLK: </a:t>
            </a:r>
            <a:r>
              <a:rPr lang="en"/>
              <a:t>Señal del pulso de reloj (generada por el teclado).</a:t>
            </a:r>
            <a:endParaRPr/>
          </a:p>
          <a:p>
            <a:pPr indent="-317500" lvl="0" marL="457200" rtl="0" algn="l">
              <a:spcBef>
                <a:spcPts val="0"/>
              </a:spcBef>
              <a:spcAft>
                <a:spcPts val="0"/>
              </a:spcAft>
              <a:buSzPts val="1400"/>
              <a:buChar char="●"/>
            </a:pPr>
            <a:r>
              <a:rPr b="1" lang="en"/>
              <a:t>Señal de Salida: </a:t>
            </a:r>
            <a:r>
              <a:rPr lang="en"/>
              <a:t>La señal recibida que genera automáticamente el teclado la cual </a:t>
            </a:r>
            <a:r>
              <a:rPr lang="en"/>
              <a:t>instruye</a:t>
            </a:r>
            <a:r>
              <a:rPr lang="en"/>
              <a:t> el valor a manipular.</a:t>
            </a:r>
            <a:endParaRPr/>
          </a:p>
        </p:txBody>
      </p:sp>
      <p:grpSp>
        <p:nvGrpSpPr>
          <p:cNvPr id="990" name="Google Shape;990;p35"/>
          <p:cNvGrpSpPr/>
          <p:nvPr/>
        </p:nvGrpSpPr>
        <p:grpSpPr>
          <a:xfrm rot="-2700000">
            <a:off x="8186209" y="1946439"/>
            <a:ext cx="1851812" cy="4777164"/>
            <a:chOff x="7613132" y="1646510"/>
            <a:chExt cx="1402258" cy="3617440"/>
          </a:xfrm>
        </p:grpSpPr>
        <p:grpSp>
          <p:nvGrpSpPr>
            <p:cNvPr id="991" name="Google Shape;991;p35"/>
            <p:cNvGrpSpPr/>
            <p:nvPr/>
          </p:nvGrpSpPr>
          <p:grpSpPr>
            <a:xfrm rot="5400000">
              <a:off x="6742621" y="2517021"/>
              <a:ext cx="3143280" cy="1402258"/>
              <a:chOff x="5761175" y="3597075"/>
              <a:chExt cx="2824913" cy="1260230"/>
            </a:xfrm>
          </p:grpSpPr>
          <p:sp>
            <p:nvSpPr>
              <p:cNvPr id="992" name="Google Shape;992;p35"/>
              <p:cNvSpPr/>
              <p:nvPr/>
            </p:nvSpPr>
            <p:spPr>
              <a:xfrm flipH="1">
                <a:off x="6100216" y="4192618"/>
                <a:ext cx="328989" cy="329022"/>
              </a:xfrm>
              <a:custGeom>
                <a:rect b="b" l="l" r="r" t="t"/>
                <a:pathLst>
                  <a:path extrusionOk="0" fill="none" h="9941" w="994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5"/>
              <p:cNvSpPr/>
              <p:nvPr/>
            </p:nvSpPr>
            <p:spPr>
              <a:xfrm flipH="1">
                <a:off x="6163600" y="4257024"/>
                <a:ext cx="201233" cy="201233"/>
              </a:xfrm>
              <a:custGeom>
                <a:rect b="b" l="l" r="r" t="t"/>
                <a:pathLst>
                  <a:path extrusionOk="0" fill="none" h="6080" w="6080">
                    <a:moveTo>
                      <a:pt x="1" y="0"/>
                    </a:moveTo>
                    <a:lnTo>
                      <a:pt x="6080" y="0"/>
                    </a:lnTo>
                    <a:lnTo>
                      <a:pt x="6080" y="6079"/>
                    </a:lnTo>
                    <a:lnTo>
                      <a:pt x="1" y="6079"/>
                    </a:ln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5"/>
              <p:cNvSpPr/>
              <p:nvPr/>
            </p:nvSpPr>
            <p:spPr>
              <a:xfrm flipH="1">
                <a:off x="5886887" y="4117190"/>
                <a:ext cx="2699200" cy="621737"/>
              </a:xfrm>
              <a:custGeom>
                <a:rect b="b" l="l" r="r" t="t"/>
                <a:pathLst>
                  <a:path extrusionOk="0" fill="none" h="18785" w="81553">
                    <a:moveTo>
                      <a:pt x="81553" y="18785"/>
                    </a:moveTo>
                    <a:lnTo>
                      <a:pt x="62768" y="0"/>
                    </a:lnTo>
                    <a:lnTo>
                      <a:pt x="47084" y="0"/>
                    </a:lnTo>
                    <a:lnTo>
                      <a:pt x="47084" y="10791"/>
                    </a:lnTo>
                    <a:lnTo>
                      <a:pt x="1" y="1079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5"/>
              <p:cNvSpPr/>
              <p:nvPr/>
            </p:nvSpPr>
            <p:spPr>
              <a:xfrm flipH="1">
                <a:off x="6489540" y="4099087"/>
                <a:ext cx="40280" cy="40280"/>
              </a:xfrm>
              <a:custGeom>
                <a:rect b="b" l="l" r="r" t="t"/>
                <a:pathLst>
                  <a:path extrusionOk="0" h="1217"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flipH="1">
                <a:off x="7010648" y="4454182"/>
                <a:ext cx="40280" cy="40280"/>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flipH="1">
                <a:off x="5761175" y="4621750"/>
                <a:ext cx="253560" cy="235555"/>
              </a:xfrm>
              <a:custGeom>
                <a:rect b="b" l="l" r="r" t="t"/>
                <a:pathLst>
                  <a:path extrusionOk="0" h="7117" w="7661">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flipH="1">
                <a:off x="5841670" y="4693107"/>
                <a:ext cx="106673" cy="91084"/>
              </a:xfrm>
              <a:custGeom>
                <a:rect b="b" l="l" r="r" t="t"/>
                <a:pathLst>
                  <a:path extrusionOk="0" h="2752" w="3223">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5"/>
              <p:cNvSpPr/>
              <p:nvPr/>
            </p:nvSpPr>
            <p:spPr>
              <a:xfrm flipH="1">
                <a:off x="6807425" y="3896865"/>
                <a:ext cx="441686" cy="441686"/>
              </a:xfrm>
              <a:custGeom>
                <a:rect b="b" l="l" r="r" t="t"/>
                <a:pathLst>
                  <a:path extrusionOk="0" h="13345" w="13345">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5"/>
              <p:cNvSpPr/>
              <p:nvPr/>
            </p:nvSpPr>
            <p:spPr>
              <a:xfrm flipH="1">
                <a:off x="6508614" y="3597075"/>
                <a:ext cx="1040288" cy="1040254"/>
              </a:xfrm>
              <a:custGeom>
                <a:rect b="b" l="l" r="r" t="t"/>
                <a:pathLst>
                  <a:path extrusionOk="0" fill="none" h="31430" w="31431">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5"/>
              <p:cNvSpPr/>
              <p:nvPr/>
            </p:nvSpPr>
            <p:spPr>
              <a:xfrm flipH="1">
                <a:off x="6876831" y="3915995"/>
                <a:ext cx="353150" cy="353150"/>
              </a:xfrm>
              <a:custGeom>
                <a:rect b="b" l="l" r="r" t="t"/>
                <a:pathLst>
                  <a:path extrusionOk="0" fill="none" h="10670" w="1067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5"/>
              <p:cNvSpPr/>
              <p:nvPr/>
            </p:nvSpPr>
            <p:spPr>
              <a:xfrm flipH="1">
                <a:off x="7463333" y="4427042"/>
                <a:ext cx="592578" cy="92574"/>
              </a:xfrm>
              <a:custGeom>
                <a:rect b="b" l="l" r="r" t="t"/>
                <a:pathLst>
                  <a:path extrusionOk="0" h="2797" w="17904">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cap="flat" cmpd="sng" w="83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03" name="Google Shape;1003;p35"/>
            <p:cNvCxnSpPr/>
            <p:nvPr/>
          </p:nvCxnSpPr>
          <p:spPr>
            <a:xfrm>
              <a:off x="8038592" y="4511850"/>
              <a:ext cx="0" cy="752100"/>
            </a:xfrm>
            <a:prstGeom prst="straightConnector1">
              <a:avLst/>
            </a:prstGeom>
            <a:noFill/>
            <a:ln cap="flat" cmpd="sng" w="28575">
              <a:solidFill>
                <a:schemeClr val="dk1"/>
              </a:solidFill>
              <a:prstDash val="solid"/>
              <a:round/>
              <a:headEnd len="med" w="med" type="none"/>
              <a:tailEnd len="med" w="med" type="none"/>
            </a:ln>
          </p:spPr>
        </p:cxnSp>
      </p:grpSp>
      <p:pic>
        <p:nvPicPr>
          <p:cNvPr id="1004" name="Google Shape;1004;p35"/>
          <p:cNvPicPr preferRelativeResize="0"/>
          <p:nvPr/>
        </p:nvPicPr>
        <p:blipFill>
          <a:blip r:embed="rId3">
            <a:alphaModFix/>
          </a:blip>
          <a:stretch>
            <a:fillRect/>
          </a:stretch>
        </p:blipFill>
        <p:spPr>
          <a:xfrm>
            <a:off x="1571625" y="722975"/>
            <a:ext cx="6000750" cy="175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36"/>
          <p:cNvSpPr txBox="1"/>
          <p:nvPr>
            <p:ph type="title"/>
          </p:nvPr>
        </p:nvSpPr>
        <p:spPr>
          <a:xfrm>
            <a:off x="2044075" y="240150"/>
            <a:ext cx="50226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a:t>
            </a:r>
            <a:endParaRPr/>
          </a:p>
        </p:txBody>
      </p:sp>
      <p:sp>
        <p:nvSpPr>
          <p:cNvPr id="1010" name="Google Shape;1010;p36"/>
          <p:cNvSpPr txBox="1"/>
          <p:nvPr>
            <p:ph idx="4294967295" type="subTitle"/>
          </p:nvPr>
        </p:nvSpPr>
        <p:spPr>
          <a:xfrm>
            <a:off x="444800" y="1614750"/>
            <a:ext cx="2084700" cy="247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Instanciamos el módulo con una estructura comportamental. Además, declaramos todos los registros auxiliares que se requieren para la captura de la señal y para establecer las </a:t>
            </a:r>
            <a:r>
              <a:rPr lang="en"/>
              <a:t>condiciones</a:t>
            </a:r>
            <a:r>
              <a:rPr lang="en"/>
              <a:t> necesarias para el funcionamiento.</a:t>
            </a:r>
            <a:endParaRPr/>
          </a:p>
        </p:txBody>
      </p:sp>
      <p:cxnSp>
        <p:nvCxnSpPr>
          <p:cNvPr id="1011" name="Google Shape;1011;p36"/>
          <p:cNvCxnSpPr/>
          <p:nvPr/>
        </p:nvCxnSpPr>
        <p:spPr>
          <a:xfrm>
            <a:off x="7970300" y="2517400"/>
            <a:ext cx="1678800" cy="0"/>
          </a:xfrm>
          <a:prstGeom prst="straightConnector1">
            <a:avLst/>
          </a:prstGeom>
          <a:noFill/>
          <a:ln cap="flat" cmpd="sng" w="19050">
            <a:solidFill>
              <a:schemeClr val="dk1"/>
            </a:solidFill>
            <a:prstDash val="solid"/>
            <a:round/>
            <a:headEnd len="med" w="med" type="none"/>
            <a:tailEnd len="med" w="med" type="none"/>
          </a:ln>
        </p:spPr>
      </p:cxnSp>
      <p:pic>
        <p:nvPicPr>
          <p:cNvPr id="1012" name="Google Shape;1012;p36"/>
          <p:cNvPicPr preferRelativeResize="0"/>
          <p:nvPr/>
        </p:nvPicPr>
        <p:blipFill>
          <a:blip r:embed="rId3">
            <a:alphaModFix/>
          </a:blip>
          <a:stretch>
            <a:fillRect/>
          </a:stretch>
        </p:blipFill>
        <p:spPr>
          <a:xfrm>
            <a:off x="2942947" y="921450"/>
            <a:ext cx="3224853" cy="36272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37"/>
          <p:cNvSpPr txBox="1"/>
          <p:nvPr>
            <p:ph type="title"/>
          </p:nvPr>
        </p:nvSpPr>
        <p:spPr>
          <a:xfrm>
            <a:off x="1630950" y="150925"/>
            <a:ext cx="58821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Testbench</a:t>
            </a:r>
            <a:endParaRPr/>
          </a:p>
        </p:txBody>
      </p:sp>
      <p:sp>
        <p:nvSpPr>
          <p:cNvPr id="1018" name="Google Shape;1018;p37"/>
          <p:cNvSpPr/>
          <p:nvPr/>
        </p:nvSpPr>
        <p:spPr>
          <a:xfrm flipH="1">
            <a:off x="6949491" y="3427275"/>
            <a:ext cx="1135800" cy="1135800"/>
          </a:xfrm>
          <a:prstGeom prst="rect">
            <a:avLst/>
          </a:prstGeom>
          <a:noFill/>
          <a:ln cap="flat" cmpd="sng" w="1143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9" name="Google Shape;1019;p37"/>
          <p:cNvGrpSpPr/>
          <p:nvPr/>
        </p:nvGrpSpPr>
        <p:grpSpPr>
          <a:xfrm flipH="1">
            <a:off x="8297120" y="3569184"/>
            <a:ext cx="289868" cy="852000"/>
            <a:chOff x="456616" y="2161476"/>
            <a:chExt cx="289868" cy="852000"/>
          </a:xfrm>
        </p:grpSpPr>
        <p:sp>
          <p:nvSpPr>
            <p:cNvPr id="1020" name="Google Shape;1020;p37"/>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7"/>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37"/>
          <p:cNvGrpSpPr/>
          <p:nvPr/>
        </p:nvGrpSpPr>
        <p:grpSpPr>
          <a:xfrm flipH="1" rot="-5400000">
            <a:off x="7372464" y="2634234"/>
            <a:ext cx="289868" cy="852000"/>
            <a:chOff x="456616" y="2161476"/>
            <a:chExt cx="289868" cy="852000"/>
          </a:xfrm>
        </p:grpSpPr>
        <p:sp>
          <p:nvSpPr>
            <p:cNvPr id="1026" name="Google Shape;1026;p37"/>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7"/>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1" name="Google Shape;1031;p37"/>
          <p:cNvGrpSpPr/>
          <p:nvPr/>
        </p:nvGrpSpPr>
        <p:grpSpPr>
          <a:xfrm>
            <a:off x="7150916" y="3628689"/>
            <a:ext cx="732961" cy="732961"/>
            <a:chOff x="6873275" y="3238675"/>
            <a:chExt cx="307450" cy="307450"/>
          </a:xfrm>
        </p:grpSpPr>
        <p:sp>
          <p:nvSpPr>
            <p:cNvPr id="1032" name="Google Shape;1032;p37"/>
            <p:cNvSpPr/>
            <p:nvPr/>
          </p:nvSpPr>
          <p:spPr>
            <a:xfrm>
              <a:off x="7116800" y="3355875"/>
              <a:ext cx="28425" cy="93200"/>
            </a:xfrm>
            <a:custGeom>
              <a:rect b="b" l="l" r="r" t="t"/>
              <a:pathLst>
                <a:path extrusionOk="0" h="3728" w="1137">
                  <a:moveTo>
                    <a:pt x="669" y="1"/>
                  </a:moveTo>
                  <a:cubicBezTo>
                    <a:pt x="641" y="1"/>
                    <a:pt x="613" y="4"/>
                    <a:pt x="585" y="12"/>
                  </a:cubicBezTo>
                  <a:cubicBezTo>
                    <a:pt x="416" y="57"/>
                    <a:pt x="316" y="231"/>
                    <a:pt x="361" y="400"/>
                  </a:cubicBezTo>
                  <a:cubicBezTo>
                    <a:pt x="454" y="746"/>
                    <a:pt x="501" y="1103"/>
                    <a:pt x="501" y="1461"/>
                  </a:cubicBezTo>
                  <a:lnTo>
                    <a:pt x="499" y="1461"/>
                  </a:lnTo>
                  <a:cubicBezTo>
                    <a:pt x="501" y="2088"/>
                    <a:pt x="357" y="2707"/>
                    <a:pt x="79" y="3269"/>
                  </a:cubicBezTo>
                  <a:cubicBezTo>
                    <a:pt x="1" y="3427"/>
                    <a:pt x="66" y="3616"/>
                    <a:pt x="224" y="3694"/>
                  </a:cubicBezTo>
                  <a:cubicBezTo>
                    <a:pt x="268" y="3716"/>
                    <a:pt x="316" y="3727"/>
                    <a:pt x="365" y="3727"/>
                  </a:cubicBezTo>
                  <a:cubicBezTo>
                    <a:pt x="485" y="3727"/>
                    <a:pt x="595" y="3658"/>
                    <a:pt x="649" y="3551"/>
                  </a:cubicBezTo>
                  <a:cubicBezTo>
                    <a:pt x="970" y="2900"/>
                    <a:pt x="1137" y="2185"/>
                    <a:pt x="1134" y="1461"/>
                  </a:cubicBezTo>
                  <a:cubicBezTo>
                    <a:pt x="1134" y="1048"/>
                    <a:pt x="1081" y="636"/>
                    <a:pt x="975" y="236"/>
                  </a:cubicBezTo>
                  <a:cubicBezTo>
                    <a:pt x="937" y="95"/>
                    <a:pt x="809" y="1"/>
                    <a:pt x="6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7"/>
            <p:cNvSpPr/>
            <p:nvPr/>
          </p:nvSpPr>
          <p:spPr>
            <a:xfrm>
              <a:off x="7003850" y="3274225"/>
              <a:ext cx="93400" cy="34425"/>
            </a:xfrm>
            <a:custGeom>
              <a:rect b="b" l="l" r="r" t="t"/>
              <a:pathLst>
                <a:path extrusionOk="0" h="1377" w="3736">
                  <a:moveTo>
                    <a:pt x="926" y="0"/>
                  </a:moveTo>
                  <a:cubicBezTo>
                    <a:pt x="720" y="0"/>
                    <a:pt x="514" y="14"/>
                    <a:pt x="308" y="41"/>
                  </a:cubicBezTo>
                  <a:cubicBezTo>
                    <a:pt x="130" y="58"/>
                    <a:pt x="0" y="220"/>
                    <a:pt x="24" y="398"/>
                  </a:cubicBezTo>
                  <a:cubicBezTo>
                    <a:pt x="45" y="558"/>
                    <a:pt x="182" y="674"/>
                    <a:pt x="338" y="674"/>
                  </a:cubicBezTo>
                  <a:cubicBezTo>
                    <a:pt x="355" y="674"/>
                    <a:pt x="372" y="673"/>
                    <a:pt x="390" y="670"/>
                  </a:cubicBezTo>
                  <a:cubicBezTo>
                    <a:pt x="568" y="647"/>
                    <a:pt x="747" y="636"/>
                    <a:pt x="926" y="636"/>
                  </a:cubicBezTo>
                  <a:cubicBezTo>
                    <a:pt x="929" y="636"/>
                    <a:pt x="931" y="636"/>
                    <a:pt x="933" y="636"/>
                  </a:cubicBezTo>
                  <a:cubicBezTo>
                    <a:pt x="1739" y="636"/>
                    <a:pt x="2527" y="875"/>
                    <a:pt x="3197" y="1323"/>
                  </a:cubicBezTo>
                  <a:cubicBezTo>
                    <a:pt x="3251" y="1360"/>
                    <a:pt x="3313" y="1377"/>
                    <a:pt x="3373" y="1377"/>
                  </a:cubicBezTo>
                  <a:cubicBezTo>
                    <a:pt x="3476" y="1377"/>
                    <a:pt x="3577" y="1327"/>
                    <a:pt x="3638" y="1236"/>
                  </a:cubicBezTo>
                  <a:cubicBezTo>
                    <a:pt x="3736" y="1089"/>
                    <a:pt x="3696" y="892"/>
                    <a:pt x="3550" y="794"/>
                  </a:cubicBezTo>
                  <a:lnTo>
                    <a:pt x="3550" y="794"/>
                  </a:lnTo>
                  <a:lnTo>
                    <a:pt x="3551" y="796"/>
                  </a:lnTo>
                  <a:cubicBezTo>
                    <a:pt x="2770" y="274"/>
                    <a:pt x="1856" y="0"/>
                    <a:pt x="9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7"/>
            <p:cNvSpPr/>
            <p:nvPr/>
          </p:nvSpPr>
          <p:spPr>
            <a:xfrm>
              <a:off x="6982675" y="3486400"/>
              <a:ext cx="95250" cy="24175"/>
            </a:xfrm>
            <a:custGeom>
              <a:rect b="b" l="l" r="r" t="t"/>
              <a:pathLst>
                <a:path extrusionOk="0" h="967" w="3810">
                  <a:moveTo>
                    <a:pt x="3452" y="1"/>
                  </a:moveTo>
                  <a:cubicBezTo>
                    <a:pt x="3415" y="1"/>
                    <a:pt x="3377" y="7"/>
                    <a:pt x="3341" y="21"/>
                  </a:cubicBezTo>
                  <a:cubicBezTo>
                    <a:pt x="2847" y="225"/>
                    <a:pt x="2319" y="331"/>
                    <a:pt x="1784" y="331"/>
                  </a:cubicBezTo>
                  <a:cubicBezTo>
                    <a:pt x="1780" y="331"/>
                    <a:pt x="1777" y="331"/>
                    <a:pt x="1773" y="331"/>
                  </a:cubicBezTo>
                  <a:cubicBezTo>
                    <a:pt x="1769" y="331"/>
                    <a:pt x="1765" y="331"/>
                    <a:pt x="1760" y="331"/>
                  </a:cubicBezTo>
                  <a:cubicBezTo>
                    <a:pt x="1317" y="331"/>
                    <a:pt x="879" y="258"/>
                    <a:pt x="459" y="117"/>
                  </a:cubicBezTo>
                  <a:cubicBezTo>
                    <a:pt x="426" y="105"/>
                    <a:pt x="391" y="100"/>
                    <a:pt x="358" y="100"/>
                  </a:cubicBezTo>
                  <a:cubicBezTo>
                    <a:pt x="226" y="100"/>
                    <a:pt x="102" y="183"/>
                    <a:pt x="57" y="316"/>
                  </a:cubicBezTo>
                  <a:cubicBezTo>
                    <a:pt x="1" y="482"/>
                    <a:pt x="91" y="661"/>
                    <a:pt x="256" y="718"/>
                  </a:cubicBezTo>
                  <a:cubicBezTo>
                    <a:pt x="744" y="883"/>
                    <a:pt x="1257" y="966"/>
                    <a:pt x="1773" y="966"/>
                  </a:cubicBezTo>
                  <a:cubicBezTo>
                    <a:pt x="1777" y="966"/>
                    <a:pt x="1780" y="966"/>
                    <a:pt x="1784" y="966"/>
                  </a:cubicBezTo>
                  <a:cubicBezTo>
                    <a:pt x="2402" y="966"/>
                    <a:pt x="3014" y="843"/>
                    <a:pt x="3585" y="606"/>
                  </a:cubicBezTo>
                  <a:cubicBezTo>
                    <a:pt x="3739" y="534"/>
                    <a:pt x="3809" y="354"/>
                    <a:pt x="3745" y="197"/>
                  </a:cubicBezTo>
                  <a:cubicBezTo>
                    <a:pt x="3694" y="75"/>
                    <a:pt x="3577" y="1"/>
                    <a:pt x="3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7"/>
            <p:cNvSpPr/>
            <p:nvPr/>
          </p:nvSpPr>
          <p:spPr>
            <a:xfrm>
              <a:off x="6899325" y="3311550"/>
              <a:ext cx="53850" cy="143975"/>
            </a:xfrm>
            <a:custGeom>
              <a:rect b="b" l="l" r="r" t="t"/>
              <a:pathLst>
                <a:path extrusionOk="0" h="5759" w="2154">
                  <a:moveTo>
                    <a:pt x="1799" y="0"/>
                  </a:moveTo>
                  <a:cubicBezTo>
                    <a:pt x="1707" y="0"/>
                    <a:pt x="1616" y="40"/>
                    <a:pt x="1554" y="117"/>
                  </a:cubicBezTo>
                  <a:cubicBezTo>
                    <a:pt x="217" y="1641"/>
                    <a:pt x="0" y="3847"/>
                    <a:pt x="1015" y="5601"/>
                  </a:cubicBezTo>
                  <a:cubicBezTo>
                    <a:pt x="1071" y="5698"/>
                    <a:pt x="1176" y="5759"/>
                    <a:pt x="1290" y="5759"/>
                  </a:cubicBezTo>
                  <a:cubicBezTo>
                    <a:pt x="1345" y="5759"/>
                    <a:pt x="1400" y="5743"/>
                    <a:pt x="1448" y="5715"/>
                  </a:cubicBezTo>
                  <a:cubicBezTo>
                    <a:pt x="1600" y="5627"/>
                    <a:pt x="1651" y="5433"/>
                    <a:pt x="1564" y="5282"/>
                  </a:cubicBezTo>
                  <a:cubicBezTo>
                    <a:pt x="1204" y="4659"/>
                    <a:pt x="1013" y="3952"/>
                    <a:pt x="1015" y="3233"/>
                  </a:cubicBezTo>
                  <a:lnTo>
                    <a:pt x="1015" y="3233"/>
                  </a:lnTo>
                  <a:lnTo>
                    <a:pt x="1015" y="3234"/>
                  </a:lnTo>
                  <a:cubicBezTo>
                    <a:pt x="1015" y="2241"/>
                    <a:pt x="1375" y="1282"/>
                    <a:pt x="2029" y="537"/>
                  </a:cubicBezTo>
                  <a:cubicBezTo>
                    <a:pt x="2154" y="406"/>
                    <a:pt x="2145" y="199"/>
                    <a:pt x="2010" y="80"/>
                  </a:cubicBezTo>
                  <a:cubicBezTo>
                    <a:pt x="1949" y="26"/>
                    <a:pt x="1874" y="0"/>
                    <a:pt x="17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7"/>
            <p:cNvSpPr/>
            <p:nvPr/>
          </p:nvSpPr>
          <p:spPr>
            <a:xfrm>
              <a:off x="6937800" y="3303200"/>
              <a:ext cx="139025" cy="178375"/>
            </a:xfrm>
            <a:custGeom>
              <a:rect b="b" l="l" r="r" t="t"/>
              <a:pathLst>
                <a:path extrusionOk="0" h="7135" w="5561">
                  <a:moveTo>
                    <a:pt x="3567" y="1"/>
                  </a:moveTo>
                  <a:cubicBezTo>
                    <a:pt x="1600" y="1"/>
                    <a:pt x="1" y="1601"/>
                    <a:pt x="1" y="3567"/>
                  </a:cubicBezTo>
                  <a:cubicBezTo>
                    <a:pt x="1" y="5532"/>
                    <a:pt x="1600" y="7134"/>
                    <a:pt x="3567" y="7134"/>
                  </a:cubicBezTo>
                  <a:cubicBezTo>
                    <a:pt x="4083" y="7134"/>
                    <a:pt x="4593" y="7023"/>
                    <a:pt x="5061" y="6807"/>
                  </a:cubicBezTo>
                  <a:lnTo>
                    <a:pt x="5063" y="6807"/>
                  </a:lnTo>
                  <a:cubicBezTo>
                    <a:pt x="5116" y="6783"/>
                    <a:pt x="5139" y="6719"/>
                    <a:pt x="5113" y="6666"/>
                  </a:cubicBezTo>
                  <a:cubicBezTo>
                    <a:pt x="5096" y="6627"/>
                    <a:pt x="5058" y="6604"/>
                    <a:pt x="5018" y="6604"/>
                  </a:cubicBezTo>
                  <a:cubicBezTo>
                    <a:pt x="5003" y="6604"/>
                    <a:pt x="4987" y="6608"/>
                    <a:pt x="4972" y="6615"/>
                  </a:cubicBezTo>
                  <a:cubicBezTo>
                    <a:pt x="4535" y="6817"/>
                    <a:pt x="4058" y="6922"/>
                    <a:pt x="3576" y="6922"/>
                  </a:cubicBezTo>
                  <a:cubicBezTo>
                    <a:pt x="3573" y="6922"/>
                    <a:pt x="3570" y="6922"/>
                    <a:pt x="3567" y="6922"/>
                  </a:cubicBezTo>
                  <a:cubicBezTo>
                    <a:pt x="1717" y="6922"/>
                    <a:pt x="212" y="5417"/>
                    <a:pt x="212" y="3567"/>
                  </a:cubicBezTo>
                  <a:cubicBezTo>
                    <a:pt x="212" y="1717"/>
                    <a:pt x="1717" y="214"/>
                    <a:pt x="3567" y="214"/>
                  </a:cubicBezTo>
                  <a:cubicBezTo>
                    <a:pt x="3569" y="214"/>
                    <a:pt x="3572" y="214"/>
                    <a:pt x="3574" y="214"/>
                  </a:cubicBezTo>
                  <a:cubicBezTo>
                    <a:pt x="4212" y="214"/>
                    <a:pt x="4837" y="397"/>
                    <a:pt x="5376" y="742"/>
                  </a:cubicBezTo>
                  <a:cubicBezTo>
                    <a:pt x="5395" y="756"/>
                    <a:pt x="5417" y="763"/>
                    <a:pt x="5439" y="763"/>
                  </a:cubicBezTo>
                  <a:cubicBezTo>
                    <a:pt x="5473" y="763"/>
                    <a:pt x="5507" y="745"/>
                    <a:pt x="5528" y="713"/>
                  </a:cubicBezTo>
                  <a:cubicBezTo>
                    <a:pt x="5561" y="661"/>
                    <a:pt x="5544" y="592"/>
                    <a:pt x="5489" y="564"/>
                  </a:cubicBezTo>
                  <a:cubicBezTo>
                    <a:pt x="4916" y="195"/>
                    <a:pt x="4248" y="1"/>
                    <a:pt x="3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7"/>
            <p:cNvSpPr/>
            <p:nvPr/>
          </p:nvSpPr>
          <p:spPr>
            <a:xfrm>
              <a:off x="6993500" y="3405750"/>
              <a:ext cx="97875" cy="53300"/>
            </a:xfrm>
            <a:custGeom>
              <a:rect b="b" l="l" r="r" t="t"/>
              <a:pathLst>
                <a:path extrusionOk="0" h="2132" w="3915">
                  <a:moveTo>
                    <a:pt x="3677" y="1"/>
                  </a:moveTo>
                  <a:cubicBezTo>
                    <a:pt x="3587" y="1"/>
                    <a:pt x="3504" y="59"/>
                    <a:pt x="3475" y="149"/>
                  </a:cubicBezTo>
                  <a:cubicBezTo>
                    <a:pt x="3181" y="1078"/>
                    <a:pt x="2317" y="1707"/>
                    <a:pt x="1343" y="1707"/>
                  </a:cubicBezTo>
                  <a:cubicBezTo>
                    <a:pt x="1342" y="1707"/>
                    <a:pt x="1341" y="1707"/>
                    <a:pt x="1340" y="1707"/>
                  </a:cubicBezTo>
                  <a:cubicBezTo>
                    <a:pt x="992" y="1707"/>
                    <a:pt x="649" y="1627"/>
                    <a:pt x="338" y="1470"/>
                  </a:cubicBezTo>
                  <a:cubicBezTo>
                    <a:pt x="307" y="1455"/>
                    <a:pt x="275" y="1448"/>
                    <a:pt x="243" y="1448"/>
                  </a:cubicBezTo>
                  <a:cubicBezTo>
                    <a:pt x="165" y="1448"/>
                    <a:pt x="90" y="1490"/>
                    <a:pt x="53" y="1564"/>
                  </a:cubicBezTo>
                  <a:cubicBezTo>
                    <a:pt x="1" y="1669"/>
                    <a:pt x="43" y="1796"/>
                    <a:pt x="148" y="1850"/>
                  </a:cubicBezTo>
                  <a:cubicBezTo>
                    <a:pt x="532" y="2041"/>
                    <a:pt x="938" y="2131"/>
                    <a:pt x="1336" y="2131"/>
                  </a:cubicBezTo>
                  <a:cubicBezTo>
                    <a:pt x="2452" y="2131"/>
                    <a:pt x="3511" y="1425"/>
                    <a:pt x="3879" y="278"/>
                  </a:cubicBezTo>
                  <a:cubicBezTo>
                    <a:pt x="3914" y="166"/>
                    <a:pt x="3852" y="46"/>
                    <a:pt x="3741" y="11"/>
                  </a:cubicBezTo>
                  <a:cubicBezTo>
                    <a:pt x="3719" y="4"/>
                    <a:pt x="3698" y="1"/>
                    <a:pt x="36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7"/>
            <p:cNvSpPr/>
            <p:nvPr/>
          </p:nvSpPr>
          <p:spPr>
            <a:xfrm>
              <a:off x="6960375" y="3325775"/>
              <a:ext cx="81750" cy="71925"/>
            </a:xfrm>
            <a:custGeom>
              <a:rect b="b" l="l" r="r" t="t"/>
              <a:pathLst>
                <a:path extrusionOk="0" h="2877" w="3270">
                  <a:moveTo>
                    <a:pt x="2665" y="1"/>
                  </a:moveTo>
                  <a:cubicBezTo>
                    <a:pt x="1196" y="1"/>
                    <a:pt x="1" y="1196"/>
                    <a:pt x="1" y="2665"/>
                  </a:cubicBezTo>
                  <a:cubicBezTo>
                    <a:pt x="1" y="2782"/>
                    <a:pt x="95" y="2877"/>
                    <a:pt x="213" y="2877"/>
                  </a:cubicBezTo>
                  <a:cubicBezTo>
                    <a:pt x="330" y="2877"/>
                    <a:pt x="424" y="2782"/>
                    <a:pt x="424" y="2665"/>
                  </a:cubicBezTo>
                  <a:cubicBezTo>
                    <a:pt x="424" y="1430"/>
                    <a:pt x="1430" y="424"/>
                    <a:pt x="2665" y="424"/>
                  </a:cubicBezTo>
                  <a:cubicBezTo>
                    <a:pt x="2781" y="424"/>
                    <a:pt x="2897" y="434"/>
                    <a:pt x="3011" y="451"/>
                  </a:cubicBezTo>
                  <a:lnTo>
                    <a:pt x="3009" y="451"/>
                  </a:lnTo>
                  <a:cubicBezTo>
                    <a:pt x="3020" y="453"/>
                    <a:pt x="3030" y="453"/>
                    <a:pt x="3041" y="453"/>
                  </a:cubicBezTo>
                  <a:cubicBezTo>
                    <a:pt x="3144" y="453"/>
                    <a:pt x="3234" y="379"/>
                    <a:pt x="3252" y="275"/>
                  </a:cubicBezTo>
                  <a:cubicBezTo>
                    <a:pt x="3269" y="159"/>
                    <a:pt x="3190" y="50"/>
                    <a:pt x="3076" y="33"/>
                  </a:cubicBezTo>
                  <a:cubicBezTo>
                    <a:pt x="2939" y="12"/>
                    <a:pt x="2802" y="1"/>
                    <a:pt x="26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7"/>
            <p:cNvSpPr/>
            <p:nvPr/>
          </p:nvSpPr>
          <p:spPr>
            <a:xfrm>
              <a:off x="6988925" y="3357100"/>
              <a:ext cx="73325" cy="70575"/>
            </a:xfrm>
            <a:custGeom>
              <a:rect b="b" l="l" r="r" t="t"/>
              <a:pathLst>
                <a:path extrusionOk="0" h="2823" w="2933">
                  <a:moveTo>
                    <a:pt x="1522" y="1"/>
                  </a:moveTo>
                  <a:cubicBezTo>
                    <a:pt x="952" y="1"/>
                    <a:pt x="437" y="344"/>
                    <a:pt x="218" y="872"/>
                  </a:cubicBezTo>
                  <a:cubicBezTo>
                    <a:pt x="1" y="1399"/>
                    <a:pt x="120" y="2006"/>
                    <a:pt x="524" y="2410"/>
                  </a:cubicBezTo>
                  <a:cubicBezTo>
                    <a:pt x="794" y="2679"/>
                    <a:pt x="1154" y="2822"/>
                    <a:pt x="1521" y="2822"/>
                  </a:cubicBezTo>
                  <a:cubicBezTo>
                    <a:pt x="1703" y="2822"/>
                    <a:pt x="1887" y="2787"/>
                    <a:pt x="2062" y="2715"/>
                  </a:cubicBezTo>
                  <a:cubicBezTo>
                    <a:pt x="2590" y="2497"/>
                    <a:pt x="2933" y="1982"/>
                    <a:pt x="2933" y="1412"/>
                  </a:cubicBezTo>
                  <a:cubicBezTo>
                    <a:pt x="2933" y="632"/>
                    <a:pt x="2302" y="1"/>
                    <a:pt x="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7"/>
            <p:cNvSpPr/>
            <p:nvPr/>
          </p:nvSpPr>
          <p:spPr>
            <a:xfrm>
              <a:off x="6873275" y="3238675"/>
              <a:ext cx="307450" cy="307450"/>
            </a:xfrm>
            <a:custGeom>
              <a:rect b="b" l="l" r="r" t="t"/>
              <a:pathLst>
                <a:path extrusionOk="0" h="12298" w="12298">
                  <a:moveTo>
                    <a:pt x="6149" y="634"/>
                  </a:moveTo>
                  <a:cubicBezTo>
                    <a:pt x="9189" y="634"/>
                    <a:pt x="11663" y="3108"/>
                    <a:pt x="11663" y="6149"/>
                  </a:cubicBezTo>
                  <a:cubicBezTo>
                    <a:pt x="11663" y="9189"/>
                    <a:pt x="9189" y="11662"/>
                    <a:pt x="6149" y="11662"/>
                  </a:cubicBezTo>
                  <a:cubicBezTo>
                    <a:pt x="3108" y="11662"/>
                    <a:pt x="634" y="9189"/>
                    <a:pt x="634" y="6149"/>
                  </a:cubicBezTo>
                  <a:cubicBezTo>
                    <a:pt x="634" y="3108"/>
                    <a:pt x="3108" y="634"/>
                    <a:pt x="6149" y="634"/>
                  </a:cubicBezTo>
                  <a:close/>
                  <a:moveTo>
                    <a:pt x="6149" y="1"/>
                  </a:moveTo>
                  <a:cubicBezTo>
                    <a:pt x="2758" y="1"/>
                    <a:pt x="1" y="2758"/>
                    <a:pt x="1" y="6149"/>
                  </a:cubicBezTo>
                  <a:cubicBezTo>
                    <a:pt x="1" y="9539"/>
                    <a:pt x="2758" y="12297"/>
                    <a:pt x="6149" y="12297"/>
                  </a:cubicBezTo>
                  <a:cubicBezTo>
                    <a:pt x="9539" y="12297"/>
                    <a:pt x="12298" y="9540"/>
                    <a:pt x="12298" y="6149"/>
                  </a:cubicBezTo>
                  <a:cubicBezTo>
                    <a:pt x="12298" y="2758"/>
                    <a:pt x="9540" y="1"/>
                    <a:pt x="6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1" name="Google Shape;1041;p37"/>
          <p:cNvPicPr preferRelativeResize="0"/>
          <p:nvPr/>
        </p:nvPicPr>
        <p:blipFill>
          <a:blip r:embed="rId3">
            <a:alphaModFix/>
          </a:blip>
          <a:stretch>
            <a:fillRect/>
          </a:stretch>
        </p:blipFill>
        <p:spPr>
          <a:xfrm>
            <a:off x="2971809" y="1109650"/>
            <a:ext cx="3200400" cy="2924175"/>
          </a:xfrm>
          <a:prstGeom prst="rect">
            <a:avLst/>
          </a:prstGeom>
          <a:noFill/>
          <a:ln>
            <a:noFill/>
          </a:ln>
        </p:spPr>
      </p:pic>
      <p:sp>
        <p:nvSpPr>
          <p:cNvPr id="1042" name="Google Shape;1042;p37"/>
          <p:cNvSpPr txBox="1"/>
          <p:nvPr>
            <p:ph idx="4294967295" type="subTitle"/>
          </p:nvPr>
        </p:nvSpPr>
        <p:spPr>
          <a:xfrm>
            <a:off x="495800" y="1984338"/>
            <a:ext cx="2084700" cy="117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Realizamos un banco de pruebas con la señal de entrada para verificar el funcionamiento del módulo.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38"/>
          <p:cNvSpPr txBox="1"/>
          <p:nvPr>
            <p:ph idx="8" type="title"/>
          </p:nvPr>
        </p:nvSpPr>
        <p:spPr>
          <a:xfrm>
            <a:off x="1485450" y="189150"/>
            <a:ext cx="61731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Simulación: Banco de Pruebas</a:t>
            </a:r>
            <a:endParaRPr/>
          </a:p>
        </p:txBody>
      </p:sp>
      <p:sp>
        <p:nvSpPr>
          <p:cNvPr id="1048" name="Google Shape;1048;p38"/>
          <p:cNvSpPr txBox="1"/>
          <p:nvPr>
            <p:ph idx="5" type="subTitle"/>
          </p:nvPr>
        </p:nvSpPr>
        <p:spPr>
          <a:xfrm>
            <a:off x="152400" y="2437100"/>
            <a:ext cx="8839200" cy="902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Al realizar la simulación vemos que respectivamente los registros auxiliares declarados realizan su funcionamiento al momento de la captura de la señal de entrada por medio del teclado (en este caso por medio de valores aleatorios). Por lo tanto, estos mismos registros permiten el funcionamiento del módulo cambiando el valor de la salida representada por el formato ASCII.</a:t>
            </a:r>
            <a:endParaRPr/>
          </a:p>
        </p:txBody>
      </p:sp>
      <p:grpSp>
        <p:nvGrpSpPr>
          <p:cNvPr id="1049" name="Google Shape;1049;p38"/>
          <p:cNvGrpSpPr/>
          <p:nvPr/>
        </p:nvGrpSpPr>
        <p:grpSpPr>
          <a:xfrm>
            <a:off x="7376693" y="1996617"/>
            <a:ext cx="346991" cy="383111"/>
            <a:chOff x="6884675" y="1643625"/>
            <a:chExt cx="278350" cy="307300"/>
          </a:xfrm>
        </p:grpSpPr>
        <p:sp>
          <p:nvSpPr>
            <p:cNvPr id="1050" name="Google Shape;1050;p38"/>
            <p:cNvSpPr/>
            <p:nvPr/>
          </p:nvSpPr>
          <p:spPr>
            <a:xfrm>
              <a:off x="6884675" y="1643625"/>
              <a:ext cx="278350" cy="307300"/>
            </a:xfrm>
            <a:custGeom>
              <a:rect b="b" l="l" r="r" t="t"/>
              <a:pathLst>
                <a:path extrusionOk="0" h="12292" w="11134">
                  <a:moveTo>
                    <a:pt x="10402" y="1"/>
                  </a:moveTo>
                  <a:cubicBezTo>
                    <a:pt x="10330" y="1"/>
                    <a:pt x="10257" y="24"/>
                    <a:pt x="10195" y="71"/>
                  </a:cubicBezTo>
                  <a:lnTo>
                    <a:pt x="1352" y="6826"/>
                  </a:lnTo>
                  <a:cubicBezTo>
                    <a:pt x="140" y="7753"/>
                    <a:pt x="1" y="9616"/>
                    <a:pt x="1042" y="10979"/>
                  </a:cubicBezTo>
                  <a:cubicBezTo>
                    <a:pt x="1543" y="11634"/>
                    <a:pt x="2237" y="12078"/>
                    <a:pt x="3001" y="12232"/>
                  </a:cubicBezTo>
                  <a:cubicBezTo>
                    <a:pt x="3190" y="12272"/>
                    <a:pt x="3382" y="12291"/>
                    <a:pt x="3575" y="12291"/>
                  </a:cubicBezTo>
                  <a:cubicBezTo>
                    <a:pt x="4147" y="12291"/>
                    <a:pt x="4684" y="12115"/>
                    <a:pt x="5132" y="11772"/>
                  </a:cubicBezTo>
                  <a:lnTo>
                    <a:pt x="10955" y="7324"/>
                  </a:lnTo>
                  <a:cubicBezTo>
                    <a:pt x="11105" y="7208"/>
                    <a:pt x="11133" y="6994"/>
                    <a:pt x="11019" y="6844"/>
                  </a:cubicBezTo>
                  <a:cubicBezTo>
                    <a:pt x="10952" y="6756"/>
                    <a:pt x="10850" y="6709"/>
                    <a:pt x="10747" y="6709"/>
                  </a:cubicBezTo>
                  <a:cubicBezTo>
                    <a:pt x="10675" y="6709"/>
                    <a:pt x="10601" y="6732"/>
                    <a:pt x="10539" y="6779"/>
                  </a:cubicBezTo>
                  <a:lnTo>
                    <a:pt x="4715" y="11229"/>
                  </a:lnTo>
                  <a:cubicBezTo>
                    <a:pt x="4391" y="11478"/>
                    <a:pt x="3996" y="11607"/>
                    <a:pt x="3573" y="11607"/>
                  </a:cubicBezTo>
                  <a:cubicBezTo>
                    <a:pt x="3430" y="11607"/>
                    <a:pt x="3284" y="11592"/>
                    <a:pt x="3136" y="11562"/>
                  </a:cubicBezTo>
                  <a:cubicBezTo>
                    <a:pt x="2536" y="11441"/>
                    <a:pt x="1986" y="11085"/>
                    <a:pt x="1587" y="10564"/>
                  </a:cubicBezTo>
                  <a:cubicBezTo>
                    <a:pt x="774" y="9500"/>
                    <a:pt x="854" y="8068"/>
                    <a:pt x="1767" y="7371"/>
                  </a:cubicBezTo>
                  <a:lnTo>
                    <a:pt x="10610" y="614"/>
                  </a:lnTo>
                  <a:cubicBezTo>
                    <a:pt x="10759" y="500"/>
                    <a:pt x="10789" y="285"/>
                    <a:pt x="10675" y="136"/>
                  </a:cubicBezTo>
                  <a:cubicBezTo>
                    <a:pt x="10607" y="47"/>
                    <a:pt x="10505" y="1"/>
                    <a:pt x="10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8"/>
            <p:cNvSpPr/>
            <p:nvPr/>
          </p:nvSpPr>
          <p:spPr>
            <a:xfrm>
              <a:off x="6928200" y="1719450"/>
              <a:ext cx="183425" cy="189750"/>
            </a:xfrm>
            <a:custGeom>
              <a:rect b="b" l="l" r="r" t="t"/>
              <a:pathLst>
                <a:path extrusionOk="0" h="7590" w="7337">
                  <a:moveTo>
                    <a:pt x="7080" y="1"/>
                  </a:moveTo>
                  <a:cubicBezTo>
                    <a:pt x="7031" y="1"/>
                    <a:pt x="6983" y="16"/>
                    <a:pt x="6941" y="48"/>
                  </a:cubicBezTo>
                  <a:lnTo>
                    <a:pt x="1024" y="4568"/>
                  </a:lnTo>
                  <a:cubicBezTo>
                    <a:pt x="213" y="5187"/>
                    <a:pt x="1" y="6275"/>
                    <a:pt x="548" y="6994"/>
                  </a:cubicBezTo>
                  <a:cubicBezTo>
                    <a:pt x="849" y="7387"/>
                    <a:pt x="1318" y="7589"/>
                    <a:pt x="1814" y="7589"/>
                  </a:cubicBezTo>
                  <a:cubicBezTo>
                    <a:pt x="2221" y="7589"/>
                    <a:pt x="2648" y="7451"/>
                    <a:pt x="3015" y="7171"/>
                  </a:cubicBezTo>
                  <a:lnTo>
                    <a:pt x="6910" y="4195"/>
                  </a:lnTo>
                  <a:cubicBezTo>
                    <a:pt x="7010" y="4119"/>
                    <a:pt x="7030" y="3976"/>
                    <a:pt x="6954" y="3876"/>
                  </a:cubicBezTo>
                  <a:cubicBezTo>
                    <a:pt x="6909" y="3817"/>
                    <a:pt x="6840" y="3786"/>
                    <a:pt x="6771" y="3786"/>
                  </a:cubicBezTo>
                  <a:cubicBezTo>
                    <a:pt x="6723" y="3786"/>
                    <a:pt x="6675" y="3801"/>
                    <a:pt x="6633" y="3833"/>
                  </a:cubicBezTo>
                  <a:lnTo>
                    <a:pt x="2737" y="6810"/>
                  </a:lnTo>
                  <a:cubicBezTo>
                    <a:pt x="2453" y="7028"/>
                    <a:pt x="2124" y="7135"/>
                    <a:pt x="1813" y="7135"/>
                  </a:cubicBezTo>
                  <a:cubicBezTo>
                    <a:pt x="1456" y="7135"/>
                    <a:pt x="1124" y="6994"/>
                    <a:pt x="913" y="6717"/>
                  </a:cubicBezTo>
                  <a:cubicBezTo>
                    <a:pt x="517" y="6199"/>
                    <a:pt x="690" y="5398"/>
                    <a:pt x="1302" y="4929"/>
                  </a:cubicBezTo>
                  <a:lnTo>
                    <a:pt x="7218" y="411"/>
                  </a:lnTo>
                  <a:cubicBezTo>
                    <a:pt x="7318" y="333"/>
                    <a:pt x="7336" y="190"/>
                    <a:pt x="7260" y="90"/>
                  </a:cubicBezTo>
                  <a:cubicBezTo>
                    <a:pt x="7215" y="32"/>
                    <a:pt x="7148" y="1"/>
                    <a:pt x="70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8"/>
            <p:cNvSpPr/>
            <p:nvPr/>
          </p:nvSpPr>
          <p:spPr>
            <a:xfrm>
              <a:off x="6969625" y="1847575"/>
              <a:ext cx="32450" cy="25350"/>
            </a:xfrm>
            <a:custGeom>
              <a:rect b="b" l="l" r="r" t="t"/>
              <a:pathLst>
                <a:path extrusionOk="0" h="1014" w="1298">
                  <a:moveTo>
                    <a:pt x="1038" y="0"/>
                  </a:moveTo>
                  <a:cubicBezTo>
                    <a:pt x="989" y="0"/>
                    <a:pt x="939" y="16"/>
                    <a:pt x="897" y="50"/>
                  </a:cubicBezTo>
                  <a:lnTo>
                    <a:pt x="171" y="604"/>
                  </a:lnTo>
                  <a:cubicBezTo>
                    <a:pt x="1" y="737"/>
                    <a:pt x="92" y="1011"/>
                    <a:pt x="310" y="1013"/>
                  </a:cubicBezTo>
                  <a:cubicBezTo>
                    <a:pt x="360" y="1013"/>
                    <a:pt x="408" y="996"/>
                    <a:pt x="448" y="967"/>
                  </a:cubicBezTo>
                  <a:lnTo>
                    <a:pt x="1175" y="412"/>
                  </a:lnTo>
                  <a:cubicBezTo>
                    <a:pt x="1276" y="336"/>
                    <a:pt x="1297" y="191"/>
                    <a:pt x="1220" y="89"/>
                  </a:cubicBezTo>
                  <a:cubicBezTo>
                    <a:pt x="1175" y="31"/>
                    <a:pt x="1107" y="0"/>
                    <a:pt x="10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8"/>
            <p:cNvSpPr/>
            <p:nvPr/>
          </p:nvSpPr>
          <p:spPr>
            <a:xfrm>
              <a:off x="7007200" y="1819950"/>
              <a:ext cx="31000" cy="25275"/>
            </a:xfrm>
            <a:custGeom>
              <a:rect b="b" l="l" r="r" t="t"/>
              <a:pathLst>
                <a:path extrusionOk="0" h="1011" w="1240">
                  <a:moveTo>
                    <a:pt x="982" y="0"/>
                  </a:moveTo>
                  <a:cubicBezTo>
                    <a:pt x="934" y="0"/>
                    <a:pt x="886" y="16"/>
                    <a:pt x="844" y="47"/>
                  </a:cubicBezTo>
                  <a:lnTo>
                    <a:pt x="119" y="601"/>
                  </a:lnTo>
                  <a:cubicBezTo>
                    <a:pt x="19" y="678"/>
                    <a:pt x="0" y="820"/>
                    <a:pt x="75" y="920"/>
                  </a:cubicBezTo>
                  <a:cubicBezTo>
                    <a:pt x="119" y="977"/>
                    <a:pt x="187" y="1009"/>
                    <a:pt x="257" y="1011"/>
                  </a:cubicBezTo>
                  <a:cubicBezTo>
                    <a:pt x="307" y="1011"/>
                    <a:pt x="356" y="994"/>
                    <a:pt x="396" y="963"/>
                  </a:cubicBezTo>
                  <a:lnTo>
                    <a:pt x="1121" y="409"/>
                  </a:lnTo>
                  <a:cubicBezTo>
                    <a:pt x="1221" y="333"/>
                    <a:pt x="1239" y="191"/>
                    <a:pt x="1163" y="91"/>
                  </a:cubicBezTo>
                  <a:cubicBezTo>
                    <a:pt x="1118" y="32"/>
                    <a:pt x="1050" y="0"/>
                    <a:pt x="9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8"/>
            <p:cNvSpPr/>
            <p:nvPr/>
          </p:nvSpPr>
          <p:spPr>
            <a:xfrm>
              <a:off x="7042075" y="1792250"/>
              <a:ext cx="32400" cy="25250"/>
            </a:xfrm>
            <a:custGeom>
              <a:rect b="b" l="l" r="r" t="t"/>
              <a:pathLst>
                <a:path extrusionOk="0" h="1010" w="1296">
                  <a:moveTo>
                    <a:pt x="1037" y="1"/>
                  </a:moveTo>
                  <a:cubicBezTo>
                    <a:pt x="989" y="1"/>
                    <a:pt x="941" y="16"/>
                    <a:pt x="900" y="47"/>
                  </a:cubicBezTo>
                  <a:lnTo>
                    <a:pt x="175" y="602"/>
                  </a:lnTo>
                  <a:cubicBezTo>
                    <a:pt x="0" y="733"/>
                    <a:pt x="94" y="1009"/>
                    <a:pt x="311" y="1009"/>
                  </a:cubicBezTo>
                  <a:cubicBezTo>
                    <a:pt x="312" y="1009"/>
                    <a:pt x="312" y="1009"/>
                    <a:pt x="313" y="1009"/>
                  </a:cubicBezTo>
                  <a:cubicBezTo>
                    <a:pt x="362" y="1009"/>
                    <a:pt x="412" y="994"/>
                    <a:pt x="450" y="963"/>
                  </a:cubicBezTo>
                  <a:lnTo>
                    <a:pt x="1175" y="410"/>
                  </a:lnTo>
                  <a:cubicBezTo>
                    <a:pt x="1275" y="334"/>
                    <a:pt x="1295" y="190"/>
                    <a:pt x="1219" y="91"/>
                  </a:cubicBezTo>
                  <a:cubicBezTo>
                    <a:pt x="1174" y="32"/>
                    <a:pt x="1106" y="1"/>
                    <a:pt x="1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8"/>
            <p:cNvSpPr/>
            <p:nvPr/>
          </p:nvSpPr>
          <p:spPr>
            <a:xfrm>
              <a:off x="7078425" y="1769750"/>
              <a:ext cx="25500" cy="20100"/>
            </a:xfrm>
            <a:custGeom>
              <a:rect b="b" l="l" r="r" t="t"/>
              <a:pathLst>
                <a:path extrusionOk="0" h="804" w="1020">
                  <a:moveTo>
                    <a:pt x="760" y="1"/>
                  </a:moveTo>
                  <a:cubicBezTo>
                    <a:pt x="710" y="1"/>
                    <a:pt x="659" y="17"/>
                    <a:pt x="617" y="51"/>
                  </a:cubicBezTo>
                  <a:lnTo>
                    <a:pt x="171" y="392"/>
                  </a:lnTo>
                  <a:cubicBezTo>
                    <a:pt x="1" y="527"/>
                    <a:pt x="92" y="799"/>
                    <a:pt x="310" y="803"/>
                  </a:cubicBezTo>
                  <a:cubicBezTo>
                    <a:pt x="359" y="803"/>
                    <a:pt x="407" y="786"/>
                    <a:pt x="447" y="755"/>
                  </a:cubicBezTo>
                  <a:lnTo>
                    <a:pt x="895" y="414"/>
                  </a:lnTo>
                  <a:cubicBezTo>
                    <a:pt x="998" y="339"/>
                    <a:pt x="1019" y="192"/>
                    <a:pt x="942" y="90"/>
                  </a:cubicBezTo>
                  <a:cubicBezTo>
                    <a:pt x="897" y="32"/>
                    <a:pt x="829" y="1"/>
                    <a:pt x="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56" name="Google Shape;1056;p38"/>
          <p:cNvPicPr preferRelativeResize="0"/>
          <p:nvPr/>
        </p:nvPicPr>
        <p:blipFill>
          <a:blip r:embed="rId3">
            <a:alphaModFix/>
          </a:blip>
          <a:stretch>
            <a:fillRect/>
          </a:stretch>
        </p:blipFill>
        <p:spPr>
          <a:xfrm>
            <a:off x="150150" y="1423300"/>
            <a:ext cx="8839202" cy="6306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39"/>
          <p:cNvSpPr txBox="1"/>
          <p:nvPr>
            <p:ph idx="5" type="title"/>
          </p:nvPr>
        </p:nvSpPr>
        <p:spPr>
          <a:xfrm>
            <a:off x="2025450" y="4497775"/>
            <a:ext cx="50931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Evidencia de Trabajo en la FPGA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