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8288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1pPr>
    <a:lvl2pPr marL="0" marR="0" indent="914156"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2pPr>
    <a:lvl3pPr marL="0" marR="0" indent="1828313"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3pPr>
    <a:lvl4pPr marL="0" marR="0" indent="274247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4pPr>
    <a:lvl5pPr marL="0" marR="0" indent="3656627"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5pPr>
    <a:lvl6pPr marL="0" marR="0" indent="4570786"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6pPr>
    <a:lvl7pPr marL="0" marR="0" indent="5484943"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7pPr>
    <a:lvl8pPr marL="0" marR="0" indent="639910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8pPr>
    <a:lvl9pPr marL="0" marR="0" indent="7313255"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b="def" i="def"/>
      <a:tcStyle>
        <a:tcBdr/>
        <a:fill>
          <a:solidFill>
            <a:srgbClr val="EEEEEF"/>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Calibri"/>
          <a:ea typeface="Calibri"/>
          <a:cs typeface="Calibri"/>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Calibri"/>
          <a:ea typeface="Calibri"/>
          <a:cs typeface="Calibri"/>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ph type="sldImg"/>
          </p:nvPr>
        </p:nvSpPr>
        <p:spPr>
          <a:xfrm>
            <a:off x="1143000" y="685800"/>
            <a:ext cx="4572000" cy="3429000"/>
          </a:xfrm>
          <a:prstGeom prst="rect">
            <a:avLst/>
          </a:prstGeom>
        </p:spPr>
        <p:txBody>
          <a:bodyPr/>
          <a:lstStyle/>
          <a:p>
            <a:pPr/>
          </a:p>
        </p:txBody>
      </p:sp>
      <p:sp>
        <p:nvSpPr>
          <p:cNvPr id="35" name="Shape 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156" latinLnBrk="0">
      <a:defRPr sz="2400">
        <a:latin typeface="+mn-lt"/>
        <a:ea typeface="+mn-ea"/>
        <a:cs typeface="+mn-cs"/>
        <a:sym typeface="Calibri Light"/>
      </a:defRPr>
    </a:lvl1pPr>
    <a:lvl2pPr indent="228600" defTabSz="914156" latinLnBrk="0">
      <a:defRPr sz="2400">
        <a:latin typeface="+mn-lt"/>
        <a:ea typeface="+mn-ea"/>
        <a:cs typeface="+mn-cs"/>
        <a:sym typeface="Calibri Light"/>
      </a:defRPr>
    </a:lvl2pPr>
    <a:lvl3pPr indent="457200" defTabSz="914156" latinLnBrk="0">
      <a:defRPr sz="2400">
        <a:latin typeface="+mn-lt"/>
        <a:ea typeface="+mn-ea"/>
        <a:cs typeface="+mn-cs"/>
        <a:sym typeface="Calibri Light"/>
      </a:defRPr>
    </a:lvl3pPr>
    <a:lvl4pPr indent="685800" defTabSz="914156" latinLnBrk="0">
      <a:defRPr sz="2400">
        <a:latin typeface="+mn-lt"/>
        <a:ea typeface="+mn-ea"/>
        <a:cs typeface="+mn-cs"/>
        <a:sym typeface="Calibri Light"/>
      </a:defRPr>
    </a:lvl4pPr>
    <a:lvl5pPr indent="914400" defTabSz="914156" latinLnBrk="0">
      <a:defRPr sz="2400">
        <a:latin typeface="+mn-lt"/>
        <a:ea typeface="+mn-ea"/>
        <a:cs typeface="+mn-cs"/>
        <a:sym typeface="Calibri Light"/>
      </a:defRPr>
    </a:lvl5pPr>
    <a:lvl6pPr indent="1143000" defTabSz="914156" latinLnBrk="0">
      <a:defRPr sz="2400">
        <a:latin typeface="+mn-lt"/>
        <a:ea typeface="+mn-ea"/>
        <a:cs typeface="+mn-cs"/>
        <a:sym typeface="Calibri Light"/>
      </a:defRPr>
    </a:lvl6pPr>
    <a:lvl7pPr indent="1371600" defTabSz="914156" latinLnBrk="0">
      <a:defRPr sz="2400">
        <a:latin typeface="+mn-lt"/>
        <a:ea typeface="+mn-ea"/>
        <a:cs typeface="+mn-cs"/>
        <a:sym typeface="Calibri Light"/>
      </a:defRPr>
    </a:lvl7pPr>
    <a:lvl8pPr indent="1600200" defTabSz="914156" latinLnBrk="0">
      <a:defRPr sz="2400">
        <a:latin typeface="+mn-lt"/>
        <a:ea typeface="+mn-ea"/>
        <a:cs typeface="+mn-cs"/>
        <a:sym typeface="Calibri Light"/>
      </a:defRPr>
    </a:lvl8pPr>
    <a:lvl9pPr indent="1828800" defTabSz="914156" latinLnBrk="0">
      <a:defRPr sz="2400">
        <a:latin typeface="+mn-lt"/>
        <a:ea typeface="+mn-ea"/>
        <a:cs typeface="+mn-cs"/>
        <a:sym typeface="Calibri Ligh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Macbook Mockup">
    <p:spTree>
      <p:nvGrpSpPr>
        <p:cNvPr id="1" name=""/>
        <p:cNvGrpSpPr/>
        <p:nvPr/>
      </p:nvGrpSpPr>
      <p:grpSpPr>
        <a:xfrm>
          <a:off x="0" y="0"/>
          <a:ext cx="0" cy="0"/>
          <a:chOff x="0" y="0"/>
          <a:chExt cx="0" cy="0"/>
        </a:xfrm>
      </p:grpSpPr>
      <p:sp>
        <p:nvSpPr>
          <p:cNvPr id="19" name="Slide Number"/>
          <p:cNvSpPr txBox="1"/>
          <p:nvPr>
            <p:ph type="sldNum" sz="quarter" idx="2"/>
          </p:nvPr>
        </p:nvSpPr>
        <p:spPr>
          <a:prstGeom prst="rect">
            <a:avLst/>
          </a:prstGeom>
        </p:spPr>
        <p:txBody>
          <a:bodyPr/>
          <a:lstStyle/>
          <a:p>
            <a:pPr/>
            <a:fld id="{86CB4B4D-7CA3-9044-876B-883B54F8677D}" type="slidenum"/>
          </a:p>
        </p:txBody>
      </p:sp>
      <p:sp>
        <p:nvSpPr>
          <p:cNvPr id="20" name="Picture Placeholder 4"/>
          <p:cNvSpPr/>
          <p:nvPr>
            <p:ph type="pic" sz="quarter" idx="13"/>
          </p:nvPr>
        </p:nvSpPr>
        <p:spPr>
          <a:xfrm>
            <a:off x="1416688" y="5650803"/>
            <a:ext cx="6983645" cy="5756278"/>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27" name="Slide Number"/>
          <p:cNvSpPr txBox="1"/>
          <p:nvPr>
            <p:ph type="sldNum" sz="quarter" idx="2"/>
          </p:nvPr>
        </p:nvSpPr>
        <p:spPr>
          <a:prstGeom prst="rect">
            <a:avLst/>
          </a:prstGeom>
        </p:spPr>
        <p:txBody>
          <a:bodyPr/>
          <a:lstStyle/>
          <a:p>
            <a:pPr/>
            <a:fld id="{86CB4B4D-7CA3-9044-876B-883B54F8677D}" type="slidenum"/>
          </a:p>
        </p:txBody>
      </p:sp>
      <p:sp>
        <p:nvSpPr>
          <p:cNvPr id="28" name="Picture Placeholder 2"/>
          <p:cNvSpPr/>
          <p:nvPr>
            <p:ph type="pic" sz="quarter" idx="13"/>
          </p:nvPr>
        </p:nvSpPr>
        <p:spPr>
          <a:xfrm>
            <a:off x="5355738" y="5785718"/>
            <a:ext cx="11122655" cy="1945120"/>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Oval 6"/>
          <p:cNvSpPr/>
          <p:nvPr/>
        </p:nvSpPr>
        <p:spPr>
          <a:xfrm rot="16200000">
            <a:off x="16589140" y="731708"/>
            <a:ext cx="521209" cy="393039"/>
          </a:xfrm>
          <a:prstGeom prst="ellipse">
            <a:avLst/>
          </a:prstGeom>
          <a:solidFill>
            <a:srgbClr val="000000"/>
          </a:solidFill>
          <a:ln w="12700">
            <a:miter lim="400000"/>
          </a:ln>
        </p:spPr>
        <p:txBody>
          <a:bodyPr lIns="45719" rIns="45719" anchor="ctr"/>
          <a:lstStyle/>
          <a:p>
            <a:pPr algn="ctr">
              <a:defRPr sz="2700">
                <a:solidFill>
                  <a:srgbClr val="FFFFFF"/>
                </a:solidFill>
                <a:latin typeface="Montserrat Regular"/>
                <a:ea typeface="Montserrat Regular"/>
                <a:cs typeface="Montserrat Regular"/>
                <a:sym typeface="Montserrat Regular"/>
              </a:defRPr>
            </a:pPr>
          </a:p>
        </p:txBody>
      </p:sp>
      <p:sp>
        <p:nvSpPr>
          <p:cNvPr id="3" name="Slide Number"/>
          <p:cNvSpPr txBox="1"/>
          <p:nvPr>
            <p:ph type="sldNum" sz="quarter" idx="2"/>
          </p:nvPr>
        </p:nvSpPr>
        <p:spPr>
          <a:xfrm>
            <a:off x="16597247" y="668287"/>
            <a:ext cx="629393" cy="670569"/>
          </a:xfrm>
          <a:prstGeom prst="rect">
            <a:avLst/>
          </a:prstGeom>
          <a:ln w="12700">
            <a:miter lim="400000"/>
          </a:ln>
        </p:spPr>
        <p:txBody>
          <a:bodyPr wrap="none" lIns="68583" tIns="68583" rIns="68583" bIns="68583">
            <a:spAutoFit/>
          </a:bodyPr>
          <a:lstStyle/>
          <a:p>
            <a:pPr/>
            <a:fld id="{86CB4B4D-7CA3-9044-876B-883B54F8677D}" type="slidenum"/>
          </a:p>
        </p:txBody>
      </p:sp>
      <p:sp>
        <p:nvSpPr>
          <p:cNvPr id="4" name="Title Text"/>
          <p:cNvSpPr txBox="1"/>
          <p:nvPr>
            <p:ph type="title"/>
          </p:nvPr>
        </p:nvSpPr>
        <p:spPr>
          <a:xfrm>
            <a:off x="914400" y="184149"/>
            <a:ext cx="16459200" cy="30162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914400" y="3200400"/>
            <a:ext cx="16459200"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1pPr>
      <a:lvl2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2pPr>
      <a:lvl3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3pPr>
      <a:lvl4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4pPr>
      <a:lvl5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5pPr>
      <a:lvl6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6pPr>
      <a:lvl7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7pPr>
      <a:lvl8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8pPr>
      <a:lvl9pPr marL="0" marR="0" indent="0" algn="l" defTabSz="1828800" rtl="0" latinLnBrk="0">
        <a:lnSpc>
          <a:spcPct val="90000"/>
        </a:lnSpc>
        <a:spcBef>
          <a:spcPts val="0"/>
        </a:spcBef>
        <a:spcAft>
          <a:spcPts val="0"/>
        </a:spcAft>
        <a:buClrTx/>
        <a:buSzTx/>
        <a:buFontTx/>
        <a:buNone/>
        <a:tabLst/>
        <a:defRPr b="0" baseline="0" cap="none" i="0" spc="0" strike="noStrike" sz="8800" u="none">
          <a:ln>
            <a:noFill/>
          </a:ln>
          <a:solidFill>
            <a:srgbClr val="7F7F7F"/>
          </a:solidFill>
          <a:uFillTx/>
          <a:latin typeface="+mn-lt"/>
          <a:ea typeface="+mn-ea"/>
          <a:cs typeface="+mn-cs"/>
          <a:sym typeface="Calibri Light"/>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1pPr>
      <a:lvl2pPr marL="1447800" marR="0" indent="-5334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2pPr>
      <a:lvl3pPr marL="2468879" marR="0" indent="-640079"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3pPr>
      <a:lvl4pPr marL="34544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4pPr>
      <a:lvl5pPr marL="43688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5pPr>
      <a:lvl6pPr marL="52832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6pPr>
      <a:lvl7pPr marL="61976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7pPr>
      <a:lvl8pPr marL="71120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8pPr>
      <a:lvl9pPr marL="80264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ln>
            <a:noFill/>
          </a:ln>
          <a:solidFill>
            <a:srgbClr val="000000"/>
          </a:solidFill>
          <a:uFillTx/>
          <a:latin typeface="Calibri"/>
          <a:ea typeface="Calibri"/>
          <a:cs typeface="Calibri"/>
          <a:sym typeface="Calibri"/>
        </a:defRPr>
      </a:lvl9pPr>
    </p:bodyStyle>
    <p:otherStyle>
      <a:lvl1pPr marL="0" marR="0" indent="0"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1pPr>
      <a:lvl2pPr marL="0" marR="0" indent="914156"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2pPr>
      <a:lvl3pPr marL="0" marR="0" indent="1828313"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3pPr>
      <a:lvl4pPr marL="0" marR="0" indent="2742470"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4pPr>
      <a:lvl5pPr marL="0" marR="0" indent="3656627"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5pPr>
      <a:lvl6pPr marL="0" marR="0" indent="4570786"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6pPr>
      <a:lvl7pPr marL="0" marR="0" indent="5484943"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7pPr>
      <a:lvl8pPr marL="0" marR="0" indent="6399100"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8pPr>
      <a:lvl9pPr marL="0" marR="0" indent="7313255" algn="l" defTabSz="1828313" rtl="0" latinLnBrk="0">
        <a:lnSpc>
          <a:spcPct val="10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TextBox 7"/>
          <p:cNvSpPr txBox="1"/>
          <p:nvPr>
            <p:ph type="sldNum" sz="quarter" idx="2"/>
          </p:nvPr>
        </p:nvSpPr>
        <p:spPr>
          <a:xfrm>
            <a:off x="16792782" y="668287"/>
            <a:ext cx="208150" cy="340369"/>
          </a:xfrm>
          <a:prstGeom prst="rect">
            <a:avLst/>
          </a:prstGeom>
          <a:extLst>
            <a:ext uri="{C572A759-6A51-4108-AA02-DFA0A04FC94B}">
              <ma14:wrappingTextBoxFlag xmlns:ma14="http://schemas.microsoft.com/office/mac/drawingml/2011/main" val="1"/>
            </a:ext>
          </a:extLst>
        </p:spPr>
        <p:txBody>
          <a:bodyPr/>
          <a:lstStyle>
            <a:lvl1pPr algn="ctr">
              <a:defRPr sz="1300">
                <a:solidFill>
                  <a:srgbClr val="FFFFFF"/>
                </a:solidFill>
                <a:latin typeface="Montserrat Light"/>
                <a:ea typeface="Montserrat Light"/>
                <a:cs typeface="Montserrat Light"/>
                <a:sym typeface="Montserrat Light"/>
              </a:defRPr>
            </a:lvl1pPr>
          </a:lstStyle>
          <a:p>
            <a:pPr/>
            <a:fld id="{86CB4B4D-7CA3-9044-876B-883B54F8677D}" type="slidenum"/>
          </a:p>
        </p:txBody>
      </p:sp>
      <p:sp>
        <p:nvSpPr>
          <p:cNvPr id="38" name="TextBox 19"/>
          <p:cNvSpPr txBox="1"/>
          <p:nvPr/>
        </p:nvSpPr>
        <p:spPr>
          <a:xfrm>
            <a:off x="1393047" y="3302511"/>
            <a:ext cx="81087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450" sz="5400">
                <a:solidFill>
                  <a:srgbClr val="000000"/>
                </a:solidFill>
                <a:latin typeface="Montserrat Bold"/>
                <a:ea typeface="Montserrat Bold"/>
                <a:cs typeface="Montserrat Bold"/>
                <a:sym typeface="Montserrat Bold"/>
              </a:defRPr>
            </a:lvl1pPr>
          </a:lstStyle>
          <a:p>
            <a:pPr/>
            <a:r>
              <a:t>INNHOLD</a:t>
            </a:r>
          </a:p>
        </p:txBody>
      </p:sp>
      <p:sp>
        <p:nvSpPr>
          <p:cNvPr id="39" name="TextBox 22"/>
          <p:cNvSpPr txBox="1"/>
          <p:nvPr/>
        </p:nvSpPr>
        <p:spPr>
          <a:xfrm>
            <a:off x="1393048" y="2957322"/>
            <a:ext cx="428401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0" sz="1200">
                <a:solidFill>
                  <a:srgbClr val="000000"/>
                </a:solidFill>
                <a:latin typeface="Montserrat Regular"/>
                <a:ea typeface="Montserrat Regular"/>
                <a:cs typeface="Montserrat Regular"/>
                <a:sym typeface="Montserrat Regular"/>
              </a:defRPr>
            </a:lvl1pPr>
          </a:lstStyle>
          <a:p>
            <a:pPr/>
            <a:r>
              <a:t>PGR301 DevOps i skyen</a:t>
            </a:r>
          </a:p>
        </p:txBody>
      </p:sp>
      <p:sp>
        <p:nvSpPr>
          <p:cNvPr id="40" name="TextBox 12"/>
          <p:cNvSpPr txBox="1"/>
          <p:nvPr/>
        </p:nvSpPr>
        <p:spPr>
          <a:xfrm>
            <a:off x="5798422" y="5448184"/>
            <a:ext cx="9552651" cy="57873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3200">
                <a:solidFill>
                  <a:srgbClr val="000000"/>
                </a:solidFill>
                <a:latin typeface="Montserrat Light"/>
                <a:ea typeface="Montserrat Light"/>
                <a:cs typeface="Montserrat Light"/>
                <a:sym typeface="Montserrat Light"/>
              </a:defRPr>
            </a:lvl1pPr>
          </a:lstStyle>
          <a:p>
            <a:pPr/>
            <a:r>
              <a:t>Arbeidet i emnet skal gi studenten en forståelse av hva DevOps og et utviklingsmiljø i skyen innebærer. Hvilke fordeler kan vi oppnå ved å benytte et utviklingsmljø i skyen? Hvorfor kan det være en god idé for en en bedrift å ha et helhetlig syn på utvikling og videreutvikling av kode der «continuous delivery» er noe man strekker seg etter?</a:t>
            </a:r>
          </a:p>
        </p:txBody>
      </p:sp>
      <p:sp>
        <p:nvSpPr>
          <p:cNvPr id="41" name="TextBox 13"/>
          <p:cNvSpPr txBox="1"/>
          <p:nvPr/>
        </p:nvSpPr>
        <p:spPr>
          <a:xfrm>
            <a:off x="5798420" y="4930309"/>
            <a:ext cx="202666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INNHOLD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TextBox 7"/>
          <p:cNvSpPr txBox="1"/>
          <p:nvPr>
            <p:ph type="sldNum" sz="quarter" idx="2"/>
          </p:nvPr>
        </p:nvSpPr>
        <p:spPr>
          <a:xfrm>
            <a:off x="16775447" y="668287"/>
            <a:ext cx="242820" cy="340369"/>
          </a:xfrm>
          <a:prstGeom prst="rect">
            <a:avLst/>
          </a:prstGeom>
          <a:extLst>
            <a:ext uri="{C572A759-6A51-4108-AA02-DFA0A04FC94B}">
              <ma14:wrappingTextBoxFlag xmlns:ma14="http://schemas.microsoft.com/office/mac/drawingml/2011/main" val="1"/>
            </a:ext>
          </a:extLst>
        </p:spPr>
        <p:txBody>
          <a:bodyPr/>
          <a:lstStyle>
            <a:lvl1pPr algn="ctr">
              <a:defRPr sz="1300">
                <a:solidFill>
                  <a:srgbClr val="FFFFFF"/>
                </a:solidFill>
                <a:latin typeface="Montserrat Light"/>
                <a:ea typeface="Montserrat Light"/>
                <a:cs typeface="Montserrat Light"/>
                <a:sym typeface="Montserrat Light"/>
              </a:defRPr>
            </a:lvl1pPr>
          </a:lstStyle>
          <a:p>
            <a:pPr/>
            <a:fld id="{86CB4B4D-7CA3-9044-876B-883B54F8677D}" type="slidenum"/>
          </a:p>
        </p:txBody>
      </p:sp>
      <p:sp>
        <p:nvSpPr>
          <p:cNvPr id="44" name="TextBox 19"/>
          <p:cNvSpPr txBox="1"/>
          <p:nvPr/>
        </p:nvSpPr>
        <p:spPr>
          <a:xfrm>
            <a:off x="1393047" y="3302511"/>
            <a:ext cx="81087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450" sz="5400">
                <a:solidFill>
                  <a:srgbClr val="000000"/>
                </a:solidFill>
                <a:latin typeface="Montserrat Bold"/>
                <a:ea typeface="Montserrat Bold"/>
                <a:cs typeface="Montserrat Bold"/>
                <a:sym typeface="Montserrat Bold"/>
              </a:defRPr>
            </a:lvl1pPr>
          </a:lstStyle>
          <a:p>
            <a:pPr/>
            <a:r>
              <a:t>LÆRINGSUTBYTTE</a:t>
            </a:r>
          </a:p>
        </p:txBody>
      </p:sp>
      <p:sp>
        <p:nvSpPr>
          <p:cNvPr id="45" name="TextBox 22"/>
          <p:cNvSpPr txBox="1"/>
          <p:nvPr/>
        </p:nvSpPr>
        <p:spPr>
          <a:xfrm>
            <a:off x="1393048" y="2957322"/>
            <a:ext cx="428401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0" sz="1200">
                <a:solidFill>
                  <a:srgbClr val="000000"/>
                </a:solidFill>
                <a:latin typeface="Montserrat Regular"/>
                <a:ea typeface="Montserrat Regular"/>
                <a:cs typeface="Montserrat Regular"/>
                <a:sym typeface="Montserrat Regular"/>
              </a:defRPr>
            </a:lvl1pPr>
          </a:lstStyle>
          <a:p>
            <a:pPr/>
            <a:r>
              <a:t>PGR301 DevOps i skyen</a:t>
            </a:r>
          </a:p>
        </p:txBody>
      </p:sp>
      <p:sp>
        <p:nvSpPr>
          <p:cNvPr id="46" name="TextBox 12"/>
          <p:cNvSpPr txBox="1"/>
          <p:nvPr/>
        </p:nvSpPr>
        <p:spPr>
          <a:xfrm>
            <a:off x="5798422" y="5755140"/>
            <a:ext cx="9552651" cy="694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500">
                <a:latin typeface="Montserrat Light"/>
                <a:ea typeface="Montserrat Light"/>
                <a:cs typeface="Montserrat Light"/>
                <a:sym typeface="Montserrat Light"/>
              </a:defRPr>
            </a:pPr>
            <a:r>
              <a:t>Kunne forklare begrepet DevOps, og alle elementer som inngår i en typisk DevOps</a:t>
            </a:r>
          </a:p>
          <a:p>
            <a:pPr>
              <a:lnSpc>
                <a:spcPct val="150000"/>
              </a:lnSpc>
              <a:defRPr sz="1500">
                <a:latin typeface="Montserrat Light"/>
                <a:ea typeface="Montserrat Light"/>
                <a:cs typeface="Montserrat Light"/>
                <a:sym typeface="Montserrat Light"/>
              </a:defRPr>
            </a:pPr>
            <a:r>
              <a:t>pipeline.</a:t>
            </a:r>
          </a:p>
        </p:txBody>
      </p:sp>
      <p:sp>
        <p:nvSpPr>
          <p:cNvPr id="47" name="TextBox 13"/>
          <p:cNvSpPr txBox="1"/>
          <p:nvPr/>
        </p:nvSpPr>
        <p:spPr>
          <a:xfrm>
            <a:off x="5798420" y="5237267"/>
            <a:ext cx="449676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DEVOPS OG VERKTØY</a:t>
            </a:r>
          </a:p>
        </p:txBody>
      </p:sp>
      <p:sp>
        <p:nvSpPr>
          <p:cNvPr id="48" name="TextBox 14"/>
          <p:cNvSpPr txBox="1"/>
          <p:nvPr/>
        </p:nvSpPr>
        <p:spPr>
          <a:xfrm>
            <a:off x="5798420" y="9100056"/>
            <a:ext cx="9552652" cy="694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500">
                <a:latin typeface="Montserrat Light"/>
                <a:ea typeface="Montserrat Light"/>
                <a:cs typeface="Montserrat Light"/>
                <a:sym typeface="Montserrat Light"/>
              </a:defRPr>
            </a:pPr>
            <a:r>
              <a:t>Kjenne til ulike aktuelle aktører for levering av utviklingsmiljøer i skyen, og sentrale</a:t>
            </a:r>
          </a:p>
          <a:p>
            <a:pPr>
              <a:lnSpc>
                <a:spcPct val="150000"/>
              </a:lnSpc>
              <a:defRPr sz="1500">
                <a:latin typeface="Montserrat Light"/>
                <a:ea typeface="Montserrat Light"/>
                <a:cs typeface="Montserrat Light"/>
                <a:sym typeface="Montserrat Light"/>
              </a:defRPr>
            </a:pPr>
            <a:r>
              <a:t>kriterier for vurdering av disse.</a:t>
            </a:r>
          </a:p>
        </p:txBody>
      </p:sp>
      <p:sp>
        <p:nvSpPr>
          <p:cNvPr id="49" name="TextBox 15"/>
          <p:cNvSpPr txBox="1"/>
          <p:nvPr/>
        </p:nvSpPr>
        <p:spPr>
          <a:xfrm>
            <a:off x="5798420" y="8604960"/>
            <a:ext cx="322956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SKYTEKNOLOGI</a:t>
            </a:r>
          </a:p>
        </p:txBody>
      </p:sp>
      <p:sp>
        <p:nvSpPr>
          <p:cNvPr id="50" name="TextBox 16"/>
          <p:cNvSpPr txBox="1"/>
          <p:nvPr/>
        </p:nvSpPr>
        <p:spPr>
          <a:xfrm>
            <a:off x="5798422" y="7569496"/>
            <a:ext cx="9552651"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500">
                <a:latin typeface="Montserrat Light"/>
                <a:ea typeface="Montserrat Light"/>
                <a:cs typeface="Montserrat Light"/>
                <a:sym typeface="Montserrat Light"/>
              </a:defRPr>
            </a:lvl1pPr>
          </a:lstStyle>
          <a:p>
            <a:pPr/>
            <a:r>
              <a:t>Kunne forklare begrepet Continous Delivery.</a:t>
            </a:r>
          </a:p>
        </p:txBody>
      </p:sp>
      <p:sp>
        <p:nvSpPr>
          <p:cNvPr id="51" name="TextBox 17"/>
          <p:cNvSpPr txBox="1"/>
          <p:nvPr/>
        </p:nvSpPr>
        <p:spPr>
          <a:xfrm>
            <a:off x="5798420" y="7114078"/>
            <a:ext cx="945616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KONTINUERLIG INTEGRASJON OG LEVERANSE</a:t>
            </a:r>
          </a:p>
        </p:txBody>
      </p:sp>
      <p:sp>
        <p:nvSpPr>
          <p:cNvPr id="52" name="TextBox 18"/>
          <p:cNvSpPr txBox="1"/>
          <p:nvPr/>
        </p:nvSpPr>
        <p:spPr>
          <a:xfrm>
            <a:off x="5798420" y="11075699"/>
            <a:ext cx="9552652"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500">
                <a:latin typeface="Montserrat Light"/>
                <a:ea typeface="Montserrat Light"/>
                <a:cs typeface="Montserrat Light"/>
                <a:sym typeface="Montserrat Light"/>
              </a:defRPr>
            </a:lvl1pPr>
          </a:lstStyle>
          <a:p>
            <a:pPr/>
            <a:r>
              <a:t>Kunne forklare fordeler, ulemper og faremomenter ved å benytte et utvikingsmiljø i skyen.</a:t>
            </a:r>
          </a:p>
        </p:txBody>
      </p:sp>
      <p:sp>
        <p:nvSpPr>
          <p:cNvPr id="53" name="TextBox 20"/>
          <p:cNvSpPr txBox="1"/>
          <p:nvPr/>
        </p:nvSpPr>
        <p:spPr>
          <a:xfrm>
            <a:off x="5798420" y="10613714"/>
            <a:ext cx="238236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SIKKERHET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TextBox 7"/>
          <p:cNvSpPr txBox="1"/>
          <p:nvPr>
            <p:ph type="sldNum" sz="quarter" idx="2"/>
          </p:nvPr>
        </p:nvSpPr>
        <p:spPr>
          <a:xfrm>
            <a:off x="16775859" y="668287"/>
            <a:ext cx="241995" cy="340369"/>
          </a:xfrm>
          <a:prstGeom prst="rect">
            <a:avLst/>
          </a:prstGeom>
          <a:extLst>
            <a:ext uri="{C572A759-6A51-4108-AA02-DFA0A04FC94B}">
              <ma14:wrappingTextBoxFlag xmlns:ma14="http://schemas.microsoft.com/office/mac/drawingml/2011/main" val="1"/>
            </a:ext>
          </a:extLst>
        </p:spPr>
        <p:txBody>
          <a:bodyPr/>
          <a:lstStyle>
            <a:lvl1pPr algn="ctr">
              <a:defRPr sz="1300">
                <a:solidFill>
                  <a:srgbClr val="FFFFFF"/>
                </a:solidFill>
                <a:latin typeface="Montserrat Light"/>
                <a:ea typeface="Montserrat Light"/>
                <a:cs typeface="Montserrat Light"/>
                <a:sym typeface="Montserrat Light"/>
              </a:defRPr>
            </a:lvl1pPr>
          </a:lstStyle>
          <a:p>
            <a:pPr/>
            <a:fld id="{86CB4B4D-7CA3-9044-876B-883B54F8677D}" type="slidenum"/>
          </a:p>
        </p:txBody>
      </p:sp>
      <p:sp>
        <p:nvSpPr>
          <p:cNvPr id="56" name="TextBox 19"/>
          <p:cNvSpPr txBox="1"/>
          <p:nvPr/>
        </p:nvSpPr>
        <p:spPr>
          <a:xfrm>
            <a:off x="1393047" y="3302511"/>
            <a:ext cx="81087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450" sz="5400">
                <a:solidFill>
                  <a:srgbClr val="000000"/>
                </a:solidFill>
                <a:latin typeface="Montserrat Bold"/>
                <a:ea typeface="Montserrat Bold"/>
                <a:cs typeface="Montserrat Bold"/>
                <a:sym typeface="Montserrat Bold"/>
              </a:defRPr>
            </a:lvl1pPr>
          </a:lstStyle>
          <a:p>
            <a:pPr/>
            <a:r>
              <a:t>FERDIGHETER</a:t>
            </a:r>
          </a:p>
        </p:txBody>
      </p:sp>
      <p:sp>
        <p:nvSpPr>
          <p:cNvPr id="57" name="TextBox 22"/>
          <p:cNvSpPr txBox="1"/>
          <p:nvPr/>
        </p:nvSpPr>
        <p:spPr>
          <a:xfrm>
            <a:off x="1393048" y="2957322"/>
            <a:ext cx="428401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0" sz="1200">
                <a:solidFill>
                  <a:srgbClr val="000000"/>
                </a:solidFill>
                <a:latin typeface="Montserrat Regular"/>
                <a:ea typeface="Montserrat Regular"/>
                <a:cs typeface="Montserrat Regular"/>
                <a:sym typeface="Montserrat Regular"/>
              </a:defRPr>
            </a:lvl1pPr>
          </a:lstStyle>
          <a:p>
            <a:pPr/>
            <a:r>
              <a:t>PGR301 DevOps i skyen</a:t>
            </a:r>
          </a:p>
        </p:txBody>
      </p:sp>
      <p:sp>
        <p:nvSpPr>
          <p:cNvPr id="58" name="TextBox 12"/>
          <p:cNvSpPr txBox="1"/>
          <p:nvPr/>
        </p:nvSpPr>
        <p:spPr>
          <a:xfrm>
            <a:off x="5798422" y="5772246"/>
            <a:ext cx="9552651" cy="694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500">
                <a:latin typeface="Montserrat Light"/>
                <a:ea typeface="Montserrat Light"/>
                <a:cs typeface="Montserrat Light"/>
                <a:sym typeface="Montserrat Light"/>
              </a:defRPr>
            </a:pPr>
            <a:r>
              <a:t>Sette opp et utviklingsmiljø i skyen som legger til rette for utvikling av en applikasjon med</a:t>
            </a:r>
          </a:p>
          <a:p>
            <a:pPr>
              <a:lnSpc>
                <a:spcPct val="150000"/>
              </a:lnSpc>
              <a:defRPr sz="1500">
                <a:latin typeface="Montserrat Light"/>
                <a:ea typeface="Montserrat Light"/>
                <a:cs typeface="Montserrat Light"/>
                <a:sym typeface="Montserrat Light"/>
              </a:defRPr>
            </a:pPr>
            <a:r>
              <a:t>typisk DevOps teknologi og -verktøy.</a:t>
            </a:r>
          </a:p>
        </p:txBody>
      </p:sp>
      <p:sp>
        <p:nvSpPr>
          <p:cNvPr id="59" name="TextBox 13"/>
          <p:cNvSpPr txBox="1"/>
          <p:nvPr/>
        </p:nvSpPr>
        <p:spPr>
          <a:xfrm>
            <a:off x="5798420" y="5254373"/>
            <a:ext cx="590219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KONFIGURASJON AV MILJLØ</a:t>
            </a:r>
          </a:p>
        </p:txBody>
      </p:sp>
      <p:sp>
        <p:nvSpPr>
          <p:cNvPr id="60" name="TextBox 14"/>
          <p:cNvSpPr txBox="1"/>
          <p:nvPr/>
        </p:nvSpPr>
        <p:spPr>
          <a:xfrm>
            <a:off x="5874642" y="9400958"/>
            <a:ext cx="9552652"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500">
                <a:latin typeface="Montserrat Light"/>
                <a:ea typeface="Montserrat Light"/>
                <a:cs typeface="Montserrat Light"/>
                <a:sym typeface="Montserrat Light"/>
              </a:defRPr>
            </a:lvl1pPr>
          </a:lstStyle>
          <a:p>
            <a:pPr/>
            <a:r>
              <a:t>Rulle ut nye versjoner av sin applikasjon i et et forenklet DevOps-miljø.</a:t>
            </a:r>
          </a:p>
        </p:txBody>
      </p:sp>
      <p:sp>
        <p:nvSpPr>
          <p:cNvPr id="61" name="TextBox 15"/>
          <p:cNvSpPr txBox="1"/>
          <p:nvPr/>
        </p:nvSpPr>
        <p:spPr>
          <a:xfrm>
            <a:off x="5893699" y="8883087"/>
            <a:ext cx="571215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KONTINUERLIG LEVERANSE</a:t>
            </a:r>
          </a:p>
        </p:txBody>
      </p:sp>
      <p:sp>
        <p:nvSpPr>
          <p:cNvPr id="62" name="TextBox 16"/>
          <p:cNvSpPr txBox="1"/>
          <p:nvPr/>
        </p:nvSpPr>
        <p:spPr>
          <a:xfrm>
            <a:off x="5798422" y="7586602"/>
            <a:ext cx="9552651" cy="694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500">
                <a:latin typeface="Montserrat Light"/>
                <a:ea typeface="Montserrat Light"/>
                <a:cs typeface="Montserrat Light"/>
                <a:sym typeface="Montserrat Light"/>
              </a:defRPr>
            </a:pPr>
            <a:r>
              <a:t>Utvikle og lansere en egenutviklet applikasjon (prototype) med typisk DevOps-teknologi</a:t>
            </a:r>
          </a:p>
          <a:p>
            <a:pPr>
              <a:lnSpc>
                <a:spcPct val="150000"/>
              </a:lnSpc>
              <a:defRPr sz="1500">
                <a:latin typeface="Montserrat Light"/>
                <a:ea typeface="Montserrat Light"/>
                <a:cs typeface="Montserrat Light"/>
                <a:sym typeface="Montserrat Light"/>
              </a:defRPr>
            </a:pPr>
            <a:r>
              <a:t>og -verktøy.</a:t>
            </a:r>
          </a:p>
        </p:txBody>
      </p:sp>
      <p:sp>
        <p:nvSpPr>
          <p:cNvPr id="63" name="TextBox 17"/>
          <p:cNvSpPr txBox="1"/>
          <p:nvPr/>
        </p:nvSpPr>
        <p:spPr>
          <a:xfrm>
            <a:off x="5798423" y="7068731"/>
            <a:ext cx="253766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UTVIKLLING</a:t>
            </a:r>
          </a:p>
        </p:txBody>
      </p:sp>
      <p:sp>
        <p:nvSpPr>
          <p:cNvPr id="64" name="TextBox 18"/>
          <p:cNvSpPr txBox="1"/>
          <p:nvPr/>
        </p:nvSpPr>
        <p:spPr>
          <a:xfrm>
            <a:off x="5874642" y="11148690"/>
            <a:ext cx="9552652" cy="694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500">
                <a:latin typeface="Montserrat Light"/>
                <a:ea typeface="Montserrat Light"/>
                <a:cs typeface="Montserrat Light"/>
                <a:sym typeface="Montserrat Light"/>
              </a:defRPr>
            </a:pPr>
            <a:r>
              <a:t>Konfigurere et utvikingsmiljø i skyen. Automatisere konfigurasjon der det er mulig og</a:t>
            </a:r>
          </a:p>
          <a:p>
            <a:pPr>
              <a:lnSpc>
                <a:spcPct val="150000"/>
              </a:lnSpc>
              <a:defRPr sz="1500">
                <a:latin typeface="Montserrat Light"/>
                <a:ea typeface="Montserrat Light"/>
                <a:cs typeface="Montserrat Light"/>
                <a:sym typeface="Montserrat Light"/>
              </a:defRPr>
            </a:pPr>
            <a:r>
              <a:t>hensiktsmessig.</a:t>
            </a:r>
          </a:p>
        </p:txBody>
      </p:sp>
      <p:sp>
        <p:nvSpPr>
          <p:cNvPr id="65" name="TextBox 20"/>
          <p:cNvSpPr txBox="1"/>
          <p:nvPr/>
        </p:nvSpPr>
        <p:spPr>
          <a:xfrm>
            <a:off x="5893699" y="10630820"/>
            <a:ext cx="6036311"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SKYBASEERT CI/CD PIPELINE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TextBox 7"/>
          <p:cNvSpPr txBox="1"/>
          <p:nvPr>
            <p:ph type="sldNum" sz="quarter" idx="2"/>
          </p:nvPr>
        </p:nvSpPr>
        <p:spPr>
          <a:xfrm>
            <a:off x="16767935" y="668287"/>
            <a:ext cx="257844" cy="340369"/>
          </a:xfrm>
          <a:prstGeom prst="rect">
            <a:avLst/>
          </a:prstGeom>
          <a:extLst>
            <a:ext uri="{C572A759-6A51-4108-AA02-DFA0A04FC94B}">
              <ma14:wrappingTextBoxFlag xmlns:ma14="http://schemas.microsoft.com/office/mac/drawingml/2011/main" val="1"/>
            </a:ext>
          </a:extLst>
        </p:spPr>
        <p:txBody>
          <a:bodyPr/>
          <a:lstStyle>
            <a:lvl1pPr algn="ctr">
              <a:defRPr sz="1300">
                <a:solidFill>
                  <a:srgbClr val="FFFFFF"/>
                </a:solidFill>
                <a:latin typeface="Montserrat Light"/>
                <a:ea typeface="Montserrat Light"/>
                <a:cs typeface="Montserrat Light"/>
                <a:sym typeface="Montserrat Light"/>
              </a:defRPr>
            </a:lvl1pPr>
          </a:lstStyle>
          <a:p>
            <a:pPr/>
            <a:fld id="{86CB4B4D-7CA3-9044-876B-883B54F8677D}" type="slidenum"/>
          </a:p>
        </p:txBody>
      </p:sp>
      <p:sp>
        <p:nvSpPr>
          <p:cNvPr id="68" name="Freeform: Shape 7431"/>
          <p:cNvSpPr/>
          <p:nvPr/>
        </p:nvSpPr>
        <p:spPr>
          <a:xfrm>
            <a:off x="6661898" y="5509357"/>
            <a:ext cx="5835248" cy="1469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26" y="0"/>
                </a:moveTo>
                <a:lnTo>
                  <a:pt x="0" y="0"/>
                </a:lnTo>
                <a:lnTo>
                  <a:pt x="1877" y="7440"/>
                </a:lnTo>
                <a:lnTo>
                  <a:pt x="0" y="14880"/>
                </a:lnTo>
                <a:lnTo>
                  <a:pt x="16151" y="14880"/>
                </a:lnTo>
                <a:cubicBezTo>
                  <a:pt x="17089" y="14940"/>
                  <a:pt x="17831" y="17940"/>
                  <a:pt x="17831" y="21600"/>
                </a:cubicBezTo>
                <a:lnTo>
                  <a:pt x="21600" y="21600"/>
                </a:lnTo>
                <a:cubicBezTo>
                  <a:pt x="21600" y="9780"/>
                  <a:pt x="19193" y="120"/>
                  <a:pt x="16226" y="0"/>
                </a:cubicBezTo>
                <a:close/>
              </a:path>
            </a:pathLst>
          </a:custGeom>
          <a:solidFill>
            <a:srgbClr val="F2F2F2">
              <a:alpha val="55686"/>
            </a:srgbClr>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69" name="Freeform: Shape 7432"/>
          <p:cNvSpPr/>
          <p:nvPr/>
        </p:nvSpPr>
        <p:spPr>
          <a:xfrm>
            <a:off x="3793383" y="5509357"/>
            <a:ext cx="2696655" cy="1010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17542" y="0"/>
                </a:lnTo>
                <a:lnTo>
                  <a:pt x="0" y="0"/>
                </a:lnTo>
                <a:lnTo>
                  <a:pt x="4058" y="10800"/>
                </a:lnTo>
                <a:lnTo>
                  <a:pt x="0" y="21600"/>
                </a:lnTo>
                <a:lnTo>
                  <a:pt x="17542" y="21600"/>
                </a:lnTo>
                <a:close/>
              </a:path>
            </a:pathLst>
          </a:custGeom>
          <a:solidFill>
            <a:srgbClr val="000000"/>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0" name="Freeform: Shape 7433"/>
          <p:cNvSpPr/>
          <p:nvPr/>
        </p:nvSpPr>
        <p:spPr>
          <a:xfrm>
            <a:off x="6207685" y="5509357"/>
            <a:ext cx="736568" cy="1010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6802" y="0"/>
                </a:lnTo>
                <a:lnTo>
                  <a:pt x="0" y="0"/>
                </a:lnTo>
                <a:lnTo>
                  <a:pt x="14917" y="10800"/>
                </a:lnTo>
                <a:lnTo>
                  <a:pt x="0" y="21600"/>
                </a:lnTo>
                <a:lnTo>
                  <a:pt x="6802" y="21600"/>
                </a:lnTo>
                <a:close/>
              </a:path>
            </a:pathLst>
          </a:custGeom>
          <a:solidFill>
            <a:srgbClr val="000000"/>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1" name="Freeform: Shape 7434"/>
          <p:cNvSpPr/>
          <p:nvPr/>
        </p:nvSpPr>
        <p:spPr>
          <a:xfrm>
            <a:off x="11776936" y="9376333"/>
            <a:ext cx="720201" cy="1014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lnTo>
                  <a:pt x="0" y="0"/>
                </a:lnTo>
                <a:lnTo>
                  <a:pt x="15132" y="10757"/>
                </a:lnTo>
                <a:lnTo>
                  <a:pt x="0" y="21600"/>
                </a:lnTo>
                <a:lnTo>
                  <a:pt x="6468" y="21600"/>
                </a:lnTo>
                <a:lnTo>
                  <a:pt x="21600" y="10757"/>
                </a:lnTo>
                <a:close/>
              </a:path>
            </a:pathLst>
          </a:custGeom>
          <a:solidFill>
            <a:srgbClr val="000000"/>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grpSp>
        <p:nvGrpSpPr>
          <p:cNvPr id="74" name="Freeform: Shape 7435"/>
          <p:cNvGrpSpPr/>
          <p:nvPr/>
        </p:nvGrpSpPr>
        <p:grpSpPr>
          <a:xfrm>
            <a:off x="3825318" y="7002864"/>
            <a:ext cx="8711949" cy="1931443"/>
            <a:chOff x="0" y="0"/>
            <a:chExt cx="8711948" cy="1931441"/>
          </a:xfrm>
        </p:grpSpPr>
        <p:sp>
          <p:nvSpPr>
            <p:cNvPr id="72" name="Shape"/>
            <p:cNvSpPr/>
            <p:nvPr/>
          </p:nvSpPr>
          <p:spPr>
            <a:xfrm>
              <a:off x="-1" y="0"/>
              <a:ext cx="8711950" cy="19314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075" y="0"/>
                  </a:lnTo>
                  <a:cubicBezTo>
                    <a:pt x="19075" y="2831"/>
                    <a:pt x="18578" y="5115"/>
                    <a:pt x="17949" y="5115"/>
                  </a:cubicBezTo>
                  <a:lnTo>
                    <a:pt x="3570" y="5115"/>
                  </a:lnTo>
                  <a:lnTo>
                    <a:pt x="3570" y="5160"/>
                  </a:lnTo>
                  <a:cubicBezTo>
                    <a:pt x="1592" y="5343"/>
                    <a:pt x="0" y="12649"/>
                    <a:pt x="0" y="21600"/>
                  </a:cubicBezTo>
                  <a:lnTo>
                    <a:pt x="2515" y="21600"/>
                  </a:lnTo>
                  <a:cubicBezTo>
                    <a:pt x="2515" y="18769"/>
                    <a:pt x="3022" y="16485"/>
                    <a:pt x="3651" y="16485"/>
                  </a:cubicBezTo>
                  <a:lnTo>
                    <a:pt x="17949" y="16485"/>
                  </a:lnTo>
                  <a:cubicBezTo>
                    <a:pt x="19967" y="16485"/>
                    <a:pt x="21600" y="9088"/>
                    <a:pt x="21600" y="0"/>
                  </a:cubicBezTo>
                  <a:close/>
                </a:path>
              </a:pathLst>
            </a:custGeom>
            <a:solidFill>
              <a:srgbClr val="F2F2F2">
                <a:alpha val="55686"/>
              </a:srgbClr>
            </a:solidFill>
            <a:ln w="12700" cap="flat">
              <a:noFill/>
              <a:miter lim="400000"/>
            </a:ln>
            <a:effectLst/>
          </p:spPr>
          <p:txBody>
            <a:bodyPr wrap="square" lIns="45719" tIns="45719" rIns="45719" bIns="45719" numCol="1" anchor="ctr">
              <a:noAutofit/>
            </a:bodyPr>
            <a:lstStyle/>
            <a:p>
              <a:pPr algn="ctr"/>
            </a:p>
          </p:txBody>
        </p:sp>
        <p:sp>
          <p:nvSpPr>
            <p:cNvPr id="73" name="KONTINUERLIG INTEGRASJON  OG LEVERANSE"/>
            <p:cNvSpPr txBox="1"/>
            <p:nvPr/>
          </p:nvSpPr>
          <p:spPr>
            <a:xfrm>
              <a:off x="2528440" y="652561"/>
              <a:ext cx="3655068" cy="626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3760" tIns="33760" rIns="33760" bIns="33760" numCol="1" anchor="ctr">
              <a:spAutoFit/>
            </a:bodyPr>
            <a:lstStyle/>
            <a:p>
              <a:pPr algn="ctr">
                <a:defRPr sz="1800">
                  <a:solidFill>
                    <a:srgbClr val="000000"/>
                  </a:solidFill>
                  <a:latin typeface="Montserrat Light"/>
                  <a:ea typeface="Montserrat Light"/>
                  <a:cs typeface="Montserrat Light"/>
                  <a:sym typeface="Montserrat Light"/>
                </a:defRPr>
              </a:pPr>
              <a:r>
                <a:t>KONTINUERLIG INTEGRASJON </a:t>
              </a:r>
              <a:br/>
              <a:r>
                <a:t>OG LEVERANSE</a:t>
              </a:r>
            </a:p>
          </p:txBody>
        </p:sp>
      </p:grpSp>
      <p:sp>
        <p:nvSpPr>
          <p:cNvPr id="75" name="Freeform: Shape 7436"/>
          <p:cNvSpPr/>
          <p:nvPr/>
        </p:nvSpPr>
        <p:spPr>
          <a:xfrm>
            <a:off x="3785196" y="8918026"/>
            <a:ext cx="8274092" cy="1473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76" y="6701"/>
                </a:moveTo>
                <a:lnTo>
                  <a:pt x="3844" y="6701"/>
                </a:lnTo>
                <a:cubicBezTo>
                  <a:pt x="3182" y="6701"/>
                  <a:pt x="2648" y="3710"/>
                  <a:pt x="2648" y="0"/>
                </a:cubicBezTo>
                <a:lnTo>
                  <a:pt x="0" y="0"/>
                </a:lnTo>
                <a:cubicBezTo>
                  <a:pt x="0" y="11907"/>
                  <a:pt x="1719" y="21600"/>
                  <a:pt x="3844" y="21600"/>
                </a:cubicBezTo>
                <a:cubicBezTo>
                  <a:pt x="3865" y="21600"/>
                  <a:pt x="3887" y="21540"/>
                  <a:pt x="3897" y="21540"/>
                </a:cubicBezTo>
                <a:lnTo>
                  <a:pt x="3897" y="21600"/>
                </a:lnTo>
                <a:lnTo>
                  <a:pt x="20276" y="21600"/>
                </a:lnTo>
                <a:lnTo>
                  <a:pt x="21600" y="14121"/>
                </a:lnTo>
                <a:close/>
              </a:path>
            </a:pathLst>
          </a:custGeom>
          <a:solidFill>
            <a:srgbClr val="F2F2F2">
              <a:alpha val="55686"/>
            </a:srgbClr>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6" name="Freeform: Shape 7437"/>
          <p:cNvSpPr/>
          <p:nvPr/>
        </p:nvSpPr>
        <p:spPr>
          <a:xfrm>
            <a:off x="3216403" y="8349230"/>
            <a:ext cx="1133495" cy="1133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83"/>
                  <a:pt x="16783" y="21600"/>
                  <a:pt x="10800" y="21600"/>
                </a:cubicBezTo>
                <a:cubicBezTo>
                  <a:pt x="4817" y="21600"/>
                  <a:pt x="0" y="16783"/>
                  <a:pt x="0" y="10800"/>
                </a:cubicBezTo>
                <a:cubicBezTo>
                  <a:pt x="0" y="4817"/>
                  <a:pt x="4817" y="0"/>
                  <a:pt x="10800" y="0"/>
                </a:cubicBezTo>
                <a:cubicBezTo>
                  <a:pt x="16783" y="0"/>
                  <a:pt x="21600" y="4817"/>
                  <a:pt x="21600" y="10800"/>
                </a:cubicBezTo>
                <a:close/>
              </a:path>
            </a:pathLst>
          </a:custGeom>
          <a:solidFill>
            <a:srgbClr val="CFE3F3"/>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7" name="Freeform: Shape 7438"/>
          <p:cNvSpPr/>
          <p:nvPr/>
        </p:nvSpPr>
        <p:spPr>
          <a:xfrm>
            <a:off x="11932432" y="6413698"/>
            <a:ext cx="1129405" cy="1133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83"/>
                  <a:pt x="16765" y="21600"/>
                  <a:pt x="10839" y="21600"/>
                </a:cubicBezTo>
                <a:cubicBezTo>
                  <a:pt x="4835" y="21600"/>
                  <a:pt x="0" y="16783"/>
                  <a:pt x="0" y="10800"/>
                </a:cubicBezTo>
                <a:cubicBezTo>
                  <a:pt x="0" y="4895"/>
                  <a:pt x="4835" y="0"/>
                  <a:pt x="10839" y="0"/>
                </a:cubicBezTo>
                <a:cubicBezTo>
                  <a:pt x="16765" y="0"/>
                  <a:pt x="21600" y="4895"/>
                  <a:pt x="21600" y="10800"/>
                </a:cubicBezTo>
                <a:close/>
              </a:path>
            </a:pathLst>
          </a:custGeom>
          <a:solidFill>
            <a:schemeClr val="accent2"/>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8" name="Freeform: Shape 7439"/>
          <p:cNvSpPr/>
          <p:nvPr/>
        </p:nvSpPr>
        <p:spPr>
          <a:xfrm>
            <a:off x="3216403" y="8349230"/>
            <a:ext cx="1133495" cy="1133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6783"/>
                  <a:pt x="16783" y="21600"/>
                  <a:pt x="10800" y="21600"/>
                </a:cubicBezTo>
                <a:cubicBezTo>
                  <a:pt x="4817" y="21600"/>
                  <a:pt x="0" y="16783"/>
                  <a:pt x="0" y="10800"/>
                </a:cubicBezTo>
                <a:cubicBezTo>
                  <a:pt x="0" y="4817"/>
                  <a:pt x="4817" y="0"/>
                  <a:pt x="10800" y="0"/>
                </a:cubicBezTo>
                <a:cubicBezTo>
                  <a:pt x="16783" y="0"/>
                  <a:pt x="21600" y="4817"/>
                  <a:pt x="21600" y="10800"/>
                </a:cubicBezTo>
                <a:close/>
              </a:path>
            </a:pathLst>
          </a:custGeom>
          <a:solidFill>
            <a:srgbClr val="000000"/>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79" name="Freeform: Shape 7440"/>
          <p:cNvSpPr/>
          <p:nvPr/>
        </p:nvSpPr>
        <p:spPr>
          <a:xfrm>
            <a:off x="3097737" y="8230555"/>
            <a:ext cx="1370835" cy="1370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50" y="771"/>
                </a:moveTo>
                <a:lnTo>
                  <a:pt x="11186" y="771"/>
                </a:lnTo>
                <a:cubicBezTo>
                  <a:pt x="10993" y="771"/>
                  <a:pt x="10800" y="579"/>
                  <a:pt x="10800" y="321"/>
                </a:cubicBezTo>
                <a:cubicBezTo>
                  <a:pt x="10864" y="129"/>
                  <a:pt x="10993" y="0"/>
                  <a:pt x="11250" y="0"/>
                </a:cubicBezTo>
                <a:cubicBezTo>
                  <a:pt x="11443" y="0"/>
                  <a:pt x="11636" y="193"/>
                  <a:pt x="11571" y="386"/>
                </a:cubicBezTo>
                <a:cubicBezTo>
                  <a:pt x="11571" y="579"/>
                  <a:pt x="11443" y="771"/>
                  <a:pt x="11250" y="771"/>
                </a:cubicBezTo>
                <a:close/>
                <a:moveTo>
                  <a:pt x="9450" y="836"/>
                </a:moveTo>
                <a:cubicBezTo>
                  <a:pt x="9257" y="836"/>
                  <a:pt x="9064" y="643"/>
                  <a:pt x="9064" y="514"/>
                </a:cubicBezTo>
                <a:cubicBezTo>
                  <a:pt x="9064" y="257"/>
                  <a:pt x="9193" y="129"/>
                  <a:pt x="9386" y="64"/>
                </a:cubicBezTo>
                <a:cubicBezTo>
                  <a:pt x="9579" y="64"/>
                  <a:pt x="9771" y="193"/>
                  <a:pt x="9836" y="386"/>
                </a:cubicBezTo>
                <a:cubicBezTo>
                  <a:pt x="9836" y="579"/>
                  <a:pt x="9707" y="771"/>
                  <a:pt x="9514" y="836"/>
                </a:cubicBezTo>
                <a:close/>
                <a:moveTo>
                  <a:pt x="12986" y="964"/>
                </a:moveTo>
                <a:cubicBezTo>
                  <a:pt x="12921" y="964"/>
                  <a:pt x="12921" y="964"/>
                  <a:pt x="12921" y="964"/>
                </a:cubicBezTo>
                <a:lnTo>
                  <a:pt x="12857" y="964"/>
                </a:lnTo>
                <a:cubicBezTo>
                  <a:pt x="12664" y="900"/>
                  <a:pt x="12536" y="707"/>
                  <a:pt x="12600" y="514"/>
                </a:cubicBezTo>
                <a:cubicBezTo>
                  <a:pt x="12600" y="321"/>
                  <a:pt x="12793" y="193"/>
                  <a:pt x="13050" y="257"/>
                </a:cubicBezTo>
                <a:cubicBezTo>
                  <a:pt x="13243" y="257"/>
                  <a:pt x="13371" y="450"/>
                  <a:pt x="13371" y="643"/>
                </a:cubicBezTo>
                <a:cubicBezTo>
                  <a:pt x="13307" y="836"/>
                  <a:pt x="13179" y="964"/>
                  <a:pt x="12986" y="964"/>
                </a:cubicBezTo>
                <a:close/>
                <a:moveTo>
                  <a:pt x="7714" y="1157"/>
                </a:moveTo>
                <a:cubicBezTo>
                  <a:pt x="7521" y="1157"/>
                  <a:pt x="7393" y="1093"/>
                  <a:pt x="7329" y="900"/>
                </a:cubicBezTo>
                <a:cubicBezTo>
                  <a:pt x="7264" y="771"/>
                  <a:pt x="7393" y="514"/>
                  <a:pt x="7586" y="450"/>
                </a:cubicBezTo>
                <a:cubicBezTo>
                  <a:pt x="7779" y="386"/>
                  <a:pt x="8036" y="514"/>
                  <a:pt x="8100" y="707"/>
                </a:cubicBezTo>
                <a:cubicBezTo>
                  <a:pt x="8100" y="900"/>
                  <a:pt x="8036" y="1093"/>
                  <a:pt x="7843" y="1157"/>
                </a:cubicBezTo>
                <a:lnTo>
                  <a:pt x="7779" y="1157"/>
                </a:lnTo>
                <a:close/>
                <a:moveTo>
                  <a:pt x="14657" y="1479"/>
                </a:moveTo>
                <a:cubicBezTo>
                  <a:pt x="14657" y="1479"/>
                  <a:pt x="14593" y="1479"/>
                  <a:pt x="14529" y="1479"/>
                </a:cubicBezTo>
                <a:lnTo>
                  <a:pt x="14529" y="1414"/>
                </a:lnTo>
                <a:cubicBezTo>
                  <a:pt x="14336" y="1350"/>
                  <a:pt x="14207" y="1157"/>
                  <a:pt x="14336" y="964"/>
                </a:cubicBezTo>
                <a:cubicBezTo>
                  <a:pt x="14400" y="771"/>
                  <a:pt x="14593" y="643"/>
                  <a:pt x="14786" y="771"/>
                </a:cubicBezTo>
                <a:cubicBezTo>
                  <a:pt x="14979" y="836"/>
                  <a:pt x="15107" y="1029"/>
                  <a:pt x="15043" y="1221"/>
                </a:cubicBezTo>
                <a:cubicBezTo>
                  <a:pt x="14979" y="1414"/>
                  <a:pt x="14850" y="1479"/>
                  <a:pt x="14657" y="1479"/>
                </a:cubicBezTo>
                <a:close/>
                <a:moveTo>
                  <a:pt x="6043" y="1864"/>
                </a:moveTo>
                <a:cubicBezTo>
                  <a:pt x="5914" y="1864"/>
                  <a:pt x="5786" y="1800"/>
                  <a:pt x="5721" y="1671"/>
                </a:cubicBezTo>
                <a:cubicBezTo>
                  <a:pt x="5657" y="1479"/>
                  <a:pt x="5721" y="1286"/>
                  <a:pt x="5850" y="1157"/>
                </a:cubicBezTo>
                <a:lnTo>
                  <a:pt x="5914" y="1157"/>
                </a:lnTo>
                <a:cubicBezTo>
                  <a:pt x="6107" y="1029"/>
                  <a:pt x="6300" y="1157"/>
                  <a:pt x="6429" y="1286"/>
                </a:cubicBezTo>
                <a:cubicBezTo>
                  <a:pt x="6493" y="1479"/>
                  <a:pt x="6429" y="1736"/>
                  <a:pt x="6236" y="1800"/>
                </a:cubicBezTo>
                <a:cubicBezTo>
                  <a:pt x="6171" y="1800"/>
                  <a:pt x="6107" y="1864"/>
                  <a:pt x="6043" y="1864"/>
                </a:cubicBezTo>
                <a:close/>
                <a:moveTo>
                  <a:pt x="16264" y="2250"/>
                </a:moveTo>
                <a:cubicBezTo>
                  <a:pt x="16200" y="2250"/>
                  <a:pt x="16136" y="2250"/>
                  <a:pt x="16071" y="2250"/>
                </a:cubicBezTo>
                <a:cubicBezTo>
                  <a:pt x="15879" y="2121"/>
                  <a:pt x="15814" y="1864"/>
                  <a:pt x="15943" y="1736"/>
                </a:cubicBezTo>
                <a:cubicBezTo>
                  <a:pt x="16007" y="1543"/>
                  <a:pt x="16264" y="1479"/>
                  <a:pt x="16393" y="1543"/>
                </a:cubicBezTo>
                <a:lnTo>
                  <a:pt x="16457" y="1607"/>
                </a:lnTo>
                <a:cubicBezTo>
                  <a:pt x="16586" y="1671"/>
                  <a:pt x="16650" y="1929"/>
                  <a:pt x="16586" y="2121"/>
                </a:cubicBezTo>
                <a:cubicBezTo>
                  <a:pt x="16457" y="2186"/>
                  <a:pt x="16393" y="2250"/>
                  <a:pt x="16264" y="2250"/>
                </a:cubicBezTo>
                <a:close/>
                <a:moveTo>
                  <a:pt x="4564" y="2829"/>
                </a:moveTo>
                <a:cubicBezTo>
                  <a:pt x="4436" y="2829"/>
                  <a:pt x="4307" y="2764"/>
                  <a:pt x="4243" y="2636"/>
                </a:cubicBezTo>
                <a:cubicBezTo>
                  <a:pt x="4114" y="2443"/>
                  <a:pt x="4179" y="2250"/>
                  <a:pt x="4307" y="2121"/>
                </a:cubicBezTo>
                <a:cubicBezTo>
                  <a:pt x="4500" y="1993"/>
                  <a:pt x="4757" y="2057"/>
                  <a:pt x="4886" y="2186"/>
                </a:cubicBezTo>
                <a:cubicBezTo>
                  <a:pt x="4950" y="2379"/>
                  <a:pt x="4950" y="2571"/>
                  <a:pt x="4821" y="2700"/>
                </a:cubicBezTo>
                <a:lnTo>
                  <a:pt x="4757" y="2700"/>
                </a:lnTo>
                <a:cubicBezTo>
                  <a:pt x="4693" y="2764"/>
                  <a:pt x="4629" y="2829"/>
                  <a:pt x="4564" y="2829"/>
                </a:cubicBezTo>
                <a:close/>
                <a:moveTo>
                  <a:pt x="17679" y="3343"/>
                </a:moveTo>
                <a:cubicBezTo>
                  <a:pt x="17614" y="3343"/>
                  <a:pt x="17486" y="3279"/>
                  <a:pt x="17421" y="3214"/>
                </a:cubicBezTo>
                <a:cubicBezTo>
                  <a:pt x="17229" y="3086"/>
                  <a:pt x="17229" y="2829"/>
                  <a:pt x="17357" y="2700"/>
                </a:cubicBezTo>
                <a:cubicBezTo>
                  <a:pt x="17550" y="2507"/>
                  <a:pt x="17743" y="2507"/>
                  <a:pt x="17871" y="2636"/>
                </a:cubicBezTo>
                <a:lnTo>
                  <a:pt x="17936" y="2700"/>
                </a:lnTo>
                <a:cubicBezTo>
                  <a:pt x="18064" y="2829"/>
                  <a:pt x="18064" y="3021"/>
                  <a:pt x="17936" y="3214"/>
                </a:cubicBezTo>
                <a:cubicBezTo>
                  <a:pt x="17871" y="3279"/>
                  <a:pt x="17807" y="3343"/>
                  <a:pt x="17679" y="3343"/>
                </a:cubicBezTo>
                <a:close/>
                <a:moveTo>
                  <a:pt x="3214" y="3986"/>
                </a:moveTo>
                <a:cubicBezTo>
                  <a:pt x="3150" y="3986"/>
                  <a:pt x="3086" y="3921"/>
                  <a:pt x="2957" y="3857"/>
                </a:cubicBezTo>
                <a:cubicBezTo>
                  <a:pt x="2829" y="3729"/>
                  <a:pt x="2829" y="3471"/>
                  <a:pt x="2957" y="3343"/>
                </a:cubicBezTo>
                <a:cubicBezTo>
                  <a:pt x="3150" y="3150"/>
                  <a:pt x="3343" y="3150"/>
                  <a:pt x="3471" y="3343"/>
                </a:cubicBezTo>
                <a:cubicBezTo>
                  <a:pt x="3664" y="3471"/>
                  <a:pt x="3664" y="3664"/>
                  <a:pt x="3536" y="3857"/>
                </a:cubicBezTo>
                <a:lnTo>
                  <a:pt x="3471" y="3857"/>
                </a:lnTo>
                <a:cubicBezTo>
                  <a:pt x="3407" y="3921"/>
                  <a:pt x="3343" y="3986"/>
                  <a:pt x="3214" y="3986"/>
                </a:cubicBezTo>
                <a:close/>
                <a:moveTo>
                  <a:pt x="18900" y="4629"/>
                </a:moveTo>
                <a:cubicBezTo>
                  <a:pt x="18771" y="4629"/>
                  <a:pt x="18707" y="4564"/>
                  <a:pt x="18579" y="4500"/>
                </a:cubicBezTo>
                <a:lnTo>
                  <a:pt x="18579" y="4436"/>
                </a:lnTo>
                <a:cubicBezTo>
                  <a:pt x="18450" y="4307"/>
                  <a:pt x="18514" y="4050"/>
                  <a:pt x="18643" y="3921"/>
                </a:cubicBezTo>
                <a:cubicBezTo>
                  <a:pt x="18836" y="3793"/>
                  <a:pt x="19093" y="3793"/>
                  <a:pt x="19157" y="3986"/>
                </a:cubicBezTo>
                <a:cubicBezTo>
                  <a:pt x="19286" y="4179"/>
                  <a:pt x="19286" y="4371"/>
                  <a:pt x="19157" y="4500"/>
                </a:cubicBezTo>
                <a:cubicBezTo>
                  <a:pt x="19093" y="4564"/>
                  <a:pt x="18964" y="4629"/>
                  <a:pt x="18900" y="4629"/>
                </a:cubicBezTo>
                <a:close/>
                <a:moveTo>
                  <a:pt x="2121" y="5336"/>
                </a:moveTo>
                <a:cubicBezTo>
                  <a:pt x="2057" y="5336"/>
                  <a:pt x="1993" y="5336"/>
                  <a:pt x="1929" y="5271"/>
                </a:cubicBezTo>
                <a:cubicBezTo>
                  <a:pt x="1736" y="5143"/>
                  <a:pt x="1671" y="4950"/>
                  <a:pt x="1800" y="4757"/>
                </a:cubicBezTo>
                <a:cubicBezTo>
                  <a:pt x="1929" y="4564"/>
                  <a:pt x="2186" y="4500"/>
                  <a:pt x="2314" y="4629"/>
                </a:cubicBezTo>
                <a:cubicBezTo>
                  <a:pt x="2507" y="4757"/>
                  <a:pt x="2571" y="5014"/>
                  <a:pt x="2443" y="5143"/>
                </a:cubicBezTo>
                <a:cubicBezTo>
                  <a:pt x="2379" y="5271"/>
                  <a:pt x="2250" y="5336"/>
                  <a:pt x="2121" y="5336"/>
                </a:cubicBezTo>
                <a:close/>
                <a:moveTo>
                  <a:pt x="19929" y="6043"/>
                </a:moveTo>
                <a:cubicBezTo>
                  <a:pt x="19736" y="6043"/>
                  <a:pt x="19607" y="5979"/>
                  <a:pt x="19607" y="5850"/>
                </a:cubicBezTo>
                <a:cubicBezTo>
                  <a:pt x="19479" y="5721"/>
                  <a:pt x="19543" y="5464"/>
                  <a:pt x="19736" y="5400"/>
                </a:cubicBezTo>
                <a:cubicBezTo>
                  <a:pt x="19864" y="5271"/>
                  <a:pt x="20121" y="5336"/>
                  <a:pt x="20186" y="5529"/>
                </a:cubicBezTo>
                <a:lnTo>
                  <a:pt x="20250" y="5529"/>
                </a:lnTo>
                <a:cubicBezTo>
                  <a:pt x="20314" y="5721"/>
                  <a:pt x="20250" y="5914"/>
                  <a:pt x="20057" y="6043"/>
                </a:cubicBezTo>
                <a:cubicBezTo>
                  <a:pt x="19993" y="6043"/>
                  <a:pt x="19929" y="6043"/>
                  <a:pt x="19929" y="6043"/>
                </a:cubicBezTo>
                <a:close/>
                <a:moveTo>
                  <a:pt x="1286" y="6879"/>
                </a:moveTo>
                <a:cubicBezTo>
                  <a:pt x="1221" y="6879"/>
                  <a:pt x="1157" y="6879"/>
                  <a:pt x="1093" y="6879"/>
                </a:cubicBezTo>
                <a:cubicBezTo>
                  <a:pt x="900" y="6750"/>
                  <a:pt x="836" y="6557"/>
                  <a:pt x="900" y="6364"/>
                </a:cubicBezTo>
                <a:cubicBezTo>
                  <a:pt x="1029" y="6171"/>
                  <a:pt x="1221" y="6043"/>
                  <a:pt x="1414" y="6171"/>
                </a:cubicBezTo>
                <a:cubicBezTo>
                  <a:pt x="1607" y="6236"/>
                  <a:pt x="1671" y="6429"/>
                  <a:pt x="1607" y="6686"/>
                </a:cubicBezTo>
                <a:cubicBezTo>
                  <a:pt x="1543" y="6814"/>
                  <a:pt x="1414" y="6879"/>
                  <a:pt x="1286" y="6879"/>
                </a:cubicBezTo>
                <a:close/>
                <a:moveTo>
                  <a:pt x="20636" y="7650"/>
                </a:moveTo>
                <a:cubicBezTo>
                  <a:pt x="20443" y="7650"/>
                  <a:pt x="20314" y="7586"/>
                  <a:pt x="20250" y="7457"/>
                </a:cubicBezTo>
                <a:lnTo>
                  <a:pt x="20250" y="7393"/>
                </a:lnTo>
                <a:cubicBezTo>
                  <a:pt x="20186" y="7200"/>
                  <a:pt x="20314" y="7007"/>
                  <a:pt x="20507" y="6943"/>
                </a:cubicBezTo>
                <a:cubicBezTo>
                  <a:pt x="20700" y="6879"/>
                  <a:pt x="20893" y="6943"/>
                  <a:pt x="20957" y="7136"/>
                </a:cubicBezTo>
                <a:lnTo>
                  <a:pt x="20957" y="7200"/>
                </a:lnTo>
                <a:cubicBezTo>
                  <a:pt x="21021" y="7393"/>
                  <a:pt x="20957" y="7586"/>
                  <a:pt x="20764" y="7650"/>
                </a:cubicBezTo>
                <a:cubicBezTo>
                  <a:pt x="20700" y="7650"/>
                  <a:pt x="20636" y="7650"/>
                  <a:pt x="20636" y="7650"/>
                </a:cubicBezTo>
                <a:close/>
                <a:moveTo>
                  <a:pt x="707" y="8550"/>
                </a:moveTo>
                <a:cubicBezTo>
                  <a:pt x="643" y="8550"/>
                  <a:pt x="643" y="8550"/>
                  <a:pt x="579" y="8550"/>
                </a:cubicBezTo>
                <a:cubicBezTo>
                  <a:pt x="386" y="8486"/>
                  <a:pt x="257" y="8293"/>
                  <a:pt x="321" y="8100"/>
                </a:cubicBezTo>
                <a:cubicBezTo>
                  <a:pt x="386" y="7843"/>
                  <a:pt x="579" y="7714"/>
                  <a:pt x="771" y="7779"/>
                </a:cubicBezTo>
                <a:cubicBezTo>
                  <a:pt x="964" y="7843"/>
                  <a:pt x="1093" y="8100"/>
                  <a:pt x="1029" y="8293"/>
                </a:cubicBezTo>
                <a:cubicBezTo>
                  <a:pt x="1029" y="8486"/>
                  <a:pt x="836" y="8550"/>
                  <a:pt x="707" y="8550"/>
                </a:cubicBezTo>
                <a:close/>
                <a:moveTo>
                  <a:pt x="21086" y="9386"/>
                </a:moveTo>
                <a:cubicBezTo>
                  <a:pt x="20893" y="9386"/>
                  <a:pt x="20764" y="9257"/>
                  <a:pt x="20700" y="9064"/>
                </a:cubicBezTo>
                <a:cubicBezTo>
                  <a:pt x="20636" y="8871"/>
                  <a:pt x="20829" y="8679"/>
                  <a:pt x="21021" y="8614"/>
                </a:cubicBezTo>
                <a:cubicBezTo>
                  <a:pt x="21214" y="8614"/>
                  <a:pt x="21407" y="8743"/>
                  <a:pt x="21407" y="8936"/>
                </a:cubicBezTo>
                <a:cubicBezTo>
                  <a:pt x="21471" y="9129"/>
                  <a:pt x="21343" y="9386"/>
                  <a:pt x="21150" y="9386"/>
                </a:cubicBezTo>
                <a:cubicBezTo>
                  <a:pt x="21086" y="9386"/>
                  <a:pt x="21086" y="9386"/>
                  <a:pt x="21086" y="9386"/>
                </a:cubicBezTo>
                <a:close/>
                <a:moveTo>
                  <a:pt x="386" y="10286"/>
                </a:moveTo>
                <a:cubicBezTo>
                  <a:pt x="129" y="10286"/>
                  <a:pt x="0" y="10093"/>
                  <a:pt x="0" y="9900"/>
                </a:cubicBezTo>
                <a:cubicBezTo>
                  <a:pt x="64" y="9643"/>
                  <a:pt x="193" y="9514"/>
                  <a:pt x="386" y="9579"/>
                </a:cubicBezTo>
                <a:cubicBezTo>
                  <a:pt x="643" y="9579"/>
                  <a:pt x="771" y="9707"/>
                  <a:pt x="771" y="9964"/>
                </a:cubicBezTo>
                <a:cubicBezTo>
                  <a:pt x="707" y="10157"/>
                  <a:pt x="579" y="10286"/>
                  <a:pt x="386" y="10286"/>
                </a:cubicBezTo>
                <a:close/>
                <a:moveTo>
                  <a:pt x="21214" y="11186"/>
                </a:moveTo>
                <a:cubicBezTo>
                  <a:pt x="21021" y="11186"/>
                  <a:pt x="20893" y="11057"/>
                  <a:pt x="20893" y="10800"/>
                </a:cubicBezTo>
                <a:lnTo>
                  <a:pt x="20893" y="10736"/>
                </a:lnTo>
                <a:cubicBezTo>
                  <a:pt x="20893" y="10543"/>
                  <a:pt x="21021" y="10414"/>
                  <a:pt x="21214" y="10414"/>
                </a:cubicBezTo>
                <a:cubicBezTo>
                  <a:pt x="21407" y="10414"/>
                  <a:pt x="21600" y="10543"/>
                  <a:pt x="21600" y="10736"/>
                </a:cubicBezTo>
                <a:lnTo>
                  <a:pt x="21600" y="10800"/>
                </a:lnTo>
                <a:cubicBezTo>
                  <a:pt x="21600" y="11057"/>
                  <a:pt x="21407" y="11186"/>
                  <a:pt x="21214" y="11186"/>
                </a:cubicBezTo>
                <a:close/>
                <a:moveTo>
                  <a:pt x="386" y="12086"/>
                </a:moveTo>
                <a:cubicBezTo>
                  <a:pt x="193" y="12086"/>
                  <a:pt x="64" y="11893"/>
                  <a:pt x="0" y="11700"/>
                </a:cubicBezTo>
                <a:cubicBezTo>
                  <a:pt x="0" y="11507"/>
                  <a:pt x="129" y="11314"/>
                  <a:pt x="386" y="11314"/>
                </a:cubicBezTo>
                <a:cubicBezTo>
                  <a:pt x="579" y="11250"/>
                  <a:pt x="707" y="11443"/>
                  <a:pt x="771" y="11636"/>
                </a:cubicBezTo>
                <a:cubicBezTo>
                  <a:pt x="771" y="11829"/>
                  <a:pt x="643" y="12021"/>
                  <a:pt x="386" y="12086"/>
                </a:cubicBezTo>
                <a:close/>
                <a:moveTo>
                  <a:pt x="21086" y="12986"/>
                </a:moveTo>
                <a:lnTo>
                  <a:pt x="21021" y="12986"/>
                </a:lnTo>
                <a:cubicBezTo>
                  <a:pt x="20829" y="12921"/>
                  <a:pt x="20636" y="12729"/>
                  <a:pt x="20700" y="12536"/>
                </a:cubicBezTo>
                <a:lnTo>
                  <a:pt x="20700" y="12471"/>
                </a:lnTo>
                <a:cubicBezTo>
                  <a:pt x="20764" y="12279"/>
                  <a:pt x="20957" y="12150"/>
                  <a:pt x="21150" y="12214"/>
                </a:cubicBezTo>
                <a:cubicBezTo>
                  <a:pt x="21343" y="12214"/>
                  <a:pt x="21471" y="12407"/>
                  <a:pt x="21407" y="12600"/>
                </a:cubicBezTo>
                <a:lnTo>
                  <a:pt x="21407" y="12664"/>
                </a:lnTo>
                <a:cubicBezTo>
                  <a:pt x="21407" y="12857"/>
                  <a:pt x="21279" y="12986"/>
                  <a:pt x="21086" y="12986"/>
                </a:cubicBezTo>
                <a:close/>
                <a:moveTo>
                  <a:pt x="707" y="13821"/>
                </a:moveTo>
                <a:cubicBezTo>
                  <a:pt x="514" y="13821"/>
                  <a:pt x="386" y="13693"/>
                  <a:pt x="321" y="13564"/>
                </a:cubicBezTo>
                <a:lnTo>
                  <a:pt x="321" y="13500"/>
                </a:lnTo>
                <a:cubicBezTo>
                  <a:pt x="257" y="13307"/>
                  <a:pt x="386" y="13114"/>
                  <a:pt x="579" y="13050"/>
                </a:cubicBezTo>
                <a:cubicBezTo>
                  <a:pt x="771" y="12986"/>
                  <a:pt x="964" y="13114"/>
                  <a:pt x="1029" y="13307"/>
                </a:cubicBezTo>
                <a:lnTo>
                  <a:pt x="1029" y="13371"/>
                </a:lnTo>
                <a:cubicBezTo>
                  <a:pt x="1093" y="13564"/>
                  <a:pt x="964" y="13757"/>
                  <a:pt x="771" y="13821"/>
                </a:cubicBezTo>
                <a:close/>
                <a:moveTo>
                  <a:pt x="20636" y="14657"/>
                </a:moveTo>
                <a:cubicBezTo>
                  <a:pt x="20571" y="14657"/>
                  <a:pt x="20571" y="14657"/>
                  <a:pt x="20507" y="14657"/>
                </a:cubicBezTo>
                <a:cubicBezTo>
                  <a:pt x="20314" y="14593"/>
                  <a:pt x="20186" y="14400"/>
                  <a:pt x="20250" y="14207"/>
                </a:cubicBezTo>
                <a:cubicBezTo>
                  <a:pt x="20379" y="13950"/>
                  <a:pt x="20571" y="13821"/>
                  <a:pt x="20764" y="13950"/>
                </a:cubicBezTo>
                <a:cubicBezTo>
                  <a:pt x="20957" y="14014"/>
                  <a:pt x="21086" y="14207"/>
                  <a:pt x="21021" y="14400"/>
                </a:cubicBezTo>
                <a:lnTo>
                  <a:pt x="20957" y="14400"/>
                </a:lnTo>
                <a:cubicBezTo>
                  <a:pt x="20893" y="14593"/>
                  <a:pt x="20764" y="14657"/>
                  <a:pt x="20636" y="14657"/>
                </a:cubicBezTo>
                <a:close/>
                <a:moveTo>
                  <a:pt x="1286" y="15493"/>
                </a:moveTo>
                <a:cubicBezTo>
                  <a:pt x="1157" y="15493"/>
                  <a:pt x="1029" y="15429"/>
                  <a:pt x="900" y="15236"/>
                </a:cubicBezTo>
                <a:cubicBezTo>
                  <a:pt x="836" y="15043"/>
                  <a:pt x="900" y="14850"/>
                  <a:pt x="1157" y="14721"/>
                </a:cubicBezTo>
                <a:cubicBezTo>
                  <a:pt x="1286" y="14657"/>
                  <a:pt x="1543" y="14721"/>
                  <a:pt x="1607" y="14914"/>
                </a:cubicBezTo>
                <a:lnTo>
                  <a:pt x="1607" y="14979"/>
                </a:lnTo>
                <a:cubicBezTo>
                  <a:pt x="1671" y="15107"/>
                  <a:pt x="1607" y="15364"/>
                  <a:pt x="1414" y="15493"/>
                </a:cubicBezTo>
                <a:cubicBezTo>
                  <a:pt x="1350" y="15493"/>
                  <a:pt x="1350" y="15493"/>
                  <a:pt x="1286" y="15493"/>
                </a:cubicBezTo>
                <a:close/>
                <a:moveTo>
                  <a:pt x="19929" y="16264"/>
                </a:moveTo>
                <a:cubicBezTo>
                  <a:pt x="19800" y="16264"/>
                  <a:pt x="19800" y="16264"/>
                  <a:pt x="19736" y="16200"/>
                </a:cubicBezTo>
                <a:cubicBezTo>
                  <a:pt x="19543" y="16136"/>
                  <a:pt x="19479" y="15879"/>
                  <a:pt x="19543" y="15750"/>
                </a:cubicBezTo>
                <a:lnTo>
                  <a:pt x="19607" y="15686"/>
                </a:lnTo>
                <a:cubicBezTo>
                  <a:pt x="19671" y="15557"/>
                  <a:pt x="19929" y="15493"/>
                  <a:pt x="20121" y="15557"/>
                </a:cubicBezTo>
                <a:cubicBezTo>
                  <a:pt x="20250" y="15686"/>
                  <a:pt x="20314" y="15879"/>
                  <a:pt x="20250" y="16071"/>
                </a:cubicBezTo>
                <a:cubicBezTo>
                  <a:pt x="20121" y="16200"/>
                  <a:pt x="19993" y="16264"/>
                  <a:pt x="19929" y="16264"/>
                </a:cubicBezTo>
                <a:close/>
                <a:moveTo>
                  <a:pt x="2121" y="17036"/>
                </a:moveTo>
                <a:cubicBezTo>
                  <a:pt x="1993" y="17036"/>
                  <a:pt x="1929" y="16971"/>
                  <a:pt x="1864" y="16843"/>
                </a:cubicBezTo>
                <a:lnTo>
                  <a:pt x="1800" y="16843"/>
                </a:lnTo>
                <a:cubicBezTo>
                  <a:pt x="1736" y="16650"/>
                  <a:pt x="1736" y="16457"/>
                  <a:pt x="1929" y="16329"/>
                </a:cubicBezTo>
                <a:cubicBezTo>
                  <a:pt x="2121" y="16200"/>
                  <a:pt x="2314" y="16264"/>
                  <a:pt x="2443" y="16393"/>
                </a:cubicBezTo>
                <a:cubicBezTo>
                  <a:pt x="2571" y="16586"/>
                  <a:pt x="2507" y="16843"/>
                  <a:pt x="2379" y="16971"/>
                </a:cubicBezTo>
                <a:cubicBezTo>
                  <a:pt x="2314" y="16971"/>
                  <a:pt x="2186" y="17036"/>
                  <a:pt x="2121" y="17036"/>
                </a:cubicBezTo>
                <a:close/>
                <a:moveTo>
                  <a:pt x="18900" y="17743"/>
                </a:moveTo>
                <a:cubicBezTo>
                  <a:pt x="18836" y="17743"/>
                  <a:pt x="18707" y="17679"/>
                  <a:pt x="18643" y="17679"/>
                </a:cubicBezTo>
                <a:cubicBezTo>
                  <a:pt x="18514" y="17486"/>
                  <a:pt x="18514" y="17293"/>
                  <a:pt x="18579" y="17164"/>
                </a:cubicBezTo>
                <a:cubicBezTo>
                  <a:pt x="18707" y="16971"/>
                  <a:pt x="18964" y="16971"/>
                  <a:pt x="19157" y="17036"/>
                </a:cubicBezTo>
                <a:cubicBezTo>
                  <a:pt x="19286" y="17164"/>
                  <a:pt x="19350" y="17421"/>
                  <a:pt x="19221" y="17614"/>
                </a:cubicBezTo>
                <a:lnTo>
                  <a:pt x="19157" y="17614"/>
                </a:lnTo>
                <a:cubicBezTo>
                  <a:pt x="19093" y="17679"/>
                  <a:pt x="19029" y="17743"/>
                  <a:pt x="18900" y="17743"/>
                </a:cubicBezTo>
                <a:close/>
                <a:moveTo>
                  <a:pt x="3279" y="18386"/>
                </a:moveTo>
                <a:cubicBezTo>
                  <a:pt x="3150" y="18386"/>
                  <a:pt x="3086" y="18321"/>
                  <a:pt x="2957" y="18257"/>
                </a:cubicBezTo>
                <a:cubicBezTo>
                  <a:pt x="2829" y="18129"/>
                  <a:pt x="2829" y="17871"/>
                  <a:pt x="2957" y="17743"/>
                </a:cubicBezTo>
                <a:cubicBezTo>
                  <a:pt x="3150" y="17614"/>
                  <a:pt x="3343" y="17614"/>
                  <a:pt x="3471" y="17743"/>
                </a:cubicBezTo>
                <a:lnTo>
                  <a:pt x="3536" y="17807"/>
                </a:lnTo>
                <a:cubicBezTo>
                  <a:pt x="3664" y="17936"/>
                  <a:pt x="3664" y="18129"/>
                  <a:pt x="3536" y="18321"/>
                </a:cubicBezTo>
                <a:cubicBezTo>
                  <a:pt x="3471" y="18386"/>
                  <a:pt x="3343" y="18386"/>
                  <a:pt x="3279" y="18386"/>
                </a:cubicBezTo>
                <a:close/>
                <a:moveTo>
                  <a:pt x="17679" y="19029"/>
                </a:moveTo>
                <a:cubicBezTo>
                  <a:pt x="17550" y="19029"/>
                  <a:pt x="17421" y="18964"/>
                  <a:pt x="17357" y="18900"/>
                </a:cubicBezTo>
                <a:cubicBezTo>
                  <a:pt x="17229" y="18707"/>
                  <a:pt x="17293" y="18514"/>
                  <a:pt x="17421" y="18321"/>
                </a:cubicBezTo>
                <a:cubicBezTo>
                  <a:pt x="17550" y="18257"/>
                  <a:pt x="17807" y="18257"/>
                  <a:pt x="17936" y="18386"/>
                </a:cubicBezTo>
                <a:cubicBezTo>
                  <a:pt x="18064" y="18579"/>
                  <a:pt x="18064" y="18771"/>
                  <a:pt x="17936" y="18900"/>
                </a:cubicBezTo>
                <a:cubicBezTo>
                  <a:pt x="17871" y="18964"/>
                  <a:pt x="17743" y="19029"/>
                  <a:pt x="17679" y="19029"/>
                </a:cubicBezTo>
                <a:close/>
                <a:moveTo>
                  <a:pt x="4564" y="19543"/>
                </a:moveTo>
                <a:cubicBezTo>
                  <a:pt x="4500" y="19543"/>
                  <a:pt x="4436" y="19543"/>
                  <a:pt x="4371" y="19479"/>
                </a:cubicBezTo>
                <a:cubicBezTo>
                  <a:pt x="4179" y="19350"/>
                  <a:pt x="4114" y="19157"/>
                  <a:pt x="4243" y="18964"/>
                </a:cubicBezTo>
                <a:cubicBezTo>
                  <a:pt x="4371" y="18771"/>
                  <a:pt x="4629" y="18771"/>
                  <a:pt x="4757" y="18900"/>
                </a:cubicBezTo>
                <a:lnTo>
                  <a:pt x="4821" y="18900"/>
                </a:lnTo>
                <a:cubicBezTo>
                  <a:pt x="4950" y="19029"/>
                  <a:pt x="5014" y="19221"/>
                  <a:pt x="4886" y="19414"/>
                </a:cubicBezTo>
                <a:cubicBezTo>
                  <a:pt x="4821" y="19543"/>
                  <a:pt x="4693" y="19543"/>
                  <a:pt x="4564" y="19543"/>
                </a:cubicBezTo>
                <a:close/>
                <a:moveTo>
                  <a:pt x="16264" y="20057"/>
                </a:moveTo>
                <a:cubicBezTo>
                  <a:pt x="16136" y="20057"/>
                  <a:pt x="16007" y="19993"/>
                  <a:pt x="15943" y="19864"/>
                </a:cubicBezTo>
                <a:cubicBezTo>
                  <a:pt x="15814" y="19736"/>
                  <a:pt x="15879" y="19479"/>
                  <a:pt x="16007" y="19350"/>
                </a:cubicBezTo>
                <a:cubicBezTo>
                  <a:pt x="16200" y="19286"/>
                  <a:pt x="16457" y="19350"/>
                  <a:pt x="16586" y="19479"/>
                </a:cubicBezTo>
                <a:cubicBezTo>
                  <a:pt x="16650" y="19671"/>
                  <a:pt x="16650" y="19864"/>
                  <a:pt x="16457" y="19993"/>
                </a:cubicBezTo>
                <a:cubicBezTo>
                  <a:pt x="16393" y="20057"/>
                  <a:pt x="16329" y="20057"/>
                  <a:pt x="16264" y="20057"/>
                </a:cubicBezTo>
                <a:close/>
                <a:moveTo>
                  <a:pt x="6107" y="20507"/>
                </a:moveTo>
                <a:cubicBezTo>
                  <a:pt x="6043" y="20507"/>
                  <a:pt x="5979" y="20507"/>
                  <a:pt x="5914" y="20443"/>
                </a:cubicBezTo>
                <a:cubicBezTo>
                  <a:pt x="5721" y="20379"/>
                  <a:pt x="5657" y="20121"/>
                  <a:pt x="5721" y="19993"/>
                </a:cubicBezTo>
                <a:cubicBezTo>
                  <a:pt x="5850" y="19736"/>
                  <a:pt x="6043" y="19671"/>
                  <a:pt x="6236" y="19800"/>
                </a:cubicBezTo>
                <a:cubicBezTo>
                  <a:pt x="6429" y="19864"/>
                  <a:pt x="6493" y="20121"/>
                  <a:pt x="6429" y="20314"/>
                </a:cubicBezTo>
                <a:cubicBezTo>
                  <a:pt x="6364" y="20443"/>
                  <a:pt x="6236" y="20507"/>
                  <a:pt x="6107" y="20507"/>
                </a:cubicBezTo>
                <a:close/>
                <a:moveTo>
                  <a:pt x="14657" y="20829"/>
                </a:moveTo>
                <a:cubicBezTo>
                  <a:pt x="14529" y="20829"/>
                  <a:pt x="14400" y="20764"/>
                  <a:pt x="14336" y="20636"/>
                </a:cubicBezTo>
                <a:cubicBezTo>
                  <a:pt x="14207" y="20443"/>
                  <a:pt x="14336" y="20250"/>
                  <a:pt x="14529" y="20186"/>
                </a:cubicBezTo>
                <a:lnTo>
                  <a:pt x="14529" y="20121"/>
                </a:lnTo>
                <a:cubicBezTo>
                  <a:pt x="14721" y="20057"/>
                  <a:pt x="14979" y="20186"/>
                  <a:pt x="15043" y="20314"/>
                </a:cubicBezTo>
                <a:cubicBezTo>
                  <a:pt x="15107" y="20507"/>
                  <a:pt x="15043" y="20764"/>
                  <a:pt x="14850" y="20829"/>
                </a:cubicBezTo>
                <a:lnTo>
                  <a:pt x="14786" y="20829"/>
                </a:lnTo>
                <a:cubicBezTo>
                  <a:pt x="14721" y="20829"/>
                  <a:pt x="14721" y="20829"/>
                  <a:pt x="14657" y="20829"/>
                </a:cubicBezTo>
                <a:close/>
                <a:moveTo>
                  <a:pt x="7714" y="21150"/>
                </a:moveTo>
                <a:lnTo>
                  <a:pt x="7586" y="21150"/>
                </a:lnTo>
                <a:cubicBezTo>
                  <a:pt x="7393" y="21086"/>
                  <a:pt x="7329" y="20893"/>
                  <a:pt x="7329" y="20700"/>
                </a:cubicBezTo>
                <a:cubicBezTo>
                  <a:pt x="7393" y="20507"/>
                  <a:pt x="7650" y="20379"/>
                  <a:pt x="7843" y="20443"/>
                </a:cubicBezTo>
                <a:cubicBezTo>
                  <a:pt x="8036" y="20507"/>
                  <a:pt x="8164" y="20700"/>
                  <a:pt x="8100" y="20893"/>
                </a:cubicBezTo>
                <a:cubicBezTo>
                  <a:pt x="8036" y="21021"/>
                  <a:pt x="7907" y="21150"/>
                  <a:pt x="7714" y="21150"/>
                </a:cubicBezTo>
                <a:close/>
                <a:moveTo>
                  <a:pt x="12986" y="21407"/>
                </a:moveTo>
                <a:cubicBezTo>
                  <a:pt x="12793" y="21407"/>
                  <a:pt x="12664" y="21279"/>
                  <a:pt x="12600" y="21086"/>
                </a:cubicBezTo>
                <a:cubicBezTo>
                  <a:pt x="12536" y="20893"/>
                  <a:pt x="12664" y="20700"/>
                  <a:pt x="12857" y="20636"/>
                </a:cubicBezTo>
                <a:lnTo>
                  <a:pt x="12921" y="20636"/>
                </a:lnTo>
                <a:cubicBezTo>
                  <a:pt x="13114" y="20636"/>
                  <a:pt x="13307" y="20764"/>
                  <a:pt x="13371" y="20893"/>
                </a:cubicBezTo>
                <a:cubicBezTo>
                  <a:pt x="13371" y="21150"/>
                  <a:pt x="13243" y="21343"/>
                  <a:pt x="13050" y="21407"/>
                </a:cubicBezTo>
                <a:close/>
                <a:moveTo>
                  <a:pt x="9450" y="21536"/>
                </a:moveTo>
                <a:lnTo>
                  <a:pt x="9386" y="21536"/>
                </a:lnTo>
                <a:cubicBezTo>
                  <a:pt x="9193" y="21471"/>
                  <a:pt x="9064" y="21279"/>
                  <a:pt x="9064" y="21086"/>
                </a:cubicBezTo>
                <a:cubicBezTo>
                  <a:pt x="9129" y="20893"/>
                  <a:pt x="9321" y="20764"/>
                  <a:pt x="9514" y="20764"/>
                </a:cubicBezTo>
                <a:cubicBezTo>
                  <a:pt x="9707" y="20829"/>
                  <a:pt x="9836" y="21021"/>
                  <a:pt x="9836" y="21214"/>
                </a:cubicBezTo>
                <a:cubicBezTo>
                  <a:pt x="9836" y="21407"/>
                  <a:pt x="9643" y="21536"/>
                  <a:pt x="9450" y="21536"/>
                </a:cubicBezTo>
                <a:close/>
                <a:moveTo>
                  <a:pt x="11250" y="21600"/>
                </a:moveTo>
                <a:cubicBezTo>
                  <a:pt x="10993" y="21600"/>
                  <a:pt x="10864" y="21471"/>
                  <a:pt x="10864" y="21279"/>
                </a:cubicBezTo>
                <a:cubicBezTo>
                  <a:pt x="10800" y="21021"/>
                  <a:pt x="10993" y="20893"/>
                  <a:pt x="11186" y="20829"/>
                </a:cubicBezTo>
                <a:lnTo>
                  <a:pt x="11250" y="20829"/>
                </a:lnTo>
                <a:cubicBezTo>
                  <a:pt x="11443" y="20829"/>
                  <a:pt x="11636" y="21021"/>
                  <a:pt x="11636" y="21214"/>
                </a:cubicBezTo>
                <a:cubicBezTo>
                  <a:pt x="11636" y="21407"/>
                  <a:pt x="11443" y="21600"/>
                  <a:pt x="11250" y="21600"/>
                </a:cubicBezTo>
                <a:close/>
              </a:path>
            </a:pathLst>
          </a:custGeom>
          <a:solidFill>
            <a:srgbClr val="000000"/>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80" name="Freeform: Shape 7441"/>
          <p:cNvSpPr/>
          <p:nvPr/>
        </p:nvSpPr>
        <p:spPr>
          <a:xfrm>
            <a:off x="11813778" y="6295030"/>
            <a:ext cx="1370835" cy="1370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86" y="771"/>
                </a:moveTo>
                <a:cubicBezTo>
                  <a:pt x="10993" y="771"/>
                  <a:pt x="10800" y="579"/>
                  <a:pt x="10800" y="386"/>
                </a:cubicBezTo>
                <a:cubicBezTo>
                  <a:pt x="10864" y="129"/>
                  <a:pt x="10993" y="0"/>
                  <a:pt x="11186" y="0"/>
                </a:cubicBezTo>
                <a:lnTo>
                  <a:pt x="11250" y="0"/>
                </a:lnTo>
                <a:cubicBezTo>
                  <a:pt x="11443" y="0"/>
                  <a:pt x="11636" y="193"/>
                  <a:pt x="11571" y="386"/>
                </a:cubicBezTo>
                <a:cubicBezTo>
                  <a:pt x="11571" y="579"/>
                  <a:pt x="11379" y="771"/>
                  <a:pt x="11186" y="771"/>
                </a:cubicBezTo>
                <a:close/>
                <a:moveTo>
                  <a:pt x="9450" y="836"/>
                </a:moveTo>
                <a:cubicBezTo>
                  <a:pt x="9257" y="836"/>
                  <a:pt x="9064" y="707"/>
                  <a:pt x="9064" y="514"/>
                </a:cubicBezTo>
                <a:cubicBezTo>
                  <a:pt x="9064" y="321"/>
                  <a:pt x="9193" y="129"/>
                  <a:pt x="9386" y="64"/>
                </a:cubicBezTo>
                <a:cubicBezTo>
                  <a:pt x="9579" y="64"/>
                  <a:pt x="9836" y="193"/>
                  <a:pt x="9836" y="386"/>
                </a:cubicBezTo>
                <a:cubicBezTo>
                  <a:pt x="9836" y="579"/>
                  <a:pt x="9707" y="771"/>
                  <a:pt x="9514" y="836"/>
                </a:cubicBezTo>
                <a:close/>
                <a:moveTo>
                  <a:pt x="12986" y="964"/>
                </a:moveTo>
                <a:cubicBezTo>
                  <a:pt x="12921" y="964"/>
                  <a:pt x="12921" y="964"/>
                  <a:pt x="12921" y="964"/>
                </a:cubicBezTo>
                <a:cubicBezTo>
                  <a:pt x="12664" y="900"/>
                  <a:pt x="12536" y="707"/>
                  <a:pt x="12600" y="514"/>
                </a:cubicBezTo>
                <a:cubicBezTo>
                  <a:pt x="12664" y="321"/>
                  <a:pt x="12793" y="193"/>
                  <a:pt x="13050" y="257"/>
                </a:cubicBezTo>
                <a:cubicBezTo>
                  <a:pt x="13243" y="257"/>
                  <a:pt x="13371" y="514"/>
                  <a:pt x="13307" y="707"/>
                </a:cubicBezTo>
                <a:cubicBezTo>
                  <a:pt x="13307" y="836"/>
                  <a:pt x="13114" y="964"/>
                  <a:pt x="12986" y="964"/>
                </a:cubicBezTo>
                <a:close/>
                <a:moveTo>
                  <a:pt x="7714" y="1221"/>
                </a:moveTo>
                <a:cubicBezTo>
                  <a:pt x="7521" y="1221"/>
                  <a:pt x="7393" y="1093"/>
                  <a:pt x="7329" y="964"/>
                </a:cubicBezTo>
                <a:cubicBezTo>
                  <a:pt x="7264" y="771"/>
                  <a:pt x="7393" y="514"/>
                  <a:pt x="7586" y="514"/>
                </a:cubicBezTo>
                <a:cubicBezTo>
                  <a:pt x="7779" y="386"/>
                  <a:pt x="8036" y="514"/>
                  <a:pt x="8036" y="707"/>
                </a:cubicBezTo>
                <a:cubicBezTo>
                  <a:pt x="8164" y="900"/>
                  <a:pt x="8036" y="1157"/>
                  <a:pt x="7843" y="1157"/>
                </a:cubicBezTo>
                <a:lnTo>
                  <a:pt x="7779" y="1221"/>
                </a:lnTo>
                <a:close/>
                <a:moveTo>
                  <a:pt x="14657" y="1479"/>
                </a:moveTo>
                <a:cubicBezTo>
                  <a:pt x="14593" y="1479"/>
                  <a:pt x="14593" y="1479"/>
                  <a:pt x="14529" y="1479"/>
                </a:cubicBezTo>
                <a:lnTo>
                  <a:pt x="14529" y="1414"/>
                </a:lnTo>
                <a:cubicBezTo>
                  <a:pt x="14336" y="1350"/>
                  <a:pt x="14207" y="1157"/>
                  <a:pt x="14336" y="964"/>
                </a:cubicBezTo>
                <a:cubicBezTo>
                  <a:pt x="14400" y="771"/>
                  <a:pt x="14593" y="707"/>
                  <a:pt x="14786" y="771"/>
                </a:cubicBezTo>
                <a:cubicBezTo>
                  <a:pt x="14979" y="836"/>
                  <a:pt x="15107" y="1093"/>
                  <a:pt x="15043" y="1221"/>
                </a:cubicBezTo>
                <a:cubicBezTo>
                  <a:pt x="14979" y="1414"/>
                  <a:pt x="14850" y="1479"/>
                  <a:pt x="14657" y="1479"/>
                </a:cubicBezTo>
                <a:close/>
                <a:moveTo>
                  <a:pt x="6043" y="1864"/>
                </a:moveTo>
                <a:cubicBezTo>
                  <a:pt x="5914" y="1864"/>
                  <a:pt x="5786" y="1800"/>
                  <a:pt x="5721" y="1671"/>
                </a:cubicBezTo>
                <a:cubicBezTo>
                  <a:pt x="5593" y="1479"/>
                  <a:pt x="5721" y="1286"/>
                  <a:pt x="5914" y="1157"/>
                </a:cubicBezTo>
                <a:cubicBezTo>
                  <a:pt x="6107" y="1093"/>
                  <a:pt x="6300" y="1157"/>
                  <a:pt x="6429" y="1350"/>
                </a:cubicBezTo>
                <a:cubicBezTo>
                  <a:pt x="6493" y="1479"/>
                  <a:pt x="6429" y="1736"/>
                  <a:pt x="6236" y="1800"/>
                </a:cubicBezTo>
                <a:lnTo>
                  <a:pt x="6236" y="1864"/>
                </a:lnTo>
                <a:cubicBezTo>
                  <a:pt x="6171" y="1864"/>
                  <a:pt x="6107" y="1864"/>
                  <a:pt x="6043" y="1864"/>
                </a:cubicBezTo>
                <a:close/>
                <a:moveTo>
                  <a:pt x="16264" y="2314"/>
                </a:moveTo>
                <a:cubicBezTo>
                  <a:pt x="16200" y="2314"/>
                  <a:pt x="16136" y="2250"/>
                  <a:pt x="16071" y="2250"/>
                </a:cubicBezTo>
                <a:lnTo>
                  <a:pt x="16007" y="2186"/>
                </a:lnTo>
                <a:cubicBezTo>
                  <a:pt x="15879" y="2121"/>
                  <a:pt x="15814" y="1864"/>
                  <a:pt x="15879" y="1736"/>
                </a:cubicBezTo>
                <a:cubicBezTo>
                  <a:pt x="16007" y="1543"/>
                  <a:pt x="16264" y="1479"/>
                  <a:pt x="16457" y="1607"/>
                </a:cubicBezTo>
                <a:cubicBezTo>
                  <a:pt x="16650" y="1736"/>
                  <a:pt x="16650" y="1929"/>
                  <a:pt x="16586" y="2121"/>
                </a:cubicBezTo>
                <a:cubicBezTo>
                  <a:pt x="16521" y="2250"/>
                  <a:pt x="16393" y="2314"/>
                  <a:pt x="16264" y="2314"/>
                </a:cubicBezTo>
                <a:close/>
                <a:moveTo>
                  <a:pt x="4564" y="2829"/>
                </a:moveTo>
                <a:cubicBezTo>
                  <a:pt x="4436" y="2829"/>
                  <a:pt x="4307" y="2764"/>
                  <a:pt x="4243" y="2636"/>
                </a:cubicBezTo>
                <a:cubicBezTo>
                  <a:pt x="4114" y="2507"/>
                  <a:pt x="4179" y="2250"/>
                  <a:pt x="4307" y="2121"/>
                </a:cubicBezTo>
                <a:lnTo>
                  <a:pt x="4371" y="2121"/>
                </a:lnTo>
                <a:cubicBezTo>
                  <a:pt x="4500" y="1993"/>
                  <a:pt x="4757" y="2057"/>
                  <a:pt x="4886" y="2186"/>
                </a:cubicBezTo>
                <a:cubicBezTo>
                  <a:pt x="5014" y="2379"/>
                  <a:pt x="4950" y="2571"/>
                  <a:pt x="4821" y="2700"/>
                </a:cubicBezTo>
                <a:lnTo>
                  <a:pt x="4757" y="2700"/>
                </a:lnTo>
                <a:cubicBezTo>
                  <a:pt x="4693" y="2764"/>
                  <a:pt x="4629" y="2829"/>
                  <a:pt x="4564" y="2829"/>
                </a:cubicBezTo>
                <a:close/>
                <a:moveTo>
                  <a:pt x="17679" y="3343"/>
                </a:moveTo>
                <a:cubicBezTo>
                  <a:pt x="17614" y="3343"/>
                  <a:pt x="17486" y="3279"/>
                  <a:pt x="17421" y="3279"/>
                </a:cubicBezTo>
                <a:cubicBezTo>
                  <a:pt x="17293" y="3086"/>
                  <a:pt x="17229" y="2893"/>
                  <a:pt x="17357" y="2700"/>
                </a:cubicBezTo>
                <a:cubicBezTo>
                  <a:pt x="17550" y="2571"/>
                  <a:pt x="17743" y="2507"/>
                  <a:pt x="17871" y="2700"/>
                </a:cubicBezTo>
                <a:lnTo>
                  <a:pt x="17936" y="2700"/>
                </a:lnTo>
                <a:cubicBezTo>
                  <a:pt x="18064" y="2829"/>
                  <a:pt x="18064" y="3086"/>
                  <a:pt x="17936" y="3214"/>
                </a:cubicBezTo>
                <a:cubicBezTo>
                  <a:pt x="17871" y="3279"/>
                  <a:pt x="17743" y="3343"/>
                  <a:pt x="17679" y="3343"/>
                </a:cubicBezTo>
                <a:close/>
                <a:moveTo>
                  <a:pt x="3214" y="3986"/>
                </a:moveTo>
                <a:cubicBezTo>
                  <a:pt x="3150" y="3986"/>
                  <a:pt x="3021" y="3921"/>
                  <a:pt x="2957" y="3857"/>
                </a:cubicBezTo>
                <a:cubicBezTo>
                  <a:pt x="2829" y="3729"/>
                  <a:pt x="2829" y="3471"/>
                  <a:pt x="2957" y="3343"/>
                </a:cubicBezTo>
                <a:cubicBezTo>
                  <a:pt x="3150" y="3150"/>
                  <a:pt x="3343" y="3150"/>
                  <a:pt x="3471" y="3343"/>
                </a:cubicBezTo>
                <a:cubicBezTo>
                  <a:pt x="3664" y="3471"/>
                  <a:pt x="3664" y="3729"/>
                  <a:pt x="3536" y="3857"/>
                </a:cubicBezTo>
                <a:lnTo>
                  <a:pt x="3471" y="3857"/>
                </a:lnTo>
                <a:cubicBezTo>
                  <a:pt x="3407" y="3921"/>
                  <a:pt x="3343" y="3986"/>
                  <a:pt x="3214" y="3986"/>
                </a:cubicBezTo>
                <a:close/>
                <a:moveTo>
                  <a:pt x="18900" y="4629"/>
                </a:moveTo>
                <a:cubicBezTo>
                  <a:pt x="18771" y="4629"/>
                  <a:pt x="18707" y="4564"/>
                  <a:pt x="18579" y="4436"/>
                </a:cubicBezTo>
                <a:cubicBezTo>
                  <a:pt x="18450" y="4307"/>
                  <a:pt x="18450" y="4050"/>
                  <a:pt x="18643" y="3921"/>
                </a:cubicBezTo>
                <a:cubicBezTo>
                  <a:pt x="18836" y="3793"/>
                  <a:pt x="19029" y="3857"/>
                  <a:pt x="19157" y="3986"/>
                </a:cubicBezTo>
                <a:lnTo>
                  <a:pt x="19221" y="3986"/>
                </a:lnTo>
                <a:cubicBezTo>
                  <a:pt x="19350" y="4179"/>
                  <a:pt x="19286" y="4436"/>
                  <a:pt x="19093" y="4564"/>
                </a:cubicBezTo>
                <a:cubicBezTo>
                  <a:pt x="19029" y="4564"/>
                  <a:pt x="18964" y="4629"/>
                  <a:pt x="18900" y="4629"/>
                </a:cubicBezTo>
                <a:close/>
                <a:moveTo>
                  <a:pt x="2121" y="5336"/>
                </a:moveTo>
                <a:cubicBezTo>
                  <a:pt x="2057" y="5336"/>
                  <a:pt x="1993" y="5336"/>
                  <a:pt x="1929" y="5271"/>
                </a:cubicBezTo>
                <a:cubicBezTo>
                  <a:pt x="1736" y="5207"/>
                  <a:pt x="1671" y="4950"/>
                  <a:pt x="1800" y="4757"/>
                </a:cubicBezTo>
                <a:lnTo>
                  <a:pt x="1864" y="4757"/>
                </a:lnTo>
                <a:cubicBezTo>
                  <a:pt x="1929" y="4564"/>
                  <a:pt x="2186" y="4564"/>
                  <a:pt x="2379" y="4629"/>
                </a:cubicBezTo>
                <a:cubicBezTo>
                  <a:pt x="2507" y="4757"/>
                  <a:pt x="2571" y="5014"/>
                  <a:pt x="2443" y="5207"/>
                </a:cubicBezTo>
                <a:cubicBezTo>
                  <a:pt x="2379" y="5271"/>
                  <a:pt x="2250" y="5336"/>
                  <a:pt x="2121" y="5336"/>
                </a:cubicBezTo>
                <a:close/>
                <a:moveTo>
                  <a:pt x="19864" y="6043"/>
                </a:moveTo>
                <a:cubicBezTo>
                  <a:pt x="19800" y="6043"/>
                  <a:pt x="19671" y="6043"/>
                  <a:pt x="19607" y="5914"/>
                </a:cubicBezTo>
                <a:lnTo>
                  <a:pt x="19543" y="5850"/>
                </a:lnTo>
                <a:cubicBezTo>
                  <a:pt x="19479" y="5721"/>
                  <a:pt x="19543" y="5464"/>
                  <a:pt x="19671" y="5400"/>
                </a:cubicBezTo>
                <a:cubicBezTo>
                  <a:pt x="19864" y="5271"/>
                  <a:pt x="20121" y="5336"/>
                  <a:pt x="20250" y="5529"/>
                </a:cubicBezTo>
                <a:cubicBezTo>
                  <a:pt x="20314" y="5721"/>
                  <a:pt x="20250" y="5914"/>
                  <a:pt x="20057" y="6043"/>
                </a:cubicBezTo>
                <a:cubicBezTo>
                  <a:pt x="19993" y="6043"/>
                  <a:pt x="19993" y="6043"/>
                  <a:pt x="19864" y="6043"/>
                </a:cubicBezTo>
                <a:close/>
                <a:moveTo>
                  <a:pt x="1286" y="6943"/>
                </a:moveTo>
                <a:cubicBezTo>
                  <a:pt x="1221" y="6943"/>
                  <a:pt x="1157" y="6879"/>
                  <a:pt x="1093" y="6879"/>
                </a:cubicBezTo>
                <a:cubicBezTo>
                  <a:pt x="900" y="6814"/>
                  <a:pt x="836" y="6557"/>
                  <a:pt x="900" y="6364"/>
                </a:cubicBezTo>
                <a:cubicBezTo>
                  <a:pt x="1029" y="6171"/>
                  <a:pt x="1221" y="6107"/>
                  <a:pt x="1414" y="6171"/>
                </a:cubicBezTo>
                <a:cubicBezTo>
                  <a:pt x="1607" y="6300"/>
                  <a:pt x="1671" y="6493"/>
                  <a:pt x="1607" y="6686"/>
                </a:cubicBezTo>
                <a:cubicBezTo>
                  <a:pt x="1543" y="6814"/>
                  <a:pt x="1414" y="6943"/>
                  <a:pt x="1286" y="6943"/>
                </a:cubicBezTo>
                <a:close/>
                <a:moveTo>
                  <a:pt x="20636" y="7714"/>
                </a:moveTo>
                <a:cubicBezTo>
                  <a:pt x="20443" y="7714"/>
                  <a:pt x="20314" y="7586"/>
                  <a:pt x="20250" y="7457"/>
                </a:cubicBezTo>
                <a:cubicBezTo>
                  <a:pt x="20186" y="7264"/>
                  <a:pt x="20314" y="7007"/>
                  <a:pt x="20507" y="6943"/>
                </a:cubicBezTo>
                <a:cubicBezTo>
                  <a:pt x="20700" y="6879"/>
                  <a:pt x="20893" y="7007"/>
                  <a:pt x="20957" y="7136"/>
                </a:cubicBezTo>
                <a:lnTo>
                  <a:pt x="20957" y="7200"/>
                </a:lnTo>
                <a:cubicBezTo>
                  <a:pt x="21021" y="7393"/>
                  <a:pt x="20957" y="7586"/>
                  <a:pt x="20764" y="7714"/>
                </a:cubicBezTo>
                <a:cubicBezTo>
                  <a:pt x="20700" y="7714"/>
                  <a:pt x="20636" y="7714"/>
                  <a:pt x="20636" y="7714"/>
                </a:cubicBezTo>
                <a:close/>
                <a:moveTo>
                  <a:pt x="643" y="8550"/>
                </a:moveTo>
                <a:lnTo>
                  <a:pt x="579" y="8550"/>
                </a:lnTo>
                <a:cubicBezTo>
                  <a:pt x="386" y="8486"/>
                  <a:pt x="257" y="8293"/>
                  <a:pt x="321" y="8100"/>
                </a:cubicBezTo>
                <a:cubicBezTo>
                  <a:pt x="386" y="7907"/>
                  <a:pt x="579" y="7779"/>
                  <a:pt x="771" y="7843"/>
                </a:cubicBezTo>
                <a:cubicBezTo>
                  <a:pt x="964" y="7843"/>
                  <a:pt x="1093" y="8100"/>
                  <a:pt x="1029" y="8293"/>
                </a:cubicBezTo>
                <a:cubicBezTo>
                  <a:pt x="964" y="8486"/>
                  <a:pt x="836" y="8550"/>
                  <a:pt x="643" y="8550"/>
                </a:cubicBezTo>
                <a:close/>
                <a:moveTo>
                  <a:pt x="21086" y="9386"/>
                </a:moveTo>
                <a:cubicBezTo>
                  <a:pt x="20893" y="9386"/>
                  <a:pt x="20764" y="9257"/>
                  <a:pt x="20700" y="9064"/>
                </a:cubicBezTo>
                <a:cubicBezTo>
                  <a:pt x="20636" y="8871"/>
                  <a:pt x="20829" y="8679"/>
                  <a:pt x="21021" y="8614"/>
                </a:cubicBezTo>
                <a:cubicBezTo>
                  <a:pt x="21214" y="8614"/>
                  <a:pt x="21407" y="8743"/>
                  <a:pt x="21407" y="8936"/>
                </a:cubicBezTo>
                <a:lnTo>
                  <a:pt x="21407" y="9000"/>
                </a:lnTo>
                <a:cubicBezTo>
                  <a:pt x="21471" y="9193"/>
                  <a:pt x="21343" y="9386"/>
                  <a:pt x="21150" y="9386"/>
                </a:cubicBezTo>
                <a:cubicBezTo>
                  <a:pt x="21086" y="9386"/>
                  <a:pt x="21086" y="9386"/>
                  <a:pt x="21086" y="9386"/>
                </a:cubicBezTo>
                <a:close/>
                <a:moveTo>
                  <a:pt x="386" y="10350"/>
                </a:moveTo>
                <a:lnTo>
                  <a:pt x="321" y="10350"/>
                </a:lnTo>
                <a:cubicBezTo>
                  <a:pt x="129" y="10286"/>
                  <a:pt x="0" y="10157"/>
                  <a:pt x="0" y="9900"/>
                </a:cubicBezTo>
                <a:cubicBezTo>
                  <a:pt x="0" y="9707"/>
                  <a:pt x="193" y="9514"/>
                  <a:pt x="386" y="9579"/>
                </a:cubicBezTo>
                <a:cubicBezTo>
                  <a:pt x="579" y="9579"/>
                  <a:pt x="771" y="9771"/>
                  <a:pt x="771" y="9964"/>
                </a:cubicBezTo>
                <a:cubicBezTo>
                  <a:pt x="707" y="10157"/>
                  <a:pt x="579" y="10350"/>
                  <a:pt x="386" y="10350"/>
                </a:cubicBezTo>
                <a:close/>
                <a:moveTo>
                  <a:pt x="21214" y="11186"/>
                </a:moveTo>
                <a:cubicBezTo>
                  <a:pt x="21021" y="11186"/>
                  <a:pt x="20893" y="11057"/>
                  <a:pt x="20893" y="10864"/>
                </a:cubicBezTo>
                <a:lnTo>
                  <a:pt x="20893" y="10800"/>
                </a:lnTo>
                <a:cubicBezTo>
                  <a:pt x="20893" y="10543"/>
                  <a:pt x="21021" y="10414"/>
                  <a:pt x="21214" y="10414"/>
                </a:cubicBezTo>
                <a:cubicBezTo>
                  <a:pt x="21407" y="10414"/>
                  <a:pt x="21600" y="10543"/>
                  <a:pt x="21600" y="10800"/>
                </a:cubicBezTo>
                <a:lnTo>
                  <a:pt x="21600" y="10864"/>
                </a:lnTo>
                <a:cubicBezTo>
                  <a:pt x="21600" y="11057"/>
                  <a:pt x="21407" y="11186"/>
                  <a:pt x="21214" y="11186"/>
                </a:cubicBezTo>
                <a:close/>
                <a:moveTo>
                  <a:pt x="386" y="12086"/>
                </a:moveTo>
                <a:cubicBezTo>
                  <a:pt x="193" y="12086"/>
                  <a:pt x="0" y="11957"/>
                  <a:pt x="0" y="11764"/>
                </a:cubicBezTo>
                <a:cubicBezTo>
                  <a:pt x="0" y="11571"/>
                  <a:pt x="129" y="11314"/>
                  <a:pt x="321" y="11314"/>
                </a:cubicBezTo>
                <a:cubicBezTo>
                  <a:pt x="579" y="11314"/>
                  <a:pt x="707" y="11443"/>
                  <a:pt x="771" y="11636"/>
                </a:cubicBezTo>
                <a:lnTo>
                  <a:pt x="771" y="11700"/>
                </a:lnTo>
                <a:cubicBezTo>
                  <a:pt x="771" y="11893"/>
                  <a:pt x="643" y="12086"/>
                  <a:pt x="450" y="12086"/>
                </a:cubicBezTo>
                <a:cubicBezTo>
                  <a:pt x="386" y="12086"/>
                  <a:pt x="386" y="12086"/>
                  <a:pt x="386" y="12086"/>
                </a:cubicBezTo>
                <a:close/>
                <a:moveTo>
                  <a:pt x="21086" y="12986"/>
                </a:moveTo>
                <a:lnTo>
                  <a:pt x="21021" y="12986"/>
                </a:lnTo>
                <a:cubicBezTo>
                  <a:pt x="20829" y="12921"/>
                  <a:pt x="20700" y="12729"/>
                  <a:pt x="20700" y="12536"/>
                </a:cubicBezTo>
                <a:lnTo>
                  <a:pt x="20700" y="12471"/>
                </a:lnTo>
                <a:cubicBezTo>
                  <a:pt x="20764" y="12279"/>
                  <a:pt x="20957" y="12214"/>
                  <a:pt x="21150" y="12214"/>
                </a:cubicBezTo>
                <a:cubicBezTo>
                  <a:pt x="21343" y="12279"/>
                  <a:pt x="21471" y="12471"/>
                  <a:pt x="21471" y="12664"/>
                </a:cubicBezTo>
                <a:lnTo>
                  <a:pt x="21407" y="12664"/>
                </a:lnTo>
                <a:cubicBezTo>
                  <a:pt x="21407" y="12857"/>
                  <a:pt x="21279" y="12986"/>
                  <a:pt x="21086" y="12986"/>
                </a:cubicBezTo>
                <a:close/>
                <a:moveTo>
                  <a:pt x="643" y="13821"/>
                </a:moveTo>
                <a:cubicBezTo>
                  <a:pt x="514" y="13821"/>
                  <a:pt x="386" y="13693"/>
                  <a:pt x="321" y="13564"/>
                </a:cubicBezTo>
                <a:lnTo>
                  <a:pt x="321" y="13500"/>
                </a:lnTo>
                <a:cubicBezTo>
                  <a:pt x="257" y="13307"/>
                  <a:pt x="386" y="13114"/>
                  <a:pt x="579" y="13050"/>
                </a:cubicBezTo>
                <a:cubicBezTo>
                  <a:pt x="771" y="13050"/>
                  <a:pt x="964" y="13114"/>
                  <a:pt x="1029" y="13307"/>
                </a:cubicBezTo>
                <a:cubicBezTo>
                  <a:pt x="1093" y="13564"/>
                  <a:pt x="964" y="13757"/>
                  <a:pt x="771" y="13821"/>
                </a:cubicBezTo>
                <a:cubicBezTo>
                  <a:pt x="771" y="13821"/>
                  <a:pt x="707" y="13821"/>
                  <a:pt x="643" y="13821"/>
                </a:cubicBezTo>
                <a:lnTo>
                  <a:pt x="20636" y="14657"/>
                </a:lnTo>
                <a:cubicBezTo>
                  <a:pt x="20571" y="14657"/>
                  <a:pt x="20507" y="14657"/>
                  <a:pt x="20507" y="14657"/>
                </a:cubicBezTo>
                <a:cubicBezTo>
                  <a:pt x="20314" y="14593"/>
                  <a:pt x="20250" y="14400"/>
                  <a:pt x="20250" y="14207"/>
                </a:cubicBezTo>
                <a:lnTo>
                  <a:pt x="20314" y="14143"/>
                </a:lnTo>
                <a:cubicBezTo>
                  <a:pt x="20379" y="13950"/>
                  <a:pt x="20571" y="13886"/>
                  <a:pt x="20764" y="13950"/>
                </a:cubicBezTo>
                <a:cubicBezTo>
                  <a:pt x="20957" y="14014"/>
                  <a:pt x="21086" y="14207"/>
                  <a:pt x="20957" y="14400"/>
                </a:cubicBezTo>
                <a:cubicBezTo>
                  <a:pt x="20957" y="14593"/>
                  <a:pt x="20764" y="14657"/>
                  <a:pt x="20636" y="14657"/>
                </a:cubicBezTo>
                <a:close/>
                <a:moveTo>
                  <a:pt x="1286" y="15493"/>
                </a:moveTo>
                <a:cubicBezTo>
                  <a:pt x="1157" y="15493"/>
                  <a:pt x="964" y="15429"/>
                  <a:pt x="964" y="15300"/>
                </a:cubicBezTo>
                <a:lnTo>
                  <a:pt x="900" y="15236"/>
                </a:lnTo>
                <a:cubicBezTo>
                  <a:pt x="836" y="15043"/>
                  <a:pt x="900" y="14850"/>
                  <a:pt x="1093" y="14786"/>
                </a:cubicBezTo>
                <a:cubicBezTo>
                  <a:pt x="1286" y="14657"/>
                  <a:pt x="1479" y="14721"/>
                  <a:pt x="1607" y="14979"/>
                </a:cubicBezTo>
                <a:cubicBezTo>
                  <a:pt x="1671" y="15171"/>
                  <a:pt x="1607" y="15364"/>
                  <a:pt x="1414" y="15493"/>
                </a:cubicBezTo>
                <a:cubicBezTo>
                  <a:pt x="1414" y="15493"/>
                  <a:pt x="1350" y="15493"/>
                  <a:pt x="1286" y="15493"/>
                </a:cubicBezTo>
                <a:close/>
                <a:moveTo>
                  <a:pt x="19864" y="16264"/>
                </a:moveTo>
                <a:cubicBezTo>
                  <a:pt x="19800" y="16264"/>
                  <a:pt x="19800" y="16264"/>
                  <a:pt x="19671" y="16264"/>
                </a:cubicBezTo>
                <a:cubicBezTo>
                  <a:pt x="19543" y="16136"/>
                  <a:pt x="19479" y="15879"/>
                  <a:pt x="19607" y="15750"/>
                </a:cubicBezTo>
                <a:lnTo>
                  <a:pt x="19607" y="15686"/>
                </a:lnTo>
                <a:cubicBezTo>
                  <a:pt x="19671" y="15557"/>
                  <a:pt x="19929" y="15493"/>
                  <a:pt x="20121" y="15557"/>
                </a:cubicBezTo>
                <a:cubicBezTo>
                  <a:pt x="20250" y="15686"/>
                  <a:pt x="20314" y="15879"/>
                  <a:pt x="20250" y="16071"/>
                </a:cubicBezTo>
                <a:lnTo>
                  <a:pt x="20250" y="16136"/>
                </a:lnTo>
                <a:cubicBezTo>
                  <a:pt x="20121" y="16264"/>
                  <a:pt x="19993" y="16264"/>
                  <a:pt x="19864" y="16264"/>
                </a:cubicBezTo>
                <a:close/>
                <a:moveTo>
                  <a:pt x="2121" y="17036"/>
                </a:moveTo>
                <a:cubicBezTo>
                  <a:pt x="2057" y="17036"/>
                  <a:pt x="1929" y="16971"/>
                  <a:pt x="1864" y="16907"/>
                </a:cubicBezTo>
                <a:cubicBezTo>
                  <a:pt x="1736" y="16714"/>
                  <a:pt x="1736" y="16457"/>
                  <a:pt x="1929" y="16329"/>
                </a:cubicBezTo>
                <a:cubicBezTo>
                  <a:pt x="2057" y="16264"/>
                  <a:pt x="2314" y="16264"/>
                  <a:pt x="2443" y="16457"/>
                </a:cubicBezTo>
                <a:cubicBezTo>
                  <a:pt x="2571" y="16650"/>
                  <a:pt x="2507" y="16907"/>
                  <a:pt x="2379" y="16971"/>
                </a:cubicBezTo>
                <a:cubicBezTo>
                  <a:pt x="2250" y="17036"/>
                  <a:pt x="2186" y="17036"/>
                  <a:pt x="2121" y="17036"/>
                </a:cubicBezTo>
                <a:close/>
                <a:moveTo>
                  <a:pt x="18900" y="17743"/>
                </a:moveTo>
                <a:cubicBezTo>
                  <a:pt x="18836" y="17743"/>
                  <a:pt x="18707" y="17743"/>
                  <a:pt x="18643" y="17679"/>
                </a:cubicBezTo>
                <a:cubicBezTo>
                  <a:pt x="18514" y="17550"/>
                  <a:pt x="18450" y="17293"/>
                  <a:pt x="18579" y="17164"/>
                </a:cubicBezTo>
                <a:lnTo>
                  <a:pt x="18643" y="17100"/>
                </a:lnTo>
                <a:cubicBezTo>
                  <a:pt x="18771" y="16971"/>
                  <a:pt x="18964" y="16971"/>
                  <a:pt x="19157" y="17100"/>
                </a:cubicBezTo>
                <a:cubicBezTo>
                  <a:pt x="19286" y="17164"/>
                  <a:pt x="19350" y="17421"/>
                  <a:pt x="19221" y="17614"/>
                </a:cubicBezTo>
                <a:lnTo>
                  <a:pt x="19157" y="17614"/>
                </a:lnTo>
                <a:cubicBezTo>
                  <a:pt x="19093" y="17743"/>
                  <a:pt x="19029" y="17743"/>
                  <a:pt x="18900" y="17743"/>
                </a:cubicBezTo>
                <a:close/>
                <a:moveTo>
                  <a:pt x="3279" y="18386"/>
                </a:moveTo>
                <a:cubicBezTo>
                  <a:pt x="3150" y="18386"/>
                  <a:pt x="3086" y="18386"/>
                  <a:pt x="3021" y="18321"/>
                </a:cubicBezTo>
                <a:lnTo>
                  <a:pt x="2957" y="18321"/>
                </a:lnTo>
                <a:cubicBezTo>
                  <a:pt x="2829" y="18129"/>
                  <a:pt x="2829" y="17936"/>
                  <a:pt x="2957" y="17743"/>
                </a:cubicBezTo>
                <a:cubicBezTo>
                  <a:pt x="3150" y="17614"/>
                  <a:pt x="3343" y="17614"/>
                  <a:pt x="3471" y="17743"/>
                </a:cubicBezTo>
                <a:lnTo>
                  <a:pt x="3536" y="17807"/>
                </a:lnTo>
                <a:cubicBezTo>
                  <a:pt x="3664" y="17936"/>
                  <a:pt x="3664" y="18193"/>
                  <a:pt x="3536" y="18321"/>
                </a:cubicBezTo>
                <a:cubicBezTo>
                  <a:pt x="3471" y="18386"/>
                  <a:pt x="3343" y="18386"/>
                  <a:pt x="3279" y="18386"/>
                </a:cubicBezTo>
                <a:close/>
                <a:moveTo>
                  <a:pt x="17679" y="19029"/>
                </a:moveTo>
                <a:cubicBezTo>
                  <a:pt x="17550" y="19029"/>
                  <a:pt x="17486" y="19029"/>
                  <a:pt x="17421" y="18900"/>
                </a:cubicBezTo>
                <a:cubicBezTo>
                  <a:pt x="17229" y="18771"/>
                  <a:pt x="17293" y="18514"/>
                  <a:pt x="17421" y="18386"/>
                </a:cubicBezTo>
                <a:cubicBezTo>
                  <a:pt x="17614" y="18257"/>
                  <a:pt x="17807" y="18257"/>
                  <a:pt x="17936" y="18386"/>
                </a:cubicBezTo>
                <a:cubicBezTo>
                  <a:pt x="18064" y="18579"/>
                  <a:pt x="18064" y="18771"/>
                  <a:pt x="17936" y="18964"/>
                </a:cubicBezTo>
                <a:cubicBezTo>
                  <a:pt x="17807" y="19029"/>
                  <a:pt x="17743" y="19029"/>
                  <a:pt x="17679" y="19029"/>
                </a:cubicBezTo>
                <a:close/>
                <a:moveTo>
                  <a:pt x="4564" y="19607"/>
                </a:moveTo>
                <a:cubicBezTo>
                  <a:pt x="4500" y="19607"/>
                  <a:pt x="4436" y="19607"/>
                  <a:pt x="4371" y="19543"/>
                </a:cubicBezTo>
                <a:lnTo>
                  <a:pt x="4307" y="19479"/>
                </a:lnTo>
                <a:cubicBezTo>
                  <a:pt x="4179" y="19350"/>
                  <a:pt x="4114" y="19157"/>
                  <a:pt x="4243" y="18964"/>
                </a:cubicBezTo>
                <a:cubicBezTo>
                  <a:pt x="4371" y="18836"/>
                  <a:pt x="4629" y="18771"/>
                  <a:pt x="4757" y="18900"/>
                </a:cubicBezTo>
                <a:cubicBezTo>
                  <a:pt x="4950" y="19029"/>
                  <a:pt x="5014" y="19221"/>
                  <a:pt x="4886" y="19414"/>
                </a:cubicBezTo>
                <a:cubicBezTo>
                  <a:pt x="4821" y="19543"/>
                  <a:pt x="4693" y="19607"/>
                  <a:pt x="4564" y="19607"/>
                </a:cubicBezTo>
                <a:close/>
                <a:moveTo>
                  <a:pt x="16264" y="20121"/>
                </a:moveTo>
                <a:cubicBezTo>
                  <a:pt x="16136" y="20121"/>
                  <a:pt x="16007" y="19993"/>
                  <a:pt x="15879" y="19864"/>
                </a:cubicBezTo>
                <a:cubicBezTo>
                  <a:pt x="15814" y="19736"/>
                  <a:pt x="15879" y="19479"/>
                  <a:pt x="16071" y="19414"/>
                </a:cubicBezTo>
                <a:cubicBezTo>
                  <a:pt x="16264" y="19286"/>
                  <a:pt x="16457" y="19350"/>
                  <a:pt x="16586" y="19479"/>
                </a:cubicBezTo>
                <a:cubicBezTo>
                  <a:pt x="16650" y="19671"/>
                  <a:pt x="16650" y="19864"/>
                  <a:pt x="16457" y="19993"/>
                </a:cubicBezTo>
                <a:cubicBezTo>
                  <a:pt x="16393" y="20057"/>
                  <a:pt x="16329" y="20121"/>
                  <a:pt x="16264" y="20121"/>
                </a:cubicBezTo>
                <a:close/>
                <a:moveTo>
                  <a:pt x="6107" y="20507"/>
                </a:moveTo>
                <a:cubicBezTo>
                  <a:pt x="6043" y="20507"/>
                  <a:pt x="5979" y="20507"/>
                  <a:pt x="5914" y="20443"/>
                </a:cubicBezTo>
                <a:cubicBezTo>
                  <a:pt x="5721" y="20379"/>
                  <a:pt x="5657" y="20121"/>
                  <a:pt x="5721" y="19993"/>
                </a:cubicBezTo>
                <a:cubicBezTo>
                  <a:pt x="5850" y="19800"/>
                  <a:pt x="6043" y="19671"/>
                  <a:pt x="6236" y="19800"/>
                </a:cubicBezTo>
                <a:cubicBezTo>
                  <a:pt x="6429" y="19864"/>
                  <a:pt x="6493" y="20121"/>
                  <a:pt x="6429" y="20314"/>
                </a:cubicBezTo>
                <a:cubicBezTo>
                  <a:pt x="6364" y="20443"/>
                  <a:pt x="6236" y="20507"/>
                  <a:pt x="6107" y="20507"/>
                </a:cubicBezTo>
                <a:close/>
                <a:moveTo>
                  <a:pt x="14657" y="20893"/>
                </a:moveTo>
                <a:cubicBezTo>
                  <a:pt x="14529" y="20893"/>
                  <a:pt x="14400" y="20764"/>
                  <a:pt x="14336" y="20636"/>
                </a:cubicBezTo>
                <a:cubicBezTo>
                  <a:pt x="14207" y="20443"/>
                  <a:pt x="14336" y="20250"/>
                  <a:pt x="14529" y="20186"/>
                </a:cubicBezTo>
                <a:cubicBezTo>
                  <a:pt x="14721" y="20121"/>
                  <a:pt x="14979" y="20186"/>
                  <a:pt x="15043" y="20379"/>
                </a:cubicBezTo>
                <a:cubicBezTo>
                  <a:pt x="15107" y="20571"/>
                  <a:pt x="15043" y="20764"/>
                  <a:pt x="14850" y="20829"/>
                </a:cubicBezTo>
                <a:lnTo>
                  <a:pt x="14786" y="20893"/>
                </a:lnTo>
                <a:cubicBezTo>
                  <a:pt x="14721" y="20893"/>
                  <a:pt x="14721" y="20893"/>
                  <a:pt x="14657" y="20893"/>
                </a:cubicBezTo>
                <a:close/>
                <a:moveTo>
                  <a:pt x="7779" y="21150"/>
                </a:moveTo>
                <a:cubicBezTo>
                  <a:pt x="7714" y="21150"/>
                  <a:pt x="7650" y="21150"/>
                  <a:pt x="7650" y="21150"/>
                </a:cubicBezTo>
                <a:lnTo>
                  <a:pt x="7586" y="21150"/>
                </a:lnTo>
                <a:cubicBezTo>
                  <a:pt x="7393" y="21086"/>
                  <a:pt x="7329" y="20893"/>
                  <a:pt x="7329" y="20700"/>
                </a:cubicBezTo>
                <a:cubicBezTo>
                  <a:pt x="7393" y="20507"/>
                  <a:pt x="7650" y="20379"/>
                  <a:pt x="7843" y="20443"/>
                </a:cubicBezTo>
                <a:cubicBezTo>
                  <a:pt x="8036" y="20507"/>
                  <a:pt x="8164" y="20700"/>
                  <a:pt x="8100" y="20893"/>
                </a:cubicBezTo>
                <a:cubicBezTo>
                  <a:pt x="8036" y="21086"/>
                  <a:pt x="7907" y="21150"/>
                  <a:pt x="7779" y="21150"/>
                </a:cubicBezTo>
                <a:close/>
                <a:moveTo>
                  <a:pt x="12986" y="21407"/>
                </a:moveTo>
                <a:cubicBezTo>
                  <a:pt x="12793" y="21407"/>
                  <a:pt x="12664" y="21279"/>
                  <a:pt x="12600" y="21086"/>
                </a:cubicBezTo>
                <a:cubicBezTo>
                  <a:pt x="12600" y="20893"/>
                  <a:pt x="12664" y="20700"/>
                  <a:pt x="12921" y="20636"/>
                </a:cubicBezTo>
                <a:cubicBezTo>
                  <a:pt x="13114" y="20636"/>
                  <a:pt x="13307" y="20764"/>
                  <a:pt x="13371" y="20957"/>
                </a:cubicBezTo>
                <a:cubicBezTo>
                  <a:pt x="13371" y="21150"/>
                  <a:pt x="13243" y="21343"/>
                  <a:pt x="13050" y="21407"/>
                </a:cubicBezTo>
                <a:close/>
                <a:moveTo>
                  <a:pt x="9450" y="21536"/>
                </a:moveTo>
                <a:lnTo>
                  <a:pt x="9386" y="21536"/>
                </a:lnTo>
                <a:cubicBezTo>
                  <a:pt x="9193" y="21536"/>
                  <a:pt x="9064" y="21343"/>
                  <a:pt x="9064" y="21150"/>
                </a:cubicBezTo>
                <a:cubicBezTo>
                  <a:pt x="9129" y="20893"/>
                  <a:pt x="9257" y="20764"/>
                  <a:pt x="9450" y="20764"/>
                </a:cubicBezTo>
                <a:lnTo>
                  <a:pt x="9514" y="20829"/>
                </a:lnTo>
                <a:cubicBezTo>
                  <a:pt x="9707" y="20829"/>
                  <a:pt x="9900" y="21021"/>
                  <a:pt x="9836" y="21214"/>
                </a:cubicBezTo>
                <a:cubicBezTo>
                  <a:pt x="9836" y="21407"/>
                  <a:pt x="9643" y="21536"/>
                  <a:pt x="9450" y="21536"/>
                </a:cubicBezTo>
                <a:close/>
                <a:moveTo>
                  <a:pt x="11186" y="21600"/>
                </a:moveTo>
                <a:cubicBezTo>
                  <a:pt x="10993" y="21600"/>
                  <a:pt x="10864" y="21471"/>
                  <a:pt x="10864" y="21279"/>
                </a:cubicBezTo>
                <a:cubicBezTo>
                  <a:pt x="10864" y="21086"/>
                  <a:pt x="10993" y="20893"/>
                  <a:pt x="11186" y="20893"/>
                </a:cubicBezTo>
                <a:cubicBezTo>
                  <a:pt x="11379" y="20893"/>
                  <a:pt x="11571" y="21021"/>
                  <a:pt x="11636" y="21214"/>
                </a:cubicBezTo>
                <a:cubicBezTo>
                  <a:pt x="11636" y="21407"/>
                  <a:pt x="11443" y="21600"/>
                  <a:pt x="11250" y="21600"/>
                </a:cubicBezTo>
                <a:close/>
              </a:path>
            </a:pathLst>
          </a:custGeom>
          <a:solidFill>
            <a:srgbClr val="7F7F7F"/>
          </a:solidFill>
          <a:ln w="12700">
            <a:miter lim="400000"/>
          </a:ln>
        </p:spPr>
        <p:txBody>
          <a:bodyPr lIns="45719" rIns="45719" anchor="ctr"/>
          <a:lstStyle/>
          <a:p>
            <a:pPr algn="ctr">
              <a:defRPr sz="1300">
                <a:latin typeface="Montserrat Light"/>
                <a:ea typeface="Montserrat Light"/>
                <a:cs typeface="Montserrat Light"/>
                <a:sym typeface="Montserrat Light"/>
              </a:defRPr>
            </a:pPr>
          </a:p>
        </p:txBody>
      </p:sp>
      <p:sp>
        <p:nvSpPr>
          <p:cNvPr id="81" name="TextBox 212"/>
          <p:cNvSpPr txBox="1"/>
          <p:nvPr/>
        </p:nvSpPr>
        <p:spPr>
          <a:xfrm>
            <a:off x="4367286" y="5756240"/>
            <a:ext cx="170937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FFFFFF"/>
                </a:solidFill>
                <a:latin typeface="Montserrat Regular"/>
                <a:ea typeface="Montserrat Regular"/>
                <a:cs typeface="Montserrat Regular"/>
                <a:sym typeface="Montserrat Regular"/>
              </a:defRPr>
            </a:lvl1pPr>
          </a:lstStyle>
          <a:p>
            <a:pPr/>
            <a:r>
              <a:t>START</a:t>
            </a:r>
          </a:p>
        </p:txBody>
      </p:sp>
      <p:sp>
        <p:nvSpPr>
          <p:cNvPr id="82" name="TextBox 215"/>
          <p:cNvSpPr txBox="1"/>
          <p:nvPr/>
        </p:nvSpPr>
        <p:spPr>
          <a:xfrm>
            <a:off x="12628080" y="9702910"/>
            <a:ext cx="3097339"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Montserrat Light"/>
                <a:ea typeface="Montserrat Light"/>
                <a:cs typeface="Montserrat Light"/>
                <a:sym typeface="Montserrat Light"/>
              </a:defRPr>
            </a:lvl1pPr>
          </a:lstStyle>
          <a:p>
            <a:pPr/>
            <a:r>
              <a:t>.. Og evaluering</a:t>
            </a:r>
          </a:p>
        </p:txBody>
      </p:sp>
      <p:sp>
        <p:nvSpPr>
          <p:cNvPr id="83" name="TextBox 216"/>
          <p:cNvSpPr txBox="1"/>
          <p:nvPr/>
        </p:nvSpPr>
        <p:spPr>
          <a:xfrm>
            <a:off x="12633948" y="9227822"/>
            <a:ext cx="274073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solidFill>
                  <a:srgbClr val="000000"/>
                </a:solidFill>
                <a:latin typeface="Montserrat Regular"/>
                <a:ea typeface="Montserrat Regular"/>
                <a:cs typeface="Montserrat Regular"/>
                <a:sym typeface="Montserrat Regular"/>
              </a:defRPr>
            </a:lvl1pPr>
          </a:lstStyle>
          <a:p>
            <a:pPr/>
            <a:r>
              <a:t>INNLEVERING</a:t>
            </a:r>
          </a:p>
        </p:txBody>
      </p:sp>
      <p:sp>
        <p:nvSpPr>
          <p:cNvPr id="84" name="TextBox 222"/>
          <p:cNvSpPr txBox="1"/>
          <p:nvPr/>
        </p:nvSpPr>
        <p:spPr>
          <a:xfrm>
            <a:off x="7384409" y="5576463"/>
            <a:ext cx="3741902"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50000"/>
              </a:lnSpc>
              <a:defRPr sz="1800">
                <a:solidFill>
                  <a:srgbClr val="000000"/>
                </a:solidFill>
                <a:latin typeface="Montserrat Light"/>
                <a:ea typeface="Montserrat Light"/>
                <a:cs typeface="Montserrat Light"/>
                <a:sym typeface="Montserrat Light"/>
              </a:defRPr>
            </a:lvl1pPr>
          </a:lstStyle>
          <a:p>
            <a:pPr/>
            <a:r>
              <a:t>DEVOPS  OG TILHØRENDE KONSEPT</a:t>
            </a:r>
          </a:p>
        </p:txBody>
      </p:sp>
      <p:sp>
        <p:nvSpPr>
          <p:cNvPr id="85" name="TextBox 26"/>
          <p:cNvSpPr txBox="1"/>
          <p:nvPr/>
        </p:nvSpPr>
        <p:spPr>
          <a:xfrm>
            <a:off x="4738718" y="2755936"/>
            <a:ext cx="8832356" cy="840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pc="450" sz="4900">
                <a:solidFill>
                  <a:srgbClr val="000000"/>
                </a:solidFill>
                <a:latin typeface="Montserrat Regular"/>
                <a:ea typeface="Montserrat Regular"/>
                <a:cs typeface="Montserrat Regular"/>
                <a:sym typeface="Montserrat Regular"/>
              </a:defRPr>
            </a:lvl1pPr>
          </a:lstStyle>
          <a:p>
            <a:pPr/>
            <a:r>
              <a:t>TILNÆRMING TIL FAGET</a:t>
            </a:r>
          </a:p>
        </p:txBody>
      </p:sp>
      <p:sp>
        <p:nvSpPr>
          <p:cNvPr id="86" name="TextBox 27"/>
          <p:cNvSpPr txBox="1"/>
          <p:nvPr/>
        </p:nvSpPr>
        <p:spPr>
          <a:xfrm>
            <a:off x="6769272" y="2410746"/>
            <a:ext cx="4702147"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900" sz="1200">
                <a:solidFill>
                  <a:srgbClr val="000000"/>
                </a:solidFill>
                <a:latin typeface="Montserrat Regular"/>
                <a:ea typeface="Montserrat Regular"/>
                <a:cs typeface="Montserrat Regular"/>
                <a:sym typeface="Montserrat Regular"/>
              </a:defRPr>
            </a:lvl1pPr>
          </a:lstStyle>
          <a:p>
            <a:pPr/>
            <a:r>
              <a:t>PGR301 DevOps i skyen</a:t>
            </a:r>
          </a:p>
        </p:txBody>
      </p:sp>
      <p:sp>
        <p:nvSpPr>
          <p:cNvPr id="87" name="TextBox 28"/>
          <p:cNvSpPr txBox="1"/>
          <p:nvPr/>
        </p:nvSpPr>
        <p:spPr>
          <a:xfrm>
            <a:off x="3650621" y="3678363"/>
            <a:ext cx="10996622" cy="10121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50000"/>
              </a:lnSpc>
              <a:defRPr spc="226" sz="2400">
                <a:latin typeface="Montserrat Light"/>
                <a:ea typeface="Montserrat Light"/>
                <a:cs typeface="Montserrat Light"/>
                <a:sym typeface="Montserrat Light"/>
              </a:defRPr>
            </a:lvl1pPr>
          </a:lstStyle>
          <a:p>
            <a:pPr/>
            <a:r>
              <a:t>VI lærer oss verktøy og software på local maskin, of flytter deretter til skyen</a:t>
            </a:r>
          </a:p>
        </p:txBody>
      </p:sp>
      <p:sp>
        <p:nvSpPr>
          <p:cNvPr id="88" name="TextBox 31"/>
          <p:cNvSpPr txBox="1"/>
          <p:nvPr/>
        </p:nvSpPr>
        <p:spPr>
          <a:xfrm>
            <a:off x="7362046" y="9400799"/>
            <a:ext cx="2650539"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50000"/>
              </a:lnSpc>
              <a:defRPr sz="1800">
                <a:solidFill>
                  <a:srgbClr val="000000"/>
                </a:solidFill>
                <a:latin typeface="Montserrat Light"/>
                <a:ea typeface="Montserrat Light"/>
                <a:cs typeface="Montserrat Light"/>
                <a:sym typeface="Montserrat Light"/>
              </a:defRPr>
            </a:pPr>
            <a:r>
              <a:t>PUBLIC CLOUD </a:t>
            </a:r>
            <a:br/>
            <a:r>
              <a:t>AWS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TextBox 7"/>
          <p:cNvSpPr txBox="1"/>
          <p:nvPr>
            <p:ph type="sldNum" sz="quarter" idx="2"/>
          </p:nvPr>
        </p:nvSpPr>
        <p:spPr>
          <a:xfrm>
            <a:off x="16775859" y="668287"/>
            <a:ext cx="241995" cy="340369"/>
          </a:xfrm>
          <a:prstGeom prst="rect">
            <a:avLst/>
          </a:prstGeom>
          <a:extLst>
            <a:ext uri="{C572A759-6A51-4108-AA02-DFA0A04FC94B}">
              <ma14:wrappingTextBoxFlag xmlns:ma14="http://schemas.microsoft.com/office/mac/drawingml/2011/main" val="1"/>
            </a:ext>
          </a:extLst>
        </p:spPr>
        <p:txBody>
          <a:bodyPr/>
          <a:lstStyle>
            <a:lvl1pPr algn="ctr">
              <a:defRPr sz="1300">
                <a:solidFill>
                  <a:srgbClr val="FFFFFF"/>
                </a:solidFill>
                <a:latin typeface="Montserrat Light"/>
                <a:ea typeface="Montserrat Light"/>
                <a:cs typeface="Montserrat Light"/>
                <a:sym typeface="Montserrat Light"/>
              </a:defRPr>
            </a:lvl1pPr>
          </a:lstStyle>
          <a:p>
            <a:pPr/>
            <a:fld id="{86CB4B4D-7CA3-9044-876B-883B54F8677D}" type="slidenum"/>
          </a:p>
        </p:txBody>
      </p:sp>
      <p:sp>
        <p:nvSpPr>
          <p:cNvPr id="91" name="TextBox 19"/>
          <p:cNvSpPr txBox="1"/>
          <p:nvPr/>
        </p:nvSpPr>
        <p:spPr>
          <a:xfrm>
            <a:off x="1393047" y="3302511"/>
            <a:ext cx="8108761"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pc="450" sz="5400">
                <a:solidFill>
                  <a:srgbClr val="000000"/>
                </a:solidFill>
                <a:latin typeface="Montserrat Bold"/>
                <a:ea typeface="Montserrat Bold"/>
                <a:cs typeface="Montserrat Bold"/>
                <a:sym typeface="Montserrat Bold"/>
              </a:defRPr>
            </a:lvl1pPr>
          </a:lstStyle>
          <a:p>
            <a:pPr/>
            <a:r>
              <a:t>EKSAMEN</a:t>
            </a:r>
          </a:p>
        </p:txBody>
      </p:sp>
      <p:sp>
        <p:nvSpPr>
          <p:cNvPr id="92" name="TextBox 22"/>
          <p:cNvSpPr txBox="1"/>
          <p:nvPr/>
        </p:nvSpPr>
        <p:spPr>
          <a:xfrm>
            <a:off x="1393048" y="2957322"/>
            <a:ext cx="428401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0" sz="1200">
                <a:solidFill>
                  <a:srgbClr val="000000"/>
                </a:solidFill>
                <a:latin typeface="Montserrat Regular"/>
                <a:ea typeface="Montserrat Regular"/>
                <a:cs typeface="Montserrat Regular"/>
                <a:sym typeface="Montserrat Regular"/>
              </a:defRPr>
            </a:lvl1pPr>
          </a:lstStyle>
          <a:p>
            <a:pPr/>
            <a:r>
              <a:t>PGR301 DevOps i skyen</a:t>
            </a:r>
          </a:p>
        </p:txBody>
      </p:sp>
      <p:sp>
        <p:nvSpPr>
          <p:cNvPr id="93" name="TextBox 12"/>
          <p:cNvSpPr txBox="1"/>
          <p:nvPr/>
        </p:nvSpPr>
        <p:spPr>
          <a:xfrm>
            <a:off x="5798422" y="5448184"/>
            <a:ext cx="9552651" cy="487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400">
                <a:latin typeface="Montserrat Light"/>
                <a:ea typeface="Montserrat Light"/>
                <a:cs typeface="Montserrat Light"/>
                <a:sym typeface="Montserrat Light"/>
              </a:defRPr>
            </a:pPr>
            <a:r>
              <a:t>Egenutviklet applikasjon (eller prototype) med tilhørende dokumentasjon: teller 100% av karakteren i emnet. Applikasjonen skal være utviklet, og være vedlikeholdbar, i et </a:t>
            </a:r>
            <a:r>
              <a:t>DevOps-</a:t>
            </a:r>
            <a:r>
              <a:t> miljø i skyen. Kildekode, og annen dokumentasjon, skal gjøres tilgjengelig for allmenheten. Beskrivelse av rammene for applikasjonen gjøres kjent for studentene senest 1 måned etter første forelesning. Vurderingskriteriene for applikasjon, og tilhørende dokumentasjon, tilgjengeliggjøres for studentene senest tre uker før frist for ferdigstillelse.</a:t>
            </a:r>
          </a:p>
        </p:txBody>
      </p:sp>
      <p:sp>
        <p:nvSpPr>
          <p:cNvPr id="94" name="TextBox 13"/>
          <p:cNvSpPr txBox="1"/>
          <p:nvPr/>
        </p:nvSpPr>
        <p:spPr>
          <a:xfrm>
            <a:off x="5798420" y="4930309"/>
            <a:ext cx="286121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450" sz="2400">
                <a:solidFill>
                  <a:srgbClr val="000000"/>
                </a:solidFill>
                <a:latin typeface="Montserrat Regular"/>
                <a:ea typeface="Montserrat Regular"/>
                <a:cs typeface="Montserrat Regular"/>
                <a:sym typeface="Montserrat Regular"/>
              </a:defRPr>
            </a:lvl1pPr>
          </a:lstStyle>
          <a:p>
            <a:pPr/>
            <a:r>
              <a:t>BESKRIVELSE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Theme">
  <a:themeElements>
    <a:clrScheme name="Default Theme">
      <a:dk1>
        <a:srgbClr val="7F7F7F"/>
      </a:dk1>
      <a:lt1>
        <a:srgbClr val="FFFFFF"/>
      </a:lt1>
      <a:dk2>
        <a:srgbClr val="A7A7A7"/>
      </a:dk2>
      <a:lt2>
        <a:srgbClr val="535353"/>
      </a:lt2>
      <a:accent1>
        <a:srgbClr val="707070"/>
      </a:accent1>
      <a:accent2>
        <a:srgbClr val="D4E3E8"/>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Calibri Light"/>
        <a:ea typeface="Calibri Light"/>
        <a:cs typeface="Calibri Light"/>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Theme">
  <a:themeElements>
    <a:clrScheme name="Default Theme">
      <a:dk1>
        <a:srgbClr val="000000"/>
      </a:dk1>
      <a:lt1>
        <a:srgbClr val="FFFFFF"/>
      </a:lt1>
      <a:dk2>
        <a:srgbClr val="A7A7A7"/>
      </a:dk2>
      <a:lt2>
        <a:srgbClr val="535353"/>
      </a:lt2>
      <a:accent1>
        <a:srgbClr val="707070"/>
      </a:accent1>
      <a:accent2>
        <a:srgbClr val="D4E3E8"/>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Calibri Light"/>
        <a:ea typeface="Calibri Light"/>
        <a:cs typeface="Calibri Light"/>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31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