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3" r:id="rId4"/>
    <p:sldId id="284" r:id="rId5"/>
    <p:sldId id="285" r:id="rId6"/>
    <p:sldId id="286" r:id="rId7"/>
    <p:sldId id="270" r:id="rId8"/>
    <p:sldId id="277" r:id="rId9"/>
    <p:sldId id="282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57A"/>
    <a:srgbClr val="223C6A"/>
    <a:srgbClr val="375EA5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98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(TEAM LEADER)  BACKEND</a:t>
          </a:r>
          <a:endParaRPr lang="en-US" sz="1600" b="0" cap="none" dirty="0">
            <a:solidFill>
              <a:srgbClr val="27457A"/>
            </a:solidFill>
            <a:latin typeface="Rockwell (Body)"/>
            <a:cs typeface="Times New Roman" panose="02020603050405020304" pitchFamily="18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FRONTEND</a:t>
          </a:r>
          <a:endParaRPr lang="en-US" sz="1600" cap="none" dirty="0">
            <a:solidFill>
              <a:srgbClr val="27457A"/>
            </a:solidFill>
            <a:latin typeface="+mn-lt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FRONTEND</a:t>
          </a:r>
          <a:endParaRPr lang="en-US" sz="1600" cap="none" dirty="0">
            <a:solidFill>
              <a:srgbClr val="27457A"/>
            </a:solidFill>
            <a:latin typeface="Rockwell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Fullstack</a:t>
          </a:r>
          <a:endParaRPr lang="en-US" sz="1600" dirty="0">
            <a:solidFill>
              <a:srgbClr val="27457A"/>
            </a:solidFill>
            <a:latin typeface="Rockwell (Body)"/>
            <a:cs typeface="Times New Roman" panose="02020603050405020304" pitchFamily="18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0" presStyleCnt="5"/>
      <dgm:spPr/>
    </dgm:pt>
    <dgm:pt modelId="{4EEEDEAA-D28F-4A7F-9866-00F94D8DD2BA}" type="pres">
      <dgm:prSet presAssocID="{61B67600-B94E-4FDB-8435-A7FED34EDEF6}" presName="iconRect" presStyleLbl="node1" presStyleIdx="0" presStyleCnt="5" custScaleX="175055" custScaleY="17888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0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1" presStyleCnt="5"/>
      <dgm:spPr/>
    </dgm:pt>
    <dgm:pt modelId="{82A6ABB2-9BE4-4DDE-82AE-AF08D9A0EFF1}" type="pres">
      <dgm:prSet presAssocID="{C976B047-ACC9-40EB-AE9C-0DC4ABA48AF2}" presName="iconRect" presStyleLbl="node1" presStyleIdx="1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1" presStyleCnt="5">
        <dgm:presLayoutVars>
          <dgm:chMax val="1"/>
          <dgm:chPref val="1"/>
        </dgm:presLayoutVars>
      </dgm:prSet>
      <dgm:spPr/>
    </dgm:pt>
    <dgm:pt modelId="{904307D0-C157-4BDE-AFE9-75214216AF76}" type="pres">
      <dgm:prSet presAssocID="{97ED3AE3-7B61-4C75-9E09-0A4E40CFBCF2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2" presStyleCnt="5"/>
      <dgm:spPr/>
    </dgm:pt>
    <dgm:pt modelId="{5DBD53F4-54C1-411E-9FC0-FA6E027B8360}" type="pres">
      <dgm:prSet presAssocID="{9D060EFD-A516-482C-A3F3-F3D0A41989D3}" presName="iconRect" presStyleLbl="node1" presStyleIdx="2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2" presStyleCnt="5">
        <dgm:presLayoutVars>
          <dgm:chMax val="1"/>
          <dgm:chPref val="1"/>
        </dgm:presLayoutVars>
      </dgm:prSet>
      <dgm:spPr/>
    </dgm:pt>
    <dgm:pt modelId="{C131570B-6EED-47AF-8B8C-D58C8B7837C8}" type="pres">
      <dgm:prSet presAssocID="{A8BF3A9E-719A-45A4-9DF6-2737630A03D0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3" presStyleCnt="5"/>
      <dgm:spPr/>
    </dgm:pt>
    <dgm:pt modelId="{687838E1-9051-4D8C-9096-66B1FDEB633F}" type="pres">
      <dgm:prSet presAssocID="{FB37226D-AF09-474B-B14E-D8A510374983}" presName="iconRect" presStyleLbl="node1" presStyleIdx="3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3" presStyleCnt="5">
        <dgm:presLayoutVars>
          <dgm:chMax val="1"/>
          <dgm:chPref val="1"/>
        </dgm:presLayoutVars>
      </dgm:prSet>
      <dgm:spPr/>
    </dgm:pt>
    <dgm:pt modelId="{6C845355-7ECD-4101-8073-EFE84747C1BB}" type="pres">
      <dgm:prSet presAssocID="{BF23F955-137D-4274-B9C2-495D67CF23F6}" presName="sibTrans" presStyleCnt="0"/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4" presStyleCnt="5"/>
      <dgm:spPr/>
    </dgm:pt>
    <dgm:pt modelId="{963609E0-1123-430F-84CE-B59C04DDFC03}" type="pres">
      <dgm:prSet presAssocID="{3AFDCAC2-CBAC-4053-BF01-DE6A641297C6}" presName="iconRect" presStyleLbl="node1" presStyleIdx="4" presStyleCnt="5" custScaleX="193810" custScaleY="189599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1" destOrd="0" parTransId="{A29543CC-398C-4450-8E9D-6ABEE3202298}" sibTransId="{97ED3AE3-7B61-4C75-9E09-0A4E40CFBCF2}"/>
    <dgm:cxn modelId="{F98A7A0D-B276-479A-8E86-D289F4AB3E0C}" type="presOf" srcId="{FB37226D-AF09-474B-B14E-D8A510374983}" destId="{FFC00A7E-51F0-488A-B175-1D9BB9A3C4A1}" srcOrd="0" destOrd="0" presId="urn:microsoft.com/office/officeart/2018/5/layout/IconCircleLabelList"/>
    <dgm:cxn modelId="{7AEF8F0D-6B6A-49D9-BEFF-81ABBD261837}" srcId="{3A4ABDDC-D214-42EC-8429-9ABC6501E94E}" destId="{9D060EFD-A516-482C-A3F3-F3D0A41989D3}" srcOrd="2" destOrd="0" parTransId="{F9AC0329-1AE8-4C19-B1EA-A46B91C3F7AF}" sibTransId="{A8BF3A9E-719A-45A4-9DF6-2737630A03D0}"/>
    <dgm:cxn modelId="{6D8C3439-6E16-4AC9-BF59-E03DE7F63D97}" type="presOf" srcId="{C976B047-ACC9-40EB-AE9C-0DC4ABA48AF2}" destId="{7CB578D8-C238-4441-975D-1DB8B77BBE00}" srcOrd="0" destOrd="0" presId="urn:microsoft.com/office/officeart/2018/5/layout/IconCircleLabelList"/>
    <dgm:cxn modelId="{3D78BB8B-1F79-449F-AD6B-B8D7ECBF9290}" srcId="{3A4ABDDC-D214-42EC-8429-9ABC6501E94E}" destId="{61B67600-B94E-4FDB-8435-A7FED34EDEF6}" srcOrd="0" destOrd="0" parTransId="{E5853747-D1F1-4DF5-9592-3BD246B8B31C}" sibTransId="{2F2DC9B2-3072-4FE0-B1CE-2B390123D522}"/>
    <dgm:cxn modelId="{120EBC93-783F-414E-8941-33F5E2ECCEFF}" type="presOf" srcId="{61B67600-B94E-4FDB-8435-A7FED34EDEF6}" destId="{59C52A30-81B3-4F09-9572-2F0857CFDC3F}" srcOrd="0" destOrd="0" presId="urn:microsoft.com/office/officeart/2018/5/layout/IconCircleLabelList"/>
    <dgm:cxn modelId="{AC3CE4A3-D7C7-46E8-A3AE-8E40D18B41EB}" type="presOf" srcId="{9D060EFD-A516-482C-A3F3-F3D0A41989D3}" destId="{38041827-230F-4748-8541-E2A8ACCE7B97}" srcOrd="0" destOrd="0" presId="urn:microsoft.com/office/officeart/2018/5/layout/IconCircleLabelList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C27040D6-CDD4-4FE9-A732-2B77F040C81B}" srcId="{3A4ABDDC-D214-42EC-8429-9ABC6501E94E}" destId="{FB37226D-AF09-474B-B14E-D8A510374983}" srcOrd="3" destOrd="0" parTransId="{971E934E-F787-4219-8E2C-D0D2713EBDCF}" sibTransId="{BF23F955-137D-4274-B9C2-495D67CF23F6}"/>
    <dgm:cxn modelId="{09D8B2D7-04EC-4F87-9C10-6F240C8EE954}" type="presOf" srcId="{3AFDCAC2-CBAC-4053-BF01-DE6A641297C6}" destId="{06404763-ABBA-4E19-8AB1-1FE5627DF9D7}" srcOrd="0" destOrd="0" presId="urn:microsoft.com/office/officeart/2018/5/layout/IconCircleLabelList"/>
    <dgm:cxn modelId="{443D84E4-CE7F-4F28-A3DC-48059DC58C5F}" srcId="{3A4ABDDC-D214-42EC-8429-9ABC6501E94E}" destId="{3AFDCAC2-CBAC-4053-BF01-DE6A641297C6}" srcOrd="4" destOrd="0" parTransId="{2945E9DB-7769-4C6C-B6E4-BF2F20238559}" sibTransId="{B738753F-A471-4838-B0A1-17668E33BBD9}"/>
    <dgm:cxn modelId="{1B6E5BDE-EB2E-412F-87BB-5F91FB7B84A0}" type="presParOf" srcId="{608F08B9-C91B-407F-BFA3-AC44042B4802}" destId="{052DC9CB-30E0-44D6-8787-813FD7ADB424}" srcOrd="0" destOrd="0" presId="urn:microsoft.com/office/officeart/2018/5/layout/IconCircleLabelList"/>
    <dgm:cxn modelId="{F53C6F39-38D8-4499-85C2-0E92C0DFC5EF}" type="presParOf" srcId="{052DC9CB-30E0-44D6-8787-813FD7ADB424}" destId="{40D2AF01-DDAF-479D-9A60-E20C6DAC5A83}" srcOrd="0" destOrd="0" presId="urn:microsoft.com/office/officeart/2018/5/layout/IconCircleLabelList"/>
    <dgm:cxn modelId="{0674FAE8-728B-4B50-A9EE-CE1EE74A81B7}" type="presParOf" srcId="{052DC9CB-30E0-44D6-8787-813FD7ADB424}" destId="{4EEEDEAA-D28F-4A7F-9866-00F94D8DD2BA}" srcOrd="1" destOrd="0" presId="urn:microsoft.com/office/officeart/2018/5/layout/IconCircleLabelList"/>
    <dgm:cxn modelId="{3BBCA990-63B3-48A7-980B-4BE0EDEE5B8B}" type="presParOf" srcId="{052DC9CB-30E0-44D6-8787-813FD7ADB424}" destId="{D7B6040E-39E2-42C0-9F7F-A6CF1FFB628B}" srcOrd="2" destOrd="0" presId="urn:microsoft.com/office/officeart/2018/5/layout/IconCircleLabelList"/>
    <dgm:cxn modelId="{62591BA0-46C0-49D1-BD32-D00BC9D832E8}" type="presParOf" srcId="{052DC9CB-30E0-44D6-8787-813FD7ADB424}" destId="{59C52A30-81B3-4F09-9572-2F0857CFDC3F}" srcOrd="3" destOrd="0" presId="urn:microsoft.com/office/officeart/2018/5/layout/IconCircleLabelList"/>
    <dgm:cxn modelId="{4B876D7F-5E21-402A-BE57-6FFCBC87E51A}" type="presParOf" srcId="{608F08B9-C91B-407F-BFA3-AC44042B4802}" destId="{7B6A8BC0-8144-4100-95AC-3E4515FF64BA}" srcOrd="1" destOrd="0" presId="urn:microsoft.com/office/officeart/2018/5/layout/IconCircleLabelList"/>
    <dgm:cxn modelId="{B4113A84-C5E5-4ACD-8AE8-62A531EA1BEB}" type="presParOf" srcId="{608F08B9-C91B-407F-BFA3-AC44042B4802}" destId="{3439ED5F-B005-4C8A-964C-B3E604488A58}" srcOrd="2" destOrd="0" presId="urn:microsoft.com/office/officeart/2018/5/layout/IconCircleLabelList"/>
    <dgm:cxn modelId="{936B46D9-811B-44C3-9459-EDAD3AF14F7C}" type="presParOf" srcId="{3439ED5F-B005-4C8A-964C-B3E604488A58}" destId="{A098B85B-9EC3-4228-876F-2B04E0BFC71C}" srcOrd="0" destOrd="0" presId="urn:microsoft.com/office/officeart/2018/5/layout/IconCircleLabelList"/>
    <dgm:cxn modelId="{C5F4AD92-F907-4E04-9E71-F147CD17AA57}" type="presParOf" srcId="{3439ED5F-B005-4C8A-964C-B3E604488A58}" destId="{82A6ABB2-9BE4-4DDE-82AE-AF08D9A0EFF1}" srcOrd="1" destOrd="0" presId="urn:microsoft.com/office/officeart/2018/5/layout/IconCircleLabelList"/>
    <dgm:cxn modelId="{49474BEA-6191-4CB5-960E-B6BEE4F4205D}" type="presParOf" srcId="{3439ED5F-B005-4C8A-964C-B3E604488A58}" destId="{14EF3762-D57D-4BB2-BB1B-6AB2943A4E32}" srcOrd="2" destOrd="0" presId="urn:microsoft.com/office/officeart/2018/5/layout/IconCircleLabelList"/>
    <dgm:cxn modelId="{7BF45A63-1333-46EC-AC32-E3EE10243EB4}" type="presParOf" srcId="{3439ED5F-B005-4C8A-964C-B3E604488A58}" destId="{7CB578D8-C238-4441-975D-1DB8B77BBE00}" srcOrd="3" destOrd="0" presId="urn:microsoft.com/office/officeart/2018/5/layout/IconCircleLabelList"/>
    <dgm:cxn modelId="{DF2F330D-7DC1-4CB5-B45D-5C0B4833D9A2}" type="presParOf" srcId="{608F08B9-C91B-407F-BFA3-AC44042B4802}" destId="{904307D0-C157-4BDE-AFE9-75214216AF76}" srcOrd="3" destOrd="0" presId="urn:microsoft.com/office/officeart/2018/5/layout/IconCircleLabelList"/>
    <dgm:cxn modelId="{499C422E-6888-4382-8D39-C9B3193192B7}" type="presParOf" srcId="{608F08B9-C91B-407F-BFA3-AC44042B4802}" destId="{C3D4E359-41A2-4D69-8B53-3BC1F04F40CD}" srcOrd="4" destOrd="0" presId="urn:microsoft.com/office/officeart/2018/5/layout/IconCircleLabelList"/>
    <dgm:cxn modelId="{765B4B12-73FC-49A1-99CE-CDC62D943E3F}" type="presParOf" srcId="{C3D4E359-41A2-4D69-8B53-3BC1F04F40CD}" destId="{748F3216-80F2-49D4-AFE7-410A5298FAC5}" srcOrd="0" destOrd="0" presId="urn:microsoft.com/office/officeart/2018/5/layout/IconCircleLabelList"/>
    <dgm:cxn modelId="{F0EF8883-694D-42BD-AB8B-3EFA5AC2F3D2}" type="presParOf" srcId="{C3D4E359-41A2-4D69-8B53-3BC1F04F40CD}" destId="{5DBD53F4-54C1-411E-9FC0-FA6E027B8360}" srcOrd="1" destOrd="0" presId="urn:microsoft.com/office/officeart/2018/5/layout/IconCircleLabelList"/>
    <dgm:cxn modelId="{9A526EC6-627C-4C33-BB06-59FEC5DE8F98}" type="presParOf" srcId="{C3D4E359-41A2-4D69-8B53-3BC1F04F40CD}" destId="{9F041BF4-08E0-4987-94A1-65628434829C}" srcOrd="2" destOrd="0" presId="urn:microsoft.com/office/officeart/2018/5/layout/IconCircleLabelList"/>
    <dgm:cxn modelId="{3C592C35-A53A-4524-8AFC-9CED3E57A68E}" type="presParOf" srcId="{C3D4E359-41A2-4D69-8B53-3BC1F04F40CD}" destId="{38041827-230F-4748-8541-E2A8ACCE7B97}" srcOrd="3" destOrd="0" presId="urn:microsoft.com/office/officeart/2018/5/layout/IconCircleLabelList"/>
    <dgm:cxn modelId="{E8F37978-6ECF-4D99-952B-1CF57CAB4569}" type="presParOf" srcId="{608F08B9-C91B-407F-BFA3-AC44042B4802}" destId="{C131570B-6EED-47AF-8B8C-D58C8B7837C8}" srcOrd="5" destOrd="0" presId="urn:microsoft.com/office/officeart/2018/5/layout/IconCircleLabelList"/>
    <dgm:cxn modelId="{57F76737-00B3-4A6D-B5CF-2B479D2ABA43}" type="presParOf" srcId="{608F08B9-C91B-407F-BFA3-AC44042B4802}" destId="{399A50C8-5F06-4770-A758-568729FD845A}" srcOrd="6" destOrd="0" presId="urn:microsoft.com/office/officeart/2018/5/layout/IconCircleLabelList"/>
    <dgm:cxn modelId="{0E8F8263-4043-4B5E-B5B3-48A75ACCC6E6}" type="presParOf" srcId="{399A50C8-5F06-4770-A758-568729FD845A}" destId="{56C41F9A-86AC-41C5-9189-6C07B670BDF9}" srcOrd="0" destOrd="0" presId="urn:microsoft.com/office/officeart/2018/5/layout/IconCircleLabelList"/>
    <dgm:cxn modelId="{C962ADCF-7529-4D02-AD47-DC85A3ABE960}" type="presParOf" srcId="{399A50C8-5F06-4770-A758-568729FD845A}" destId="{687838E1-9051-4D8C-9096-66B1FDEB633F}" srcOrd="1" destOrd="0" presId="urn:microsoft.com/office/officeart/2018/5/layout/IconCircleLabelList"/>
    <dgm:cxn modelId="{94930EEC-1350-49F1-9983-F213F53931A8}" type="presParOf" srcId="{399A50C8-5F06-4770-A758-568729FD845A}" destId="{28A4BA7F-28DC-447C-A663-D4009C16CB41}" srcOrd="2" destOrd="0" presId="urn:microsoft.com/office/officeart/2018/5/layout/IconCircleLabelList"/>
    <dgm:cxn modelId="{D1122DC7-E507-45F2-A7B5-A1CE9DF358AA}" type="presParOf" srcId="{399A50C8-5F06-4770-A758-568729FD845A}" destId="{FFC00A7E-51F0-488A-B175-1D9BB9A3C4A1}" srcOrd="3" destOrd="0" presId="urn:microsoft.com/office/officeart/2018/5/layout/IconCircleLabelList"/>
    <dgm:cxn modelId="{106231F6-4295-42C3-84DC-A1309B3908D9}" type="presParOf" srcId="{608F08B9-C91B-407F-BFA3-AC44042B4802}" destId="{6C845355-7ECD-4101-8073-EFE84747C1BB}" srcOrd="7" destOrd="0" presId="urn:microsoft.com/office/officeart/2018/5/layout/IconCircleLabelList"/>
    <dgm:cxn modelId="{DA2705BB-AD36-41FA-B24F-22333197ED02}" type="presParOf" srcId="{608F08B9-C91B-407F-BFA3-AC44042B4802}" destId="{9E7B8C5D-AFD2-4F6D-A46E-7C6C630FB971}" srcOrd="8" destOrd="0" presId="urn:microsoft.com/office/officeart/2018/5/layout/IconCircleLabelList"/>
    <dgm:cxn modelId="{E25EEBA5-4FFA-47B7-867A-195824553F10}" type="presParOf" srcId="{9E7B8C5D-AFD2-4F6D-A46E-7C6C630FB971}" destId="{72E80963-B297-438D-B287-BD5C6D858D9A}" srcOrd="0" destOrd="0" presId="urn:microsoft.com/office/officeart/2018/5/layout/IconCircleLabelList"/>
    <dgm:cxn modelId="{341CB75F-7D12-4AE8-B184-5059CC37F2D2}" type="presParOf" srcId="{9E7B8C5D-AFD2-4F6D-A46E-7C6C630FB971}" destId="{963609E0-1123-430F-84CE-B59C04DDFC03}" srcOrd="1" destOrd="0" presId="urn:microsoft.com/office/officeart/2018/5/layout/IconCircleLabelList"/>
    <dgm:cxn modelId="{DE79A66A-9000-4A69-9BF5-28752C651A24}" type="presParOf" srcId="{9E7B8C5D-AFD2-4F6D-A46E-7C6C630FB971}" destId="{F5712831-982A-40D9-8BDB-8F278821EB5B}" srcOrd="2" destOrd="0" presId="urn:microsoft.com/office/officeart/2018/5/layout/IconCircleLabelList"/>
    <dgm:cxn modelId="{EFC740FC-4B52-4EC8-B4EE-1E0D1D7C6B4A}" type="presParOf" srcId="{9E7B8C5D-AFD2-4F6D-A46E-7C6C630FB971}" destId="{06404763-ABBA-4E19-8AB1-1FE5627DF9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DR. CHANDRA MOULI KOTTETI</a:t>
          </a:r>
        </a:p>
        <a:p>
          <a:pPr>
            <a:lnSpc>
              <a:spcPct val="100000"/>
            </a:lnSpc>
            <a:defRPr cap="all"/>
          </a:pPr>
          <a:r>
            <a:rPr lang="en-US" sz="1600" b="1" i="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(TEAM LEADER)  BACKEND</a:t>
          </a:r>
          <a:endParaRPr lang="en-US" sz="1600" b="0" cap="none" dirty="0">
            <a:solidFill>
              <a:srgbClr val="27457A"/>
            </a:solidFill>
            <a:latin typeface="Rockwell (Body)"/>
            <a:cs typeface="Times New Roman" panose="02020603050405020304" pitchFamily="18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FRONTEND</a:t>
          </a:r>
          <a:endParaRPr lang="en-US" sz="1600" cap="none" dirty="0">
            <a:solidFill>
              <a:srgbClr val="27457A"/>
            </a:solidFill>
            <a:latin typeface="+mn-lt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FRONTEND</a:t>
          </a:r>
          <a:endParaRPr lang="en-US" sz="1600" cap="none" dirty="0">
            <a:solidFill>
              <a:srgbClr val="27457A"/>
            </a:solidFill>
            <a:latin typeface="Rockwell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Fullstack</a:t>
          </a:r>
          <a:endParaRPr lang="en-US" sz="1600" dirty="0">
            <a:solidFill>
              <a:srgbClr val="27457A"/>
            </a:solidFill>
            <a:latin typeface="Rockwell (Body)"/>
            <a:cs typeface="Times New Roman" panose="02020603050405020304" pitchFamily="18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0" presStyleCnt="5"/>
      <dgm:spPr/>
    </dgm:pt>
    <dgm:pt modelId="{4EEEDEAA-D28F-4A7F-9866-00F94D8DD2BA}" type="pres">
      <dgm:prSet presAssocID="{61B67600-B94E-4FDB-8435-A7FED34EDEF6}" presName="iconRect" presStyleLbl="node1" presStyleIdx="0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0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1" presStyleCnt="5"/>
      <dgm:spPr/>
    </dgm:pt>
    <dgm:pt modelId="{82A6ABB2-9BE4-4DDE-82AE-AF08D9A0EFF1}" type="pres">
      <dgm:prSet presAssocID="{C976B047-ACC9-40EB-AE9C-0DC4ABA48AF2}" presName="iconRect" presStyleLbl="node1" presStyleIdx="1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1" presStyleCnt="5">
        <dgm:presLayoutVars>
          <dgm:chMax val="1"/>
          <dgm:chPref val="1"/>
        </dgm:presLayoutVars>
      </dgm:prSet>
      <dgm:spPr/>
    </dgm:pt>
    <dgm:pt modelId="{904307D0-C157-4BDE-AFE9-75214216AF76}" type="pres">
      <dgm:prSet presAssocID="{97ED3AE3-7B61-4C75-9E09-0A4E40CFBCF2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2" presStyleCnt="5"/>
      <dgm:spPr/>
    </dgm:pt>
    <dgm:pt modelId="{5DBD53F4-54C1-411E-9FC0-FA6E027B8360}" type="pres">
      <dgm:prSet presAssocID="{9D060EFD-A516-482C-A3F3-F3D0A41989D3}" presName="iconRect" presStyleLbl="node1" presStyleIdx="2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2" presStyleCnt="5">
        <dgm:presLayoutVars>
          <dgm:chMax val="1"/>
          <dgm:chPref val="1"/>
        </dgm:presLayoutVars>
      </dgm:prSet>
      <dgm:spPr/>
    </dgm:pt>
    <dgm:pt modelId="{C131570B-6EED-47AF-8B8C-D58C8B7837C8}" type="pres">
      <dgm:prSet presAssocID="{A8BF3A9E-719A-45A4-9DF6-2737630A03D0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3" presStyleCnt="5"/>
      <dgm:spPr/>
    </dgm:pt>
    <dgm:pt modelId="{687838E1-9051-4D8C-9096-66B1FDEB633F}" type="pres">
      <dgm:prSet presAssocID="{FB37226D-AF09-474B-B14E-D8A510374983}" presName="iconRect" presStyleLbl="node1" presStyleIdx="3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3" presStyleCnt="5">
        <dgm:presLayoutVars>
          <dgm:chMax val="1"/>
          <dgm:chPref val="1"/>
        </dgm:presLayoutVars>
      </dgm:prSet>
      <dgm:spPr/>
    </dgm:pt>
    <dgm:pt modelId="{6C845355-7ECD-4101-8073-EFE84747C1BB}" type="pres">
      <dgm:prSet presAssocID="{BF23F955-137D-4274-B9C2-495D67CF23F6}" presName="sibTrans" presStyleCnt="0"/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4" presStyleCnt="5"/>
      <dgm:spPr/>
    </dgm:pt>
    <dgm:pt modelId="{963609E0-1123-430F-84CE-B59C04DDFC03}" type="pres">
      <dgm:prSet presAssocID="{3AFDCAC2-CBAC-4053-BF01-DE6A641297C6}" presName="iconRect" presStyleLbl="node1" presStyleIdx="4" presStyleCnt="5" custScaleX="193810" custScaleY="189599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1" destOrd="0" parTransId="{A29543CC-398C-4450-8E9D-6ABEE3202298}" sibTransId="{97ED3AE3-7B61-4C75-9E09-0A4E40CFBCF2}"/>
    <dgm:cxn modelId="{F98A7A0D-B276-479A-8E86-D289F4AB3E0C}" type="presOf" srcId="{FB37226D-AF09-474B-B14E-D8A510374983}" destId="{FFC00A7E-51F0-488A-B175-1D9BB9A3C4A1}" srcOrd="0" destOrd="0" presId="urn:microsoft.com/office/officeart/2018/5/layout/IconCircleLabelList"/>
    <dgm:cxn modelId="{7AEF8F0D-6B6A-49D9-BEFF-81ABBD261837}" srcId="{3A4ABDDC-D214-42EC-8429-9ABC6501E94E}" destId="{9D060EFD-A516-482C-A3F3-F3D0A41989D3}" srcOrd="2" destOrd="0" parTransId="{F9AC0329-1AE8-4C19-B1EA-A46B91C3F7AF}" sibTransId="{A8BF3A9E-719A-45A4-9DF6-2737630A03D0}"/>
    <dgm:cxn modelId="{6D8C3439-6E16-4AC9-BF59-E03DE7F63D97}" type="presOf" srcId="{C976B047-ACC9-40EB-AE9C-0DC4ABA48AF2}" destId="{7CB578D8-C238-4441-975D-1DB8B77BBE00}" srcOrd="0" destOrd="0" presId="urn:microsoft.com/office/officeart/2018/5/layout/IconCircleLabelList"/>
    <dgm:cxn modelId="{3D78BB8B-1F79-449F-AD6B-B8D7ECBF9290}" srcId="{3A4ABDDC-D214-42EC-8429-9ABC6501E94E}" destId="{61B67600-B94E-4FDB-8435-A7FED34EDEF6}" srcOrd="0" destOrd="0" parTransId="{E5853747-D1F1-4DF5-9592-3BD246B8B31C}" sibTransId="{2F2DC9B2-3072-4FE0-B1CE-2B390123D522}"/>
    <dgm:cxn modelId="{120EBC93-783F-414E-8941-33F5E2ECCEFF}" type="presOf" srcId="{61B67600-B94E-4FDB-8435-A7FED34EDEF6}" destId="{59C52A30-81B3-4F09-9572-2F0857CFDC3F}" srcOrd="0" destOrd="0" presId="urn:microsoft.com/office/officeart/2018/5/layout/IconCircleLabelList"/>
    <dgm:cxn modelId="{AC3CE4A3-D7C7-46E8-A3AE-8E40D18B41EB}" type="presOf" srcId="{9D060EFD-A516-482C-A3F3-F3D0A41989D3}" destId="{38041827-230F-4748-8541-E2A8ACCE7B97}" srcOrd="0" destOrd="0" presId="urn:microsoft.com/office/officeart/2018/5/layout/IconCircleLabelList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C27040D6-CDD4-4FE9-A732-2B77F040C81B}" srcId="{3A4ABDDC-D214-42EC-8429-9ABC6501E94E}" destId="{FB37226D-AF09-474B-B14E-D8A510374983}" srcOrd="3" destOrd="0" parTransId="{971E934E-F787-4219-8E2C-D0D2713EBDCF}" sibTransId="{BF23F955-137D-4274-B9C2-495D67CF23F6}"/>
    <dgm:cxn modelId="{09D8B2D7-04EC-4F87-9C10-6F240C8EE954}" type="presOf" srcId="{3AFDCAC2-CBAC-4053-BF01-DE6A641297C6}" destId="{06404763-ABBA-4E19-8AB1-1FE5627DF9D7}" srcOrd="0" destOrd="0" presId="urn:microsoft.com/office/officeart/2018/5/layout/IconCircleLabelList"/>
    <dgm:cxn modelId="{443D84E4-CE7F-4F28-A3DC-48059DC58C5F}" srcId="{3A4ABDDC-D214-42EC-8429-9ABC6501E94E}" destId="{3AFDCAC2-CBAC-4053-BF01-DE6A641297C6}" srcOrd="4" destOrd="0" parTransId="{2945E9DB-7769-4C6C-B6E4-BF2F20238559}" sibTransId="{B738753F-A471-4838-B0A1-17668E33BBD9}"/>
    <dgm:cxn modelId="{1B6E5BDE-EB2E-412F-87BB-5F91FB7B84A0}" type="presParOf" srcId="{608F08B9-C91B-407F-BFA3-AC44042B4802}" destId="{052DC9CB-30E0-44D6-8787-813FD7ADB424}" srcOrd="0" destOrd="0" presId="urn:microsoft.com/office/officeart/2018/5/layout/IconCircleLabelList"/>
    <dgm:cxn modelId="{F53C6F39-38D8-4499-85C2-0E92C0DFC5EF}" type="presParOf" srcId="{052DC9CB-30E0-44D6-8787-813FD7ADB424}" destId="{40D2AF01-DDAF-479D-9A60-E20C6DAC5A83}" srcOrd="0" destOrd="0" presId="urn:microsoft.com/office/officeart/2018/5/layout/IconCircleLabelList"/>
    <dgm:cxn modelId="{0674FAE8-728B-4B50-A9EE-CE1EE74A81B7}" type="presParOf" srcId="{052DC9CB-30E0-44D6-8787-813FD7ADB424}" destId="{4EEEDEAA-D28F-4A7F-9866-00F94D8DD2BA}" srcOrd="1" destOrd="0" presId="urn:microsoft.com/office/officeart/2018/5/layout/IconCircleLabelList"/>
    <dgm:cxn modelId="{3BBCA990-63B3-48A7-980B-4BE0EDEE5B8B}" type="presParOf" srcId="{052DC9CB-30E0-44D6-8787-813FD7ADB424}" destId="{D7B6040E-39E2-42C0-9F7F-A6CF1FFB628B}" srcOrd="2" destOrd="0" presId="urn:microsoft.com/office/officeart/2018/5/layout/IconCircleLabelList"/>
    <dgm:cxn modelId="{62591BA0-46C0-49D1-BD32-D00BC9D832E8}" type="presParOf" srcId="{052DC9CB-30E0-44D6-8787-813FD7ADB424}" destId="{59C52A30-81B3-4F09-9572-2F0857CFDC3F}" srcOrd="3" destOrd="0" presId="urn:microsoft.com/office/officeart/2018/5/layout/IconCircleLabelList"/>
    <dgm:cxn modelId="{4B876D7F-5E21-402A-BE57-6FFCBC87E51A}" type="presParOf" srcId="{608F08B9-C91B-407F-BFA3-AC44042B4802}" destId="{7B6A8BC0-8144-4100-95AC-3E4515FF64BA}" srcOrd="1" destOrd="0" presId="urn:microsoft.com/office/officeart/2018/5/layout/IconCircleLabelList"/>
    <dgm:cxn modelId="{B4113A84-C5E5-4ACD-8AE8-62A531EA1BEB}" type="presParOf" srcId="{608F08B9-C91B-407F-BFA3-AC44042B4802}" destId="{3439ED5F-B005-4C8A-964C-B3E604488A58}" srcOrd="2" destOrd="0" presId="urn:microsoft.com/office/officeart/2018/5/layout/IconCircleLabelList"/>
    <dgm:cxn modelId="{936B46D9-811B-44C3-9459-EDAD3AF14F7C}" type="presParOf" srcId="{3439ED5F-B005-4C8A-964C-B3E604488A58}" destId="{A098B85B-9EC3-4228-876F-2B04E0BFC71C}" srcOrd="0" destOrd="0" presId="urn:microsoft.com/office/officeart/2018/5/layout/IconCircleLabelList"/>
    <dgm:cxn modelId="{C5F4AD92-F907-4E04-9E71-F147CD17AA57}" type="presParOf" srcId="{3439ED5F-B005-4C8A-964C-B3E604488A58}" destId="{82A6ABB2-9BE4-4DDE-82AE-AF08D9A0EFF1}" srcOrd="1" destOrd="0" presId="urn:microsoft.com/office/officeart/2018/5/layout/IconCircleLabelList"/>
    <dgm:cxn modelId="{49474BEA-6191-4CB5-960E-B6BEE4F4205D}" type="presParOf" srcId="{3439ED5F-B005-4C8A-964C-B3E604488A58}" destId="{14EF3762-D57D-4BB2-BB1B-6AB2943A4E32}" srcOrd="2" destOrd="0" presId="urn:microsoft.com/office/officeart/2018/5/layout/IconCircleLabelList"/>
    <dgm:cxn modelId="{7BF45A63-1333-46EC-AC32-E3EE10243EB4}" type="presParOf" srcId="{3439ED5F-B005-4C8A-964C-B3E604488A58}" destId="{7CB578D8-C238-4441-975D-1DB8B77BBE00}" srcOrd="3" destOrd="0" presId="urn:microsoft.com/office/officeart/2018/5/layout/IconCircleLabelList"/>
    <dgm:cxn modelId="{DF2F330D-7DC1-4CB5-B45D-5C0B4833D9A2}" type="presParOf" srcId="{608F08B9-C91B-407F-BFA3-AC44042B4802}" destId="{904307D0-C157-4BDE-AFE9-75214216AF76}" srcOrd="3" destOrd="0" presId="urn:microsoft.com/office/officeart/2018/5/layout/IconCircleLabelList"/>
    <dgm:cxn modelId="{499C422E-6888-4382-8D39-C9B3193192B7}" type="presParOf" srcId="{608F08B9-C91B-407F-BFA3-AC44042B4802}" destId="{C3D4E359-41A2-4D69-8B53-3BC1F04F40CD}" srcOrd="4" destOrd="0" presId="urn:microsoft.com/office/officeart/2018/5/layout/IconCircleLabelList"/>
    <dgm:cxn modelId="{765B4B12-73FC-49A1-99CE-CDC62D943E3F}" type="presParOf" srcId="{C3D4E359-41A2-4D69-8B53-3BC1F04F40CD}" destId="{748F3216-80F2-49D4-AFE7-410A5298FAC5}" srcOrd="0" destOrd="0" presId="urn:microsoft.com/office/officeart/2018/5/layout/IconCircleLabelList"/>
    <dgm:cxn modelId="{F0EF8883-694D-42BD-AB8B-3EFA5AC2F3D2}" type="presParOf" srcId="{C3D4E359-41A2-4D69-8B53-3BC1F04F40CD}" destId="{5DBD53F4-54C1-411E-9FC0-FA6E027B8360}" srcOrd="1" destOrd="0" presId="urn:microsoft.com/office/officeart/2018/5/layout/IconCircleLabelList"/>
    <dgm:cxn modelId="{9A526EC6-627C-4C33-BB06-59FEC5DE8F98}" type="presParOf" srcId="{C3D4E359-41A2-4D69-8B53-3BC1F04F40CD}" destId="{9F041BF4-08E0-4987-94A1-65628434829C}" srcOrd="2" destOrd="0" presId="urn:microsoft.com/office/officeart/2018/5/layout/IconCircleLabelList"/>
    <dgm:cxn modelId="{3C592C35-A53A-4524-8AFC-9CED3E57A68E}" type="presParOf" srcId="{C3D4E359-41A2-4D69-8B53-3BC1F04F40CD}" destId="{38041827-230F-4748-8541-E2A8ACCE7B97}" srcOrd="3" destOrd="0" presId="urn:microsoft.com/office/officeart/2018/5/layout/IconCircleLabelList"/>
    <dgm:cxn modelId="{E8F37978-6ECF-4D99-952B-1CF57CAB4569}" type="presParOf" srcId="{608F08B9-C91B-407F-BFA3-AC44042B4802}" destId="{C131570B-6EED-47AF-8B8C-D58C8B7837C8}" srcOrd="5" destOrd="0" presId="urn:microsoft.com/office/officeart/2018/5/layout/IconCircleLabelList"/>
    <dgm:cxn modelId="{57F76737-00B3-4A6D-B5CF-2B479D2ABA43}" type="presParOf" srcId="{608F08B9-C91B-407F-BFA3-AC44042B4802}" destId="{399A50C8-5F06-4770-A758-568729FD845A}" srcOrd="6" destOrd="0" presId="urn:microsoft.com/office/officeart/2018/5/layout/IconCircleLabelList"/>
    <dgm:cxn modelId="{0E8F8263-4043-4B5E-B5B3-48A75ACCC6E6}" type="presParOf" srcId="{399A50C8-5F06-4770-A758-568729FD845A}" destId="{56C41F9A-86AC-41C5-9189-6C07B670BDF9}" srcOrd="0" destOrd="0" presId="urn:microsoft.com/office/officeart/2018/5/layout/IconCircleLabelList"/>
    <dgm:cxn modelId="{C962ADCF-7529-4D02-AD47-DC85A3ABE960}" type="presParOf" srcId="{399A50C8-5F06-4770-A758-568729FD845A}" destId="{687838E1-9051-4D8C-9096-66B1FDEB633F}" srcOrd="1" destOrd="0" presId="urn:microsoft.com/office/officeart/2018/5/layout/IconCircleLabelList"/>
    <dgm:cxn modelId="{94930EEC-1350-49F1-9983-F213F53931A8}" type="presParOf" srcId="{399A50C8-5F06-4770-A758-568729FD845A}" destId="{28A4BA7F-28DC-447C-A663-D4009C16CB41}" srcOrd="2" destOrd="0" presId="urn:microsoft.com/office/officeart/2018/5/layout/IconCircleLabelList"/>
    <dgm:cxn modelId="{D1122DC7-E507-45F2-A7B5-A1CE9DF358AA}" type="presParOf" srcId="{399A50C8-5F06-4770-A758-568729FD845A}" destId="{FFC00A7E-51F0-488A-B175-1D9BB9A3C4A1}" srcOrd="3" destOrd="0" presId="urn:microsoft.com/office/officeart/2018/5/layout/IconCircleLabelList"/>
    <dgm:cxn modelId="{106231F6-4295-42C3-84DC-A1309B3908D9}" type="presParOf" srcId="{608F08B9-C91B-407F-BFA3-AC44042B4802}" destId="{6C845355-7ECD-4101-8073-EFE84747C1BB}" srcOrd="7" destOrd="0" presId="urn:microsoft.com/office/officeart/2018/5/layout/IconCircleLabelList"/>
    <dgm:cxn modelId="{DA2705BB-AD36-41FA-B24F-22333197ED02}" type="presParOf" srcId="{608F08B9-C91B-407F-BFA3-AC44042B4802}" destId="{9E7B8C5D-AFD2-4F6D-A46E-7C6C630FB971}" srcOrd="8" destOrd="0" presId="urn:microsoft.com/office/officeart/2018/5/layout/IconCircleLabelList"/>
    <dgm:cxn modelId="{E25EEBA5-4FFA-47B7-867A-195824553F10}" type="presParOf" srcId="{9E7B8C5D-AFD2-4F6D-A46E-7C6C630FB971}" destId="{72E80963-B297-438D-B287-BD5C6D858D9A}" srcOrd="0" destOrd="0" presId="urn:microsoft.com/office/officeart/2018/5/layout/IconCircleLabelList"/>
    <dgm:cxn modelId="{341CB75F-7D12-4AE8-B184-5059CC37F2D2}" type="presParOf" srcId="{9E7B8C5D-AFD2-4F6D-A46E-7C6C630FB971}" destId="{963609E0-1123-430F-84CE-B59C04DDFC03}" srcOrd="1" destOrd="0" presId="urn:microsoft.com/office/officeart/2018/5/layout/IconCircleLabelList"/>
    <dgm:cxn modelId="{DE79A66A-9000-4A69-9BF5-28752C651A24}" type="presParOf" srcId="{9E7B8C5D-AFD2-4F6D-A46E-7C6C630FB971}" destId="{F5712831-982A-40D9-8BDB-8F278821EB5B}" srcOrd="2" destOrd="0" presId="urn:microsoft.com/office/officeart/2018/5/layout/IconCircleLabelList"/>
    <dgm:cxn modelId="{EFC740FC-4B52-4EC8-B4EE-1E0D1D7C6B4A}" type="presParOf" srcId="{9E7B8C5D-AFD2-4F6D-A46E-7C6C630FB971}" destId="{06404763-ABBA-4E19-8AB1-1FE5627DF9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DR. CHANDRA MOULI KOTTETI</a:t>
          </a:r>
        </a:p>
        <a:p>
          <a:pPr>
            <a:lnSpc>
              <a:spcPct val="100000"/>
            </a:lnSpc>
            <a:defRPr cap="all"/>
          </a:pPr>
          <a:r>
            <a:rPr lang="en-US" sz="1600" b="1" i="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2AF01-DDAF-479D-9A60-E20C6DAC5A83}">
      <dsp:nvSpPr>
        <dsp:cNvPr id="0" name=""/>
        <dsp:cNvSpPr/>
      </dsp:nvSpPr>
      <dsp:spPr>
        <a:xfrm>
          <a:off x="691990" y="52954"/>
          <a:ext cx="1055109" cy="105510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683759" y="39026"/>
          <a:ext cx="1059766" cy="108296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354701" y="1436704"/>
          <a:ext cx="1729687" cy="102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FRONTEND</a:t>
          </a:r>
          <a:endParaRPr lang="en-US" sz="1600" kern="1200" cap="none" dirty="0">
            <a:solidFill>
              <a:srgbClr val="27457A"/>
            </a:solidFill>
            <a:latin typeface="+mn-lt"/>
            <a:cs typeface="Times New Roman" panose="02020603050405020304" pitchFamily="18" charset="0"/>
          </a:endParaRPr>
        </a:p>
      </dsp:txBody>
      <dsp:txXfrm>
        <a:off x="354701" y="1436704"/>
        <a:ext cx="1729687" cy="1021596"/>
      </dsp:txXfrm>
    </dsp:sp>
    <dsp:sp modelId="{A098B85B-9EC3-4228-876F-2B04E0BFC71C}">
      <dsp:nvSpPr>
        <dsp:cNvPr id="0" name=""/>
        <dsp:cNvSpPr/>
      </dsp:nvSpPr>
      <dsp:spPr>
        <a:xfrm>
          <a:off x="2724373" y="46065"/>
          <a:ext cx="1055109" cy="105510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170380"/>
                <a:satOff val="-1460"/>
                <a:lumOff val="343"/>
                <a:alphaOff val="0"/>
                <a:shade val="36000"/>
                <a:satMod val="120000"/>
              </a:schemeClr>
              <a:schemeClr val="accent2">
                <a:hueOff val="1170380"/>
                <a:satOff val="-1460"/>
                <a:lumOff val="343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2718454" y="45916"/>
          <a:ext cx="1066946" cy="105540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387084" y="1429815"/>
          <a:ext cx="1729687" cy="102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DATABASE</a:t>
          </a:r>
        </a:p>
      </dsp:txBody>
      <dsp:txXfrm>
        <a:off x="2387084" y="1429815"/>
        <a:ext cx="1729687" cy="1021596"/>
      </dsp:txXfrm>
    </dsp:sp>
    <dsp:sp modelId="{748F3216-80F2-49D4-AFE7-410A5298FAC5}">
      <dsp:nvSpPr>
        <dsp:cNvPr id="0" name=""/>
        <dsp:cNvSpPr/>
      </dsp:nvSpPr>
      <dsp:spPr>
        <a:xfrm>
          <a:off x="4756756" y="91160"/>
          <a:ext cx="1055109" cy="105510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2340759"/>
                <a:satOff val="-2919"/>
                <a:lumOff val="686"/>
                <a:alphaOff val="0"/>
                <a:shade val="36000"/>
                <a:satMod val="120000"/>
              </a:schemeClr>
              <a:schemeClr val="accent2">
                <a:hueOff val="2340759"/>
                <a:satOff val="-2919"/>
                <a:lumOff val="686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4710091" y="820"/>
          <a:ext cx="1148438" cy="1235789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4419467" y="1474910"/>
          <a:ext cx="1729687" cy="102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Fullstack</a:t>
          </a:r>
          <a:endParaRPr lang="en-US" sz="1600" kern="1200" dirty="0">
            <a:solidFill>
              <a:srgbClr val="27457A"/>
            </a:solidFill>
            <a:latin typeface="Rockwell (Body)"/>
            <a:cs typeface="Times New Roman" panose="02020603050405020304" pitchFamily="18" charset="0"/>
          </a:endParaRPr>
        </a:p>
      </dsp:txBody>
      <dsp:txXfrm>
        <a:off x="4419467" y="1474910"/>
        <a:ext cx="1729687" cy="1021596"/>
      </dsp:txXfrm>
    </dsp:sp>
    <dsp:sp modelId="{56C41F9A-86AC-41C5-9189-6C07B670BDF9}">
      <dsp:nvSpPr>
        <dsp:cNvPr id="0" name=""/>
        <dsp:cNvSpPr/>
      </dsp:nvSpPr>
      <dsp:spPr>
        <a:xfrm>
          <a:off x="6789139" y="88070"/>
          <a:ext cx="1055109" cy="105510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3511139"/>
                <a:satOff val="-4379"/>
                <a:lumOff val="1030"/>
                <a:alphaOff val="0"/>
                <a:shade val="36000"/>
                <a:satMod val="120000"/>
              </a:schemeClr>
              <a:schemeClr val="accent2">
                <a:hueOff val="3511139"/>
                <a:satOff val="-4379"/>
                <a:lumOff val="103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6747236" y="3911"/>
          <a:ext cx="1138915" cy="1223427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6451850" y="1471820"/>
          <a:ext cx="1729687" cy="102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(TEAM LEADER)  BACKEND</a:t>
          </a:r>
          <a:endParaRPr lang="en-US" sz="1600" b="0" kern="1200" cap="none" dirty="0">
            <a:solidFill>
              <a:srgbClr val="27457A"/>
            </a:solidFill>
            <a:latin typeface="Rockwell (Body)"/>
            <a:cs typeface="Times New Roman" panose="02020603050405020304" pitchFamily="18" charset="0"/>
          </a:endParaRPr>
        </a:p>
      </dsp:txBody>
      <dsp:txXfrm>
        <a:off x="6451850" y="1471820"/>
        <a:ext cx="1729687" cy="1021596"/>
      </dsp:txXfrm>
    </dsp:sp>
    <dsp:sp modelId="{72E80963-B297-438D-B287-BD5C6D858D9A}">
      <dsp:nvSpPr>
        <dsp:cNvPr id="0" name=""/>
        <dsp:cNvSpPr/>
      </dsp:nvSpPr>
      <dsp:spPr>
        <a:xfrm>
          <a:off x="8821521" y="69166"/>
          <a:ext cx="1055109" cy="105510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4681519"/>
                <a:satOff val="-5839"/>
                <a:lumOff val="1373"/>
                <a:alphaOff val="0"/>
                <a:shade val="36000"/>
                <a:satMod val="120000"/>
              </a:schemeClr>
              <a:schemeClr val="accent2">
                <a:hueOff val="4681519"/>
                <a:satOff val="-5839"/>
                <a:lumOff val="1373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8762422" y="22814"/>
          <a:ext cx="1173307" cy="1147814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8484232" y="1452916"/>
          <a:ext cx="1729687" cy="102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solidFill>
              <a:srgbClr val="27457A"/>
            </a:solidFill>
            <a:latin typeface="Rockwell (Body)"/>
            <a:cs typeface="Times New Roman" panose="02020603050405020304" pitchFamily="18" charset="0"/>
          </a:endParaRPr>
        </a:p>
      </dsp:txBody>
      <dsp:txXfrm>
        <a:off x="8484232" y="1452916"/>
        <a:ext cx="1729687" cy="1021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18154" y="41300"/>
          <a:ext cx="1132312" cy="1132312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89950" y="13096"/>
          <a:ext cx="1188720" cy="1188720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906723" y="1302825"/>
          <a:ext cx="4755174" cy="74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Mentor &amp; Client</a:t>
          </a:r>
        </a:p>
      </dsp:txBody>
      <dsp:txXfrm>
        <a:off x="2906723" y="1302825"/>
        <a:ext cx="4755174" cy="74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2AF01-DDAF-479D-9A60-E20C6DAC5A83}">
      <dsp:nvSpPr>
        <dsp:cNvPr id="0" name=""/>
        <dsp:cNvSpPr/>
      </dsp:nvSpPr>
      <dsp:spPr>
        <a:xfrm>
          <a:off x="691990" y="59901"/>
          <a:ext cx="1055109" cy="105510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661033" y="32079"/>
          <a:ext cx="1105219" cy="1110752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354701" y="1443651"/>
          <a:ext cx="1729687" cy="102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FRONTEND</a:t>
          </a:r>
          <a:endParaRPr lang="en-US" sz="1600" kern="1200" cap="none" dirty="0">
            <a:solidFill>
              <a:srgbClr val="27457A"/>
            </a:solidFill>
            <a:latin typeface="+mn-lt"/>
            <a:cs typeface="Times New Roman" panose="02020603050405020304" pitchFamily="18" charset="0"/>
          </a:endParaRPr>
        </a:p>
      </dsp:txBody>
      <dsp:txXfrm>
        <a:off x="354701" y="1443651"/>
        <a:ext cx="1729687" cy="1021596"/>
      </dsp:txXfrm>
    </dsp:sp>
    <dsp:sp modelId="{A098B85B-9EC3-4228-876F-2B04E0BFC71C}">
      <dsp:nvSpPr>
        <dsp:cNvPr id="0" name=""/>
        <dsp:cNvSpPr/>
      </dsp:nvSpPr>
      <dsp:spPr>
        <a:xfrm>
          <a:off x="2724373" y="46065"/>
          <a:ext cx="1055109" cy="105510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170380"/>
                <a:satOff val="-1460"/>
                <a:lumOff val="343"/>
                <a:alphaOff val="0"/>
                <a:shade val="36000"/>
                <a:satMod val="120000"/>
              </a:schemeClr>
              <a:schemeClr val="accent2">
                <a:hueOff val="1170380"/>
                <a:satOff val="-1460"/>
                <a:lumOff val="343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2718454" y="45916"/>
          <a:ext cx="1066946" cy="105540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387084" y="1429815"/>
          <a:ext cx="1729687" cy="102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+mn-lt"/>
              <a:cs typeface="Times New Roman" panose="02020603050405020304" pitchFamily="18" charset="0"/>
            </a:rPr>
            <a:t>DATABASE</a:t>
          </a:r>
        </a:p>
      </dsp:txBody>
      <dsp:txXfrm>
        <a:off x="2387084" y="1429815"/>
        <a:ext cx="1729687" cy="1021596"/>
      </dsp:txXfrm>
    </dsp:sp>
    <dsp:sp modelId="{748F3216-80F2-49D4-AFE7-410A5298FAC5}">
      <dsp:nvSpPr>
        <dsp:cNvPr id="0" name=""/>
        <dsp:cNvSpPr/>
      </dsp:nvSpPr>
      <dsp:spPr>
        <a:xfrm>
          <a:off x="4756756" y="91160"/>
          <a:ext cx="1055109" cy="105510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2340759"/>
                <a:satOff val="-2919"/>
                <a:lumOff val="686"/>
                <a:alphaOff val="0"/>
                <a:shade val="36000"/>
                <a:satMod val="120000"/>
              </a:schemeClr>
              <a:schemeClr val="accent2">
                <a:hueOff val="2340759"/>
                <a:satOff val="-2919"/>
                <a:lumOff val="686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4710091" y="820"/>
          <a:ext cx="1148438" cy="1235789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4419467" y="1474910"/>
          <a:ext cx="1729687" cy="102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Fullstack</a:t>
          </a:r>
          <a:endParaRPr lang="en-US" sz="1600" kern="1200" dirty="0">
            <a:solidFill>
              <a:srgbClr val="27457A"/>
            </a:solidFill>
            <a:latin typeface="Rockwell (Body)"/>
            <a:cs typeface="Times New Roman" panose="02020603050405020304" pitchFamily="18" charset="0"/>
          </a:endParaRPr>
        </a:p>
      </dsp:txBody>
      <dsp:txXfrm>
        <a:off x="4419467" y="1474910"/>
        <a:ext cx="1729687" cy="1021596"/>
      </dsp:txXfrm>
    </dsp:sp>
    <dsp:sp modelId="{56C41F9A-86AC-41C5-9189-6C07B670BDF9}">
      <dsp:nvSpPr>
        <dsp:cNvPr id="0" name=""/>
        <dsp:cNvSpPr/>
      </dsp:nvSpPr>
      <dsp:spPr>
        <a:xfrm>
          <a:off x="6789139" y="88070"/>
          <a:ext cx="1055109" cy="105510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3511139"/>
                <a:satOff val="-4379"/>
                <a:lumOff val="1030"/>
                <a:alphaOff val="0"/>
                <a:shade val="36000"/>
                <a:satMod val="120000"/>
              </a:schemeClr>
              <a:schemeClr val="accent2">
                <a:hueOff val="3511139"/>
                <a:satOff val="-4379"/>
                <a:lumOff val="103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6747236" y="3911"/>
          <a:ext cx="1138915" cy="1223427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6451850" y="1471820"/>
          <a:ext cx="1729687" cy="102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(TEAM LEADER)  BACKEND</a:t>
          </a:r>
          <a:endParaRPr lang="en-US" sz="1600" b="0" kern="1200" cap="none" dirty="0">
            <a:solidFill>
              <a:srgbClr val="27457A"/>
            </a:solidFill>
            <a:latin typeface="Rockwell (Body)"/>
            <a:cs typeface="Times New Roman" panose="02020603050405020304" pitchFamily="18" charset="0"/>
          </a:endParaRPr>
        </a:p>
      </dsp:txBody>
      <dsp:txXfrm>
        <a:off x="6451850" y="1471820"/>
        <a:ext cx="1729687" cy="1021596"/>
      </dsp:txXfrm>
    </dsp:sp>
    <dsp:sp modelId="{72E80963-B297-438D-B287-BD5C6D858D9A}">
      <dsp:nvSpPr>
        <dsp:cNvPr id="0" name=""/>
        <dsp:cNvSpPr/>
      </dsp:nvSpPr>
      <dsp:spPr>
        <a:xfrm>
          <a:off x="8821521" y="69166"/>
          <a:ext cx="1055109" cy="105510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4681519"/>
                <a:satOff val="-5839"/>
                <a:lumOff val="1373"/>
                <a:alphaOff val="0"/>
                <a:shade val="36000"/>
                <a:satMod val="120000"/>
              </a:schemeClr>
              <a:schemeClr val="accent2">
                <a:hueOff val="4681519"/>
                <a:satOff val="-5839"/>
                <a:lumOff val="1373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8762422" y="22814"/>
          <a:ext cx="1173307" cy="1147814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8484232" y="1452916"/>
          <a:ext cx="1729687" cy="102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solidFill>
              <a:srgbClr val="27457A"/>
            </a:solidFill>
            <a:latin typeface="Rockwell (Body)"/>
            <a:cs typeface="Times New Roman" panose="02020603050405020304" pitchFamily="18" charset="0"/>
          </a:endParaRPr>
        </a:p>
      </dsp:txBody>
      <dsp:txXfrm>
        <a:off x="8484232" y="1452916"/>
        <a:ext cx="1729687" cy="10215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18154" y="41300"/>
          <a:ext cx="1132312" cy="1132312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89950" y="13096"/>
          <a:ext cx="1188720" cy="1188720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906723" y="1302825"/>
          <a:ext cx="4755174" cy="74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>
              <a:solidFill>
                <a:srgbClr val="27457A"/>
              </a:solidFill>
              <a:latin typeface="Rockwell (Body)"/>
              <a:cs typeface="Times New Roman" panose="02020603050405020304" pitchFamily="18" charset="0"/>
            </a:rPr>
            <a:t>Mentor &amp; Client</a:t>
          </a:r>
        </a:p>
      </dsp:txBody>
      <dsp:txXfrm>
        <a:off x="2906723" y="1302825"/>
        <a:ext cx="4755174" cy="740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9AA06-6CBD-43A8-B4EE-EE4879F5512D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D387C-3695-4304-8308-DCCE66940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27457A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2A78-417C-4F18-97AA-F02C8D3B4A6B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99AD2-38D9-452F-93B7-B46081528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5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1747-2469-482C-837F-1433CF8B6592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</a:rPr>
              <a:t>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3A6-3463-4888-A948-4532386A1A84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</a:rPr>
              <a:t>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1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8D30-EE5B-C317-E504-230DD2260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DFE6D-A0BC-B985-86E3-DCF69FAD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FEC48-BAC0-C65C-AEF4-9E5678EC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2A78-417C-4F18-97AA-F02C8D3B4A6B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D4B6-A88D-69AC-2092-790D170B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8325-417D-D1AA-2AC2-52746530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22E-4FBD-407A-90CA-40A97FA9DFF2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</a:rPr>
              <a:t>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4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27457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323D8D4-EC56-48B8-A37A-9DF06FD7E489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</a:rPr>
              <a:t>All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99AD2-38D9-452F-93B7-B46081528F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59F3-8300-4FD4-8621-8AFE7DD42E8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</a:rPr>
              <a:t>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CAD7-43EE-4FD1-8D10-7E825806F02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</a:rPr>
              <a:t>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50FF-7CAC-4836-9253-8D7B96A0210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</a:rPr>
              <a:t>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6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DCDD-F16E-4F9A-A251-1EA12C822873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</a:rPr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C7A9-A835-432F-8B0C-2529B3A1582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</a:rPr>
              <a:t>All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3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14D8-1C47-4B21-BD5E-CC390406C565}" type="datetime1">
              <a:rPr lang="en-US" smtClean="0"/>
              <a:t>4/14/2023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2E5B7E7-91D2-453C-B798-15F1DB91C160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b="1" dirty="0"/>
              <a:t>Presented by: </a:t>
            </a:r>
            <a:r>
              <a:rPr lang="en-US" dirty="0"/>
              <a:t>All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99AD2-38D9-452F-93B7-B46081528F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5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rgbClr val="27457A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rgbClr val="27457A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rgbClr val="27457A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rgbClr val="27457A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rgbClr val="27457A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rgbClr val="27457A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sendgri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FBA3-6DAF-7C1F-5211-16ECFA982D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76300" y="1075993"/>
            <a:ext cx="10306050" cy="32685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DC184-10C5-4338-151B-EE73B9B16E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5131114" y="3093160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27457A"/>
                </a:solidFill>
              </a:rPr>
              <a:t>A place to find free event and items 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DD5239C-054B-BE0B-552D-46B00FF5E48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4344513"/>
            <a:ext cx="3086100" cy="2079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27457A"/>
                </a:solidFill>
              </a:rPr>
              <a:t>Team Members: </a:t>
            </a:r>
          </a:p>
          <a:p>
            <a:r>
              <a:rPr lang="en-US" dirty="0">
                <a:solidFill>
                  <a:srgbClr val="27457A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dirty="0">
                <a:solidFill>
                  <a:srgbClr val="27457A"/>
                </a:solidFill>
              </a:rPr>
              <a:t>Harish Chowdary Bala</a:t>
            </a:r>
          </a:p>
          <a:p>
            <a:r>
              <a:rPr lang="en-US" dirty="0">
                <a:solidFill>
                  <a:srgbClr val="27457A"/>
                </a:solidFill>
              </a:rPr>
              <a:t>Saibabu Devarapalli</a:t>
            </a:r>
          </a:p>
          <a:p>
            <a:r>
              <a:rPr lang="en-US" dirty="0">
                <a:solidFill>
                  <a:srgbClr val="27457A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dirty="0">
                <a:solidFill>
                  <a:srgbClr val="27457A"/>
                </a:solidFill>
              </a:rPr>
              <a:t>Aditya Krishna Raavi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BDD2BC-8A32-3368-6884-149A3BC98D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76300" y="4334988"/>
            <a:ext cx="30099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7457A"/>
                </a:solidFill>
              </a:rPr>
              <a:t>Client &amp; </a:t>
            </a:r>
            <a:r>
              <a:rPr lang="en-US" sz="2800" b="1" dirty="0">
                <a:solidFill>
                  <a:srgbClr val="27457A"/>
                </a:solidFill>
              </a:rPr>
              <a:t>Mentor</a:t>
            </a:r>
            <a:r>
              <a:rPr lang="en-US" sz="2400" b="1" dirty="0">
                <a:solidFill>
                  <a:srgbClr val="27457A"/>
                </a:solidFill>
              </a:rPr>
              <a:t>:  </a:t>
            </a:r>
          </a:p>
          <a:p>
            <a:r>
              <a:rPr lang="en-US" sz="1800" dirty="0">
                <a:solidFill>
                  <a:srgbClr val="27457A"/>
                </a:solidFill>
              </a:rPr>
              <a:t>Dr. Chandra Mouli Kotteti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5BF2D-2B95-E67D-9DA4-56B6D26CABD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748837" y="4305710"/>
            <a:ext cx="866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338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FBA3-6DAF-7C1F-5211-16ECFA982D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76300" y="1075993"/>
            <a:ext cx="10306050" cy="32685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DC184-10C5-4338-151B-EE73B9B16E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5131114" y="3093160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27457A"/>
                </a:solidFill>
              </a:rPr>
              <a:t>A place to find free event and items 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DD5239C-054B-BE0B-552D-46B00FF5E48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4344513"/>
            <a:ext cx="3086100" cy="2079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27457A"/>
                </a:solidFill>
              </a:rPr>
              <a:t>Team Members: </a:t>
            </a:r>
          </a:p>
          <a:p>
            <a:r>
              <a:rPr lang="en-US" dirty="0">
                <a:solidFill>
                  <a:srgbClr val="27457A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dirty="0">
                <a:solidFill>
                  <a:srgbClr val="27457A"/>
                </a:solidFill>
              </a:rPr>
              <a:t>Harish Chowdary Bala</a:t>
            </a:r>
          </a:p>
          <a:p>
            <a:r>
              <a:rPr lang="en-US" dirty="0">
                <a:solidFill>
                  <a:srgbClr val="27457A"/>
                </a:solidFill>
              </a:rPr>
              <a:t>Saibabu Devarapalli</a:t>
            </a:r>
          </a:p>
          <a:p>
            <a:r>
              <a:rPr lang="en-US" dirty="0">
                <a:solidFill>
                  <a:srgbClr val="27457A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dirty="0">
                <a:solidFill>
                  <a:srgbClr val="27457A"/>
                </a:solidFill>
              </a:rPr>
              <a:t>Aditya Krishna Raavi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BDD2BC-8A32-3368-6884-149A3BC98D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76300" y="4334988"/>
            <a:ext cx="30099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7457A"/>
                </a:solidFill>
              </a:rPr>
              <a:t>Client &amp; </a:t>
            </a:r>
            <a:r>
              <a:rPr lang="en-US" sz="2800" b="1" dirty="0">
                <a:solidFill>
                  <a:srgbClr val="27457A"/>
                </a:solidFill>
              </a:rPr>
              <a:t>Mentor</a:t>
            </a:r>
            <a:r>
              <a:rPr lang="en-US" sz="2400" b="1" dirty="0">
                <a:solidFill>
                  <a:srgbClr val="27457A"/>
                </a:solidFill>
              </a:rPr>
              <a:t>:  </a:t>
            </a:r>
          </a:p>
          <a:p>
            <a:r>
              <a:rPr lang="en-US" sz="1800" dirty="0">
                <a:solidFill>
                  <a:srgbClr val="27457A"/>
                </a:solidFill>
              </a:rPr>
              <a:t>Dr. Chandra Mouli Kotteti</a:t>
            </a:r>
          </a:p>
        </p:txBody>
      </p:sp>
      <p:sp>
        <p:nvSpPr>
          <p:cNvPr id="12" name="TextBox 1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F45BF2D-2B95-E67D-9DA4-56B6D26CABD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748837" y="4305710"/>
            <a:ext cx="866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5098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C39E-EB89-C4B1-97CD-50264458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7548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Meat our Team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4644799-4A35-33AB-0F3D-194D6DE73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25945"/>
              </p:ext>
            </p:extLst>
          </p:nvPr>
        </p:nvGraphicFramePr>
        <p:xfrm>
          <a:off x="923476" y="1344678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AF0F3C8-6D45-F5D1-C34E-5597D1CB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  <a:cs typeface="Times New Roman" panose="02020603050405020304" pitchFamily="18" charset="0"/>
              </a:rPr>
              <a:t>Manoj Kumar Gude</a:t>
            </a:r>
            <a:endParaRPr lang="en-US" dirty="0">
              <a:solidFill>
                <a:srgbClr val="27457A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92AFF65-112D-6FC5-0A74-03983EB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ACD595-8097-00AE-5538-321FF260D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591195"/>
              </p:ext>
            </p:extLst>
          </p:nvPr>
        </p:nvGraphicFramePr>
        <p:xfrm>
          <a:off x="923476" y="3842006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9327968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93F6-9213-5B0A-9025-63BA1C66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i="0" dirty="0"/>
              <a:t>SendGrid Email API: Prerequisites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CFE6-C299-AD5B-DE1F-CC5C1C62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List the requirements needed to complete the tutorial, including: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An app created at Back4App.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Back4App Command Line Configured with the project (Optional to upload codes).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Account created in SendGrid.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Installing Parse SDK at your project: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Android Studio Project.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iOS project (Swift - Objective-C).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3B65-BEB0-2BF8-A172-2EB6D6E5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</a:rPr>
              <a:t>Harish Chowdary Bala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21A2D-C1A8-B214-B418-9A2FA69B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1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93F6-9213-5B0A-9025-63BA1C66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b="0" i="0" dirty="0"/>
              <a:t>Creating SendGrid API Key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CFE6-C299-AD5B-DE1F-CC5C1C62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81175"/>
            <a:ext cx="10058400" cy="43910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Access your account at </a:t>
            </a:r>
            <a:r>
              <a:rPr lang="en-US" sz="2200" dirty="0">
                <a:hlinkClick r:id="rId2"/>
              </a:rPr>
              <a:t>https://app.sendgrid.com/</a:t>
            </a:r>
            <a:endParaRPr lang="en-US" sz="2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Locating the Settings drop-down menu and selecting the API Keys option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3B65-BEB0-2BF8-A172-2EB6D6E5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</a:t>
            </a:r>
            <a:r>
              <a:rPr lang="en-US" dirty="0">
                <a:solidFill>
                  <a:srgbClr val="27457A"/>
                </a:solidFill>
              </a:rPr>
              <a:t> Harish Chowdary Bala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21A2D-C1A8-B214-B418-9A2FA69B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ECEC65-B419-4129-68D8-C1CF603AA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277" y="2914992"/>
            <a:ext cx="1909445" cy="243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3C12194-A10E-E141-33C1-65AC3D9E9CC9}"/>
              </a:ext>
            </a:extLst>
          </p:cNvPr>
          <p:cNvGrpSpPr/>
          <p:nvPr/>
        </p:nvGrpSpPr>
        <p:grpSpPr>
          <a:xfrm>
            <a:off x="4064793" y="2914992"/>
            <a:ext cx="4062411" cy="2809178"/>
            <a:chOff x="4064793" y="2914992"/>
            <a:chExt cx="4062411" cy="28091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559CCD-63BD-1115-EC33-6C979442176D}"/>
                </a:ext>
              </a:extLst>
            </p:cNvPr>
            <p:cNvSpPr txBox="1"/>
            <p:nvPr/>
          </p:nvSpPr>
          <p:spPr>
            <a:xfrm>
              <a:off x="4064793" y="5354838"/>
              <a:ext cx="406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Fig. 1.1: </a:t>
              </a:r>
              <a:r>
                <a:rPr lang="en-US" sz="1800" dirty="0"/>
                <a:t>Settings drop-down menu </a:t>
              </a:r>
              <a:endParaRPr lang="en-US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B73B354-FC1A-431A-74E3-27A477A06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278" y="2914992"/>
              <a:ext cx="1909445" cy="2439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19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93F6-9213-5B0A-9025-63BA1C66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b="0" i="0" dirty="0"/>
              <a:t>Creating SendGrid API Key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CFE6-C299-AD5B-DE1F-CC5C1C62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4371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US" sz="2000" dirty="0"/>
              <a:t>Choosing an identification to the API Key Name and allowing Full Access.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3B65-BEB0-2BF8-A172-2EB6D6E5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</a:rPr>
              <a:t>Harish Chowdary Bala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21A2D-C1A8-B214-B418-9A2FA69B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9BF88C-863B-7FB0-8422-3F17D9E7456D}"/>
              </a:ext>
            </a:extLst>
          </p:cNvPr>
          <p:cNvGrpSpPr/>
          <p:nvPr/>
        </p:nvGrpSpPr>
        <p:grpSpPr>
          <a:xfrm>
            <a:off x="3728085" y="2533239"/>
            <a:ext cx="4735830" cy="3596462"/>
            <a:chOff x="3728085" y="2533239"/>
            <a:chExt cx="4735830" cy="359646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A75B45C-FE9C-280D-9220-A7674E0BC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8085" y="2533239"/>
              <a:ext cx="4735830" cy="322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ECBAB0-8B26-382D-4781-1560C34AA5CD}"/>
                </a:ext>
              </a:extLst>
            </p:cNvPr>
            <p:cNvSpPr txBox="1"/>
            <p:nvPr/>
          </p:nvSpPr>
          <p:spPr>
            <a:xfrm>
              <a:off x="4064794" y="5760369"/>
              <a:ext cx="406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Fig. 1.2: </a:t>
              </a:r>
              <a:r>
                <a:rPr lang="en-US" sz="1800" dirty="0"/>
                <a:t>API Key Creation Page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524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93F6-9213-5B0A-9025-63BA1C66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b="0" i="0" dirty="0"/>
              <a:t>Creating SendGrid API Key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CFE6-C299-AD5B-DE1F-CC5C1C62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89759"/>
            <a:ext cx="10058400" cy="62992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sz="2000" dirty="0"/>
              <a:t>Clicking on Create &amp; View and copying the generated key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3B65-BEB0-2BF8-A172-2EB6D6E5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</a:t>
            </a:r>
            <a:r>
              <a:rPr lang="en-US" dirty="0">
                <a:solidFill>
                  <a:srgbClr val="27457A"/>
                </a:solidFill>
              </a:rPr>
              <a:t> Harish Chowdary Bala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21A2D-C1A8-B214-B418-9A2FA69B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B94B63-FB1B-3CEE-975F-711FE5FFC79A}"/>
              </a:ext>
            </a:extLst>
          </p:cNvPr>
          <p:cNvGrpSpPr/>
          <p:nvPr/>
        </p:nvGrpSpPr>
        <p:grpSpPr>
          <a:xfrm>
            <a:off x="3180080" y="2519680"/>
            <a:ext cx="5831840" cy="3504645"/>
            <a:chOff x="3180080" y="2519680"/>
            <a:chExt cx="5831840" cy="350464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E21B9638-A5F9-DECC-FFD3-BD35F38F6A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75" r="25692"/>
            <a:stretch/>
          </p:blipFill>
          <p:spPr bwMode="auto">
            <a:xfrm>
              <a:off x="3180080" y="2519680"/>
              <a:ext cx="5831840" cy="31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D8D4EA-C6CA-5CFE-A4F6-66A68EE9C9FD}"/>
                </a:ext>
              </a:extLst>
            </p:cNvPr>
            <p:cNvSpPr txBox="1"/>
            <p:nvPr/>
          </p:nvSpPr>
          <p:spPr>
            <a:xfrm>
              <a:off x="4064794" y="5654993"/>
              <a:ext cx="406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Fig. 1.3: </a:t>
              </a:r>
              <a:r>
                <a:rPr lang="en-US" sz="1800" dirty="0"/>
                <a:t>API Key Generation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05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A9122076-D941-582C-A451-9A1A657C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3" r="27333"/>
          <a:stretch/>
        </p:blipFill>
        <p:spPr>
          <a:xfrm>
            <a:off x="2484993" y="820673"/>
            <a:ext cx="7222013" cy="5571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DFB9-640E-9D12-B985-182E46D5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9D7A4-2610-A7AF-6B7B-64148829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dirty="0">
                <a:solidFill>
                  <a:srgbClr val="27457A"/>
                </a:solidFill>
              </a:rPr>
              <a:t>Adithya Krishna Raavi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8A8BF-CBC3-0382-A7E5-DC56F765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120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03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26" name="Picture 2" descr="A sign on a wall&#10;&#10;Description automatically generated with low confidence">
            <a:extLst>
              <a:ext uri="{FF2B5EF4-FFF2-40B4-BE49-F238E27FC236}">
                <a16:creationId xmlns:a16="http://schemas.microsoft.com/office/drawing/2014/main" id="{F84C0DAD-D1A0-E512-A58F-5A0793D9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8561" y="925920"/>
            <a:ext cx="6674879" cy="500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766A9-4CF2-D796-6C2C-2CBFF6B7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217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b="1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Presented by: </a:t>
            </a:r>
            <a:r>
              <a:rPr lang="en-US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94CAC-8C67-43E7-B3C3-AA39997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99AD2-38D9-452F-93B7-B46081528FE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1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C39E-EB89-C4B1-97CD-50264458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7548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4644799-4A35-33AB-0F3D-194D6DE73457}"/>
              </a:ext>
            </a:extLst>
          </p:cNvPr>
          <p:cNvGraphicFramePr>
            <a:graphicFrameLocks noGrp="1" noDrilldown="1" noMove="1" noResize="1"/>
          </p:cNvGraphicFramePr>
          <p:nvPr>
            <p:ph idx="1"/>
          </p:nvPr>
        </p:nvGraphicFramePr>
        <p:xfrm>
          <a:off x="923476" y="1344678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AF0F3C8-6D45-F5D1-C34E-5597D1CB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27457A"/>
                </a:solidFill>
              </a:rPr>
              <a:t>Presented by: </a:t>
            </a:r>
            <a:r>
              <a:rPr lang="en-US" b="1" dirty="0">
                <a:solidFill>
                  <a:srgbClr val="27457A"/>
                </a:solidFill>
                <a:cs typeface="Times New Roman" panose="02020603050405020304" pitchFamily="18" charset="0"/>
              </a:rPr>
              <a:t>All</a:t>
            </a:r>
            <a:endParaRPr lang="en-US" dirty="0">
              <a:solidFill>
                <a:srgbClr val="27457A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92AFF65-112D-6FC5-0A74-03983EB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9AD2-38D9-452F-93B7-B46081528FE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ACD595-8097-00AE-5538-321FF260DC7F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923476" y="3842006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5715890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3608</TotalTime>
  <Words>330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Rockwell</vt:lpstr>
      <vt:lpstr>Rockwell (Body)</vt:lpstr>
      <vt:lpstr>Rockwell Condensed</vt:lpstr>
      <vt:lpstr>Times New Roman</vt:lpstr>
      <vt:lpstr>Tw Cen MT</vt:lpstr>
      <vt:lpstr>Wingdings</vt:lpstr>
      <vt:lpstr>Wood Type</vt:lpstr>
      <vt:lpstr>FREEBIES FOR NEWBIES</vt:lpstr>
      <vt:lpstr>Meat our Team</vt:lpstr>
      <vt:lpstr>SendGrid Email API: Prerequisites</vt:lpstr>
      <vt:lpstr>Creating SendGrid API Key</vt:lpstr>
      <vt:lpstr>Creating SendGrid API Key</vt:lpstr>
      <vt:lpstr>Creating SendGrid API Key</vt:lpstr>
      <vt:lpstr>Any Questions?</vt:lpstr>
      <vt:lpstr>PowerPoint Presentation</vt:lpstr>
      <vt:lpstr>Team Members</vt:lpstr>
      <vt:lpstr>FREEBIES FOR NEWBIES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FREEBIES FOR NEWBIES</dc:title>
  <dc:creator>Mulakalapalli,Jaichand</dc:creator>
  <cp:lastModifiedBy>Bala,Harish Chowdary</cp:lastModifiedBy>
  <cp:revision>14</cp:revision>
  <dcterms:created xsi:type="dcterms:W3CDTF">2022-12-01T03:43:40Z</dcterms:created>
  <dcterms:modified xsi:type="dcterms:W3CDTF">2023-04-14T14:17:00Z</dcterms:modified>
</cp:coreProperties>
</file>