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16"/>
  </p:notesMasterIdLst>
  <p:sldIdLst>
    <p:sldId id="256" r:id="rId2"/>
    <p:sldId id="257" r:id="rId3"/>
    <p:sldId id="258" r:id="rId4"/>
    <p:sldId id="280" r:id="rId5"/>
    <p:sldId id="273" r:id="rId6"/>
    <p:sldId id="293" r:id="rId7"/>
    <p:sldId id="292" r:id="rId8"/>
    <p:sldId id="265" r:id="rId9"/>
    <p:sldId id="266" r:id="rId10"/>
    <p:sldId id="286" r:id="rId11"/>
    <p:sldId id="267" r:id="rId12"/>
    <p:sldId id="268" r:id="rId13"/>
    <p:sldId id="28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  <a:srgbClr val="E21C1C"/>
    <a:srgbClr val="E4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1AB05-66D5-4B97-8E12-7FFDAB65DEFF}" v="325" dt="2022-11-02T05:02:37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FB37226D-AF09-474B-B14E-D8A5103749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cap="none" dirty="0">
            <a:latin typeface="Tw Cen MT (Body)"/>
            <a:cs typeface="Times New Roman" panose="02020603050405020304" pitchFamily="18" charset="0"/>
          </a:endParaRPr>
        </a:p>
      </dgm:t>
    </dgm:pt>
    <dgm:pt modelId="{971E934E-F787-4219-8E2C-D0D2713EBDCF}" type="parTrans" cxnId="{C27040D6-CDD4-4FE9-A732-2B77F040C81B}">
      <dgm:prSet/>
      <dgm:spPr/>
      <dgm:t>
        <a:bodyPr/>
        <a:lstStyle/>
        <a:p>
          <a:endParaRPr lang="en-US"/>
        </a:p>
      </dgm:t>
    </dgm:pt>
    <dgm:pt modelId="{BF23F955-137D-4274-B9C2-495D67CF23F6}" type="sibTrans" cxnId="{C27040D6-CDD4-4FE9-A732-2B77F040C81B}">
      <dgm:prSet phldrT="01" phldr="0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9D060EFD-A516-482C-A3F3-F3D0A41989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dirty="0">
            <a:latin typeface="Tw Cen MT (Body)"/>
            <a:cs typeface="Times New Roman" panose="02020603050405020304" pitchFamily="18" charset="0"/>
          </a:endParaRPr>
        </a:p>
      </dgm:t>
    </dgm:pt>
    <dgm:pt modelId="{F9AC0329-1AE8-4C19-B1EA-A46B91C3F7AF}" type="parTrans" cxnId="{7AEF8F0D-6B6A-49D9-BEFF-81ABBD261837}">
      <dgm:prSet/>
      <dgm:spPr/>
      <dgm:t>
        <a:bodyPr/>
        <a:lstStyle/>
        <a:p>
          <a:endParaRPr lang="en-US"/>
        </a:p>
      </dgm:t>
    </dgm:pt>
    <dgm:pt modelId="{A8BF3A9E-719A-45A4-9DF6-2737630A03D0}" type="sibTrans" cxnId="{7AEF8F0D-6B6A-49D9-BEFF-81ABBD261837}">
      <dgm:prSet phldrT="04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0" presStyleCnt="5"/>
      <dgm:spPr/>
    </dgm:pt>
    <dgm:pt modelId="{4EEEDEAA-D28F-4A7F-9866-00F94D8DD2BA}" type="pres">
      <dgm:prSet presAssocID="{61B67600-B94E-4FDB-8435-A7FED34EDEF6}" presName="iconRect" presStyleLbl="node1" presStyleIdx="0" presStyleCnt="5" custScaleX="182563" custScaleY="183477" custLinFactNeighborX="-975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0" presStyleCnt="5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1" presStyleCnt="5"/>
      <dgm:spPr/>
    </dgm:pt>
    <dgm:pt modelId="{82A6ABB2-9BE4-4DDE-82AE-AF08D9A0EFF1}" type="pres">
      <dgm:prSet presAssocID="{C976B047-ACC9-40EB-AE9C-0DC4ABA48AF2}" presName="iconRect" presStyleLbl="node1" presStyleIdx="1" presStyleCnt="5" custScaleX="176241" custScaleY="174335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1" presStyleCnt="5">
        <dgm:presLayoutVars>
          <dgm:chMax val="1"/>
          <dgm:chPref val="1"/>
        </dgm:presLayoutVars>
      </dgm:prSet>
      <dgm:spPr/>
    </dgm:pt>
    <dgm:pt modelId="{E17823E7-FE94-4532-8736-1EB127B0E02A}" type="pres">
      <dgm:prSet presAssocID="{97ED3AE3-7B61-4C75-9E09-0A4E40CFBCF2}" presName="sibTrans" presStyleCnt="0"/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2" presStyleCnt="5"/>
      <dgm:spPr/>
    </dgm:pt>
    <dgm:pt modelId="{963609E0-1123-430F-84CE-B59C04DDFC03}" type="pres">
      <dgm:prSet presAssocID="{3AFDCAC2-CBAC-4053-BF01-DE6A641297C6}" presName="iconRect" presStyleLbl="node1" presStyleIdx="2" presStyleCnt="5" custScaleX="193810" custScaleY="189599" custLinFactNeighborX="5175" custLinFactNeighborY="10288"/>
      <dgm:spPr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2" presStyleCnt="5">
        <dgm:presLayoutVars>
          <dgm:chMax val="1"/>
          <dgm:chPref val="1"/>
        </dgm:presLayoutVars>
      </dgm:prSet>
      <dgm:spPr/>
    </dgm:pt>
    <dgm:pt modelId="{A96B9F02-8168-4ECB-BBA1-17E2F7C733AE}" type="pres">
      <dgm:prSet presAssocID="{B738753F-A471-4838-B0A1-17668E33BBD9}" presName="sibTrans" presStyleCnt="0"/>
      <dgm:spPr/>
    </dgm:pt>
    <dgm:pt modelId="{399A50C8-5F06-4770-A758-568729FD845A}" type="pres">
      <dgm:prSet presAssocID="{FB37226D-AF09-474B-B14E-D8A510374983}" presName="compNode" presStyleCnt="0"/>
      <dgm:spPr/>
    </dgm:pt>
    <dgm:pt modelId="{56C41F9A-86AC-41C5-9189-6C07B670BDF9}" type="pres">
      <dgm:prSet presAssocID="{FB37226D-AF09-474B-B14E-D8A510374983}" presName="iconBgRect" presStyleLbl="bgShp" presStyleIdx="3" presStyleCnt="5"/>
      <dgm:spPr/>
    </dgm:pt>
    <dgm:pt modelId="{687838E1-9051-4D8C-9096-66B1FDEB633F}" type="pres">
      <dgm:prSet presAssocID="{FB37226D-AF09-474B-B14E-D8A510374983}" presName="iconRect" presStyleLbl="node1" presStyleIdx="3" presStyleCnt="5" custScaleX="188129" custScaleY="202089"/>
      <dgm:spPr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</dgm:spPr>
    </dgm:pt>
    <dgm:pt modelId="{28A4BA7F-28DC-447C-A663-D4009C16CB41}" type="pres">
      <dgm:prSet presAssocID="{FB37226D-AF09-474B-B14E-D8A510374983}" presName="spaceRect" presStyleCnt="0"/>
      <dgm:spPr/>
    </dgm:pt>
    <dgm:pt modelId="{FFC00A7E-51F0-488A-B175-1D9BB9A3C4A1}" type="pres">
      <dgm:prSet presAssocID="{FB37226D-AF09-474B-B14E-D8A510374983}" presName="textRect" presStyleLbl="revTx" presStyleIdx="3" presStyleCnt="5">
        <dgm:presLayoutVars>
          <dgm:chMax val="1"/>
          <dgm:chPref val="1"/>
        </dgm:presLayoutVars>
      </dgm:prSet>
      <dgm:spPr/>
    </dgm:pt>
    <dgm:pt modelId="{012292C8-FC78-4CB0-94F4-3BFA32D5BC7D}" type="pres">
      <dgm:prSet presAssocID="{BF23F955-137D-4274-B9C2-495D67CF23F6}" presName="sibTrans" presStyleCnt="0"/>
      <dgm:spPr/>
    </dgm:pt>
    <dgm:pt modelId="{C3D4E359-41A2-4D69-8B53-3BC1F04F40CD}" type="pres">
      <dgm:prSet presAssocID="{9D060EFD-A516-482C-A3F3-F3D0A41989D3}" presName="compNode" presStyleCnt="0"/>
      <dgm:spPr/>
    </dgm:pt>
    <dgm:pt modelId="{748F3216-80F2-49D4-AFE7-410A5298FAC5}" type="pres">
      <dgm:prSet presAssocID="{9D060EFD-A516-482C-A3F3-F3D0A41989D3}" presName="iconBgRect" presStyleLbl="bgShp" presStyleIdx="4" presStyleCnt="5"/>
      <dgm:spPr/>
    </dgm:pt>
    <dgm:pt modelId="{5DBD53F4-54C1-411E-9FC0-FA6E027B8360}" type="pres">
      <dgm:prSet presAssocID="{9D060EFD-A516-482C-A3F3-F3D0A41989D3}" presName="iconRect" presStyleLbl="node1" presStyleIdx="4" presStyleCnt="5" custScaleX="189702" custScaleY="204131"/>
      <dgm:spPr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</dgm:spPr>
    </dgm:pt>
    <dgm:pt modelId="{9F041BF4-08E0-4987-94A1-65628434829C}" type="pres">
      <dgm:prSet presAssocID="{9D060EFD-A516-482C-A3F3-F3D0A41989D3}" presName="spaceRect" presStyleCnt="0"/>
      <dgm:spPr/>
    </dgm:pt>
    <dgm:pt modelId="{38041827-230F-4748-8541-E2A8ACCE7B97}" type="pres">
      <dgm:prSet presAssocID="{9D060EFD-A516-482C-A3F3-F3D0A41989D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1" destOrd="0" parTransId="{A29543CC-398C-4450-8E9D-6ABEE3202298}" sibTransId="{97ED3AE3-7B61-4C75-9E09-0A4E40CFBCF2}"/>
    <dgm:cxn modelId="{7AEF8F0D-6B6A-49D9-BEFF-81ABBD261837}" srcId="{3A4ABDDC-D214-42EC-8429-9ABC6501E94E}" destId="{9D060EFD-A516-482C-A3F3-F3D0A41989D3}" srcOrd="4" destOrd="0" parTransId="{F9AC0329-1AE8-4C19-B1EA-A46B91C3F7AF}" sibTransId="{A8BF3A9E-719A-45A4-9DF6-2737630A03D0}"/>
    <dgm:cxn modelId="{FA0BC582-B105-405E-911E-6152E0339158}" type="presOf" srcId="{61B67600-B94E-4FDB-8435-A7FED34EDEF6}" destId="{59C52A30-81B3-4F09-9572-2F0857CFDC3F}" srcOrd="0" destOrd="0" presId="urn:microsoft.com/office/officeart/2018/5/layout/IconCircleLabelList"/>
    <dgm:cxn modelId="{3D78BB8B-1F79-449F-AD6B-B8D7ECBF9290}" srcId="{3A4ABDDC-D214-42EC-8429-9ABC6501E94E}" destId="{61B67600-B94E-4FDB-8435-A7FED34EDEF6}" srcOrd="0" destOrd="0" parTransId="{E5853747-D1F1-4DF5-9592-3BD246B8B31C}" sibTransId="{2F2DC9B2-3072-4FE0-B1CE-2B390123D522}"/>
    <dgm:cxn modelId="{FF243FA2-037C-4FF5-8302-C20066C2FD63}" type="presOf" srcId="{FB37226D-AF09-474B-B14E-D8A510374983}" destId="{FFC00A7E-51F0-488A-B175-1D9BB9A3C4A1}" srcOrd="0" destOrd="0" presId="urn:microsoft.com/office/officeart/2018/5/layout/IconCircleLabelList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55F424B8-4D3E-4417-BD51-E9E0053A44FD}" type="presOf" srcId="{C976B047-ACC9-40EB-AE9C-0DC4ABA48AF2}" destId="{7CB578D8-C238-4441-975D-1DB8B77BBE00}" srcOrd="0" destOrd="0" presId="urn:microsoft.com/office/officeart/2018/5/layout/IconCircleLabelList"/>
    <dgm:cxn modelId="{C7C185BB-38A3-44C9-AF51-DBB15F63CF6A}" type="presOf" srcId="{9D060EFD-A516-482C-A3F3-F3D0A41989D3}" destId="{38041827-230F-4748-8541-E2A8ACCE7B97}" srcOrd="0" destOrd="0" presId="urn:microsoft.com/office/officeart/2018/5/layout/IconCircleLabelList"/>
    <dgm:cxn modelId="{C27040D6-CDD4-4FE9-A732-2B77F040C81B}" srcId="{3A4ABDDC-D214-42EC-8429-9ABC6501E94E}" destId="{FB37226D-AF09-474B-B14E-D8A510374983}" srcOrd="3" destOrd="0" parTransId="{971E934E-F787-4219-8E2C-D0D2713EBDCF}" sibTransId="{BF23F955-137D-4274-B9C2-495D67CF23F6}"/>
    <dgm:cxn modelId="{552FE9E3-BBB7-488F-BACA-8587BFB406ED}" type="presOf" srcId="{3AFDCAC2-CBAC-4053-BF01-DE6A641297C6}" destId="{06404763-ABBA-4E19-8AB1-1FE5627DF9D7}" srcOrd="0" destOrd="0" presId="urn:microsoft.com/office/officeart/2018/5/layout/IconCircleLabelList"/>
    <dgm:cxn modelId="{443D84E4-CE7F-4F28-A3DC-48059DC58C5F}" srcId="{3A4ABDDC-D214-42EC-8429-9ABC6501E94E}" destId="{3AFDCAC2-CBAC-4053-BF01-DE6A641297C6}" srcOrd="2" destOrd="0" parTransId="{2945E9DB-7769-4C6C-B6E4-BF2F20238559}" sibTransId="{B738753F-A471-4838-B0A1-17668E33BBD9}"/>
    <dgm:cxn modelId="{226964EE-9E44-47DD-9C91-98DCD789F712}" type="presParOf" srcId="{608F08B9-C91B-407F-BFA3-AC44042B4802}" destId="{052DC9CB-30E0-44D6-8787-813FD7ADB424}" srcOrd="0" destOrd="0" presId="urn:microsoft.com/office/officeart/2018/5/layout/IconCircleLabelList"/>
    <dgm:cxn modelId="{C0B0B400-5A65-4322-A1C2-056DF3B414A8}" type="presParOf" srcId="{052DC9CB-30E0-44D6-8787-813FD7ADB424}" destId="{40D2AF01-DDAF-479D-9A60-E20C6DAC5A83}" srcOrd="0" destOrd="0" presId="urn:microsoft.com/office/officeart/2018/5/layout/IconCircleLabelList"/>
    <dgm:cxn modelId="{597310ED-B2B7-46BA-90E9-7761DC68511B}" type="presParOf" srcId="{052DC9CB-30E0-44D6-8787-813FD7ADB424}" destId="{4EEEDEAA-D28F-4A7F-9866-00F94D8DD2BA}" srcOrd="1" destOrd="0" presId="urn:microsoft.com/office/officeart/2018/5/layout/IconCircleLabelList"/>
    <dgm:cxn modelId="{7A088A22-AF29-4723-AA70-13BA0CECE6D0}" type="presParOf" srcId="{052DC9CB-30E0-44D6-8787-813FD7ADB424}" destId="{D7B6040E-39E2-42C0-9F7F-A6CF1FFB628B}" srcOrd="2" destOrd="0" presId="urn:microsoft.com/office/officeart/2018/5/layout/IconCircleLabelList"/>
    <dgm:cxn modelId="{8AF3F1BE-C3B6-49AA-93B3-D545E542D4EA}" type="presParOf" srcId="{052DC9CB-30E0-44D6-8787-813FD7ADB424}" destId="{59C52A30-81B3-4F09-9572-2F0857CFDC3F}" srcOrd="3" destOrd="0" presId="urn:microsoft.com/office/officeart/2018/5/layout/IconCircleLabelList"/>
    <dgm:cxn modelId="{47984015-57C9-453A-B8EB-808142D7A5DD}" type="presParOf" srcId="{608F08B9-C91B-407F-BFA3-AC44042B4802}" destId="{7B6A8BC0-8144-4100-95AC-3E4515FF64BA}" srcOrd="1" destOrd="0" presId="urn:microsoft.com/office/officeart/2018/5/layout/IconCircleLabelList"/>
    <dgm:cxn modelId="{D5BFA26C-B680-46CE-9EC0-334CBD7EE650}" type="presParOf" srcId="{608F08B9-C91B-407F-BFA3-AC44042B4802}" destId="{3439ED5F-B005-4C8A-964C-B3E604488A58}" srcOrd="2" destOrd="0" presId="urn:microsoft.com/office/officeart/2018/5/layout/IconCircleLabelList"/>
    <dgm:cxn modelId="{019534E9-2B73-4FE7-8C25-4D531F0E2E44}" type="presParOf" srcId="{3439ED5F-B005-4C8A-964C-B3E604488A58}" destId="{A098B85B-9EC3-4228-876F-2B04E0BFC71C}" srcOrd="0" destOrd="0" presId="urn:microsoft.com/office/officeart/2018/5/layout/IconCircleLabelList"/>
    <dgm:cxn modelId="{7DABE45E-7150-4C0D-A39E-5217A570C759}" type="presParOf" srcId="{3439ED5F-B005-4C8A-964C-B3E604488A58}" destId="{82A6ABB2-9BE4-4DDE-82AE-AF08D9A0EFF1}" srcOrd="1" destOrd="0" presId="urn:microsoft.com/office/officeart/2018/5/layout/IconCircleLabelList"/>
    <dgm:cxn modelId="{7E52C632-999D-4A5F-B3D9-BBAD4D5AEDC9}" type="presParOf" srcId="{3439ED5F-B005-4C8A-964C-B3E604488A58}" destId="{14EF3762-D57D-4BB2-BB1B-6AB2943A4E32}" srcOrd="2" destOrd="0" presId="urn:microsoft.com/office/officeart/2018/5/layout/IconCircleLabelList"/>
    <dgm:cxn modelId="{5C36E2C8-717F-4F8B-891A-B9458B8932D3}" type="presParOf" srcId="{3439ED5F-B005-4C8A-964C-B3E604488A58}" destId="{7CB578D8-C238-4441-975D-1DB8B77BBE00}" srcOrd="3" destOrd="0" presId="urn:microsoft.com/office/officeart/2018/5/layout/IconCircleLabelList"/>
    <dgm:cxn modelId="{A879B9D1-DE01-4FF9-BD3C-0EB57AEE297B}" type="presParOf" srcId="{608F08B9-C91B-407F-BFA3-AC44042B4802}" destId="{E17823E7-FE94-4532-8736-1EB127B0E02A}" srcOrd="3" destOrd="0" presId="urn:microsoft.com/office/officeart/2018/5/layout/IconCircleLabelList"/>
    <dgm:cxn modelId="{7D83F4F8-B068-4499-9819-3DA9751AC20A}" type="presParOf" srcId="{608F08B9-C91B-407F-BFA3-AC44042B4802}" destId="{9E7B8C5D-AFD2-4F6D-A46E-7C6C630FB971}" srcOrd="4" destOrd="0" presId="urn:microsoft.com/office/officeart/2018/5/layout/IconCircleLabelList"/>
    <dgm:cxn modelId="{D91DBECB-4F81-4060-B1A8-42F2BF04ED6B}" type="presParOf" srcId="{9E7B8C5D-AFD2-4F6D-A46E-7C6C630FB971}" destId="{72E80963-B297-438D-B287-BD5C6D858D9A}" srcOrd="0" destOrd="0" presId="urn:microsoft.com/office/officeart/2018/5/layout/IconCircleLabelList"/>
    <dgm:cxn modelId="{A180704B-9190-4C77-AD50-EEF3D0ACDDAA}" type="presParOf" srcId="{9E7B8C5D-AFD2-4F6D-A46E-7C6C630FB971}" destId="{963609E0-1123-430F-84CE-B59C04DDFC03}" srcOrd="1" destOrd="0" presId="urn:microsoft.com/office/officeart/2018/5/layout/IconCircleLabelList"/>
    <dgm:cxn modelId="{1A7C9C04-6531-4D05-866D-D2C11B9F572B}" type="presParOf" srcId="{9E7B8C5D-AFD2-4F6D-A46E-7C6C630FB971}" destId="{F5712831-982A-40D9-8BDB-8F278821EB5B}" srcOrd="2" destOrd="0" presId="urn:microsoft.com/office/officeart/2018/5/layout/IconCircleLabelList"/>
    <dgm:cxn modelId="{E737AB8B-9A02-403B-B9F2-C9F2E02E5A59}" type="presParOf" srcId="{9E7B8C5D-AFD2-4F6D-A46E-7C6C630FB971}" destId="{06404763-ABBA-4E19-8AB1-1FE5627DF9D7}" srcOrd="3" destOrd="0" presId="urn:microsoft.com/office/officeart/2018/5/layout/IconCircleLabelList"/>
    <dgm:cxn modelId="{40BDEE99-92EF-4304-A1A0-1E81A0A1BFC3}" type="presParOf" srcId="{608F08B9-C91B-407F-BFA3-AC44042B4802}" destId="{A96B9F02-8168-4ECB-BBA1-17E2F7C733AE}" srcOrd="5" destOrd="0" presId="urn:microsoft.com/office/officeart/2018/5/layout/IconCircleLabelList"/>
    <dgm:cxn modelId="{9802151E-4B94-4537-98F9-44F9108D2EA1}" type="presParOf" srcId="{608F08B9-C91B-407F-BFA3-AC44042B4802}" destId="{399A50C8-5F06-4770-A758-568729FD845A}" srcOrd="6" destOrd="0" presId="urn:microsoft.com/office/officeart/2018/5/layout/IconCircleLabelList"/>
    <dgm:cxn modelId="{EEE9ADD9-7978-4CB3-96A0-832D82B32152}" type="presParOf" srcId="{399A50C8-5F06-4770-A758-568729FD845A}" destId="{56C41F9A-86AC-41C5-9189-6C07B670BDF9}" srcOrd="0" destOrd="0" presId="urn:microsoft.com/office/officeart/2018/5/layout/IconCircleLabelList"/>
    <dgm:cxn modelId="{15662CC2-464F-4C55-92EF-600162F2CA2F}" type="presParOf" srcId="{399A50C8-5F06-4770-A758-568729FD845A}" destId="{687838E1-9051-4D8C-9096-66B1FDEB633F}" srcOrd="1" destOrd="0" presId="urn:microsoft.com/office/officeart/2018/5/layout/IconCircleLabelList"/>
    <dgm:cxn modelId="{73F0D157-EA79-46D8-9D87-A2E17BB321CD}" type="presParOf" srcId="{399A50C8-5F06-4770-A758-568729FD845A}" destId="{28A4BA7F-28DC-447C-A663-D4009C16CB41}" srcOrd="2" destOrd="0" presId="urn:microsoft.com/office/officeart/2018/5/layout/IconCircleLabelList"/>
    <dgm:cxn modelId="{266AADFF-AD9E-4864-9AD8-5E3DDDC3CB65}" type="presParOf" srcId="{399A50C8-5F06-4770-A758-568729FD845A}" destId="{FFC00A7E-51F0-488A-B175-1D9BB9A3C4A1}" srcOrd="3" destOrd="0" presId="urn:microsoft.com/office/officeart/2018/5/layout/IconCircleLabelList"/>
    <dgm:cxn modelId="{3DCF1DDF-D6D6-41F5-98F8-24510ABDF0A6}" type="presParOf" srcId="{608F08B9-C91B-407F-BFA3-AC44042B4802}" destId="{012292C8-FC78-4CB0-94F4-3BFA32D5BC7D}" srcOrd="7" destOrd="0" presId="urn:microsoft.com/office/officeart/2018/5/layout/IconCircleLabelList"/>
    <dgm:cxn modelId="{E20FA999-EAA2-4423-9960-E7910B927248}" type="presParOf" srcId="{608F08B9-C91B-407F-BFA3-AC44042B4802}" destId="{C3D4E359-41A2-4D69-8B53-3BC1F04F40CD}" srcOrd="8" destOrd="0" presId="urn:microsoft.com/office/officeart/2018/5/layout/IconCircleLabelList"/>
    <dgm:cxn modelId="{C13BA683-26C0-4E39-A788-4B652794E474}" type="presParOf" srcId="{C3D4E359-41A2-4D69-8B53-3BC1F04F40CD}" destId="{748F3216-80F2-49D4-AFE7-410A5298FAC5}" srcOrd="0" destOrd="0" presId="urn:microsoft.com/office/officeart/2018/5/layout/IconCircleLabelList"/>
    <dgm:cxn modelId="{70A23853-A978-4C7A-98AA-8F03DDBDBE8B}" type="presParOf" srcId="{C3D4E359-41A2-4D69-8B53-3BC1F04F40CD}" destId="{5DBD53F4-54C1-411E-9FC0-FA6E027B8360}" srcOrd="1" destOrd="0" presId="urn:microsoft.com/office/officeart/2018/5/layout/IconCircleLabelList"/>
    <dgm:cxn modelId="{C6163479-BF9C-4554-B6BE-4C632FB89D48}" type="presParOf" srcId="{C3D4E359-41A2-4D69-8B53-3BC1F04F40CD}" destId="{9F041BF4-08E0-4987-94A1-65628434829C}" srcOrd="2" destOrd="0" presId="urn:microsoft.com/office/officeart/2018/5/layout/IconCircleLabelList"/>
    <dgm:cxn modelId="{DD93385C-B904-4426-956D-941D25729BC2}" type="presParOf" srcId="{C3D4E359-41A2-4D69-8B53-3BC1F04F40CD}" destId="{38041827-230F-4748-8541-E2A8ACCE7B9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0" presStyleCnt="1"/>
      <dgm:spPr/>
    </dgm:pt>
    <dgm:pt modelId="{82A6ABB2-9BE4-4DDE-82AE-AF08D9A0EFF1}" type="pres">
      <dgm:prSet presAssocID="{C976B047-ACC9-40EB-AE9C-0DC4ABA48AF2}" presName="iconRect" presStyleLbl="node1" presStyleIdx="0" presStyleCnt="1" custScaleX="182968" custScaleY="182968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0" presStyleCnt="1" custScaleX="256171" custScaleY="99896" custLinFactNeighborX="0" custLinFactNeighborY="-30181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0" destOrd="0" parTransId="{A29543CC-398C-4450-8E9D-6ABEE3202298}" sibTransId="{97ED3AE3-7B61-4C75-9E09-0A4E40CFBCF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10A66FE3-88B9-46BB-A974-9CCA033BEA79}" type="presOf" srcId="{C976B047-ACC9-40EB-AE9C-0DC4ABA48AF2}" destId="{7CB578D8-C238-4441-975D-1DB8B77BBE00}" srcOrd="0" destOrd="0" presId="urn:microsoft.com/office/officeart/2018/5/layout/IconCircleLabelList"/>
    <dgm:cxn modelId="{E252D235-72D6-414D-A3DF-E2735BFB34A3}" type="presParOf" srcId="{608F08B9-C91B-407F-BFA3-AC44042B4802}" destId="{3439ED5F-B005-4C8A-964C-B3E604488A58}" srcOrd="0" destOrd="0" presId="urn:microsoft.com/office/officeart/2018/5/layout/IconCircleLabelList"/>
    <dgm:cxn modelId="{BDB29306-D992-4375-972B-54B7A7D9E6C3}" type="presParOf" srcId="{3439ED5F-B005-4C8A-964C-B3E604488A58}" destId="{A098B85B-9EC3-4228-876F-2B04E0BFC71C}" srcOrd="0" destOrd="0" presId="urn:microsoft.com/office/officeart/2018/5/layout/IconCircleLabelList"/>
    <dgm:cxn modelId="{99AB3B4C-97AC-4387-AD4D-F2CD6594C887}" type="presParOf" srcId="{3439ED5F-B005-4C8A-964C-B3E604488A58}" destId="{82A6ABB2-9BE4-4DDE-82AE-AF08D9A0EFF1}" srcOrd="1" destOrd="0" presId="urn:microsoft.com/office/officeart/2018/5/layout/IconCircleLabelList"/>
    <dgm:cxn modelId="{40F0C65F-7279-4B4A-81EE-89CDAD1FB27E}" type="presParOf" srcId="{3439ED5F-B005-4C8A-964C-B3E604488A58}" destId="{14EF3762-D57D-4BB2-BB1B-6AB2943A4E32}" srcOrd="2" destOrd="0" presId="urn:microsoft.com/office/officeart/2018/5/layout/IconCircleLabelList"/>
    <dgm:cxn modelId="{D5014156-A9E8-47A9-B4B5-7461FD161FCA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54782-D0DC-40C3-A68B-203BCB69807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7FA6AE-9C23-4811-8962-72D381A49B98}">
      <dgm:prSet custT="1"/>
      <dgm:spPr/>
      <dgm:t>
        <a:bodyPr/>
        <a:lstStyle/>
        <a:p>
          <a:r>
            <a:rPr lang="en-US" sz="1800" dirty="0"/>
            <a:t>Scroll View In Android</a:t>
          </a:r>
        </a:p>
      </dgm:t>
    </dgm:pt>
    <dgm:pt modelId="{9B1336A1-B2AA-4BD6-AD27-6054A6A443BB}" type="sibTrans" cxnId="{F5F0298B-A45F-4A1A-B940-EB0DA1F58687}">
      <dgm:prSet custT="1"/>
      <dgm:spPr/>
      <dgm:t>
        <a:bodyPr/>
        <a:lstStyle/>
        <a:p>
          <a:endParaRPr lang="en-US" sz="1800"/>
        </a:p>
      </dgm:t>
    </dgm:pt>
    <dgm:pt modelId="{266704FA-6FA7-474C-9CA8-8EA55453BEDB}" type="parTrans" cxnId="{F5F0298B-A45F-4A1A-B940-EB0DA1F58687}">
      <dgm:prSet/>
      <dgm:spPr/>
      <dgm:t>
        <a:bodyPr/>
        <a:lstStyle/>
        <a:p>
          <a:endParaRPr lang="en-US" sz="1800"/>
        </a:p>
      </dgm:t>
    </dgm:pt>
    <dgm:pt modelId="{016688E6-B8BC-49AA-9120-12F42979DCDF}">
      <dgm:prSet custT="1"/>
      <dgm:spPr/>
      <dgm:t>
        <a:bodyPr/>
        <a:lstStyle/>
        <a:p>
          <a:r>
            <a:rPr lang="en-US" sz="1800" dirty="0"/>
            <a:t>Action Bar (Navigation Bar)</a:t>
          </a:r>
        </a:p>
      </dgm:t>
    </dgm:pt>
    <dgm:pt modelId="{72CAE28F-AD7B-439D-A200-F54DE439F7B9}" type="sibTrans" cxnId="{20081FEA-F79F-4256-988D-1E456C66EE40}">
      <dgm:prSet/>
      <dgm:spPr/>
      <dgm:t>
        <a:bodyPr/>
        <a:lstStyle/>
        <a:p>
          <a:endParaRPr lang="en-US"/>
        </a:p>
      </dgm:t>
    </dgm:pt>
    <dgm:pt modelId="{75B4FF2F-5CDE-456B-A533-0CD133ADD554}" type="parTrans" cxnId="{20081FEA-F79F-4256-988D-1E456C66EE40}">
      <dgm:prSet/>
      <dgm:spPr/>
      <dgm:t>
        <a:bodyPr/>
        <a:lstStyle/>
        <a:p>
          <a:endParaRPr lang="en-US"/>
        </a:p>
      </dgm:t>
    </dgm:pt>
    <dgm:pt modelId="{B5D20294-C657-4952-A17A-7CBBB1DE5668}">
      <dgm:prSet custT="1"/>
      <dgm:spPr/>
      <dgm:t>
        <a:bodyPr/>
        <a:lstStyle/>
        <a:p>
          <a:r>
            <a:rPr lang="en-US" sz="1800" dirty="0"/>
            <a:t>Back4App Database</a:t>
          </a:r>
        </a:p>
      </dgm:t>
    </dgm:pt>
    <dgm:pt modelId="{463D6B39-D29B-4270-8768-51A31A6C61E8}" type="sibTrans" cxnId="{AFEAB87C-B83E-486D-A8D5-A028F870902F}">
      <dgm:prSet/>
      <dgm:spPr/>
      <dgm:t>
        <a:bodyPr/>
        <a:lstStyle/>
        <a:p>
          <a:endParaRPr lang="en-US"/>
        </a:p>
      </dgm:t>
    </dgm:pt>
    <dgm:pt modelId="{37E08F4D-2DCB-4317-BA04-92890CB2702B}" type="parTrans" cxnId="{AFEAB87C-B83E-486D-A8D5-A028F870902F}">
      <dgm:prSet/>
      <dgm:spPr/>
      <dgm:t>
        <a:bodyPr/>
        <a:lstStyle/>
        <a:p>
          <a:endParaRPr lang="en-US"/>
        </a:p>
      </dgm:t>
    </dgm:pt>
    <dgm:pt modelId="{E565A1DF-3690-45FA-A739-FD13ED69E81A}">
      <dgm:prSet custT="1"/>
      <dgm:spPr/>
      <dgm:t>
        <a:bodyPr/>
        <a:lstStyle/>
        <a:p>
          <a:r>
            <a:rPr lang="en-US" sz="1800" dirty="0"/>
            <a:t>RecylerViews</a:t>
          </a:r>
        </a:p>
      </dgm:t>
    </dgm:pt>
    <dgm:pt modelId="{FB101879-814D-4486-B50A-C3F1DA22696E}" type="sibTrans" cxnId="{94B39F47-24DD-45E1-B8DB-7FEE3AC8BA7C}">
      <dgm:prSet/>
      <dgm:spPr/>
      <dgm:t>
        <a:bodyPr/>
        <a:lstStyle/>
        <a:p>
          <a:endParaRPr lang="en-US"/>
        </a:p>
      </dgm:t>
    </dgm:pt>
    <dgm:pt modelId="{A10F6E6D-8EBD-4D10-8AE3-593E1AB2E2B1}" type="parTrans" cxnId="{94B39F47-24DD-45E1-B8DB-7FEE3AC8BA7C}">
      <dgm:prSet/>
      <dgm:spPr/>
      <dgm:t>
        <a:bodyPr/>
        <a:lstStyle/>
        <a:p>
          <a:endParaRPr lang="en-US"/>
        </a:p>
      </dgm:t>
    </dgm:pt>
    <dgm:pt modelId="{0480287D-452B-448A-876A-EF98BE8A93EE}">
      <dgm:prSet custT="1"/>
      <dgm:spPr/>
      <dgm:t>
        <a:bodyPr/>
        <a:lstStyle/>
        <a:p>
          <a:r>
            <a:rPr lang="en-US" sz="1800" dirty="0"/>
            <a:t>Lessons Learned</a:t>
          </a:r>
        </a:p>
      </dgm:t>
    </dgm:pt>
    <dgm:pt modelId="{06ED7702-52CF-43CC-81AB-37D8B74E2C04}" type="sibTrans" cxnId="{58777321-7EB0-4298-8DC9-9DE9F704CD0E}">
      <dgm:prSet custT="1"/>
      <dgm:spPr/>
      <dgm:t>
        <a:bodyPr/>
        <a:lstStyle/>
        <a:p>
          <a:endParaRPr lang="en-US" sz="1800"/>
        </a:p>
      </dgm:t>
    </dgm:pt>
    <dgm:pt modelId="{441EE301-EDA0-41BD-B675-EA75645ABAEC}" type="parTrans" cxnId="{58777321-7EB0-4298-8DC9-9DE9F704CD0E}">
      <dgm:prSet/>
      <dgm:spPr/>
      <dgm:t>
        <a:bodyPr/>
        <a:lstStyle/>
        <a:p>
          <a:endParaRPr lang="en-US" sz="1800"/>
        </a:p>
      </dgm:t>
    </dgm:pt>
    <dgm:pt modelId="{2AAB6FD7-51F7-4B6E-8CBC-E1D20CD41F53}">
      <dgm:prSet custT="1"/>
      <dgm:spPr/>
      <dgm:t>
        <a:bodyPr/>
        <a:lstStyle/>
        <a:p>
          <a:r>
            <a:rPr lang="en-US" sz="1800" dirty="0"/>
            <a:t>Summary</a:t>
          </a:r>
        </a:p>
      </dgm:t>
    </dgm:pt>
    <dgm:pt modelId="{161BE120-437D-4D55-9F60-A8F018E00001}" type="sibTrans" cxnId="{F2B51C20-D2E7-49B1-9E5C-33E612FB3DB4}">
      <dgm:prSet/>
      <dgm:spPr/>
      <dgm:t>
        <a:bodyPr/>
        <a:lstStyle/>
        <a:p>
          <a:endParaRPr lang="en-US" sz="1800"/>
        </a:p>
      </dgm:t>
    </dgm:pt>
    <dgm:pt modelId="{53CC046A-9264-40C9-ACFF-AB2AA38EB463}" type="parTrans" cxnId="{F2B51C20-D2E7-49B1-9E5C-33E612FB3DB4}">
      <dgm:prSet/>
      <dgm:spPr/>
      <dgm:t>
        <a:bodyPr/>
        <a:lstStyle/>
        <a:p>
          <a:endParaRPr lang="en-US" sz="1800"/>
        </a:p>
      </dgm:t>
    </dgm:pt>
    <dgm:pt modelId="{928D7CBA-E1FB-4F65-B6EE-53026E4D781F}">
      <dgm:prSet custT="1"/>
      <dgm:spPr/>
      <dgm:t>
        <a:bodyPr/>
        <a:lstStyle/>
        <a:p>
          <a:r>
            <a:rPr lang="en-US" sz="1800" dirty="0"/>
            <a:t>Date Picker and Time Picker</a:t>
          </a:r>
        </a:p>
      </dgm:t>
    </dgm:pt>
    <dgm:pt modelId="{50405362-6EFD-425C-884B-C9763DB2480A}" type="parTrans" cxnId="{85D455EB-EEF9-4AA4-B8EE-5D2DD0142B8D}">
      <dgm:prSet/>
      <dgm:spPr/>
      <dgm:t>
        <a:bodyPr/>
        <a:lstStyle/>
        <a:p>
          <a:endParaRPr lang="en-US"/>
        </a:p>
      </dgm:t>
    </dgm:pt>
    <dgm:pt modelId="{DCBBACCF-99BC-4DB1-9287-A76891422F3D}" type="sibTrans" cxnId="{85D455EB-EEF9-4AA4-B8EE-5D2DD0142B8D}">
      <dgm:prSet/>
      <dgm:spPr/>
      <dgm:t>
        <a:bodyPr/>
        <a:lstStyle/>
        <a:p>
          <a:endParaRPr lang="en-US"/>
        </a:p>
      </dgm:t>
    </dgm:pt>
    <dgm:pt modelId="{0AC9512C-933F-4DFC-941D-A4E7CE1BE6EE}">
      <dgm:prSet custT="1"/>
      <dgm:spPr/>
      <dgm:t>
        <a:bodyPr/>
        <a:lstStyle/>
        <a:p>
          <a:r>
            <a:rPr lang="en-US" sz="1800" dirty="0"/>
            <a:t>Introduction</a:t>
          </a:r>
        </a:p>
      </dgm:t>
    </dgm:pt>
    <dgm:pt modelId="{A8BE293B-9697-4B25-9364-E38D09D64C30}" type="parTrans" cxnId="{D5117967-5FF7-4C3C-96E1-413BB01B1CB6}">
      <dgm:prSet/>
      <dgm:spPr/>
      <dgm:t>
        <a:bodyPr/>
        <a:lstStyle/>
        <a:p>
          <a:endParaRPr lang="en-US"/>
        </a:p>
      </dgm:t>
    </dgm:pt>
    <dgm:pt modelId="{E66980EF-8F91-4A26-98B8-4F81AB635CB7}" type="sibTrans" cxnId="{D5117967-5FF7-4C3C-96E1-413BB01B1CB6}">
      <dgm:prSet/>
      <dgm:spPr/>
      <dgm:t>
        <a:bodyPr/>
        <a:lstStyle/>
        <a:p>
          <a:endParaRPr lang="en-US"/>
        </a:p>
      </dgm:t>
    </dgm:pt>
    <dgm:pt modelId="{6912FCA3-E052-477B-B90E-FDD33591943D}" type="pres">
      <dgm:prSet presAssocID="{66B54782-D0DC-40C3-A68B-203BCB69807C}" presName="Name0" presStyleCnt="0">
        <dgm:presLayoutVars>
          <dgm:dir/>
          <dgm:animLvl val="lvl"/>
          <dgm:resizeHandles val="exact"/>
        </dgm:presLayoutVars>
      </dgm:prSet>
      <dgm:spPr/>
    </dgm:pt>
    <dgm:pt modelId="{5A866E6C-A006-439D-8594-5E25EB13596C}" type="pres">
      <dgm:prSet presAssocID="{0AC9512C-933F-4DFC-941D-A4E7CE1BE6EE}" presName="linNode" presStyleCnt="0"/>
      <dgm:spPr/>
    </dgm:pt>
    <dgm:pt modelId="{2D72DD55-7037-484D-8587-202E1ED77372}" type="pres">
      <dgm:prSet presAssocID="{0AC9512C-933F-4DFC-941D-A4E7CE1BE6EE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31F3BE29-7010-4E23-8398-A64F3A4E163A}" type="pres">
      <dgm:prSet presAssocID="{E66980EF-8F91-4A26-98B8-4F81AB635CB7}" presName="sp" presStyleCnt="0"/>
      <dgm:spPr/>
    </dgm:pt>
    <dgm:pt modelId="{6933EA64-3074-44F4-87E2-58AF340865B3}" type="pres">
      <dgm:prSet presAssocID="{016688E6-B8BC-49AA-9120-12F42979DCDF}" presName="linNode" presStyleCnt="0"/>
      <dgm:spPr/>
    </dgm:pt>
    <dgm:pt modelId="{63871D8E-7863-4BFA-A363-78263679A4D6}" type="pres">
      <dgm:prSet presAssocID="{016688E6-B8BC-49AA-9120-12F42979DCDF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40CC67D1-1CBE-4EAD-B89E-EE3B22D28747}" type="pres">
      <dgm:prSet presAssocID="{72CAE28F-AD7B-439D-A200-F54DE439F7B9}" presName="sp" presStyleCnt="0"/>
      <dgm:spPr/>
    </dgm:pt>
    <dgm:pt modelId="{0280E2C8-0CB8-46D0-AEC3-DC17A6BBC753}" type="pres">
      <dgm:prSet presAssocID="{B5D20294-C657-4952-A17A-7CBBB1DE5668}" presName="linNode" presStyleCnt="0"/>
      <dgm:spPr/>
    </dgm:pt>
    <dgm:pt modelId="{6526597B-0215-4B3B-A723-259A0C228466}" type="pres">
      <dgm:prSet presAssocID="{B5D20294-C657-4952-A17A-7CBBB1DE5668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B8084A4-BD3E-4939-ACDB-1889A90EF29B}" type="pres">
      <dgm:prSet presAssocID="{463D6B39-D29B-4270-8768-51A31A6C61E8}" presName="sp" presStyleCnt="0"/>
      <dgm:spPr/>
    </dgm:pt>
    <dgm:pt modelId="{D294C7CB-EFD4-4F59-8F3A-0D30320DC98C}" type="pres">
      <dgm:prSet presAssocID="{F07FA6AE-9C23-4811-8962-72D381A49B98}" presName="linNode" presStyleCnt="0"/>
      <dgm:spPr/>
    </dgm:pt>
    <dgm:pt modelId="{166169B7-2EC8-4E84-924C-E47585E10FED}" type="pres">
      <dgm:prSet presAssocID="{F07FA6AE-9C23-4811-8962-72D381A49B98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39478A6D-FE09-4ECA-99BF-6E17AAE1E89B}" type="pres">
      <dgm:prSet presAssocID="{9B1336A1-B2AA-4BD6-AD27-6054A6A443BB}" presName="sp" presStyleCnt="0"/>
      <dgm:spPr/>
    </dgm:pt>
    <dgm:pt modelId="{3E644FAD-7829-4C0A-93BB-4CC66975E47C}" type="pres">
      <dgm:prSet presAssocID="{928D7CBA-E1FB-4F65-B6EE-53026E4D781F}" presName="linNode" presStyleCnt="0"/>
      <dgm:spPr/>
    </dgm:pt>
    <dgm:pt modelId="{1BC2D604-E724-4B18-984C-97FE9589B64A}" type="pres">
      <dgm:prSet presAssocID="{928D7CBA-E1FB-4F65-B6EE-53026E4D781F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BE44695C-C17B-40C1-9A16-F5F5C7EF6137}" type="pres">
      <dgm:prSet presAssocID="{DCBBACCF-99BC-4DB1-9287-A76891422F3D}" presName="sp" presStyleCnt="0"/>
      <dgm:spPr/>
    </dgm:pt>
    <dgm:pt modelId="{9665B566-4995-4C20-BF12-16EFFB1C9BBB}" type="pres">
      <dgm:prSet presAssocID="{E565A1DF-3690-45FA-A739-FD13ED69E81A}" presName="linNode" presStyleCnt="0"/>
      <dgm:spPr/>
    </dgm:pt>
    <dgm:pt modelId="{F0EA025D-DAD4-4173-AC31-27D002C2EB5F}" type="pres">
      <dgm:prSet presAssocID="{E565A1DF-3690-45FA-A739-FD13ED69E81A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2FC57A05-FB0A-4E8F-9DE5-7F6D2F58451E}" type="pres">
      <dgm:prSet presAssocID="{FB101879-814D-4486-B50A-C3F1DA22696E}" presName="sp" presStyleCnt="0"/>
      <dgm:spPr/>
    </dgm:pt>
    <dgm:pt modelId="{EA6FBACB-BBD1-41D9-B196-6AACDA4B55C7}" type="pres">
      <dgm:prSet presAssocID="{0480287D-452B-448A-876A-EF98BE8A93EE}" presName="linNode" presStyleCnt="0"/>
      <dgm:spPr/>
    </dgm:pt>
    <dgm:pt modelId="{17967C28-9BBF-45AE-8E7D-21A5103AD528}" type="pres">
      <dgm:prSet presAssocID="{0480287D-452B-448A-876A-EF98BE8A93EE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199C6942-FDB0-4AE4-81E7-455F80609577}" type="pres">
      <dgm:prSet presAssocID="{06ED7702-52CF-43CC-81AB-37D8B74E2C04}" presName="sp" presStyleCnt="0"/>
      <dgm:spPr/>
    </dgm:pt>
    <dgm:pt modelId="{855486CF-0FED-4515-BCEA-AA5618608BE0}" type="pres">
      <dgm:prSet presAssocID="{2AAB6FD7-51F7-4B6E-8CBC-E1D20CD41F53}" presName="linNode" presStyleCnt="0"/>
      <dgm:spPr/>
    </dgm:pt>
    <dgm:pt modelId="{59303AAD-A767-4672-8193-636EC83DF18C}" type="pres">
      <dgm:prSet presAssocID="{2AAB6FD7-51F7-4B6E-8CBC-E1D20CD41F53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F2B51C20-D2E7-49B1-9E5C-33E612FB3DB4}" srcId="{66B54782-D0DC-40C3-A68B-203BCB69807C}" destId="{2AAB6FD7-51F7-4B6E-8CBC-E1D20CD41F53}" srcOrd="7" destOrd="0" parTransId="{53CC046A-9264-40C9-ACFF-AB2AA38EB463}" sibTransId="{161BE120-437D-4D55-9F60-A8F018E00001}"/>
    <dgm:cxn modelId="{58777321-7EB0-4298-8DC9-9DE9F704CD0E}" srcId="{66B54782-D0DC-40C3-A68B-203BCB69807C}" destId="{0480287D-452B-448A-876A-EF98BE8A93EE}" srcOrd="6" destOrd="0" parTransId="{441EE301-EDA0-41BD-B675-EA75645ABAEC}" sibTransId="{06ED7702-52CF-43CC-81AB-37D8B74E2C04}"/>
    <dgm:cxn modelId="{6ED1792C-69FE-409E-803B-E1DA2A3D208F}" type="presOf" srcId="{66B54782-D0DC-40C3-A68B-203BCB69807C}" destId="{6912FCA3-E052-477B-B90E-FDD33591943D}" srcOrd="0" destOrd="0" presId="urn:microsoft.com/office/officeart/2005/8/layout/vList5"/>
    <dgm:cxn modelId="{586B0E64-E394-434E-B32D-C45D9CA524A4}" type="presOf" srcId="{016688E6-B8BC-49AA-9120-12F42979DCDF}" destId="{63871D8E-7863-4BFA-A363-78263679A4D6}" srcOrd="0" destOrd="0" presId="urn:microsoft.com/office/officeart/2005/8/layout/vList5"/>
    <dgm:cxn modelId="{1B3D4164-D956-4C9E-8B26-EC5E501F3035}" type="presOf" srcId="{0480287D-452B-448A-876A-EF98BE8A93EE}" destId="{17967C28-9BBF-45AE-8E7D-21A5103AD528}" srcOrd="0" destOrd="0" presId="urn:microsoft.com/office/officeart/2005/8/layout/vList5"/>
    <dgm:cxn modelId="{D5117967-5FF7-4C3C-96E1-413BB01B1CB6}" srcId="{66B54782-D0DC-40C3-A68B-203BCB69807C}" destId="{0AC9512C-933F-4DFC-941D-A4E7CE1BE6EE}" srcOrd="0" destOrd="0" parTransId="{A8BE293B-9697-4B25-9364-E38D09D64C30}" sibTransId="{E66980EF-8F91-4A26-98B8-4F81AB635CB7}"/>
    <dgm:cxn modelId="{94B39F47-24DD-45E1-B8DB-7FEE3AC8BA7C}" srcId="{66B54782-D0DC-40C3-A68B-203BCB69807C}" destId="{E565A1DF-3690-45FA-A739-FD13ED69E81A}" srcOrd="5" destOrd="0" parTransId="{A10F6E6D-8EBD-4D10-8AE3-593E1AB2E2B1}" sibTransId="{FB101879-814D-4486-B50A-C3F1DA22696E}"/>
    <dgm:cxn modelId="{C2285E4F-6B29-4E50-AAE9-AFCF79AB43DA}" type="presOf" srcId="{E565A1DF-3690-45FA-A739-FD13ED69E81A}" destId="{F0EA025D-DAD4-4173-AC31-27D002C2EB5F}" srcOrd="0" destOrd="0" presId="urn:microsoft.com/office/officeart/2005/8/layout/vList5"/>
    <dgm:cxn modelId="{50DC4C57-9580-48D3-B723-49F474545BD5}" type="presOf" srcId="{B5D20294-C657-4952-A17A-7CBBB1DE5668}" destId="{6526597B-0215-4B3B-A723-259A0C228466}" srcOrd="0" destOrd="0" presId="urn:microsoft.com/office/officeart/2005/8/layout/vList5"/>
    <dgm:cxn modelId="{AFEAB87C-B83E-486D-A8D5-A028F870902F}" srcId="{66B54782-D0DC-40C3-A68B-203BCB69807C}" destId="{B5D20294-C657-4952-A17A-7CBBB1DE5668}" srcOrd="2" destOrd="0" parTransId="{37E08F4D-2DCB-4317-BA04-92890CB2702B}" sibTransId="{463D6B39-D29B-4270-8768-51A31A6C61E8}"/>
    <dgm:cxn modelId="{B42D3E88-6999-443A-8DF2-F0D3AE47AC6C}" type="presOf" srcId="{928D7CBA-E1FB-4F65-B6EE-53026E4D781F}" destId="{1BC2D604-E724-4B18-984C-97FE9589B64A}" srcOrd="0" destOrd="0" presId="urn:microsoft.com/office/officeart/2005/8/layout/vList5"/>
    <dgm:cxn modelId="{F5F0298B-A45F-4A1A-B940-EB0DA1F58687}" srcId="{66B54782-D0DC-40C3-A68B-203BCB69807C}" destId="{F07FA6AE-9C23-4811-8962-72D381A49B98}" srcOrd="3" destOrd="0" parTransId="{266704FA-6FA7-474C-9CA8-8EA55453BEDB}" sibTransId="{9B1336A1-B2AA-4BD6-AD27-6054A6A443BB}"/>
    <dgm:cxn modelId="{81AFB29B-CADE-4B58-BD78-9D417EB9F15A}" type="presOf" srcId="{2AAB6FD7-51F7-4B6E-8CBC-E1D20CD41F53}" destId="{59303AAD-A767-4672-8193-636EC83DF18C}" srcOrd="0" destOrd="0" presId="urn:microsoft.com/office/officeart/2005/8/layout/vList5"/>
    <dgm:cxn modelId="{20081FEA-F79F-4256-988D-1E456C66EE40}" srcId="{66B54782-D0DC-40C3-A68B-203BCB69807C}" destId="{016688E6-B8BC-49AA-9120-12F42979DCDF}" srcOrd="1" destOrd="0" parTransId="{75B4FF2F-5CDE-456B-A533-0CD133ADD554}" sibTransId="{72CAE28F-AD7B-439D-A200-F54DE439F7B9}"/>
    <dgm:cxn modelId="{85D455EB-EEF9-4AA4-B8EE-5D2DD0142B8D}" srcId="{66B54782-D0DC-40C3-A68B-203BCB69807C}" destId="{928D7CBA-E1FB-4F65-B6EE-53026E4D781F}" srcOrd="4" destOrd="0" parTransId="{50405362-6EFD-425C-884B-C9763DB2480A}" sibTransId="{DCBBACCF-99BC-4DB1-9287-A76891422F3D}"/>
    <dgm:cxn modelId="{E2F975F9-3359-4D34-A6CA-07EBD31306E7}" type="presOf" srcId="{F07FA6AE-9C23-4811-8962-72D381A49B98}" destId="{166169B7-2EC8-4E84-924C-E47585E10FED}" srcOrd="0" destOrd="0" presId="urn:microsoft.com/office/officeart/2005/8/layout/vList5"/>
    <dgm:cxn modelId="{089283FE-6530-4F06-8010-A5C8EDC1C39A}" type="presOf" srcId="{0AC9512C-933F-4DFC-941D-A4E7CE1BE6EE}" destId="{2D72DD55-7037-484D-8587-202E1ED77372}" srcOrd="0" destOrd="0" presId="urn:microsoft.com/office/officeart/2005/8/layout/vList5"/>
    <dgm:cxn modelId="{9F7B6DE5-427D-4AA9-81EF-EE609461AD17}" type="presParOf" srcId="{6912FCA3-E052-477B-B90E-FDD33591943D}" destId="{5A866E6C-A006-439D-8594-5E25EB13596C}" srcOrd="0" destOrd="0" presId="urn:microsoft.com/office/officeart/2005/8/layout/vList5"/>
    <dgm:cxn modelId="{D135705D-4047-43BA-85B7-78271AD30B74}" type="presParOf" srcId="{5A866E6C-A006-439D-8594-5E25EB13596C}" destId="{2D72DD55-7037-484D-8587-202E1ED77372}" srcOrd="0" destOrd="0" presId="urn:microsoft.com/office/officeart/2005/8/layout/vList5"/>
    <dgm:cxn modelId="{C009D850-5C41-4388-9B0A-0F9631DE7799}" type="presParOf" srcId="{6912FCA3-E052-477B-B90E-FDD33591943D}" destId="{31F3BE29-7010-4E23-8398-A64F3A4E163A}" srcOrd="1" destOrd="0" presId="urn:microsoft.com/office/officeart/2005/8/layout/vList5"/>
    <dgm:cxn modelId="{51542297-DA1B-46D1-8C1B-A792D54525B3}" type="presParOf" srcId="{6912FCA3-E052-477B-B90E-FDD33591943D}" destId="{6933EA64-3074-44F4-87E2-58AF340865B3}" srcOrd="2" destOrd="0" presId="urn:microsoft.com/office/officeart/2005/8/layout/vList5"/>
    <dgm:cxn modelId="{C02E21DB-8F97-434D-9634-DC95C8A0CF36}" type="presParOf" srcId="{6933EA64-3074-44F4-87E2-58AF340865B3}" destId="{63871D8E-7863-4BFA-A363-78263679A4D6}" srcOrd="0" destOrd="0" presId="urn:microsoft.com/office/officeart/2005/8/layout/vList5"/>
    <dgm:cxn modelId="{1FF85E05-6EEC-4647-A70D-9FC12D6EF7B0}" type="presParOf" srcId="{6912FCA3-E052-477B-B90E-FDD33591943D}" destId="{40CC67D1-1CBE-4EAD-B89E-EE3B22D28747}" srcOrd="3" destOrd="0" presId="urn:microsoft.com/office/officeart/2005/8/layout/vList5"/>
    <dgm:cxn modelId="{4DDC0FB5-DE8B-41BD-8A81-A8C949C00ADE}" type="presParOf" srcId="{6912FCA3-E052-477B-B90E-FDD33591943D}" destId="{0280E2C8-0CB8-46D0-AEC3-DC17A6BBC753}" srcOrd="4" destOrd="0" presId="urn:microsoft.com/office/officeart/2005/8/layout/vList5"/>
    <dgm:cxn modelId="{7A4C4B0D-4034-42F0-89ED-7DC82B0235A3}" type="presParOf" srcId="{0280E2C8-0CB8-46D0-AEC3-DC17A6BBC753}" destId="{6526597B-0215-4B3B-A723-259A0C228466}" srcOrd="0" destOrd="0" presId="urn:microsoft.com/office/officeart/2005/8/layout/vList5"/>
    <dgm:cxn modelId="{52798405-C4C9-4D01-96A0-B97FA4B8872F}" type="presParOf" srcId="{6912FCA3-E052-477B-B90E-FDD33591943D}" destId="{9B8084A4-BD3E-4939-ACDB-1889A90EF29B}" srcOrd="5" destOrd="0" presId="urn:microsoft.com/office/officeart/2005/8/layout/vList5"/>
    <dgm:cxn modelId="{91B69FDE-3127-496E-A47A-6FBB90B19F19}" type="presParOf" srcId="{6912FCA3-E052-477B-B90E-FDD33591943D}" destId="{D294C7CB-EFD4-4F59-8F3A-0D30320DC98C}" srcOrd="6" destOrd="0" presId="urn:microsoft.com/office/officeart/2005/8/layout/vList5"/>
    <dgm:cxn modelId="{3FF15E64-93FF-4A7F-835B-48BE563D0F6C}" type="presParOf" srcId="{D294C7CB-EFD4-4F59-8F3A-0D30320DC98C}" destId="{166169B7-2EC8-4E84-924C-E47585E10FED}" srcOrd="0" destOrd="0" presId="urn:microsoft.com/office/officeart/2005/8/layout/vList5"/>
    <dgm:cxn modelId="{1D2B2327-ECC5-4BA9-BB6A-A861368648A3}" type="presParOf" srcId="{6912FCA3-E052-477B-B90E-FDD33591943D}" destId="{39478A6D-FE09-4ECA-99BF-6E17AAE1E89B}" srcOrd="7" destOrd="0" presId="urn:microsoft.com/office/officeart/2005/8/layout/vList5"/>
    <dgm:cxn modelId="{7DF1811F-17D2-409A-9D4F-A4B210D299DA}" type="presParOf" srcId="{6912FCA3-E052-477B-B90E-FDD33591943D}" destId="{3E644FAD-7829-4C0A-93BB-4CC66975E47C}" srcOrd="8" destOrd="0" presId="urn:microsoft.com/office/officeart/2005/8/layout/vList5"/>
    <dgm:cxn modelId="{3697F8C2-455A-4F7D-8B0F-BA155B54B051}" type="presParOf" srcId="{3E644FAD-7829-4C0A-93BB-4CC66975E47C}" destId="{1BC2D604-E724-4B18-984C-97FE9589B64A}" srcOrd="0" destOrd="0" presId="urn:microsoft.com/office/officeart/2005/8/layout/vList5"/>
    <dgm:cxn modelId="{79E19CB8-808C-4594-AA98-F5B0AD52808E}" type="presParOf" srcId="{6912FCA3-E052-477B-B90E-FDD33591943D}" destId="{BE44695C-C17B-40C1-9A16-F5F5C7EF6137}" srcOrd="9" destOrd="0" presId="urn:microsoft.com/office/officeart/2005/8/layout/vList5"/>
    <dgm:cxn modelId="{BD2A1A5E-407B-43C3-A69E-5C4331E87DAE}" type="presParOf" srcId="{6912FCA3-E052-477B-B90E-FDD33591943D}" destId="{9665B566-4995-4C20-BF12-16EFFB1C9BBB}" srcOrd="10" destOrd="0" presId="urn:microsoft.com/office/officeart/2005/8/layout/vList5"/>
    <dgm:cxn modelId="{D9A462D4-4BDD-4E27-9F1F-4A8CEE331E52}" type="presParOf" srcId="{9665B566-4995-4C20-BF12-16EFFB1C9BBB}" destId="{F0EA025D-DAD4-4173-AC31-27D002C2EB5F}" srcOrd="0" destOrd="0" presId="urn:microsoft.com/office/officeart/2005/8/layout/vList5"/>
    <dgm:cxn modelId="{B8B2C6FC-31E8-4343-B656-85E6C3056138}" type="presParOf" srcId="{6912FCA3-E052-477B-B90E-FDD33591943D}" destId="{2FC57A05-FB0A-4E8F-9DE5-7F6D2F58451E}" srcOrd="11" destOrd="0" presId="urn:microsoft.com/office/officeart/2005/8/layout/vList5"/>
    <dgm:cxn modelId="{35D35302-9D90-4954-B2A8-D73E430F38FE}" type="presParOf" srcId="{6912FCA3-E052-477B-B90E-FDD33591943D}" destId="{EA6FBACB-BBD1-41D9-B196-6AACDA4B55C7}" srcOrd="12" destOrd="0" presId="urn:microsoft.com/office/officeart/2005/8/layout/vList5"/>
    <dgm:cxn modelId="{672169CD-64E0-4A03-9538-A979D4F4C4CC}" type="presParOf" srcId="{EA6FBACB-BBD1-41D9-B196-6AACDA4B55C7}" destId="{17967C28-9BBF-45AE-8E7D-21A5103AD528}" srcOrd="0" destOrd="0" presId="urn:microsoft.com/office/officeart/2005/8/layout/vList5"/>
    <dgm:cxn modelId="{A3107A07-809A-4370-BE75-7EF99F308904}" type="presParOf" srcId="{6912FCA3-E052-477B-B90E-FDD33591943D}" destId="{199C6942-FDB0-4AE4-81E7-455F80609577}" srcOrd="13" destOrd="0" presId="urn:microsoft.com/office/officeart/2005/8/layout/vList5"/>
    <dgm:cxn modelId="{C18D92A6-FFD4-4B9A-BC18-5FF6C9EC5831}" type="presParOf" srcId="{6912FCA3-E052-477B-B90E-FDD33591943D}" destId="{855486CF-0FED-4515-BCEA-AA5618608BE0}" srcOrd="14" destOrd="0" presId="urn:microsoft.com/office/officeart/2005/8/layout/vList5"/>
    <dgm:cxn modelId="{D19E49D4-FB9D-43C2-A29A-4F68FC7ECA26}" type="presParOf" srcId="{855486CF-0FED-4515-BCEA-AA5618608BE0}" destId="{59303AAD-A767-4672-8193-636EC83DF18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2AF01-DDAF-479D-9A60-E20C6DAC5A83}">
      <dsp:nvSpPr>
        <dsp:cNvPr id="0" name=""/>
        <dsp:cNvSpPr/>
      </dsp:nvSpPr>
      <dsp:spPr>
        <a:xfrm>
          <a:off x="528645" y="65249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496587" y="36438"/>
          <a:ext cx="1144530" cy="1150261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179359" y="1498218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179359" y="1498218"/>
        <a:ext cx="1791210" cy="962670"/>
      </dsp:txXfrm>
    </dsp:sp>
    <dsp:sp modelId="{A098B85B-9EC3-4228-876F-2B04E0BFC71C}">
      <dsp:nvSpPr>
        <dsp:cNvPr id="0" name=""/>
        <dsp:cNvSpPr/>
      </dsp:nvSpPr>
      <dsp:spPr>
        <a:xfrm>
          <a:off x="2633318" y="509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2627189" y="50767"/>
          <a:ext cx="1104896" cy="1092947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284032" y="1483890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sp:txBody>
      <dsp:txXfrm>
        <a:off x="2284032" y="1483890"/>
        <a:ext cx="1791210" cy="962670"/>
      </dsp:txXfrm>
    </dsp:sp>
    <dsp:sp modelId="{72E80963-B297-438D-B287-BD5C6D858D9A}">
      <dsp:nvSpPr>
        <dsp:cNvPr id="0" name=""/>
        <dsp:cNvSpPr/>
      </dsp:nvSpPr>
      <dsp:spPr>
        <a:xfrm>
          <a:off x="4737991" y="74845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4709233" y="91341"/>
          <a:ext cx="1215041" cy="1188641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4388705" y="1507813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4388705" y="1507813"/>
        <a:ext cx="1791210" cy="962670"/>
      </dsp:txXfrm>
    </dsp:sp>
    <dsp:sp modelId="{56C41F9A-86AC-41C5-9189-6C07B670BDF9}">
      <dsp:nvSpPr>
        <dsp:cNvPr id="0" name=""/>
        <dsp:cNvSpPr/>
      </dsp:nvSpPr>
      <dsp:spPr>
        <a:xfrm>
          <a:off x="6842664" y="94420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87838E1-9051-4D8C-9096-66B1FDEB633F}">
      <dsp:nvSpPr>
        <dsp:cNvPr id="0" name=""/>
        <dsp:cNvSpPr/>
      </dsp:nvSpPr>
      <dsp:spPr>
        <a:xfrm>
          <a:off x="6799271" y="7268"/>
          <a:ext cx="1179425" cy="1266944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00A7E-51F0-488A-B175-1D9BB9A3C4A1}">
      <dsp:nvSpPr>
        <dsp:cNvPr id="0" name=""/>
        <dsp:cNvSpPr/>
      </dsp:nvSpPr>
      <dsp:spPr>
        <a:xfrm>
          <a:off x="6493378" y="15273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6493378" y="1527389"/>
        <a:ext cx="1791210" cy="962670"/>
      </dsp:txXfrm>
    </dsp:sp>
    <dsp:sp modelId="{748F3216-80F2-49D4-AFE7-410A5298FAC5}">
      <dsp:nvSpPr>
        <dsp:cNvPr id="0" name=""/>
        <dsp:cNvSpPr/>
      </dsp:nvSpPr>
      <dsp:spPr>
        <a:xfrm>
          <a:off x="8947337" y="976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DBD53F4-54C1-411E-9FC0-FA6E027B8360}">
      <dsp:nvSpPr>
        <dsp:cNvPr id="0" name=""/>
        <dsp:cNvSpPr/>
      </dsp:nvSpPr>
      <dsp:spPr>
        <a:xfrm>
          <a:off x="8899013" y="4067"/>
          <a:ext cx="1189287" cy="1279745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41827-230F-4748-8541-E2A8ACCE7B97}">
      <dsp:nvSpPr>
        <dsp:cNvPr id="0" name=""/>
        <dsp:cNvSpPr/>
      </dsp:nvSpPr>
      <dsp:spPr>
        <a:xfrm>
          <a:off x="8598051" y="15305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kern="1200" dirty="0">
            <a:latin typeface="Tw Cen MT (Body)"/>
            <a:cs typeface="Times New Roman" panose="02020603050405020304" pitchFamily="18" charset="0"/>
          </a:endParaRPr>
        </a:p>
      </dsp:txBody>
      <dsp:txXfrm>
        <a:off x="8598051" y="1530589"/>
        <a:ext cx="1791210" cy="962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B85B-9EC3-4228-876F-2B04E0BFC71C}">
      <dsp:nvSpPr>
        <dsp:cNvPr id="0" name=""/>
        <dsp:cNvSpPr/>
      </dsp:nvSpPr>
      <dsp:spPr>
        <a:xfrm>
          <a:off x="4718154" y="41300"/>
          <a:ext cx="1132312" cy="113231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689950" y="13096"/>
          <a:ext cx="1188720" cy="118872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906723" y="1302825"/>
          <a:ext cx="4755174" cy="74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sp:txBody>
      <dsp:txXfrm>
        <a:off x="2906723" y="1302825"/>
        <a:ext cx="4755174" cy="740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2DD55-7037-484D-8587-202E1ED77372}">
      <dsp:nvSpPr>
        <dsp:cNvPr id="0" name=""/>
        <dsp:cNvSpPr/>
      </dsp:nvSpPr>
      <dsp:spPr>
        <a:xfrm>
          <a:off x="3226815" y="174"/>
          <a:ext cx="3630168" cy="5258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</a:t>
          </a:r>
        </a:p>
      </dsp:txBody>
      <dsp:txXfrm>
        <a:off x="3252484" y="25843"/>
        <a:ext cx="3578830" cy="474491"/>
      </dsp:txXfrm>
    </dsp:sp>
    <dsp:sp modelId="{63871D8E-7863-4BFA-A363-78263679A4D6}">
      <dsp:nvSpPr>
        <dsp:cNvPr id="0" name=""/>
        <dsp:cNvSpPr/>
      </dsp:nvSpPr>
      <dsp:spPr>
        <a:xfrm>
          <a:off x="3226815" y="552295"/>
          <a:ext cx="3630168" cy="525829"/>
        </a:xfrm>
        <a:prstGeom prst="roundRect">
          <a:avLst/>
        </a:prstGeom>
        <a:solidFill>
          <a:schemeClr val="accent2">
            <a:hueOff val="64738"/>
            <a:satOff val="-6856"/>
            <a:lumOff val="-1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Action Bar (Navigation Bar)</a:t>
          </a:r>
        </a:p>
      </dsp:txBody>
      <dsp:txXfrm>
        <a:off x="3252484" y="577964"/>
        <a:ext cx="3578830" cy="474491"/>
      </dsp:txXfrm>
    </dsp:sp>
    <dsp:sp modelId="{6526597B-0215-4B3B-A723-259A0C228466}">
      <dsp:nvSpPr>
        <dsp:cNvPr id="0" name=""/>
        <dsp:cNvSpPr/>
      </dsp:nvSpPr>
      <dsp:spPr>
        <a:xfrm>
          <a:off x="3226815" y="1104416"/>
          <a:ext cx="3630168" cy="525829"/>
        </a:xfrm>
        <a:prstGeom prst="roundRect">
          <a:avLst/>
        </a:prstGeom>
        <a:solidFill>
          <a:schemeClr val="accent2">
            <a:hueOff val="129476"/>
            <a:satOff val="-13712"/>
            <a:lumOff val="-3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Back4App Database</a:t>
          </a:r>
        </a:p>
      </dsp:txBody>
      <dsp:txXfrm>
        <a:off x="3252484" y="1130085"/>
        <a:ext cx="3578830" cy="474491"/>
      </dsp:txXfrm>
    </dsp:sp>
    <dsp:sp modelId="{166169B7-2EC8-4E84-924C-E47585E10FED}">
      <dsp:nvSpPr>
        <dsp:cNvPr id="0" name=""/>
        <dsp:cNvSpPr/>
      </dsp:nvSpPr>
      <dsp:spPr>
        <a:xfrm>
          <a:off x="3226815" y="1656537"/>
          <a:ext cx="3630168" cy="525829"/>
        </a:xfrm>
        <a:prstGeom prst="roundRect">
          <a:avLst/>
        </a:prstGeom>
        <a:solidFill>
          <a:schemeClr val="accent2">
            <a:hueOff val="194214"/>
            <a:satOff val="-20568"/>
            <a:lumOff val="-50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Scroll View In Android</a:t>
          </a:r>
        </a:p>
      </dsp:txBody>
      <dsp:txXfrm>
        <a:off x="3252484" y="1682206"/>
        <a:ext cx="3578830" cy="474491"/>
      </dsp:txXfrm>
    </dsp:sp>
    <dsp:sp modelId="{1BC2D604-E724-4B18-984C-97FE9589B64A}">
      <dsp:nvSpPr>
        <dsp:cNvPr id="0" name=""/>
        <dsp:cNvSpPr/>
      </dsp:nvSpPr>
      <dsp:spPr>
        <a:xfrm>
          <a:off x="3226815" y="2208658"/>
          <a:ext cx="3630168" cy="525829"/>
        </a:xfrm>
        <a:prstGeom prst="roundRect">
          <a:avLst/>
        </a:prstGeom>
        <a:solidFill>
          <a:schemeClr val="accent2">
            <a:hueOff val="258951"/>
            <a:satOff val="-27425"/>
            <a:lumOff val="-6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Date Picker and Time Picker</a:t>
          </a:r>
        </a:p>
      </dsp:txBody>
      <dsp:txXfrm>
        <a:off x="3252484" y="2234327"/>
        <a:ext cx="3578830" cy="474491"/>
      </dsp:txXfrm>
    </dsp:sp>
    <dsp:sp modelId="{F0EA025D-DAD4-4173-AC31-27D002C2EB5F}">
      <dsp:nvSpPr>
        <dsp:cNvPr id="0" name=""/>
        <dsp:cNvSpPr/>
      </dsp:nvSpPr>
      <dsp:spPr>
        <a:xfrm>
          <a:off x="3226815" y="2760779"/>
          <a:ext cx="3630168" cy="525829"/>
        </a:xfrm>
        <a:prstGeom prst="roundRect">
          <a:avLst/>
        </a:prstGeom>
        <a:solidFill>
          <a:schemeClr val="accent2">
            <a:hueOff val="323689"/>
            <a:satOff val="-34281"/>
            <a:lumOff val="-84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RecylerViews</a:t>
          </a:r>
        </a:p>
      </dsp:txBody>
      <dsp:txXfrm>
        <a:off x="3252484" y="2786448"/>
        <a:ext cx="3578830" cy="474491"/>
      </dsp:txXfrm>
    </dsp:sp>
    <dsp:sp modelId="{17967C28-9BBF-45AE-8E7D-21A5103AD528}">
      <dsp:nvSpPr>
        <dsp:cNvPr id="0" name=""/>
        <dsp:cNvSpPr/>
      </dsp:nvSpPr>
      <dsp:spPr>
        <a:xfrm>
          <a:off x="3226815" y="3312900"/>
          <a:ext cx="3630168" cy="525829"/>
        </a:xfrm>
        <a:prstGeom prst="roundRect">
          <a:avLst/>
        </a:prstGeom>
        <a:solidFill>
          <a:schemeClr val="accent2">
            <a:hueOff val="388427"/>
            <a:satOff val="-41137"/>
            <a:lumOff val="-100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Lessons Learned</a:t>
          </a:r>
        </a:p>
      </dsp:txBody>
      <dsp:txXfrm>
        <a:off x="3252484" y="3338569"/>
        <a:ext cx="3578830" cy="474491"/>
      </dsp:txXfrm>
    </dsp:sp>
    <dsp:sp modelId="{59303AAD-A767-4672-8193-636EC83DF18C}">
      <dsp:nvSpPr>
        <dsp:cNvPr id="0" name=""/>
        <dsp:cNvSpPr/>
      </dsp:nvSpPr>
      <dsp:spPr>
        <a:xfrm>
          <a:off x="3226815" y="3865021"/>
          <a:ext cx="3630168" cy="525829"/>
        </a:xfrm>
        <a:prstGeom prst="round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Summary</a:t>
          </a:r>
        </a:p>
      </dsp:txBody>
      <dsp:txXfrm>
        <a:off x="3252484" y="3890690"/>
        <a:ext cx="3578830" cy="474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45B67-C1DB-4307-9BEE-F2562DE9CE1E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4F046-27AF-4FDE-A0BF-2D173E5F5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FB83-EB5E-40DF-ABAD-7BFC07058507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4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02A-2A50-4B5E-ABDF-34E95FFCA44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2181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02A-2A50-4B5E-ABDF-34E95FFCA44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958440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02A-2A50-4B5E-ABDF-34E95FFCA44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6289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02A-2A50-4B5E-ABDF-34E95FFCA44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44866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02A-2A50-4B5E-ABDF-34E95FFCA44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0360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A9E-F03E-4951-B287-D66ABA86A57D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1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EE95-5993-4EB0-9F3F-2DC27446FE0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7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854-0271-49F3-AF1B-C290F32EE99E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8253-1AB4-4BE2-A1FB-4A81B903DD27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2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8F1-E3C0-49FE-8EBC-D31E5AE0CDE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074D-5828-4FB5-BC2A-4D6B0BAD4FD5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5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C752-E4E1-4254-B675-AB30F9DA8FB7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1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2BD7-591B-4F90-A7A8-939932FED77D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6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AC2F-EE1A-41FF-8761-C3A859C5DF2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1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10A1-601C-479D-869D-0440464DD367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8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02A-2A50-4B5E-ABDF-34E95FFCA44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7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921D-9839-FDE3-C04B-D55C0D23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8051935" cy="2451100"/>
          </a:xfrm>
        </p:spPr>
        <p:txBody>
          <a:bodyPr anchor="b">
            <a:normAutofit/>
          </a:bodyPr>
          <a:lstStyle/>
          <a:p>
            <a:r>
              <a:rPr lang="en-US" sz="5400" dirty="0"/>
              <a:t>FREEBIES FOR NEWBIES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6A49-8514-034F-19C4-7EC968238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421" y="3429000"/>
            <a:ext cx="6658479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A place to find free event and items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4431B7-7976-591B-53E4-E3BDD8CF698E}"/>
              </a:ext>
            </a:extLst>
          </p:cNvPr>
          <p:cNvSpPr txBox="1">
            <a:spLocks/>
          </p:cNvSpPr>
          <p:nvPr/>
        </p:nvSpPr>
        <p:spPr>
          <a:xfrm>
            <a:off x="9042031" y="3708139"/>
            <a:ext cx="2407019" cy="24511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Team Members: 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Manoj Kumar Gude</a:t>
            </a:r>
          </a:p>
          <a:p>
            <a:r>
              <a:rPr lang="en-US" sz="1600" dirty="0">
                <a:solidFill>
                  <a:schemeClr val="tx1"/>
                </a:solidFill>
              </a:rPr>
              <a:t>Harish Chowdary Bala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Aditya Krishna Raavi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Jaichand Mulakalapalli</a:t>
            </a:r>
          </a:p>
          <a:p>
            <a:r>
              <a:rPr lang="en-US" sz="1600" dirty="0">
                <a:solidFill>
                  <a:schemeClr val="tx1"/>
                </a:solidFill>
              </a:rPr>
              <a:t>Saibabu Devarapalli</a:t>
            </a:r>
          </a:p>
          <a:p>
            <a:endParaRPr lang="en-US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Client &amp; </a:t>
            </a:r>
            <a:r>
              <a:rPr lang="en-US" sz="2200" b="1" dirty="0">
                <a:solidFill>
                  <a:schemeClr val="tx1"/>
                </a:solidFill>
              </a:rPr>
              <a:t>Mentor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Dr. Chandra Mouli Kotteti</a:t>
            </a:r>
          </a:p>
        </p:txBody>
      </p:sp>
    </p:spTree>
    <p:extLst>
      <p:ext uri="{BB962C8B-B14F-4D97-AF65-F5344CB8AC3E}">
        <p14:creationId xmlns:p14="http://schemas.microsoft.com/office/powerpoint/2010/main" val="23344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703D-C619-690F-ECB6-005D087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Back4App: Parse Object Create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EA2D6-7464-0AAD-DDFA-B53F6E29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379E4-286A-3B44-C9D9-429CD3C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F5D9B-FDD2-DD5B-F519-58B5BC146794}"/>
              </a:ext>
            </a:extLst>
          </p:cNvPr>
          <p:cNvSpPr txBox="1"/>
          <p:nvPr/>
        </p:nvSpPr>
        <p:spPr>
          <a:xfrm>
            <a:off x="5312846" y="5951142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 4.2: </a:t>
            </a:r>
            <a:r>
              <a:rPr lang="en-US" dirty="0"/>
              <a:t>Create Query part-2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FC8FF-81BA-9E01-58C6-8515DE08DB26}"/>
              </a:ext>
            </a:extLst>
          </p:cNvPr>
          <p:cNvSpPr txBox="1"/>
          <p:nvPr/>
        </p:nvSpPr>
        <p:spPr>
          <a:xfrm>
            <a:off x="6502464" y="2254847"/>
            <a:ext cx="51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0FE60C7-D8AD-6A42-BCAF-870E5FF35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28914" y="1424723"/>
            <a:ext cx="8524872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Saving object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eventObject.saveInBackground(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SaveCallback()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(ParseException 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progressDialog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.dismiss()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Success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showAlert(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"Successfully saved..!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"Your object has been saved in Events class."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Error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makeText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(CreateEventActivity.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e.getMessage()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(Exception e){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Toast.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makeText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(CreateEventActivity.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e.getMessage()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4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703D-C619-690F-ECB6-005D087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Back4App: Parse Object Read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EA2D6-7464-0AAD-DDFA-B53F6E29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379E4-286A-3B44-C9D9-429CD3C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99BC8-EFC3-C6FE-C40C-50E072890CAC}"/>
              </a:ext>
            </a:extLst>
          </p:cNvPr>
          <p:cNvSpPr txBox="1"/>
          <p:nvPr/>
        </p:nvSpPr>
        <p:spPr>
          <a:xfrm>
            <a:off x="5687316" y="5947567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 5: </a:t>
            </a:r>
            <a:r>
              <a:rPr lang="en-US" dirty="0"/>
              <a:t>Read Query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FA94619-0877-2EBE-30E0-68584EE085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03523" y="1264555"/>
            <a:ext cx="8012113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// Read Parse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ParseQuery&lt;ParseObject&gt; query = ParseQuery.getQuery("Events");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query.whereGreaterThanOrEqualTo(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"eventStartDt"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dateToday)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query.findInBackground(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FindCallback&lt;ParseObject&gt;()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(List&lt;ParseObject&gt; results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ParseException e)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(ParseObject eventObj : results)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 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String eventID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eventStDT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eventEndDt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eventAddressLine1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eventAddressLine2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eventCity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eventCountry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eventZipcode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eventNotes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eventID= eventObj.getObjectId()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eventName = eventObj.getString(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eventStDT = String.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(eventObj.getDate(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"eventStartDt"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eventEndDt =  String.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(eventObj.getDate(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"eventEndDt"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eventDescription =  eventObj.getString(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"eventDescription"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eventAddressLine1 =  eventObj.getString(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"eventAddressLine1"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eventAddressLine2 =  eventObj.getString(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"eventAddressLine2"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eventCity= eventObj.getString(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"eventCity"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eventState= eventObj.getString(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"eventState"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eventCountry= eventObj.getString(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"eventCountry"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eventZipcode= eventObj.getString(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"eventZipcode"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eventNotes =  eventObj.getString(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"eventNotes"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"ObjectID"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(eventID))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myEModel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eventsList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EventModel.Events(eventID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eventStDT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eventEndDt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eventAddressLine1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eventAddressLine2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eventCity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eventCountry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eventZipcode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eventNotes))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2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703D-C619-690F-ECB6-005D087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Back4App: ParseObject Update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EA2D6-7464-0AAD-DDFA-B53F6E29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379E4-286A-3B44-C9D9-429CD3C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06C26-43D4-7388-D299-E97E8CE17B1F}"/>
              </a:ext>
            </a:extLst>
          </p:cNvPr>
          <p:cNvSpPr txBox="1"/>
          <p:nvPr/>
        </p:nvSpPr>
        <p:spPr>
          <a:xfrm>
            <a:off x="5340608" y="570442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 6.1: </a:t>
            </a:r>
            <a:r>
              <a:rPr lang="en-US" dirty="0"/>
              <a:t>Update Query part-1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37B9C7D-B15A-29B4-C0F3-ABF9C5EF4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79737" y="1518662"/>
            <a:ext cx="7619999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ParseQuery&lt;ParseObject&gt; query = ParseQuery.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Retrieve the object by id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query.getInBackground(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fetchID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GetCallback&lt;ParseObject&gt;()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(ParseObject eventObject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ParseException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eventObject.put(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eNameET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.getText().toString())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eventObject.put(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"eventDescription"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eDescET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.getText().toString())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eventObject.put(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"eventNotes"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eNotesET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.getText().toString())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eventObject.put(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"eventAddressLine1"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eAddLine1ET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.getText().toString())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eventObject.put(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"eventAddressLine2"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eAddLine2ET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.getText().toString())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eventObject.put(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"eventCity"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eCityET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.getText().toString())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eventObject.put(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"eventState"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eStateET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.getText().toString())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eventObject.put(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"eventCountry"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eCountryET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.getText().toString())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eventObject.put(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"eventZipcode"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eZipET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.getText().toString())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stDateTime=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eStDtET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.getText().toString()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endDateTime=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eEndDtET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.getText().toString()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DateFormat formatter=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SimpleDateFormat(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"MM/dd/yyyy HH:mm"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 stdate=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 etdate=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7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703D-C619-690F-ECB6-005D087E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27600" cy="1280890"/>
          </a:xfrm>
        </p:spPr>
        <p:txBody>
          <a:bodyPr/>
          <a:lstStyle/>
          <a:p>
            <a:r>
              <a:rPr lang="en-US" dirty="0"/>
              <a:t>Back4App: Parse Object Update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EA2D6-7464-0AAD-DDFA-B53F6E29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2925" y="6137912"/>
            <a:ext cx="7619999" cy="365125"/>
          </a:xfrm>
        </p:spPr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379E4-286A-3B44-C9D9-429CD3C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06C26-43D4-7388-D299-E97E8CE17B1F}"/>
              </a:ext>
            </a:extLst>
          </p:cNvPr>
          <p:cNvSpPr txBox="1"/>
          <p:nvPr/>
        </p:nvSpPr>
        <p:spPr>
          <a:xfrm>
            <a:off x="5416197" y="576858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6.2: </a:t>
            </a:r>
            <a:r>
              <a:rPr lang="en-US" dirty="0"/>
              <a:t>Update Query part-2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37B9C7D-B15A-29B4-C0F3-ABF9C5EF4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17810" y="1277145"/>
            <a:ext cx="8355013" cy="44935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try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              stdate = formatter.parse(stDateTime)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(java.text.ParseException ex) {                Log.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"StartDate Ex:"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ex.getMessage())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               etdate = formatter.parse(endDateTime)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(java.text.ParseException ex) {                Log.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"endDate Ex:"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ex.getMessage())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eventObject.put(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"eventStartDt"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stdate)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eventObject.put(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"eventEndDt"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etdate)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Saving object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eventObject.saveInBackground(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SaveCallback()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(ParseException e)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progressDialog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.dismiss()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 ==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Success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showAlert(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"Successfully saved..!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"Your object has been saved in Events class."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Error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makeText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(UpdateEventActivity.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e.getMessage()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LENGTH_LONG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               }            })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makeText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(UpdateEventActivity.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e.getMessage()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LENGTH_LONG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   }  })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1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703D-C619-690F-ECB6-005D087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Back4App: Parse Object Delete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EA2D6-7464-0AAD-DDFA-B53F6E29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379E4-286A-3B44-C9D9-429CD3C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6504A-53E7-64B6-2662-C66CEA718FF4}"/>
              </a:ext>
            </a:extLst>
          </p:cNvPr>
          <p:cNvSpPr txBox="1"/>
          <p:nvPr/>
        </p:nvSpPr>
        <p:spPr>
          <a:xfrm>
            <a:off x="5686938" y="600154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7: </a:t>
            </a:r>
            <a:r>
              <a:rPr lang="en-US" dirty="0"/>
              <a:t>Delete Query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F8EEE83-BBB3-3658-E443-7A722FC5BB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99543" y="1387666"/>
            <a:ext cx="8297863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ParseQuery&lt;ParseObject&gt;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eventObjects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ParseQuery.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"Events"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Query parameters based on the item name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eventObjects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.whereEqualTo(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"objectId"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fetchID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eventObjects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.findInBackground(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FindCallback&lt;ParseObject&gt;()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List&lt;ParseObject&gt; event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ParseException 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          event.get(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).deleteInBackground(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DeleteCallback()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(ParseException 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showAlert(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"Delete Status:"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"Object has been deleted Successfully"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Log.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"Delete Inner Ex:"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e.getMessage())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Log.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"Delete Parse Outer Ex: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e.getMessage())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2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E69A-C334-9A0C-7D5E-0FE01671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EB41C79-F5A7-AA02-0646-643878D3B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407675"/>
              </p:ext>
            </p:extLst>
          </p:nvPr>
        </p:nvGraphicFramePr>
        <p:xfrm>
          <a:off x="811689" y="1600200"/>
          <a:ext cx="10568622" cy="249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EEB0-ECAB-F62A-89B0-BF74682B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E0998-F6A5-B568-26B8-1EC8821D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b="1" smtClean="0"/>
              <a:t>2</a:t>
            </a:fld>
            <a:endParaRPr lang="en-US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F0B585-E925-7AF1-ED06-7EC58F6B0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488706"/>
              </p:ext>
            </p:extLst>
          </p:nvPr>
        </p:nvGraphicFramePr>
        <p:xfrm>
          <a:off x="811689" y="3977821"/>
          <a:ext cx="10568622" cy="228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7613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6AF-ED5E-6358-B8F8-74F9493B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E9B1517-0475-FF79-9742-2478C4874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303227"/>
              </p:ext>
            </p:extLst>
          </p:nvPr>
        </p:nvGraphicFramePr>
        <p:xfrm>
          <a:off x="1419225" y="1781175"/>
          <a:ext cx="10083800" cy="439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3B4F3-1C45-0621-0C2F-7982D571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EE52E-9B3A-D0D8-A0F5-3EA7D582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b="1" smtClean="0"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09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757D-17C7-9624-D8AE-8FBC7FAF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D9F7-36A6-A15D-1357-4D423A46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264555"/>
            <a:ext cx="8915400" cy="46314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0" i="0" dirty="0">
                <a:effectLst/>
              </a:rPr>
              <a:t>Freebies for Newbies is an android application, which helps international students to access to free items and events in the desired location.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/>
              <a:t>Tools and Design: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Android Studio - The tool used for the UI development.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GenyMotion - Emulator (Virtual device).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Git Hub - To integrate UI part and store it.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Oracle VirtualBox - Its an essential tool required to run for GenyMotion.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Back4App - Database.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/>
              <a:t>Programming Language: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Java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i="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5CEFE-00C2-B5A2-DE1E-FB73319B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Manoj Kumar Gude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84F3E-E21F-A8B2-F6D1-8027992B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72547384-36FD-1F77-37E9-EE860E4C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6869" y="4459682"/>
            <a:ext cx="1345790" cy="134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llaboration Guide Using Android Studio">
            <a:extLst>
              <a:ext uri="{FF2B5EF4-FFF2-40B4-BE49-F238E27FC236}">
                <a16:creationId xmlns:a16="http://schemas.microsoft.com/office/drawing/2014/main" id="{E27214AC-8334-D1C9-6A4A-2DBFDB49B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6869" y="2715670"/>
            <a:ext cx="1345790" cy="134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C66EC-6512-35F5-7554-D76D6DB6B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9964" y="4446424"/>
            <a:ext cx="1345789" cy="134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arse PaaS">
            <a:extLst>
              <a:ext uri="{FF2B5EF4-FFF2-40B4-BE49-F238E27FC236}">
                <a16:creationId xmlns:a16="http://schemas.microsoft.com/office/drawing/2014/main" id="{4DA732FD-C5C2-C11A-12AB-5C4E61E86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4446424"/>
            <a:ext cx="1957648" cy="4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0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8938-A5C5-DF5A-B9E6-CB148B52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 (Navigation 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5096-9EA3-714E-05C0-F6EC2BE23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701040"/>
          </a:xfrm>
        </p:spPr>
        <p:txBody>
          <a:bodyPr>
            <a:normAutofit/>
          </a:bodyPr>
          <a:lstStyle/>
          <a:p>
            <a:r>
              <a:rPr lang="en-US" dirty="0"/>
              <a:t>An Action Bar is a place to display n</a:t>
            </a:r>
            <a:r>
              <a:rPr lang="en-US" sz="1800" dirty="0"/>
              <a:t>avigational controls, Controls to support switching from one view to another using menu options.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399B8-24D2-8AA5-BBD7-5B891154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69649"/>
            <a:ext cx="7619999" cy="365125"/>
          </a:xfrm>
        </p:spPr>
        <p:txBody>
          <a:bodyPr/>
          <a:lstStyle/>
          <a:p>
            <a:r>
              <a:rPr lang="en-US" b="1" dirty="0"/>
              <a:t>Presenter: Manoj Kumar Gude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6FC5D-5C65-2D04-7FDC-29493444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D366F0F-A98F-2B23-56A3-D1BD2DBB44AF}"/>
              </a:ext>
            </a:extLst>
          </p:cNvPr>
          <p:cNvSpPr/>
          <p:nvPr/>
        </p:nvSpPr>
        <p:spPr>
          <a:xfrm>
            <a:off x="7984172" y="3553095"/>
            <a:ext cx="812800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50C701-ABF1-BBC4-5957-F1A64CED9D63}"/>
              </a:ext>
            </a:extLst>
          </p:cNvPr>
          <p:cNvGrpSpPr/>
          <p:nvPr/>
        </p:nvGrpSpPr>
        <p:grpSpPr>
          <a:xfrm>
            <a:off x="1942465" y="2048280"/>
            <a:ext cx="8307070" cy="4303931"/>
            <a:chOff x="2760980" y="1965595"/>
            <a:chExt cx="8307070" cy="4303931"/>
          </a:xfrm>
        </p:grpSpPr>
        <p:pic>
          <p:nvPicPr>
            <p:cNvPr id="9" name="Picture 8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637FFCAF-4D42-35EA-BDE8-1334ECD43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0650" y="1965595"/>
              <a:ext cx="2057400" cy="3657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D06E7B8-C767-D506-4819-DD211639C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0980" y="1965595"/>
              <a:ext cx="2057400" cy="3657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3F56E7-26D3-5A03-94A4-748CEEAB7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3095" y="1965595"/>
              <a:ext cx="2057400" cy="36576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17F84C-71D7-8A28-2E2A-E512FF7F60EB}"/>
                </a:ext>
              </a:extLst>
            </p:cNvPr>
            <p:cNvSpPr txBox="1"/>
            <p:nvPr/>
          </p:nvSpPr>
          <p:spPr>
            <a:xfrm flipH="1">
              <a:off x="2760981" y="5623195"/>
              <a:ext cx="83070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Fig. 1: </a:t>
              </a:r>
              <a:r>
                <a:rPr lang="en-US" dirty="0"/>
                <a:t>Search toolbar and Navigation bar with different controls like menu options, home, logout etc.,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62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8938-A5C5-DF5A-B9E6-CB148B52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 (Navigation Bar)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399B8-24D2-8AA5-BBD7-5B891154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69649"/>
            <a:ext cx="7619999" cy="365125"/>
          </a:xfrm>
        </p:spPr>
        <p:txBody>
          <a:bodyPr/>
          <a:lstStyle/>
          <a:p>
            <a:r>
              <a:rPr lang="en-US" b="1" dirty="0"/>
              <a:t>Presenter: Manoj Kumar Gude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6FC5D-5C65-2D04-7FDC-29493444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EBBC71-5627-E63C-9510-F789A3EE12F1}"/>
              </a:ext>
            </a:extLst>
          </p:cNvPr>
          <p:cNvGrpSpPr/>
          <p:nvPr/>
        </p:nvGrpSpPr>
        <p:grpSpPr>
          <a:xfrm>
            <a:off x="3048000" y="1514475"/>
            <a:ext cx="6096000" cy="4484132"/>
            <a:chOff x="3048000" y="1514475"/>
            <a:chExt cx="6096000" cy="44841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E6A9691-63BA-00DC-2250-9446D53B0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874" t="24861" r="18126" b="18056"/>
            <a:stretch/>
          </p:blipFill>
          <p:spPr>
            <a:xfrm>
              <a:off x="3212637" y="1514475"/>
              <a:ext cx="5766726" cy="4114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7E5B1E-847E-9D47-DB34-741ECCE41FE7}"/>
                </a:ext>
              </a:extLst>
            </p:cNvPr>
            <p:cNvSpPr txBox="1"/>
            <p:nvPr/>
          </p:nvSpPr>
          <p:spPr>
            <a:xfrm>
              <a:off x="3048000" y="5629275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Fig. 2: </a:t>
              </a:r>
              <a:r>
                <a:rPr lang="en-US" dirty="0"/>
                <a:t>Navigation bar XML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3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8938-A5C5-DF5A-B9E6-CB148B52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 (Navigation Bar)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399B8-24D2-8AA5-BBD7-5B891154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69649"/>
            <a:ext cx="7619999" cy="365125"/>
          </a:xfrm>
        </p:spPr>
        <p:txBody>
          <a:bodyPr/>
          <a:lstStyle/>
          <a:p>
            <a:r>
              <a:rPr lang="en-US" b="1" dirty="0"/>
              <a:t>Presenter: Manoj Kumar Gude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6FC5D-5C65-2D04-7FDC-29493444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987299-70D3-4144-02CD-813B8A04C67C}"/>
              </a:ext>
            </a:extLst>
          </p:cNvPr>
          <p:cNvGrpSpPr/>
          <p:nvPr/>
        </p:nvGrpSpPr>
        <p:grpSpPr>
          <a:xfrm>
            <a:off x="3004571" y="1641474"/>
            <a:ext cx="6182858" cy="4484132"/>
            <a:chOff x="3416217" y="1641474"/>
            <a:chExt cx="6182858" cy="44841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FCB608-FAB3-3365-65AF-064D39078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094" t="18611" r="23594" b="27778"/>
            <a:stretch/>
          </p:blipFill>
          <p:spPr>
            <a:xfrm>
              <a:off x="3416217" y="1641474"/>
              <a:ext cx="6182858" cy="41148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8FFEBA-8977-16E2-C4F2-43283AAA1723}"/>
                </a:ext>
              </a:extLst>
            </p:cNvPr>
            <p:cNvSpPr txBox="1"/>
            <p:nvPr/>
          </p:nvSpPr>
          <p:spPr>
            <a:xfrm>
              <a:off x="3459646" y="575627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Fig. 3: </a:t>
              </a:r>
              <a:r>
                <a:rPr lang="en-US" dirty="0"/>
                <a:t>Menu items XML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4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EAFA-D0F9-538B-B390-8B6B1120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 Back4App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BF39-E0CF-EF92-2C24-EC86BB3F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5" y="1381126"/>
            <a:ext cx="8315325" cy="4852764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Store and query relational data on the cloud. Make it accessible over GraphQL and REST with a scalable, open-source backend.</a:t>
            </a:r>
          </a:p>
          <a:p>
            <a:pPr lvl="1"/>
            <a:r>
              <a:rPr lang="en-US" dirty="0"/>
              <a:t>Spin up a new database in minutes with Back4App. </a:t>
            </a:r>
          </a:p>
          <a:p>
            <a:pPr lvl="1"/>
            <a:r>
              <a:rPr lang="en-US" dirty="0"/>
              <a:t>Effortlessly define your relational data model using either our intuitive UI or programmatically via GraphQL, REST, or SDKs. </a:t>
            </a:r>
          </a:p>
          <a:p>
            <a:pPr lvl="1"/>
            <a:r>
              <a:rPr lang="en-US" dirty="0"/>
              <a:t>Perform diverse queries using advanced resources: relational queries, geo-queries, constraints, and aggregates.</a:t>
            </a:r>
          </a:p>
          <a:p>
            <a:pPr lvl="1"/>
            <a:r>
              <a:rPr lang="en-US" dirty="0"/>
              <a:t>Fetch data from your application using GraphQL, REST or your preferred SDK. </a:t>
            </a:r>
          </a:p>
          <a:p>
            <a:pPr lvl="1"/>
            <a:r>
              <a:rPr lang="en-US" dirty="0"/>
              <a:t>Its automatically generated APIs include endpoints for all operations and make easy for us to interact with all backend features with few lines of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8FB1-AB69-46EE-F8CA-1C91E7D2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4BD41-3DE8-A809-18FC-3EE15F87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2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703D-C619-690F-ECB6-005D087E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Back4App: Parse Object Create 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EA2D6-7464-0AAD-DDFA-B53F6E29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Harish Chowdary Bala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379E4-286A-3B44-C9D9-429CD3C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FC8FF-81BA-9E01-58C6-8515DE08DB26}"/>
              </a:ext>
            </a:extLst>
          </p:cNvPr>
          <p:cNvSpPr txBox="1"/>
          <p:nvPr/>
        </p:nvSpPr>
        <p:spPr>
          <a:xfrm>
            <a:off x="6502464" y="2254847"/>
            <a:ext cx="51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684F7A-D037-94E1-64A9-F4FF8D1F8A5F}"/>
              </a:ext>
            </a:extLst>
          </p:cNvPr>
          <p:cNvGrpSpPr/>
          <p:nvPr/>
        </p:nvGrpSpPr>
        <p:grpSpPr>
          <a:xfrm>
            <a:off x="3099861" y="1449977"/>
            <a:ext cx="7897813" cy="4783913"/>
            <a:chOff x="2147094" y="1450539"/>
            <a:chExt cx="7897813" cy="47839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911BDA-1E4E-EA30-9D89-319F30AD9F2D}"/>
                </a:ext>
              </a:extLst>
            </p:cNvPr>
            <p:cNvSpPr txBox="1"/>
            <p:nvPr/>
          </p:nvSpPr>
          <p:spPr>
            <a:xfrm>
              <a:off x="4457434" y="5865120"/>
              <a:ext cx="3810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Fig. 4.1: </a:t>
              </a:r>
              <a:r>
                <a:rPr lang="en-US" dirty="0"/>
                <a:t>Create Query Part-1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AD2C80E8-E5F8-4CA2-4FB4-0B6009FA6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7094" y="1450539"/>
              <a:ext cx="7897813" cy="4401205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400" dirty="0">
                  <a:solidFill>
                    <a:srgbClr val="9876AA"/>
                  </a:solidFill>
                  <a:latin typeface="JetBrains Mono"/>
                </a:rPr>
                <a:t>createBtn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.setOnClickListener( v -&gt; {</a:t>
              </a:r>
              <a:b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        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try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{</a:t>
              </a:r>
              <a:b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            ParseObject eventObject = 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new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ParseObject(</a:t>
              </a:r>
              <a:r>
                <a:rPr lang="en-US" altLang="en-US" sz="1400" dirty="0">
                  <a:solidFill>
                    <a:srgbClr val="6A8759"/>
                  </a:solidFill>
                  <a:latin typeface="JetBrains Mono"/>
                </a:rPr>
                <a:t>"Events"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b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808080"/>
                  </a:solidFill>
                  <a:latin typeface="JetBrains Mono"/>
                </a:rPr>
                <a:t>// Store an object</a:t>
              </a:r>
              <a:br>
                <a:rPr lang="en-US" altLang="en-US" sz="1400" dirty="0">
                  <a:solidFill>
                    <a:srgbClr val="808080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808080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eventObject.put(</a:t>
              </a:r>
              <a:r>
                <a:rPr lang="en-US" altLang="en-US" sz="1400" dirty="0">
                  <a:solidFill>
                    <a:srgbClr val="6A8759"/>
                  </a:solidFill>
                  <a:latin typeface="JetBrains Mono"/>
                </a:rPr>
                <a:t>"eventName"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,</a:t>
              </a:r>
              <a:r>
                <a:rPr lang="en-US" altLang="en-US" sz="1400" dirty="0">
                  <a:solidFill>
                    <a:srgbClr val="9876AA"/>
                  </a:solidFill>
                  <a:latin typeface="JetBrains Mono"/>
                </a:rPr>
                <a:t>eNameET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.getText().toString())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b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eventObject.put(</a:t>
              </a:r>
              <a:r>
                <a:rPr lang="en-US" altLang="en-US" sz="1400" dirty="0">
                  <a:solidFill>
                    <a:srgbClr val="6A8759"/>
                  </a:solidFill>
                  <a:latin typeface="JetBrains Mono"/>
                </a:rPr>
                <a:t>"eventDescription"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,</a:t>
              </a:r>
              <a:r>
                <a:rPr lang="en-US" altLang="en-US" sz="1400" dirty="0">
                  <a:solidFill>
                    <a:srgbClr val="9876AA"/>
                  </a:solidFill>
                  <a:latin typeface="JetBrains Mono"/>
                </a:rPr>
                <a:t>eDescET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.getText().toString())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b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eventObject.put(</a:t>
              </a:r>
              <a:r>
                <a:rPr lang="en-US" altLang="en-US" sz="1400" dirty="0">
                  <a:solidFill>
                    <a:srgbClr val="6A8759"/>
                  </a:solidFill>
                  <a:latin typeface="JetBrains Mono"/>
                </a:rPr>
                <a:t>"eventNotes"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,</a:t>
              </a:r>
              <a:r>
                <a:rPr lang="en-US" altLang="en-US" sz="1400" dirty="0">
                  <a:solidFill>
                    <a:srgbClr val="9876AA"/>
                  </a:solidFill>
                  <a:latin typeface="JetBrains Mono"/>
                </a:rPr>
                <a:t>eNotesET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.getText().toString())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b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eventObject.put(</a:t>
              </a:r>
              <a:r>
                <a:rPr lang="en-US" altLang="en-US" sz="1400" dirty="0">
                  <a:solidFill>
                    <a:srgbClr val="6A8759"/>
                  </a:solidFill>
                  <a:latin typeface="JetBrains Mono"/>
                </a:rPr>
                <a:t>"eventAddressLine1"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,</a:t>
              </a:r>
              <a:r>
                <a:rPr lang="en-US" altLang="en-US" sz="1400" dirty="0">
                  <a:solidFill>
                    <a:srgbClr val="9876AA"/>
                  </a:solidFill>
                  <a:latin typeface="JetBrains Mono"/>
                </a:rPr>
                <a:t>eAddLine1ET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.getText().toString())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b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eventObject.put(</a:t>
              </a:r>
              <a:r>
                <a:rPr lang="en-US" altLang="en-US" sz="1400" dirty="0">
                  <a:solidFill>
                    <a:srgbClr val="6A8759"/>
                  </a:solidFill>
                  <a:latin typeface="JetBrains Mono"/>
                </a:rPr>
                <a:t>"eventAddressLine2"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,</a:t>
              </a:r>
              <a:r>
                <a:rPr lang="en-US" altLang="en-US" sz="1400" dirty="0">
                  <a:solidFill>
                    <a:srgbClr val="9876AA"/>
                  </a:solidFill>
                  <a:latin typeface="JetBrains Mono"/>
                </a:rPr>
                <a:t>eAddLine2ET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.getText().toString())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b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eventObject.put(</a:t>
              </a:r>
              <a:r>
                <a:rPr lang="en-US" altLang="en-US" sz="1400" dirty="0">
                  <a:solidFill>
                    <a:srgbClr val="6A8759"/>
                  </a:solidFill>
                  <a:latin typeface="JetBrains Mono"/>
                </a:rPr>
                <a:t>"eventCity"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,</a:t>
              </a:r>
              <a:r>
                <a:rPr lang="en-US" altLang="en-US" sz="1400" dirty="0">
                  <a:solidFill>
                    <a:srgbClr val="9876AA"/>
                  </a:solidFill>
                  <a:latin typeface="JetBrains Mono"/>
                </a:rPr>
                <a:t>eCityET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.getText().toString())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b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eventObject.put(</a:t>
              </a:r>
              <a:r>
                <a:rPr lang="en-US" altLang="en-US" sz="1400" dirty="0">
                  <a:solidFill>
                    <a:srgbClr val="6A8759"/>
                  </a:solidFill>
                  <a:latin typeface="JetBrains Mono"/>
                </a:rPr>
                <a:t>"eventState"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,</a:t>
              </a:r>
              <a:r>
                <a:rPr lang="en-US" altLang="en-US" sz="1400" dirty="0">
                  <a:solidFill>
                    <a:srgbClr val="9876AA"/>
                  </a:solidFill>
                  <a:latin typeface="JetBrains Mono"/>
                </a:rPr>
                <a:t>eStateET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.getText().toString())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b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eventObject.put(</a:t>
              </a:r>
              <a:r>
                <a:rPr lang="en-US" altLang="en-US" sz="1400" dirty="0">
                  <a:solidFill>
                    <a:srgbClr val="6A8759"/>
                  </a:solidFill>
                  <a:latin typeface="JetBrains Mono"/>
                </a:rPr>
                <a:t>"eventCountry"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,</a:t>
              </a:r>
              <a:r>
                <a:rPr lang="en-US" altLang="en-US" sz="1400" dirty="0">
                  <a:solidFill>
                    <a:srgbClr val="9876AA"/>
                  </a:solidFill>
                  <a:latin typeface="JetBrains Mono"/>
                </a:rPr>
                <a:t>eCountryET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.getText().toString())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b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eventObject.put(</a:t>
              </a:r>
              <a:r>
                <a:rPr lang="en-US" altLang="en-US" sz="1400" dirty="0">
                  <a:solidFill>
                    <a:srgbClr val="6A8759"/>
                  </a:solidFill>
                  <a:latin typeface="JetBrains Mono"/>
                </a:rPr>
                <a:t>"eventZipcode"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,</a:t>
              </a:r>
              <a:r>
                <a:rPr lang="en-US" altLang="en-US" sz="1400" dirty="0">
                  <a:solidFill>
                    <a:srgbClr val="9876AA"/>
                  </a:solidFill>
                  <a:latin typeface="JetBrains Mono"/>
                </a:rPr>
                <a:t>eZipET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.getText().toString())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b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String stDateTime=</a:t>
              </a:r>
              <a:r>
                <a:rPr lang="en-US" altLang="en-US" sz="1400" dirty="0">
                  <a:solidFill>
                    <a:srgbClr val="9876AA"/>
                  </a:solidFill>
                  <a:latin typeface="JetBrains Mono"/>
                </a:rPr>
                <a:t>eStDtET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.getText().toString()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b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String endDateTime=</a:t>
              </a:r>
              <a:r>
                <a:rPr lang="en-US" altLang="en-US" sz="1400" dirty="0">
                  <a:solidFill>
                    <a:srgbClr val="9876AA"/>
                  </a:solidFill>
                  <a:latin typeface="JetBrains Mono"/>
                </a:rPr>
                <a:t>eEndDtET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.getText().toString()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b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DateFormat formatter=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new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SimpleDateFormat(</a:t>
              </a:r>
              <a:r>
                <a:rPr lang="en-US" altLang="en-US" sz="1400" dirty="0">
                  <a:solidFill>
                    <a:srgbClr val="6A8759"/>
                  </a:solidFill>
                  <a:latin typeface="JetBrains Mono"/>
                </a:rPr>
                <a:t>"MM/dd/yyyy HH:mm"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b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Date stdate=formatter.parse(stDateTime)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b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Date etdate=formatter.parse(endDateTime)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b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eventObject.put(</a:t>
              </a:r>
              <a:r>
                <a:rPr lang="en-US" altLang="en-US" sz="1400" dirty="0">
                  <a:solidFill>
                    <a:srgbClr val="6A8759"/>
                  </a:solidFill>
                  <a:latin typeface="JetBrains Mono"/>
                </a:rPr>
                <a:t>"eventStartDt"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,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stdate)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b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</a:b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           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eventObject.put(</a:t>
              </a:r>
              <a:r>
                <a:rPr lang="en-US" altLang="en-US" sz="1400" dirty="0">
                  <a:solidFill>
                    <a:srgbClr val="6A8759"/>
                  </a:solidFill>
                  <a:latin typeface="JetBrains Mono"/>
                </a:rPr>
                <a:t>"eventEndDt"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, </a:t>
              </a:r>
              <a:r>
                <a:rPr lang="en-US" altLang="en-US" sz="1400" dirty="0">
                  <a:solidFill>
                    <a:srgbClr val="A9B7C6"/>
                  </a:solidFill>
                  <a:latin typeface="JetBrains Mono"/>
                </a:rPr>
                <a:t>etdate)</a:t>
              </a:r>
              <a:r>
                <a:rPr lang="en-US" altLang="en-US" sz="1400" dirty="0">
                  <a:solidFill>
                    <a:srgbClr val="CC7832"/>
                  </a:solidFill>
                  <a:latin typeface="JetBrains Mono"/>
                </a:rPr>
                <a:t>;</a:t>
              </a:r>
              <a:endParaRPr lang="en-US" altLang="en-US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0161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3199</TotalTime>
  <Words>1801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JetBrains Mono</vt:lpstr>
      <vt:lpstr>Tw Cen MT</vt:lpstr>
      <vt:lpstr>Tw Cen MT (Body)</vt:lpstr>
      <vt:lpstr>Wingdings 3</vt:lpstr>
      <vt:lpstr>Wisp</vt:lpstr>
      <vt:lpstr>FREEBIES FOR NEWBIES</vt:lpstr>
      <vt:lpstr>Team Members</vt:lpstr>
      <vt:lpstr>Table of Contents</vt:lpstr>
      <vt:lpstr>Introduction</vt:lpstr>
      <vt:lpstr>Action Bar (Navigation Bar)</vt:lpstr>
      <vt:lpstr>Action Bar (Navigation Bar)</vt:lpstr>
      <vt:lpstr>Action Bar (Navigation Bar)</vt:lpstr>
      <vt:lpstr>Database: Back4App</vt:lpstr>
      <vt:lpstr>Back4App: Parse Object Create Query</vt:lpstr>
      <vt:lpstr>Back4App: Parse Object Create Query</vt:lpstr>
      <vt:lpstr>Back4App: Parse Object Read Query</vt:lpstr>
      <vt:lpstr>Back4App: ParseObject Update Query</vt:lpstr>
      <vt:lpstr>Back4App: Parse Object Update Query</vt:lpstr>
      <vt:lpstr>Back4App: Parse Object Delete Query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FREEBIES FOR NEWBIES</dc:title>
  <dc:creator>Mulakalapalli,Jaichand</dc:creator>
  <cp:lastModifiedBy>Bala,Harish Chowdary</cp:lastModifiedBy>
  <cp:revision>16</cp:revision>
  <dcterms:created xsi:type="dcterms:W3CDTF">2022-10-30T19:25:53Z</dcterms:created>
  <dcterms:modified xsi:type="dcterms:W3CDTF">2022-11-12T01:23:30Z</dcterms:modified>
</cp:coreProperties>
</file>