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4"/>
  </p:notesMasterIdLst>
  <p:sldIdLst>
    <p:sldId id="256" r:id="rId2"/>
    <p:sldId id="297" r:id="rId3"/>
    <p:sldId id="258" r:id="rId4"/>
    <p:sldId id="295" r:id="rId5"/>
    <p:sldId id="304" r:id="rId6"/>
    <p:sldId id="305" r:id="rId7"/>
    <p:sldId id="306" r:id="rId8"/>
    <p:sldId id="292" r:id="rId9"/>
    <p:sldId id="293" r:id="rId10"/>
    <p:sldId id="294" r:id="rId11"/>
    <p:sldId id="300" r:id="rId12"/>
    <p:sldId id="301" r:id="rId13"/>
    <p:sldId id="302" r:id="rId14"/>
    <p:sldId id="287" r:id="rId15"/>
    <p:sldId id="285" r:id="rId16"/>
    <p:sldId id="286" r:id="rId17"/>
    <p:sldId id="277" r:id="rId18"/>
    <p:sldId id="278" r:id="rId19"/>
    <p:sldId id="303" r:id="rId20"/>
    <p:sldId id="279" r:id="rId21"/>
    <p:sldId id="298" r:id="rId22"/>
    <p:sldId id="29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C1C"/>
    <a:srgbClr val="E4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1AB05-66D5-4B97-8E12-7FFDAB65DEFF}" v="325" dt="2022-11-02T05:02:37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lakalapalli,Jaichand" userId="a3680caf-10e5-4540-ae62-1e7229e4db6c" providerId="ADAL" clId="{A761AB05-66D5-4B97-8E12-7FFDAB65DEFF}"/>
    <pc:docChg chg="undo redo custSel addSld delSld modSld">
      <pc:chgData name="Mulakalapalli,Jaichand" userId="a3680caf-10e5-4540-ae62-1e7229e4db6c" providerId="ADAL" clId="{A761AB05-66D5-4B97-8E12-7FFDAB65DEFF}" dt="2022-11-02T05:09:27.051" v="1886" actId="20577"/>
      <pc:docMkLst>
        <pc:docMk/>
      </pc:docMkLst>
      <pc:sldChg chg="modSp mod addAnim delAnim modAnim">
        <pc:chgData name="Mulakalapalli,Jaichand" userId="a3680caf-10e5-4540-ae62-1e7229e4db6c" providerId="ADAL" clId="{A761AB05-66D5-4B97-8E12-7FFDAB65DEFF}" dt="2022-11-01T14:54:35.252" v="1375" actId="21"/>
        <pc:sldMkLst>
          <pc:docMk/>
          <pc:sldMk cId="2334455097" sldId="256"/>
        </pc:sldMkLst>
        <pc:spChg chg="mod">
          <ac:chgData name="Mulakalapalli,Jaichand" userId="a3680caf-10e5-4540-ae62-1e7229e4db6c" providerId="ADAL" clId="{A761AB05-66D5-4B97-8E12-7FFDAB65DEFF}" dt="2022-11-01T14:54:35.252" v="1375" actId="21"/>
          <ac:spMkLst>
            <pc:docMk/>
            <pc:sldMk cId="2334455097" sldId="256"/>
            <ac:spMk id="4" creationId="{334431B7-7976-591B-53E4-E3BDD8CF698E}"/>
          </ac:spMkLst>
        </pc:spChg>
      </pc:sldChg>
      <pc:sldChg chg="addSp delSp modSp mod setBg">
        <pc:chgData name="Mulakalapalli,Jaichand" userId="a3680caf-10e5-4540-ae62-1e7229e4db6c" providerId="ADAL" clId="{A761AB05-66D5-4B97-8E12-7FFDAB65DEFF}" dt="2022-11-01T14:30:07.633" v="1170" actId="20577"/>
        <pc:sldMkLst>
          <pc:docMk/>
          <pc:sldMk cId="1784091324" sldId="258"/>
        </pc:sldMkLst>
        <pc:spChg chg="mod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2" creationId="{B74A56AF-ED5E-6358-B8F8-74F9493B59AF}"/>
          </ac:spMkLst>
        </pc:spChg>
        <pc:spChg chg="mod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4" creationId="{AD63B4F3-1C45-0621-0C2F-7982D571CF3E}"/>
          </ac:spMkLst>
        </pc:spChg>
        <pc:spChg chg="mod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5" creationId="{114EE52E-9B3A-D0D8-A0F5-3EA7D582FFD3}"/>
          </ac:spMkLst>
        </pc:spChg>
        <pc:spChg chg="add del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11" creationId="{94C52C56-BEF2-4E22-8C8E-A7AC96B03A72}"/>
          </ac:spMkLst>
        </pc:spChg>
        <pc:spChg chg="add del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13" creationId="{42285737-90EE-47DC-AC80-8AE156B11969}"/>
          </ac:spMkLst>
        </pc:spChg>
        <pc:grpChg chg="add del">
          <ac:chgData name="Mulakalapalli,Jaichand" userId="a3680caf-10e5-4540-ae62-1e7229e4db6c" providerId="ADAL" clId="{A761AB05-66D5-4B97-8E12-7FFDAB65DEFF}" dt="2022-11-01T01:59:16.058" v="801" actId="26606"/>
          <ac:grpSpMkLst>
            <pc:docMk/>
            <pc:sldMk cId="1784091324" sldId="258"/>
            <ac:grpSpMk id="15" creationId="{B57BDC17-F1B3-455F-BBF1-680AA1F25C06}"/>
          </ac:grpSpMkLst>
        </pc:grpChg>
        <pc:graphicFrameChg chg="mod modGraphic">
          <ac:chgData name="Mulakalapalli,Jaichand" userId="a3680caf-10e5-4540-ae62-1e7229e4db6c" providerId="ADAL" clId="{A761AB05-66D5-4B97-8E12-7FFDAB65DEFF}" dt="2022-11-01T14:30:07.633" v="1170" actId="20577"/>
          <ac:graphicFrameMkLst>
            <pc:docMk/>
            <pc:sldMk cId="1784091324" sldId="258"/>
            <ac:graphicFrameMk id="6" creationId="{1E9B1517-0475-FF79-9742-2478C4874221}"/>
          </ac:graphicFrameMkLst>
        </pc:graphicFrameChg>
      </pc:sldChg>
      <pc:sldChg chg="modSp mod">
        <pc:chgData name="Mulakalapalli,Jaichand" userId="a3680caf-10e5-4540-ae62-1e7229e4db6c" providerId="ADAL" clId="{A761AB05-66D5-4B97-8E12-7FFDAB65DEFF}" dt="2022-11-01T14:36:49.631" v="1208" actId="1076"/>
        <pc:sldMkLst>
          <pc:docMk/>
          <pc:sldMk cId="39358982" sldId="259"/>
        </pc:sldMkLst>
        <pc:spChg chg="mod">
          <ac:chgData name="Mulakalapalli,Jaichand" userId="a3680caf-10e5-4540-ae62-1e7229e4db6c" providerId="ADAL" clId="{A761AB05-66D5-4B97-8E12-7FFDAB65DEFF}" dt="2022-10-31T14:08:26.541" v="581" actId="20577"/>
          <ac:spMkLst>
            <pc:docMk/>
            <pc:sldMk cId="39358982" sldId="259"/>
            <ac:spMk id="4" creationId="{A0C6F084-91BD-F1F8-16CE-BEB88CA2371B}"/>
          </ac:spMkLst>
        </pc:spChg>
        <pc:spChg chg="mod">
          <ac:chgData name="Mulakalapalli,Jaichand" userId="a3680caf-10e5-4540-ae62-1e7229e4db6c" providerId="ADAL" clId="{A761AB05-66D5-4B97-8E12-7FFDAB65DEFF}" dt="2022-10-30T19:53:56.303" v="64" actId="1076"/>
          <ac:spMkLst>
            <pc:docMk/>
            <pc:sldMk cId="39358982" sldId="259"/>
            <ac:spMk id="6" creationId="{150AE252-143F-7D10-6156-1308922BEC76}"/>
          </ac:spMkLst>
        </pc:spChg>
        <pc:spChg chg="mod">
          <ac:chgData name="Mulakalapalli,Jaichand" userId="a3680caf-10e5-4540-ae62-1e7229e4db6c" providerId="ADAL" clId="{A761AB05-66D5-4B97-8E12-7FFDAB65DEFF}" dt="2022-11-01T14:36:49.631" v="1208" actId="1076"/>
          <ac:spMkLst>
            <pc:docMk/>
            <pc:sldMk cId="39358982" sldId="259"/>
            <ac:spMk id="9" creationId="{8424B50C-94C3-5EC2-E1A8-A404F4112F67}"/>
          </ac:spMkLst>
        </pc:spChg>
        <pc:grpChg chg="mod">
          <ac:chgData name="Mulakalapalli,Jaichand" userId="a3680caf-10e5-4540-ae62-1e7229e4db6c" providerId="ADAL" clId="{A761AB05-66D5-4B97-8E12-7FFDAB65DEFF}" dt="2022-10-30T19:54:16.797" v="66" actId="1076"/>
          <ac:grpSpMkLst>
            <pc:docMk/>
            <pc:sldMk cId="39358982" sldId="259"/>
            <ac:grpSpMk id="7" creationId="{7F010E02-27B0-B8E2-755D-53151DCCC351}"/>
          </ac:grpSpMkLst>
        </pc:grpChg>
      </pc:sldChg>
      <pc:sldChg chg="addSp delSp modSp new mod">
        <pc:chgData name="Mulakalapalli,Jaichand" userId="a3680caf-10e5-4540-ae62-1e7229e4db6c" providerId="ADAL" clId="{A761AB05-66D5-4B97-8E12-7FFDAB65DEFF}" dt="2022-10-31T14:09:24.234" v="590"/>
        <pc:sldMkLst>
          <pc:docMk/>
          <pc:sldMk cId="486793486" sldId="260"/>
        </pc:sldMkLst>
        <pc:spChg chg="mod">
          <ac:chgData name="Mulakalapalli,Jaichand" userId="a3680caf-10e5-4540-ae62-1e7229e4db6c" providerId="ADAL" clId="{A761AB05-66D5-4B97-8E12-7FFDAB65DEFF}" dt="2022-10-30T19:40:57.204" v="1"/>
          <ac:spMkLst>
            <pc:docMk/>
            <pc:sldMk cId="486793486" sldId="260"/>
            <ac:spMk id="2" creationId="{80E30BA2-E658-753A-DF71-2446376793BA}"/>
          </ac:spMkLst>
        </pc:spChg>
        <pc:spChg chg="mod">
          <ac:chgData name="Mulakalapalli,Jaichand" userId="a3680caf-10e5-4540-ae62-1e7229e4db6c" providerId="ADAL" clId="{A761AB05-66D5-4B97-8E12-7FFDAB65DEFF}" dt="2022-10-30T19:45:20.454" v="38" actId="14100"/>
          <ac:spMkLst>
            <pc:docMk/>
            <pc:sldMk cId="486793486" sldId="260"/>
            <ac:spMk id="3" creationId="{FFCD49C2-A839-B1D9-5AF4-74B1C23DDF1C}"/>
          </ac:spMkLst>
        </pc:spChg>
        <pc:spChg chg="mod">
          <ac:chgData name="Mulakalapalli,Jaichand" userId="a3680caf-10e5-4540-ae62-1e7229e4db6c" providerId="ADAL" clId="{A761AB05-66D5-4B97-8E12-7FFDAB65DEFF}" dt="2022-10-31T14:09:24.234" v="590"/>
          <ac:spMkLst>
            <pc:docMk/>
            <pc:sldMk cId="486793486" sldId="260"/>
            <ac:spMk id="4" creationId="{262B6B1D-8D02-5480-AC54-EEE3DE3AEC39}"/>
          </ac:spMkLst>
        </pc:spChg>
        <pc:spChg chg="add del">
          <ac:chgData name="Mulakalapalli,Jaichand" userId="a3680caf-10e5-4540-ae62-1e7229e4db6c" providerId="ADAL" clId="{A761AB05-66D5-4B97-8E12-7FFDAB65DEFF}" dt="2022-10-30T19:44:30.257" v="23"/>
          <ac:spMkLst>
            <pc:docMk/>
            <pc:sldMk cId="486793486" sldId="260"/>
            <ac:spMk id="6" creationId="{84C3642E-9DE9-98D6-5D30-E64A8E3BBAF7}"/>
          </ac:spMkLst>
        </pc:spChg>
      </pc:sldChg>
      <pc:sldChg chg="modSp new mod">
        <pc:chgData name="Mulakalapalli,Jaichand" userId="a3680caf-10e5-4540-ae62-1e7229e4db6c" providerId="ADAL" clId="{A761AB05-66D5-4B97-8E12-7FFDAB65DEFF}" dt="2022-10-31T14:09:32.143" v="594"/>
        <pc:sldMkLst>
          <pc:docMk/>
          <pc:sldMk cId="2751967660" sldId="261"/>
        </pc:sldMkLst>
        <pc:spChg chg="mod">
          <ac:chgData name="Mulakalapalli,Jaichand" userId="a3680caf-10e5-4540-ae62-1e7229e4db6c" providerId="ADAL" clId="{A761AB05-66D5-4B97-8E12-7FFDAB65DEFF}" dt="2022-10-30T19:51:34.118" v="55" actId="20577"/>
          <ac:spMkLst>
            <pc:docMk/>
            <pc:sldMk cId="2751967660" sldId="261"/>
            <ac:spMk id="2" creationId="{6E03D576-C9CE-6631-0B11-EB56415BAB86}"/>
          </ac:spMkLst>
        </pc:spChg>
        <pc:spChg chg="mod">
          <ac:chgData name="Mulakalapalli,Jaichand" userId="a3680caf-10e5-4540-ae62-1e7229e4db6c" providerId="ADAL" clId="{A761AB05-66D5-4B97-8E12-7FFDAB65DEFF}" dt="2022-10-31T01:27:33.244" v="251" actId="313"/>
          <ac:spMkLst>
            <pc:docMk/>
            <pc:sldMk cId="2751967660" sldId="261"/>
            <ac:spMk id="3" creationId="{E642190C-A4F6-0E76-F318-64168A02239A}"/>
          </ac:spMkLst>
        </pc:spChg>
        <pc:spChg chg="mod">
          <ac:chgData name="Mulakalapalli,Jaichand" userId="a3680caf-10e5-4540-ae62-1e7229e4db6c" providerId="ADAL" clId="{A761AB05-66D5-4B97-8E12-7FFDAB65DEFF}" dt="2022-10-31T14:09:32.143" v="594"/>
          <ac:spMkLst>
            <pc:docMk/>
            <pc:sldMk cId="2751967660" sldId="261"/>
            <ac:spMk id="4" creationId="{D4B2DCD3-9110-2A83-D285-D85D4F25EDBA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38:51.149" v="1273" actId="20577"/>
        <pc:sldMkLst>
          <pc:docMk/>
          <pc:sldMk cId="2899447535" sldId="262"/>
        </pc:sldMkLst>
        <pc:spChg chg="mod">
          <ac:chgData name="Mulakalapalli,Jaichand" userId="a3680caf-10e5-4540-ae62-1e7229e4db6c" providerId="ADAL" clId="{A761AB05-66D5-4B97-8E12-7FFDAB65DEFF}" dt="2022-10-31T14:06:12.762" v="494" actId="20577"/>
          <ac:spMkLst>
            <pc:docMk/>
            <pc:sldMk cId="2899447535" sldId="262"/>
            <ac:spMk id="2" creationId="{1F05E073-FB21-8AE5-9655-CB23B8C12FD0}"/>
          </ac:spMkLst>
        </pc:spChg>
        <pc:spChg chg="add mod">
          <ac:chgData name="Mulakalapalli,Jaichand" userId="a3680caf-10e5-4540-ae62-1e7229e4db6c" providerId="ADAL" clId="{A761AB05-66D5-4B97-8E12-7FFDAB65DEFF}" dt="2022-11-01T14:38:51.149" v="1273" actId="20577"/>
          <ac:spMkLst>
            <pc:docMk/>
            <pc:sldMk cId="2899447535" sldId="262"/>
            <ac:spMk id="3" creationId="{B9BE5143-A196-D59E-415C-D46B209EACEB}"/>
          </ac:spMkLst>
        </pc:spChg>
        <pc:spChg chg="del">
          <ac:chgData name="Mulakalapalli,Jaichand" userId="a3680caf-10e5-4540-ae62-1e7229e4db6c" providerId="ADAL" clId="{A761AB05-66D5-4B97-8E12-7FFDAB65DEFF}" dt="2022-10-31T01:14:11.772" v="109" actId="478"/>
          <ac:spMkLst>
            <pc:docMk/>
            <pc:sldMk cId="2899447535" sldId="262"/>
            <ac:spMk id="3" creationId="{C577C0A7-BE25-495E-B2CC-2D4032D7AD2D}"/>
          </ac:spMkLst>
        </pc:spChg>
        <pc:spChg chg="mod">
          <ac:chgData name="Mulakalapalli,Jaichand" userId="a3680caf-10e5-4540-ae62-1e7229e4db6c" providerId="ADAL" clId="{A761AB05-66D5-4B97-8E12-7FFDAB65DEFF}" dt="2022-10-31T14:08:59.298" v="586"/>
          <ac:spMkLst>
            <pc:docMk/>
            <pc:sldMk cId="2899447535" sldId="262"/>
            <ac:spMk id="4" creationId="{61118845-2FDC-D941-59FF-38F9B37EFF01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8" creationId="{8D1E37AB-60BE-6CE9-A727-44825EFB3037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10" creationId="{CE2BECC8-9BB1-6207-6512-FAA63695B141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11" creationId="{ABADD325-0352-5957-FC76-52EB9DFE0775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12" creationId="{B03DB33E-74F9-1960-1598-9F7AB93F480B}"/>
          </ac:spMkLst>
        </pc:spChg>
        <pc:spChg chg="add del mod">
          <ac:chgData name="Mulakalapalli,Jaichand" userId="a3680caf-10e5-4540-ae62-1e7229e4db6c" providerId="ADAL" clId="{A761AB05-66D5-4B97-8E12-7FFDAB65DEFF}" dt="2022-10-31T01:14:18.124" v="113"/>
          <ac:spMkLst>
            <pc:docMk/>
            <pc:sldMk cId="2899447535" sldId="262"/>
            <ac:spMk id="13" creationId="{88EB4D9E-F3EE-F2EA-DB56-7E3A5E85DC2F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16" creationId="{50660523-30AF-4800-4A7B-5AD3232EE31D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18" creationId="{3FE2A482-4B2F-A82E-C717-AE5933182531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19" creationId="{B419B05D-B0A8-5DF5-DA5A-6407C609E380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20" creationId="{C4810F63-863E-745B-6613-EDA2151CC1DA}"/>
          </ac:spMkLst>
        </pc:spChg>
        <pc:spChg chg="add del mod">
          <ac:chgData name="Mulakalapalli,Jaichand" userId="a3680caf-10e5-4540-ae62-1e7229e4db6c" providerId="ADAL" clId="{A761AB05-66D5-4B97-8E12-7FFDAB65DEFF}" dt="2022-10-31T01:14:21.450" v="115"/>
          <ac:spMkLst>
            <pc:docMk/>
            <pc:sldMk cId="2899447535" sldId="262"/>
            <ac:spMk id="21" creationId="{9362F0A5-00F5-ABE6-E8A0-E0D0B8FA5D06}"/>
          </ac:spMkLst>
        </pc:spChg>
        <pc:grpChg chg="add del mod">
          <ac:chgData name="Mulakalapalli,Jaichand" userId="a3680caf-10e5-4540-ae62-1e7229e4db6c" providerId="ADAL" clId="{A761AB05-66D5-4B97-8E12-7FFDAB65DEFF}" dt="2022-10-31T01:14:18.124" v="113"/>
          <ac:grpSpMkLst>
            <pc:docMk/>
            <pc:sldMk cId="2899447535" sldId="262"/>
            <ac:grpSpMk id="6" creationId="{DBAD13B5-C269-CE24-48F6-E7289D098E1E}"/>
          </ac:grpSpMkLst>
        </pc:grpChg>
        <pc:grpChg chg="add del mod">
          <ac:chgData name="Mulakalapalli,Jaichand" userId="a3680caf-10e5-4540-ae62-1e7229e4db6c" providerId="ADAL" clId="{A761AB05-66D5-4B97-8E12-7FFDAB65DEFF}" dt="2022-10-31T01:14:21.450" v="115"/>
          <ac:grpSpMkLst>
            <pc:docMk/>
            <pc:sldMk cId="2899447535" sldId="262"/>
            <ac:grpSpMk id="14" creationId="{5F515F2D-6D58-65FD-D017-AD3880C81A30}"/>
          </ac:grpSpMkLst>
        </pc:grpChg>
        <pc:picChg chg="mod">
          <ac:chgData name="Mulakalapalli,Jaichand" userId="a3680caf-10e5-4540-ae62-1e7229e4db6c" providerId="ADAL" clId="{A761AB05-66D5-4B97-8E12-7FFDAB65DEFF}" dt="2022-10-31T01:14:12.681" v="110"/>
          <ac:picMkLst>
            <pc:docMk/>
            <pc:sldMk cId="2899447535" sldId="262"/>
            <ac:picMk id="7" creationId="{F22BCD71-8878-F959-C9A4-265B9D0B3A18}"/>
          </ac:picMkLst>
        </pc:picChg>
        <pc:picChg chg="mod">
          <ac:chgData name="Mulakalapalli,Jaichand" userId="a3680caf-10e5-4540-ae62-1e7229e4db6c" providerId="ADAL" clId="{A761AB05-66D5-4B97-8E12-7FFDAB65DEFF}" dt="2022-10-31T01:14:12.681" v="110"/>
          <ac:picMkLst>
            <pc:docMk/>
            <pc:sldMk cId="2899447535" sldId="262"/>
            <ac:picMk id="9" creationId="{86827185-0EB4-8A03-D650-626022CF94EE}"/>
          </ac:picMkLst>
        </pc:picChg>
        <pc:picChg chg="mod">
          <ac:chgData name="Mulakalapalli,Jaichand" userId="a3680caf-10e5-4540-ae62-1e7229e4db6c" providerId="ADAL" clId="{A761AB05-66D5-4B97-8E12-7FFDAB65DEFF}" dt="2022-10-31T01:14:18.198" v="114"/>
          <ac:picMkLst>
            <pc:docMk/>
            <pc:sldMk cId="2899447535" sldId="262"/>
            <ac:picMk id="15" creationId="{1A471527-B3AA-9087-A087-27C65A8106AF}"/>
          </ac:picMkLst>
        </pc:picChg>
        <pc:picChg chg="mod">
          <ac:chgData name="Mulakalapalli,Jaichand" userId="a3680caf-10e5-4540-ae62-1e7229e4db6c" providerId="ADAL" clId="{A761AB05-66D5-4B97-8E12-7FFDAB65DEFF}" dt="2022-10-31T01:14:18.198" v="114"/>
          <ac:picMkLst>
            <pc:docMk/>
            <pc:sldMk cId="2899447535" sldId="262"/>
            <ac:picMk id="17" creationId="{6F5D29A6-F9D8-AB88-0210-773544957188}"/>
          </ac:picMkLst>
        </pc:picChg>
        <pc:picChg chg="add mod modCrop">
          <ac:chgData name="Mulakalapalli,Jaichand" userId="a3680caf-10e5-4540-ae62-1e7229e4db6c" providerId="ADAL" clId="{A761AB05-66D5-4B97-8E12-7FFDAB65DEFF}" dt="2022-11-01T14:37:32.633" v="1225" actId="12788"/>
          <ac:picMkLst>
            <pc:docMk/>
            <pc:sldMk cId="2899447535" sldId="262"/>
            <ac:picMk id="23" creationId="{03D0E7CB-A8DD-285A-A7F9-A42C7D67749B}"/>
          </ac:picMkLst>
        </pc:picChg>
      </pc:sldChg>
      <pc:sldChg chg="add">
        <pc:chgData name="Mulakalapalli,Jaichand" userId="a3680caf-10e5-4540-ae62-1e7229e4db6c" providerId="ADAL" clId="{A761AB05-66D5-4B97-8E12-7FFDAB65DEFF}" dt="2022-10-31T01:18:17.923" v="148"/>
        <pc:sldMkLst>
          <pc:docMk/>
          <pc:sldMk cId="1666194401" sldId="263"/>
        </pc:sldMkLst>
      </pc:sldChg>
      <pc:sldChg chg="modSp add del mod">
        <pc:chgData name="Mulakalapalli,Jaichand" userId="a3680caf-10e5-4540-ae62-1e7229e4db6c" providerId="ADAL" clId="{A761AB05-66D5-4B97-8E12-7FFDAB65DEFF}" dt="2022-11-01T14:50:48.787" v="1368" actId="47"/>
        <pc:sldMkLst>
          <pc:docMk/>
          <pc:sldMk cId="2136790692" sldId="264"/>
        </pc:sldMkLst>
        <pc:spChg chg="mod">
          <ac:chgData name="Mulakalapalli,Jaichand" userId="a3680caf-10e5-4540-ae62-1e7229e4db6c" providerId="ADAL" clId="{A761AB05-66D5-4B97-8E12-7FFDAB65DEFF}" dt="2022-11-01T14:46:39.031" v="1351" actId="14100"/>
          <ac:spMkLst>
            <pc:docMk/>
            <pc:sldMk cId="2136790692" sldId="264"/>
            <ac:spMk id="3" creationId="{752B6A49-8514-034F-19C4-7EC968238BE7}"/>
          </ac:spMkLst>
        </pc:spChg>
        <pc:spChg chg="mod">
          <ac:chgData name="Mulakalapalli,Jaichand" userId="a3680caf-10e5-4540-ae62-1e7229e4db6c" providerId="ADAL" clId="{A761AB05-66D5-4B97-8E12-7FFDAB65DEFF}" dt="2022-11-01T14:46:18.800" v="1344" actId="1076"/>
          <ac:spMkLst>
            <pc:docMk/>
            <pc:sldMk cId="2136790692" sldId="264"/>
            <ac:spMk id="4" creationId="{334431B7-7976-591B-53E4-E3BDD8CF698E}"/>
          </ac:spMkLst>
        </pc:spChg>
      </pc:sldChg>
      <pc:sldChg chg="modSp new mod">
        <pc:chgData name="Mulakalapalli,Jaichand" userId="a3680caf-10e5-4540-ae62-1e7229e4db6c" providerId="ADAL" clId="{A761AB05-66D5-4B97-8E12-7FFDAB65DEFF}" dt="2022-10-31T14:07:25.151" v="519" actId="20577"/>
        <pc:sldMkLst>
          <pc:docMk/>
          <pc:sldMk cId="2060679909" sldId="265"/>
        </pc:sldMkLst>
        <pc:spChg chg="mod">
          <ac:chgData name="Mulakalapalli,Jaichand" userId="a3680caf-10e5-4540-ae62-1e7229e4db6c" providerId="ADAL" clId="{A761AB05-66D5-4B97-8E12-7FFDAB65DEFF}" dt="2022-10-31T01:20:53.960" v="170" actId="20577"/>
          <ac:spMkLst>
            <pc:docMk/>
            <pc:sldMk cId="2060679909" sldId="265"/>
            <ac:spMk id="2" creationId="{AF9FEAFA-D0F9-538B-B390-8B6B112036FB}"/>
          </ac:spMkLst>
        </pc:spChg>
        <pc:spChg chg="mod">
          <ac:chgData name="Mulakalapalli,Jaichand" userId="a3680caf-10e5-4540-ae62-1e7229e4db6c" providerId="ADAL" clId="{A761AB05-66D5-4B97-8E12-7FFDAB65DEFF}" dt="2022-10-31T01:23:56.035" v="218" actId="14100"/>
          <ac:spMkLst>
            <pc:docMk/>
            <pc:sldMk cId="2060679909" sldId="265"/>
            <ac:spMk id="3" creationId="{3738BF39-E0CF-EF92-2C24-EC86BB3F85EA}"/>
          </ac:spMkLst>
        </pc:spChg>
        <pc:spChg chg="mod">
          <ac:chgData name="Mulakalapalli,Jaichand" userId="a3680caf-10e5-4540-ae62-1e7229e4db6c" providerId="ADAL" clId="{A761AB05-66D5-4B97-8E12-7FFDAB65DEFF}" dt="2022-10-31T14:07:25.151" v="519" actId="20577"/>
          <ac:spMkLst>
            <pc:docMk/>
            <pc:sldMk cId="2060679909" sldId="265"/>
            <ac:spMk id="4" creationId="{E2318FB1-AB69-46EE-F8CA-1C91E7D24F85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32:54.725" v="1178" actId="12788"/>
        <pc:sldMkLst>
          <pc:docMk/>
          <pc:sldMk cId="1250671014" sldId="266"/>
        </pc:sldMkLst>
        <pc:spChg chg="mod">
          <ac:chgData name="Mulakalapalli,Jaichand" userId="a3680caf-10e5-4540-ae62-1e7229e4db6c" providerId="ADAL" clId="{A761AB05-66D5-4B97-8E12-7FFDAB65DEFF}" dt="2022-10-31T01:26:37.042" v="250" actId="20577"/>
          <ac:spMkLst>
            <pc:docMk/>
            <pc:sldMk cId="1250671014" sldId="266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2:54.725" v="1178" actId="12788"/>
          <ac:spMkLst>
            <pc:docMk/>
            <pc:sldMk cId="1250671014" sldId="266"/>
            <ac:spMk id="3" creationId="{35EF5D9B-FDD2-DD5B-F519-58B5BC146794}"/>
          </ac:spMkLst>
        </pc:spChg>
        <pc:spChg chg="del">
          <ac:chgData name="Mulakalapalli,Jaichand" userId="a3680caf-10e5-4540-ae62-1e7229e4db6c" providerId="ADAL" clId="{A761AB05-66D5-4B97-8E12-7FFDAB65DEFF}" dt="2022-10-31T01:25:47.712" v="220"/>
          <ac:spMkLst>
            <pc:docMk/>
            <pc:sldMk cId="1250671014" sldId="266"/>
            <ac:spMk id="3" creationId="{74686009-DC37-E969-27E2-4E875714B44B}"/>
          </ac:spMkLst>
        </pc:spChg>
        <pc:spChg chg="mod">
          <ac:chgData name="Mulakalapalli,Jaichand" userId="a3680caf-10e5-4540-ae62-1e7229e4db6c" providerId="ADAL" clId="{A761AB05-66D5-4B97-8E12-7FFDAB65DEFF}" dt="2022-10-31T14:07:37.186" v="523"/>
          <ac:spMkLst>
            <pc:docMk/>
            <pc:sldMk cId="1250671014" sldId="266"/>
            <ac:spMk id="4" creationId="{36FEA2D6-7464-0AAD-DDFA-B53F6E29C860}"/>
          </ac:spMkLst>
        </pc:spChg>
        <pc:spChg chg="add mod">
          <ac:chgData name="Mulakalapalli,Jaichand" userId="a3680caf-10e5-4540-ae62-1e7229e4db6c" providerId="ADAL" clId="{A761AB05-66D5-4B97-8E12-7FFDAB65DEFF}" dt="2022-11-01T14:32:46.281" v="1176" actId="12788"/>
          <ac:spMkLst>
            <pc:docMk/>
            <pc:sldMk cId="1250671014" sldId="266"/>
            <ac:spMk id="6" creationId="{886DCE5E-96F7-D566-D616-CE2577E32559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33:15.461" v="1180" actId="12788"/>
        <pc:sldMkLst>
          <pc:docMk/>
          <pc:sldMk cId="576274531" sldId="267"/>
        </pc:sldMkLst>
        <pc:spChg chg="mod">
          <ac:chgData name="Mulakalapalli,Jaichand" userId="a3680caf-10e5-4540-ae62-1e7229e4db6c" providerId="ADAL" clId="{A761AB05-66D5-4B97-8E12-7FFDAB65DEFF}" dt="2022-10-31T01:28:25.985" v="264" actId="20577"/>
          <ac:spMkLst>
            <pc:docMk/>
            <pc:sldMk cId="576274531" sldId="267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3:15.461" v="1180" actId="12788"/>
          <ac:spMkLst>
            <pc:docMk/>
            <pc:sldMk cId="576274531" sldId="267"/>
            <ac:spMk id="3" creationId="{56799BC8-EFC3-C6FE-C40C-50E072890CAC}"/>
          </ac:spMkLst>
        </pc:spChg>
        <pc:spChg chg="add del mod">
          <ac:chgData name="Mulakalapalli,Jaichand" userId="a3680caf-10e5-4540-ae62-1e7229e4db6c" providerId="ADAL" clId="{A761AB05-66D5-4B97-8E12-7FFDAB65DEFF}" dt="2022-10-31T01:28:53.920" v="268"/>
          <ac:spMkLst>
            <pc:docMk/>
            <pc:sldMk cId="576274531" sldId="267"/>
            <ac:spMk id="3" creationId="{DBE84DAD-3AB7-70E1-19D9-1E1619FF76FB}"/>
          </ac:spMkLst>
        </pc:spChg>
        <pc:spChg chg="mod">
          <ac:chgData name="Mulakalapalli,Jaichand" userId="a3680caf-10e5-4540-ae62-1e7229e4db6c" providerId="ADAL" clId="{A761AB05-66D5-4B97-8E12-7FFDAB65DEFF}" dt="2022-10-31T14:07:44.173" v="527"/>
          <ac:spMkLst>
            <pc:docMk/>
            <pc:sldMk cId="576274531" sldId="267"/>
            <ac:spMk id="4" creationId="{36FEA2D6-7464-0AAD-DDFA-B53F6E29C860}"/>
          </ac:spMkLst>
        </pc:spChg>
        <pc:spChg chg="del mod">
          <ac:chgData name="Mulakalapalli,Jaichand" userId="a3680caf-10e5-4540-ae62-1e7229e4db6c" providerId="ADAL" clId="{A761AB05-66D5-4B97-8E12-7FFDAB65DEFF}" dt="2022-10-31T01:28:33.418" v="267" actId="478"/>
          <ac:spMkLst>
            <pc:docMk/>
            <pc:sldMk cId="576274531" sldId="267"/>
            <ac:spMk id="6" creationId="{886DCE5E-96F7-D566-D616-CE2577E32559}"/>
          </ac:spMkLst>
        </pc:spChg>
        <pc:spChg chg="add mod">
          <ac:chgData name="Mulakalapalli,Jaichand" userId="a3680caf-10e5-4540-ae62-1e7229e4db6c" providerId="ADAL" clId="{A761AB05-66D5-4B97-8E12-7FFDAB65DEFF}" dt="2022-11-01T14:33:08.763" v="1179" actId="12788"/>
          <ac:spMkLst>
            <pc:docMk/>
            <pc:sldMk cId="576274531" sldId="267"/>
            <ac:spMk id="7" creationId="{78052829-5CD9-ACC9-DEEC-F5B595D3150A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33:25.048" v="1182" actId="20577"/>
        <pc:sldMkLst>
          <pc:docMk/>
          <pc:sldMk cId="462094742" sldId="268"/>
        </pc:sldMkLst>
        <pc:spChg chg="mod">
          <ac:chgData name="Mulakalapalli,Jaichand" userId="a3680caf-10e5-4540-ae62-1e7229e4db6c" providerId="ADAL" clId="{A761AB05-66D5-4B97-8E12-7FFDAB65DEFF}" dt="2022-10-31T01:33:57.903" v="319" actId="20577"/>
          <ac:spMkLst>
            <pc:docMk/>
            <pc:sldMk cId="462094742" sldId="268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3:25.048" v="1182" actId="20577"/>
          <ac:spMkLst>
            <pc:docMk/>
            <pc:sldMk cId="462094742" sldId="268"/>
            <ac:spMk id="3" creationId="{B1706C26-43D4-7388-D299-E97E8CE17B1F}"/>
          </ac:spMkLst>
        </pc:spChg>
        <pc:spChg chg="add del mod">
          <ac:chgData name="Mulakalapalli,Jaichand" userId="a3680caf-10e5-4540-ae62-1e7229e4db6c" providerId="ADAL" clId="{A761AB05-66D5-4B97-8E12-7FFDAB65DEFF}" dt="2022-10-31T01:32:57.724" v="290"/>
          <ac:spMkLst>
            <pc:docMk/>
            <pc:sldMk cId="462094742" sldId="268"/>
            <ac:spMk id="3" creationId="{D8FE7A9C-1C78-9D65-706A-5F26D5894461}"/>
          </ac:spMkLst>
        </pc:spChg>
        <pc:spChg chg="mod">
          <ac:chgData name="Mulakalapalli,Jaichand" userId="a3680caf-10e5-4540-ae62-1e7229e4db6c" providerId="ADAL" clId="{A761AB05-66D5-4B97-8E12-7FFDAB65DEFF}" dt="2022-10-31T14:07:52.219" v="532"/>
          <ac:spMkLst>
            <pc:docMk/>
            <pc:sldMk cId="462094742" sldId="268"/>
            <ac:spMk id="4" creationId="{36FEA2D6-7464-0AAD-DDFA-B53F6E29C860}"/>
          </ac:spMkLst>
        </pc:spChg>
        <pc:spChg chg="add del mod">
          <ac:chgData name="Mulakalapalli,Jaichand" userId="a3680caf-10e5-4540-ae62-1e7229e4db6c" providerId="ADAL" clId="{A761AB05-66D5-4B97-8E12-7FFDAB65DEFF}" dt="2022-10-31T01:33:14.165" v="300" actId="478"/>
          <ac:spMkLst>
            <pc:docMk/>
            <pc:sldMk cId="462094742" sldId="268"/>
            <ac:spMk id="6" creationId="{886DCE5E-96F7-D566-D616-CE2577E32559}"/>
          </ac:spMkLst>
        </pc:spChg>
        <pc:spChg chg="add del">
          <ac:chgData name="Mulakalapalli,Jaichand" userId="a3680caf-10e5-4540-ae62-1e7229e4db6c" providerId="ADAL" clId="{A761AB05-66D5-4B97-8E12-7FFDAB65DEFF}" dt="2022-10-31T01:33:00.909" v="293"/>
          <ac:spMkLst>
            <pc:docMk/>
            <pc:sldMk cId="462094742" sldId="268"/>
            <ac:spMk id="7" creationId="{90C50940-D462-8326-2BEC-5445688C3088}"/>
          </ac:spMkLst>
        </pc:spChg>
        <pc:spChg chg="add del mod">
          <ac:chgData name="Mulakalapalli,Jaichand" userId="a3680caf-10e5-4540-ae62-1e7229e4db6c" providerId="ADAL" clId="{A761AB05-66D5-4B97-8E12-7FFDAB65DEFF}" dt="2022-10-31T01:33:10.124" v="297"/>
          <ac:spMkLst>
            <pc:docMk/>
            <pc:sldMk cId="462094742" sldId="268"/>
            <ac:spMk id="8" creationId="{89058E70-5641-9ED0-F4EF-FC4476BCDEE5}"/>
          </ac:spMkLst>
        </pc:spChg>
        <pc:spChg chg="add del mod">
          <ac:chgData name="Mulakalapalli,Jaichand" userId="a3680caf-10e5-4540-ae62-1e7229e4db6c" providerId="ADAL" clId="{A761AB05-66D5-4B97-8E12-7FFDAB65DEFF}" dt="2022-10-31T01:33:18.116" v="303"/>
          <ac:spMkLst>
            <pc:docMk/>
            <pc:sldMk cId="462094742" sldId="268"/>
            <ac:spMk id="9" creationId="{5821FD95-141B-4F0D-EBCD-120F5ADA94D5}"/>
          </ac:spMkLst>
        </pc:spChg>
        <pc:spChg chg="add del">
          <ac:chgData name="Mulakalapalli,Jaichand" userId="a3680caf-10e5-4540-ae62-1e7229e4db6c" providerId="ADAL" clId="{A761AB05-66D5-4B97-8E12-7FFDAB65DEFF}" dt="2022-10-31T01:33:16.493" v="302"/>
          <ac:spMkLst>
            <pc:docMk/>
            <pc:sldMk cId="462094742" sldId="268"/>
            <ac:spMk id="10" creationId="{22180F43-55EA-561D-6C37-3602D09F2987}"/>
          </ac:spMkLst>
        </pc:spChg>
        <pc:spChg chg="add mod">
          <ac:chgData name="Mulakalapalli,Jaichand" userId="a3680caf-10e5-4540-ae62-1e7229e4db6c" providerId="ADAL" clId="{A761AB05-66D5-4B97-8E12-7FFDAB65DEFF}" dt="2022-10-31T01:36:17.517" v="356" actId="20577"/>
          <ac:spMkLst>
            <pc:docMk/>
            <pc:sldMk cId="462094742" sldId="268"/>
            <ac:spMk id="11" creationId="{63CA813F-40E1-18D4-1061-857F5807B073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34:16.207" v="1198" actId="12788"/>
        <pc:sldMkLst>
          <pc:docMk/>
          <pc:sldMk cId="1854857949" sldId="269"/>
        </pc:sldMkLst>
        <pc:spChg chg="mod">
          <ac:chgData name="Mulakalapalli,Jaichand" userId="a3680caf-10e5-4540-ae62-1e7229e4db6c" providerId="ADAL" clId="{A761AB05-66D5-4B97-8E12-7FFDAB65DEFF}" dt="2022-10-31T01:34:56.141" v="333" actId="20577"/>
          <ac:spMkLst>
            <pc:docMk/>
            <pc:sldMk cId="1854857949" sldId="269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4:16.207" v="1198" actId="12788"/>
          <ac:spMkLst>
            <pc:docMk/>
            <pc:sldMk cId="1854857949" sldId="269"/>
            <ac:spMk id="3" creationId="{8336504A-53E7-64B6-2662-C66CEA718FF4}"/>
          </ac:spMkLst>
        </pc:spChg>
        <pc:spChg chg="add del">
          <ac:chgData name="Mulakalapalli,Jaichand" userId="a3680caf-10e5-4540-ae62-1e7229e4db6c" providerId="ADAL" clId="{A761AB05-66D5-4B97-8E12-7FFDAB65DEFF}" dt="2022-10-31T01:37:30.842" v="376"/>
          <ac:spMkLst>
            <pc:docMk/>
            <pc:sldMk cId="1854857949" sldId="269"/>
            <ac:spMk id="3" creationId="{BAD9A436-2E90-A568-0F99-B5699B0602C1}"/>
          </ac:spMkLst>
        </pc:spChg>
        <pc:spChg chg="mod">
          <ac:chgData name="Mulakalapalli,Jaichand" userId="a3680caf-10e5-4540-ae62-1e7229e4db6c" providerId="ADAL" clId="{A761AB05-66D5-4B97-8E12-7FFDAB65DEFF}" dt="2022-10-31T14:08:02.051" v="536"/>
          <ac:spMkLst>
            <pc:docMk/>
            <pc:sldMk cId="1854857949" sldId="269"/>
            <ac:spMk id="4" creationId="{36FEA2D6-7464-0AAD-DDFA-B53F6E29C860}"/>
          </ac:spMkLst>
        </pc:spChg>
        <pc:spChg chg="add del mod">
          <ac:chgData name="Mulakalapalli,Jaichand" userId="a3680caf-10e5-4540-ae62-1e7229e4db6c" providerId="ADAL" clId="{A761AB05-66D5-4B97-8E12-7FFDAB65DEFF}" dt="2022-10-31T01:37:37.672" v="379"/>
          <ac:spMkLst>
            <pc:docMk/>
            <pc:sldMk cId="1854857949" sldId="269"/>
            <ac:spMk id="6" creationId="{4F27FC6D-3A5C-B0BD-CCF2-7EEEBEA5BB6C}"/>
          </ac:spMkLst>
        </pc:spChg>
        <pc:spChg chg="add mod">
          <ac:chgData name="Mulakalapalli,Jaichand" userId="a3680caf-10e5-4540-ae62-1e7229e4db6c" providerId="ADAL" clId="{A761AB05-66D5-4B97-8E12-7FFDAB65DEFF}" dt="2022-11-01T14:34:10.842" v="1197" actId="12788"/>
          <ac:spMkLst>
            <pc:docMk/>
            <pc:sldMk cId="1854857949" sldId="269"/>
            <ac:spMk id="7" creationId="{1DE58727-8784-96FF-7DB1-47AEFAF06379}"/>
          </ac:spMkLst>
        </pc:spChg>
        <pc:spChg chg="del mod">
          <ac:chgData name="Mulakalapalli,Jaichand" userId="a3680caf-10e5-4540-ae62-1e7229e4db6c" providerId="ADAL" clId="{A761AB05-66D5-4B97-8E12-7FFDAB65DEFF}" dt="2022-10-31T01:37:35.698" v="378" actId="478"/>
          <ac:spMkLst>
            <pc:docMk/>
            <pc:sldMk cId="1854857949" sldId="269"/>
            <ac:spMk id="11" creationId="{63CA813F-40E1-18D4-1061-857F5807B073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0-31T14:10:18.775" v="596"/>
        <pc:sldMkLst>
          <pc:docMk/>
          <pc:sldMk cId="2181313661" sldId="270"/>
        </pc:sldMkLst>
        <pc:spChg chg="mod">
          <ac:chgData name="Mulakalapalli,Jaichand" userId="a3680caf-10e5-4540-ae62-1e7229e4db6c" providerId="ADAL" clId="{A761AB05-66D5-4B97-8E12-7FFDAB65DEFF}" dt="2022-10-31T01:42:22.407" v="391"/>
          <ac:spMkLst>
            <pc:docMk/>
            <pc:sldMk cId="2181313661" sldId="270"/>
            <ac:spMk id="2" creationId="{6A2D6FF5-D5AB-D01E-3464-A1945A3A6900}"/>
          </ac:spMkLst>
        </pc:spChg>
        <pc:spChg chg="add del mod">
          <ac:chgData name="Mulakalapalli,Jaichand" userId="a3680caf-10e5-4540-ae62-1e7229e4db6c" providerId="ADAL" clId="{A761AB05-66D5-4B97-8E12-7FFDAB65DEFF}" dt="2022-10-31T01:50:51.236" v="408" actId="113"/>
          <ac:spMkLst>
            <pc:docMk/>
            <pc:sldMk cId="2181313661" sldId="270"/>
            <ac:spMk id="3" creationId="{BEDC881B-FC2E-45E7-244C-95AD270EAF52}"/>
          </ac:spMkLst>
        </pc:spChg>
        <pc:spChg chg="mod">
          <ac:chgData name="Mulakalapalli,Jaichand" userId="a3680caf-10e5-4540-ae62-1e7229e4db6c" providerId="ADAL" clId="{A761AB05-66D5-4B97-8E12-7FFDAB65DEFF}" dt="2022-10-31T14:10:18.775" v="596"/>
          <ac:spMkLst>
            <pc:docMk/>
            <pc:sldMk cId="2181313661" sldId="270"/>
            <ac:spMk id="4" creationId="{7923E093-C187-BC1A-A342-EBB73F28FD87}"/>
          </ac:spMkLst>
        </pc:spChg>
        <pc:picChg chg="add del mod ord">
          <ac:chgData name="Mulakalapalli,Jaichand" userId="a3680caf-10e5-4540-ae62-1e7229e4db6c" providerId="ADAL" clId="{A761AB05-66D5-4B97-8E12-7FFDAB65DEFF}" dt="2022-10-31T01:42:52.259" v="393" actId="22"/>
          <ac:picMkLst>
            <pc:docMk/>
            <pc:sldMk cId="2181313661" sldId="270"/>
            <ac:picMk id="7" creationId="{012138A6-C272-76D0-9DA8-D767F9660AEA}"/>
          </ac:picMkLst>
        </pc:picChg>
      </pc:sldChg>
      <pc:sldChg chg="addSp delSp modSp new mod">
        <pc:chgData name="Mulakalapalli,Jaichand" userId="a3680caf-10e5-4540-ae62-1e7229e4db6c" providerId="ADAL" clId="{A761AB05-66D5-4B97-8E12-7FFDAB65DEFF}" dt="2022-11-01T14:39:26.458" v="1274" actId="12"/>
        <pc:sldMkLst>
          <pc:docMk/>
          <pc:sldMk cId="106432632" sldId="271"/>
        </pc:sldMkLst>
        <pc:spChg chg="add del mod">
          <ac:chgData name="Mulakalapalli,Jaichand" userId="a3680caf-10e5-4540-ae62-1e7229e4db6c" providerId="ADAL" clId="{A761AB05-66D5-4B97-8E12-7FFDAB65DEFF}" dt="2022-10-31T01:53:43.182" v="418" actId="20577"/>
          <ac:spMkLst>
            <pc:docMk/>
            <pc:sldMk cId="106432632" sldId="271"/>
            <ac:spMk id="2" creationId="{1CCDB29E-12D3-6008-0FC4-C25FA18AB737}"/>
          </ac:spMkLst>
        </pc:spChg>
        <pc:spChg chg="mod">
          <ac:chgData name="Mulakalapalli,Jaichand" userId="a3680caf-10e5-4540-ae62-1e7229e4db6c" providerId="ADAL" clId="{A761AB05-66D5-4B97-8E12-7FFDAB65DEFF}" dt="2022-11-01T14:39:26.458" v="1274" actId="12"/>
          <ac:spMkLst>
            <pc:docMk/>
            <pc:sldMk cId="106432632" sldId="271"/>
            <ac:spMk id="3" creationId="{650EDC8F-7DD4-5106-48C3-89263C63D4E9}"/>
          </ac:spMkLst>
        </pc:spChg>
        <pc:spChg chg="mod">
          <ac:chgData name="Mulakalapalli,Jaichand" userId="a3680caf-10e5-4540-ae62-1e7229e4db6c" providerId="ADAL" clId="{A761AB05-66D5-4B97-8E12-7FFDAB65DEFF}" dt="2022-10-31T01:55:28.432" v="449" actId="20577"/>
          <ac:spMkLst>
            <pc:docMk/>
            <pc:sldMk cId="106432632" sldId="271"/>
            <ac:spMk id="4" creationId="{3A6E64BD-6280-B821-629E-1519C1DABE8C}"/>
          </ac:spMkLst>
        </pc:spChg>
        <pc:spChg chg="add del mod">
          <ac:chgData name="Mulakalapalli,Jaichand" userId="a3680caf-10e5-4540-ae62-1e7229e4db6c" providerId="ADAL" clId="{A761AB05-66D5-4B97-8E12-7FFDAB65DEFF}" dt="2022-10-31T01:53:28.630" v="413"/>
          <ac:spMkLst>
            <pc:docMk/>
            <pc:sldMk cId="106432632" sldId="271"/>
            <ac:spMk id="6" creationId="{6BDAEF44-2B99-9154-4FEE-CB194A0192CC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40:23.965" v="1280" actId="11"/>
        <pc:sldMkLst>
          <pc:docMk/>
          <pc:sldMk cId="1933030372" sldId="272"/>
        </pc:sldMkLst>
        <pc:spChg chg="mod">
          <ac:chgData name="Mulakalapalli,Jaichand" userId="a3680caf-10e5-4540-ae62-1e7229e4db6c" providerId="ADAL" clId="{A761AB05-66D5-4B97-8E12-7FFDAB65DEFF}" dt="2022-10-31T14:05:09.991" v="492" actId="20577"/>
          <ac:spMkLst>
            <pc:docMk/>
            <pc:sldMk cId="1933030372" sldId="272"/>
            <ac:spMk id="2" creationId="{5AE559F3-84A5-D6F2-6325-4611BA49B43D}"/>
          </ac:spMkLst>
        </pc:spChg>
        <pc:spChg chg="mod">
          <ac:chgData name="Mulakalapalli,Jaichand" userId="a3680caf-10e5-4540-ae62-1e7229e4db6c" providerId="ADAL" clId="{A761AB05-66D5-4B97-8E12-7FFDAB65DEFF}" dt="2022-11-01T14:40:23.965" v="1280" actId="11"/>
          <ac:spMkLst>
            <pc:docMk/>
            <pc:sldMk cId="1933030372" sldId="272"/>
            <ac:spMk id="3" creationId="{5B66E6C9-C46F-154F-818C-4DD59C94CAD8}"/>
          </ac:spMkLst>
        </pc:spChg>
        <pc:spChg chg="mod">
          <ac:chgData name="Mulakalapalli,Jaichand" userId="a3680caf-10e5-4540-ae62-1e7229e4db6c" providerId="ADAL" clId="{A761AB05-66D5-4B97-8E12-7FFDAB65DEFF}" dt="2022-10-31T14:10:12.503" v="595"/>
          <ac:spMkLst>
            <pc:docMk/>
            <pc:sldMk cId="1933030372" sldId="272"/>
            <ac:spMk id="4" creationId="{2150C426-981C-E201-030A-2DE1E9A41DF7}"/>
          </ac:spMkLst>
        </pc:spChg>
        <pc:spChg chg="add del">
          <ac:chgData name="Mulakalapalli,Jaichand" userId="a3680caf-10e5-4540-ae62-1e7229e4db6c" providerId="ADAL" clId="{A761AB05-66D5-4B97-8E12-7FFDAB65DEFF}" dt="2022-10-31T01:58:13.136" v="456"/>
          <ac:spMkLst>
            <pc:docMk/>
            <pc:sldMk cId="1933030372" sldId="272"/>
            <ac:spMk id="6" creationId="{110226C8-8872-1B1C-0420-5330A1C34AE9}"/>
          </ac:spMkLst>
        </pc:spChg>
        <pc:spChg chg="add del">
          <ac:chgData name="Mulakalapalli,Jaichand" userId="a3680caf-10e5-4540-ae62-1e7229e4db6c" providerId="ADAL" clId="{A761AB05-66D5-4B97-8E12-7FFDAB65DEFF}" dt="2022-11-01T14:39:44.090" v="1276" actId="22"/>
          <ac:spMkLst>
            <pc:docMk/>
            <pc:sldMk cId="1933030372" sldId="272"/>
            <ac:spMk id="7" creationId="{6FDCEF03-5968-1FD7-43C2-A69E14F8E68B}"/>
          </ac:spMkLst>
        </pc:spChg>
      </pc:sldChg>
      <pc:sldChg chg="modSp new mod">
        <pc:chgData name="Mulakalapalli,Jaichand" userId="a3680caf-10e5-4540-ae62-1e7229e4db6c" providerId="ADAL" clId="{A761AB05-66D5-4B97-8E12-7FFDAB65DEFF}" dt="2022-11-01T14:25:26.153" v="1112" actId="20577"/>
        <pc:sldMkLst>
          <pc:docMk/>
          <pc:sldMk cId="1636084600" sldId="273"/>
        </pc:sldMkLst>
        <pc:spChg chg="mod">
          <ac:chgData name="Mulakalapalli,Jaichand" userId="a3680caf-10e5-4540-ae62-1e7229e4db6c" providerId="ADAL" clId="{A761AB05-66D5-4B97-8E12-7FFDAB65DEFF}" dt="2022-11-01T14:25:08.399" v="1104" actId="20577"/>
          <ac:spMkLst>
            <pc:docMk/>
            <pc:sldMk cId="1636084600" sldId="273"/>
            <ac:spMk id="2" creationId="{F14E8938-A5C5-DF5A-B9E6-CB148B5236F7}"/>
          </ac:spMkLst>
        </pc:spChg>
        <pc:spChg chg="mod">
          <ac:chgData name="Mulakalapalli,Jaichand" userId="a3680caf-10e5-4540-ae62-1e7229e4db6c" providerId="ADAL" clId="{A761AB05-66D5-4B97-8E12-7FFDAB65DEFF}" dt="2022-11-01T14:25:26.153" v="1112" actId="20577"/>
          <ac:spMkLst>
            <pc:docMk/>
            <pc:sldMk cId="1636084600" sldId="273"/>
            <ac:spMk id="3" creationId="{9C9C5096-9EA3-714E-05C0-F6EC2BE23699}"/>
          </ac:spMkLst>
        </pc:spChg>
        <pc:spChg chg="mod">
          <ac:chgData name="Mulakalapalli,Jaichand" userId="a3680caf-10e5-4540-ae62-1e7229e4db6c" providerId="ADAL" clId="{A761AB05-66D5-4B97-8E12-7FFDAB65DEFF}" dt="2022-11-01T01:51:45.005" v="733" actId="20577"/>
          <ac:spMkLst>
            <pc:docMk/>
            <pc:sldMk cId="1636084600" sldId="273"/>
            <ac:spMk id="4" creationId="{D61399B8-24D2-8AA5-BBD7-5B891154AB56}"/>
          </ac:spMkLst>
        </pc:spChg>
      </pc:sldChg>
      <pc:sldChg chg="addSp modSp new mod">
        <pc:chgData name="Mulakalapalli,Jaichand" userId="a3680caf-10e5-4540-ae62-1e7229e4db6c" providerId="ADAL" clId="{A761AB05-66D5-4B97-8E12-7FFDAB65DEFF}" dt="2022-11-01T14:24:45.940" v="1103" actId="20577"/>
        <pc:sldMkLst>
          <pc:docMk/>
          <pc:sldMk cId="257207380" sldId="274"/>
        </pc:sldMkLst>
        <pc:spChg chg="mod">
          <ac:chgData name="Mulakalapalli,Jaichand" userId="a3680caf-10e5-4540-ae62-1e7229e4db6c" providerId="ADAL" clId="{A761AB05-66D5-4B97-8E12-7FFDAB65DEFF}" dt="2022-11-01T01:45:03.461" v="607"/>
          <ac:spMkLst>
            <pc:docMk/>
            <pc:sldMk cId="257207380" sldId="274"/>
            <ac:spMk id="2" creationId="{1FDC7968-6812-A4CE-D010-C48E14586234}"/>
          </ac:spMkLst>
        </pc:spChg>
        <pc:spChg chg="mod">
          <ac:chgData name="Mulakalapalli,Jaichand" userId="a3680caf-10e5-4540-ae62-1e7229e4db6c" providerId="ADAL" clId="{A761AB05-66D5-4B97-8E12-7FFDAB65DEFF}" dt="2022-11-01T01:48:25.711" v="665" actId="14100"/>
          <ac:spMkLst>
            <pc:docMk/>
            <pc:sldMk cId="257207380" sldId="274"/>
            <ac:spMk id="3" creationId="{3B7AD886-35E9-D02A-13CE-5E62047B7713}"/>
          </ac:spMkLst>
        </pc:spChg>
        <pc:spChg chg="mod">
          <ac:chgData name="Mulakalapalli,Jaichand" userId="a3680caf-10e5-4540-ae62-1e7229e4db6c" providerId="ADAL" clId="{A761AB05-66D5-4B97-8E12-7FFDAB65DEFF}" dt="2022-11-01T01:51:58.531" v="734"/>
          <ac:spMkLst>
            <pc:docMk/>
            <pc:sldMk cId="257207380" sldId="274"/>
            <ac:spMk id="4" creationId="{97C8FE79-58F1-B5E9-2C5D-5F4C44ADC889}"/>
          </ac:spMkLst>
        </pc:spChg>
        <pc:spChg chg="add mod">
          <ac:chgData name="Mulakalapalli,Jaichand" userId="a3680caf-10e5-4540-ae62-1e7229e4db6c" providerId="ADAL" clId="{A761AB05-66D5-4B97-8E12-7FFDAB65DEFF}" dt="2022-11-01T01:52:02.556" v="735" actId="1076"/>
          <ac:spMkLst>
            <pc:docMk/>
            <pc:sldMk cId="257207380" sldId="274"/>
            <ac:spMk id="8" creationId="{ABC59E9A-32FC-07A9-CE06-ACC7044F0B88}"/>
          </ac:spMkLst>
        </pc:spChg>
        <pc:spChg chg="add mod">
          <ac:chgData name="Mulakalapalli,Jaichand" userId="a3680caf-10e5-4540-ae62-1e7229e4db6c" providerId="ADAL" clId="{A761AB05-66D5-4B97-8E12-7FFDAB65DEFF}" dt="2022-11-01T14:24:45.940" v="1103" actId="20577"/>
          <ac:spMkLst>
            <pc:docMk/>
            <pc:sldMk cId="257207380" sldId="274"/>
            <ac:spMk id="9" creationId="{7341E338-98FD-5875-DA82-050AC6B127FC}"/>
          </ac:spMkLst>
        </pc:spChg>
        <pc:grpChg chg="add mod">
          <ac:chgData name="Mulakalapalli,Jaichand" userId="a3680caf-10e5-4540-ae62-1e7229e4db6c" providerId="ADAL" clId="{A761AB05-66D5-4B97-8E12-7FFDAB65DEFF}" dt="2022-11-01T01:50:54.344" v="707" actId="164"/>
          <ac:grpSpMkLst>
            <pc:docMk/>
            <pc:sldMk cId="257207380" sldId="274"/>
            <ac:grpSpMk id="10" creationId="{D7ADF1CF-FA81-D9C8-036D-6EE0B092D8F3}"/>
          </ac:grpSpMkLst>
        </pc:grpChg>
        <pc:picChg chg="add mod">
          <ac:chgData name="Mulakalapalli,Jaichand" userId="a3680caf-10e5-4540-ae62-1e7229e4db6c" providerId="ADAL" clId="{A761AB05-66D5-4B97-8E12-7FFDAB65DEFF}" dt="2022-11-01T01:50:54.344" v="707" actId="164"/>
          <ac:picMkLst>
            <pc:docMk/>
            <pc:sldMk cId="257207380" sldId="274"/>
            <ac:picMk id="6" creationId="{FF7A541D-E6C8-468D-3CFC-83EDBCF2079A}"/>
          </ac:picMkLst>
        </pc:picChg>
      </pc:sldChg>
      <pc:sldChg chg="modSp new mod">
        <pc:chgData name="Mulakalapalli,Jaichand" userId="a3680caf-10e5-4540-ae62-1e7229e4db6c" providerId="ADAL" clId="{A761AB05-66D5-4B97-8E12-7FFDAB65DEFF}" dt="2022-11-01T01:54:52.761" v="758" actId="20577"/>
        <pc:sldMkLst>
          <pc:docMk/>
          <pc:sldMk cId="3074008843" sldId="275"/>
        </pc:sldMkLst>
        <pc:spChg chg="mod">
          <ac:chgData name="Mulakalapalli,Jaichand" userId="a3680caf-10e5-4540-ae62-1e7229e4db6c" providerId="ADAL" clId="{A761AB05-66D5-4B97-8E12-7FFDAB65DEFF}" dt="2022-11-01T01:53:33.681" v="753" actId="20577"/>
          <ac:spMkLst>
            <pc:docMk/>
            <pc:sldMk cId="3074008843" sldId="275"/>
            <ac:spMk id="2" creationId="{C3FA088A-2E86-F5E4-DA39-E90BE76F7E32}"/>
          </ac:spMkLst>
        </pc:spChg>
        <pc:spChg chg="mod">
          <ac:chgData name="Mulakalapalli,Jaichand" userId="a3680caf-10e5-4540-ae62-1e7229e4db6c" providerId="ADAL" clId="{A761AB05-66D5-4B97-8E12-7FFDAB65DEFF}" dt="2022-11-01T01:54:28.556" v="756" actId="2711"/>
          <ac:spMkLst>
            <pc:docMk/>
            <pc:sldMk cId="3074008843" sldId="275"/>
            <ac:spMk id="3" creationId="{7A21C3D8-FD5E-0D0E-E6E9-2753F793A37F}"/>
          </ac:spMkLst>
        </pc:spChg>
        <pc:spChg chg="mod">
          <ac:chgData name="Mulakalapalli,Jaichand" userId="a3680caf-10e5-4540-ae62-1e7229e4db6c" providerId="ADAL" clId="{A761AB05-66D5-4B97-8E12-7FFDAB65DEFF}" dt="2022-11-01T01:54:52.761" v="758" actId="20577"/>
          <ac:spMkLst>
            <pc:docMk/>
            <pc:sldMk cId="3074008843" sldId="275"/>
            <ac:spMk id="4" creationId="{1CD63212-774C-6FC7-D4D1-C1A1614D7226}"/>
          </ac:spMkLst>
        </pc:spChg>
      </pc:sldChg>
      <pc:sldChg chg="modSp new del mod">
        <pc:chgData name="Mulakalapalli,Jaichand" userId="a3680caf-10e5-4540-ae62-1e7229e4db6c" providerId="ADAL" clId="{A761AB05-66D5-4B97-8E12-7FFDAB65DEFF}" dt="2022-11-01T01:51:25.515" v="716" actId="680"/>
        <pc:sldMkLst>
          <pc:docMk/>
          <pc:sldMk cId="3972738634" sldId="275"/>
        </pc:sldMkLst>
        <pc:spChg chg="mod">
          <ac:chgData name="Mulakalapalli,Jaichand" userId="a3680caf-10e5-4540-ae62-1e7229e4db6c" providerId="ADAL" clId="{A761AB05-66D5-4B97-8E12-7FFDAB65DEFF}" dt="2022-11-01T01:51:24.851" v="715" actId="20577"/>
          <ac:spMkLst>
            <pc:docMk/>
            <pc:sldMk cId="3972738634" sldId="275"/>
            <ac:spMk id="2" creationId="{76D986FC-E3B2-3648-9C43-D4EAF9F9E445}"/>
          </ac:spMkLst>
        </pc:spChg>
      </pc:sldChg>
      <pc:sldChg chg="modSp add mod">
        <pc:chgData name="Mulakalapalli,Jaichand" userId="a3680caf-10e5-4540-ae62-1e7229e4db6c" providerId="ADAL" clId="{A761AB05-66D5-4B97-8E12-7FFDAB65DEFF}" dt="2022-11-01T01:56:50.434" v="780" actId="5793"/>
        <pc:sldMkLst>
          <pc:docMk/>
          <pc:sldMk cId="1554882151" sldId="276"/>
        </pc:sldMkLst>
        <pc:spChg chg="mod">
          <ac:chgData name="Mulakalapalli,Jaichand" userId="a3680caf-10e5-4540-ae62-1e7229e4db6c" providerId="ADAL" clId="{A761AB05-66D5-4B97-8E12-7FFDAB65DEFF}" dt="2022-11-01T01:56:50.434" v="780" actId="5793"/>
          <ac:spMkLst>
            <pc:docMk/>
            <pc:sldMk cId="1554882151" sldId="276"/>
            <ac:spMk id="3" creationId="{7A21C3D8-FD5E-0D0E-E6E9-2753F793A37F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45:00.201" v="1315" actId="20577"/>
        <pc:sldMkLst>
          <pc:docMk/>
          <pc:sldMk cId="2612987046" sldId="277"/>
        </pc:sldMkLst>
        <pc:spChg chg="mod">
          <ac:chgData name="Mulakalapalli,Jaichand" userId="a3680caf-10e5-4540-ae62-1e7229e4db6c" providerId="ADAL" clId="{A761AB05-66D5-4B97-8E12-7FFDAB65DEFF}" dt="2022-11-01T02:01:35.633" v="819" actId="20577"/>
          <ac:spMkLst>
            <pc:docMk/>
            <pc:sldMk cId="2612987046" sldId="277"/>
            <ac:spMk id="2" creationId="{2FB91EDF-C826-9C01-8D16-E2A41C82FA82}"/>
          </ac:spMkLst>
        </pc:spChg>
        <pc:spChg chg="add del mod">
          <ac:chgData name="Mulakalapalli,Jaichand" userId="a3680caf-10e5-4540-ae62-1e7229e4db6c" providerId="ADAL" clId="{A761AB05-66D5-4B97-8E12-7FFDAB65DEFF}" dt="2022-11-01T14:41:52.145" v="1287" actId="20577"/>
          <ac:spMkLst>
            <pc:docMk/>
            <pc:sldMk cId="2612987046" sldId="277"/>
            <ac:spMk id="3" creationId="{986D2C69-2871-23F5-44DD-6FA065A4300C}"/>
          </ac:spMkLst>
        </pc:spChg>
        <pc:spChg chg="mod">
          <ac:chgData name="Mulakalapalli,Jaichand" userId="a3680caf-10e5-4540-ae62-1e7229e4db6c" providerId="ADAL" clId="{A761AB05-66D5-4B97-8E12-7FFDAB65DEFF}" dt="2022-11-01T14:45:00.201" v="1315" actId="20577"/>
          <ac:spMkLst>
            <pc:docMk/>
            <pc:sldMk cId="2612987046" sldId="277"/>
            <ac:spMk id="4" creationId="{00658039-B4E3-94A3-B299-5DE8BC9CA8BB}"/>
          </ac:spMkLst>
        </pc:spChg>
        <pc:spChg chg="add del mod">
          <ac:chgData name="Mulakalapalli,Jaichand" userId="a3680caf-10e5-4540-ae62-1e7229e4db6c" providerId="ADAL" clId="{A761AB05-66D5-4B97-8E12-7FFDAB65DEFF}" dt="2022-11-01T02:21:56.526" v="855"/>
          <ac:spMkLst>
            <pc:docMk/>
            <pc:sldMk cId="2612987046" sldId="277"/>
            <ac:spMk id="6" creationId="{19E16A6C-C999-ADC6-210A-B3C8A91C833F}"/>
          </ac:spMkLst>
        </pc:spChg>
      </pc:sldChg>
      <pc:sldChg chg="modSp add mod">
        <pc:chgData name="Mulakalapalli,Jaichand" userId="a3680caf-10e5-4540-ae62-1e7229e4db6c" providerId="ADAL" clId="{A761AB05-66D5-4B97-8E12-7FFDAB65DEFF}" dt="2022-11-02T05:09:27.051" v="1886" actId="20577"/>
        <pc:sldMkLst>
          <pc:docMk/>
          <pc:sldMk cId="448200596" sldId="278"/>
        </pc:sldMkLst>
        <pc:spChg chg="mod">
          <ac:chgData name="Mulakalapalli,Jaichand" userId="a3680caf-10e5-4540-ae62-1e7229e4db6c" providerId="ADAL" clId="{A761AB05-66D5-4B97-8E12-7FFDAB65DEFF}" dt="2022-11-01T02:02:13.181" v="834" actId="20577"/>
          <ac:spMkLst>
            <pc:docMk/>
            <pc:sldMk cId="448200596" sldId="278"/>
            <ac:spMk id="2" creationId="{2FB91EDF-C826-9C01-8D16-E2A41C82FA82}"/>
          </ac:spMkLst>
        </pc:spChg>
        <pc:spChg chg="mod">
          <ac:chgData name="Mulakalapalli,Jaichand" userId="a3680caf-10e5-4540-ae62-1e7229e4db6c" providerId="ADAL" clId="{A761AB05-66D5-4B97-8E12-7FFDAB65DEFF}" dt="2022-11-02T05:09:27.051" v="1886" actId="20577"/>
          <ac:spMkLst>
            <pc:docMk/>
            <pc:sldMk cId="448200596" sldId="278"/>
            <ac:spMk id="3" creationId="{986D2C69-2871-23F5-44DD-6FA065A4300C}"/>
          </ac:spMkLst>
        </pc:spChg>
        <pc:spChg chg="mod">
          <ac:chgData name="Mulakalapalli,Jaichand" userId="a3680caf-10e5-4540-ae62-1e7229e4db6c" providerId="ADAL" clId="{A761AB05-66D5-4B97-8E12-7FFDAB65DEFF}" dt="2022-11-01T14:45:15.788" v="1340" actId="20577"/>
          <ac:spMkLst>
            <pc:docMk/>
            <pc:sldMk cId="448200596" sldId="278"/>
            <ac:spMk id="4" creationId="{00658039-B4E3-94A3-B299-5DE8BC9CA8BB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45:44.775" v="1343" actId="1076"/>
        <pc:sldMkLst>
          <pc:docMk/>
          <pc:sldMk cId="3131871758" sldId="279"/>
        </pc:sldMkLst>
        <pc:spChg chg="mod">
          <ac:chgData name="Mulakalapalli,Jaichand" userId="a3680caf-10e5-4540-ae62-1e7229e4db6c" providerId="ADAL" clId="{A761AB05-66D5-4B97-8E12-7FFDAB65DEFF}" dt="2022-11-01T02:04:01.660" v="851" actId="20577"/>
          <ac:spMkLst>
            <pc:docMk/>
            <pc:sldMk cId="3131871758" sldId="279"/>
            <ac:spMk id="2" creationId="{2FB91EDF-C826-9C01-8D16-E2A41C82FA82}"/>
          </ac:spMkLst>
        </pc:spChg>
        <pc:spChg chg="add del mod">
          <ac:chgData name="Mulakalapalli,Jaichand" userId="a3680caf-10e5-4540-ae62-1e7229e4db6c" providerId="ADAL" clId="{A761AB05-66D5-4B97-8E12-7FFDAB65DEFF}" dt="2022-11-01T02:29:29.668" v="931" actId="478"/>
          <ac:spMkLst>
            <pc:docMk/>
            <pc:sldMk cId="3131871758" sldId="279"/>
            <ac:spMk id="3" creationId="{0D27040E-EBEA-3681-48EC-42815E8CDE9C}"/>
          </ac:spMkLst>
        </pc:spChg>
        <pc:spChg chg="del">
          <ac:chgData name="Mulakalapalli,Jaichand" userId="a3680caf-10e5-4540-ae62-1e7229e4db6c" providerId="ADAL" clId="{A761AB05-66D5-4B97-8E12-7FFDAB65DEFF}" dt="2022-11-01T02:02:40.560" v="836"/>
          <ac:spMkLst>
            <pc:docMk/>
            <pc:sldMk cId="3131871758" sldId="279"/>
            <ac:spMk id="3" creationId="{986D2C69-2871-23F5-44DD-6FA065A4300C}"/>
          </ac:spMkLst>
        </pc:spChg>
        <pc:spChg chg="add mod">
          <ac:chgData name="Mulakalapalli,Jaichand" userId="a3680caf-10e5-4540-ae62-1e7229e4db6c" providerId="ADAL" clId="{A761AB05-66D5-4B97-8E12-7FFDAB65DEFF}" dt="2022-11-01T14:45:44.775" v="1343" actId="1076"/>
          <ac:spMkLst>
            <pc:docMk/>
            <pc:sldMk cId="3131871758" sldId="279"/>
            <ac:spMk id="9" creationId="{921001E0-B86B-ADF2-18DB-61374D423AFF}"/>
          </ac:spMkLst>
        </pc:spChg>
        <pc:picChg chg="add del mod">
          <ac:chgData name="Mulakalapalli,Jaichand" userId="a3680caf-10e5-4540-ae62-1e7229e4db6c" providerId="ADAL" clId="{A761AB05-66D5-4B97-8E12-7FFDAB65DEFF}" dt="2022-11-01T02:29:11.501" v="927" actId="478"/>
          <ac:picMkLst>
            <pc:docMk/>
            <pc:sldMk cId="3131871758" sldId="279"/>
            <ac:picMk id="6" creationId="{13A79E8E-4E9D-7050-0EA6-193657114F8A}"/>
          </ac:picMkLst>
        </pc:picChg>
        <pc:picChg chg="add mod modCrop">
          <ac:chgData name="Mulakalapalli,Jaichand" userId="a3680caf-10e5-4540-ae62-1e7229e4db6c" providerId="ADAL" clId="{A761AB05-66D5-4B97-8E12-7FFDAB65DEFF}" dt="2022-11-01T14:45:35.137" v="1342" actId="12788"/>
          <ac:picMkLst>
            <pc:docMk/>
            <pc:sldMk cId="3131871758" sldId="279"/>
            <ac:picMk id="8" creationId="{BC488D0E-F18E-9983-AE05-F715A471C3A1}"/>
          </ac:picMkLst>
        </pc:picChg>
        <pc:picChg chg="add del mod">
          <ac:chgData name="Mulakalapalli,Jaichand" userId="a3680caf-10e5-4540-ae62-1e7229e4db6c" providerId="ADAL" clId="{A761AB05-66D5-4B97-8E12-7FFDAB65DEFF}" dt="2022-11-01T02:30:28.931" v="955" actId="478"/>
          <ac:picMkLst>
            <pc:docMk/>
            <pc:sldMk cId="3131871758" sldId="279"/>
            <ac:picMk id="2050" creationId="{7D0BDDF8-8300-923D-6589-16E083090C57}"/>
          </ac:picMkLst>
        </pc:picChg>
        <pc:picChg chg="add del mod">
          <ac:chgData name="Mulakalapalli,Jaichand" userId="a3680caf-10e5-4540-ae62-1e7229e4db6c" providerId="ADAL" clId="{A761AB05-66D5-4B97-8E12-7FFDAB65DEFF}" dt="2022-11-01T02:34:58.450" v="971" actId="478"/>
          <ac:picMkLst>
            <pc:docMk/>
            <pc:sldMk cId="3131871758" sldId="279"/>
            <ac:picMk id="2052" creationId="{570C0FB3-91BF-007F-0F46-BD7433A4C40D}"/>
          </ac:picMkLst>
        </pc:picChg>
      </pc:sldChg>
      <pc:sldChg chg="modSp new mod">
        <pc:chgData name="Mulakalapalli,Jaichand" userId="a3680caf-10e5-4540-ae62-1e7229e4db6c" providerId="ADAL" clId="{A761AB05-66D5-4B97-8E12-7FFDAB65DEFF}" dt="2022-11-01T14:01:01.609" v="1046" actId="113"/>
        <pc:sldMkLst>
          <pc:docMk/>
          <pc:sldMk cId="2810049200" sldId="280"/>
        </pc:sldMkLst>
        <pc:spChg chg="mod">
          <ac:chgData name="Mulakalapalli,Jaichand" userId="a3680caf-10e5-4540-ae62-1e7229e4db6c" providerId="ADAL" clId="{A761AB05-66D5-4B97-8E12-7FFDAB65DEFF}" dt="2022-11-01T13:59:36.862" v="1012"/>
          <ac:spMkLst>
            <pc:docMk/>
            <pc:sldMk cId="2810049200" sldId="280"/>
            <ac:spMk id="2" creationId="{C4FF757D-17C7-9624-D8AE-8FBC7FAFF31A}"/>
          </ac:spMkLst>
        </pc:spChg>
        <pc:spChg chg="mod">
          <ac:chgData name="Mulakalapalli,Jaichand" userId="a3680caf-10e5-4540-ae62-1e7229e4db6c" providerId="ADAL" clId="{A761AB05-66D5-4B97-8E12-7FFDAB65DEFF}" dt="2022-11-01T14:00:26.839" v="1038" actId="20577"/>
          <ac:spMkLst>
            <pc:docMk/>
            <pc:sldMk cId="2810049200" sldId="280"/>
            <ac:spMk id="3" creationId="{2CE9D9F7-36A6-A15D-1357-4D423A46593B}"/>
          </ac:spMkLst>
        </pc:spChg>
        <pc:spChg chg="mod">
          <ac:chgData name="Mulakalapalli,Jaichand" userId="a3680caf-10e5-4540-ae62-1e7229e4db6c" providerId="ADAL" clId="{A761AB05-66D5-4B97-8E12-7FFDAB65DEFF}" dt="2022-11-01T14:01:01.609" v="1046" actId="113"/>
          <ac:spMkLst>
            <pc:docMk/>
            <pc:sldMk cId="2810049200" sldId="280"/>
            <ac:spMk id="4" creationId="{6325CEFE-00C2-B5A2-DE1E-FB73319B02FF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42:27.117" v="1289" actId="313"/>
        <pc:sldMkLst>
          <pc:docMk/>
          <pc:sldMk cId="3756407497" sldId="281"/>
        </pc:sldMkLst>
        <pc:spChg chg="mod">
          <ac:chgData name="Mulakalapalli,Jaichand" userId="a3680caf-10e5-4540-ae62-1e7229e4db6c" providerId="ADAL" clId="{A761AB05-66D5-4B97-8E12-7FFDAB65DEFF}" dt="2022-11-01T14:01:22.864" v="1052"/>
          <ac:spMkLst>
            <pc:docMk/>
            <pc:sldMk cId="3756407497" sldId="281"/>
            <ac:spMk id="2" creationId="{C69112D6-B6F2-E29E-0611-E6EDB58BD200}"/>
          </ac:spMkLst>
        </pc:spChg>
        <pc:spChg chg="del">
          <ac:chgData name="Mulakalapalli,Jaichand" userId="a3680caf-10e5-4540-ae62-1e7229e4db6c" providerId="ADAL" clId="{A761AB05-66D5-4B97-8E12-7FFDAB65DEFF}" dt="2022-11-01T14:01:29.411" v="1053"/>
          <ac:spMkLst>
            <pc:docMk/>
            <pc:sldMk cId="3756407497" sldId="281"/>
            <ac:spMk id="3" creationId="{FD3A8294-D09A-C85A-F9FD-18A690003F48}"/>
          </ac:spMkLst>
        </pc:spChg>
        <pc:spChg chg="mod">
          <ac:chgData name="Mulakalapalli,Jaichand" userId="a3680caf-10e5-4540-ae62-1e7229e4db6c" providerId="ADAL" clId="{A761AB05-66D5-4B97-8E12-7FFDAB65DEFF}" dt="2022-11-01T14:02:41.678" v="1073"/>
          <ac:spMkLst>
            <pc:docMk/>
            <pc:sldMk cId="3756407497" sldId="281"/>
            <ac:spMk id="4" creationId="{E9257492-EE38-C09F-2F64-62BEC7B9E17C}"/>
          </ac:spMkLst>
        </pc:spChg>
        <pc:spChg chg="add mod">
          <ac:chgData name="Mulakalapalli,Jaichand" userId="a3680caf-10e5-4540-ae62-1e7229e4db6c" providerId="ADAL" clId="{A761AB05-66D5-4B97-8E12-7FFDAB65DEFF}" dt="2022-11-01T14:42:27.117" v="1289" actId="313"/>
          <ac:spMkLst>
            <pc:docMk/>
            <pc:sldMk cId="3756407497" sldId="281"/>
            <ac:spMk id="8" creationId="{DF81D508-9AC5-0B66-D014-78FCE6AADF9B}"/>
          </ac:spMkLst>
        </pc:spChg>
        <pc:graphicFrameChg chg="add del mod">
          <ac:chgData name="Mulakalapalli,Jaichand" userId="a3680caf-10e5-4540-ae62-1e7229e4db6c" providerId="ADAL" clId="{A761AB05-66D5-4B97-8E12-7FFDAB65DEFF}" dt="2022-11-01T14:23:52.408" v="1097" actId="478"/>
          <ac:graphicFrameMkLst>
            <pc:docMk/>
            <pc:sldMk cId="3756407497" sldId="281"/>
            <ac:graphicFrameMk id="6" creationId="{0DC2A0F1-1634-EE02-8C8E-3E1721938B0D}"/>
          </ac:graphicFrameMkLst>
        </pc:graphicFrameChg>
      </pc:sldChg>
      <pc:sldChg chg="modSp new mod">
        <pc:chgData name="Mulakalapalli,Jaichand" userId="a3680caf-10e5-4540-ae62-1e7229e4db6c" providerId="ADAL" clId="{A761AB05-66D5-4B97-8E12-7FFDAB65DEFF}" dt="2022-11-01T14:42:42.908" v="1290" actId="313"/>
        <pc:sldMkLst>
          <pc:docMk/>
          <pc:sldMk cId="3997424871" sldId="282"/>
        </pc:sldMkLst>
        <pc:spChg chg="mod">
          <ac:chgData name="Mulakalapalli,Jaichand" userId="a3680caf-10e5-4540-ae62-1e7229e4db6c" providerId="ADAL" clId="{A761AB05-66D5-4B97-8E12-7FFDAB65DEFF}" dt="2022-11-01T14:42:42.908" v="1290" actId="313"/>
          <ac:spMkLst>
            <pc:docMk/>
            <pc:sldMk cId="3997424871" sldId="282"/>
            <ac:spMk id="2" creationId="{D1ABA6EA-3E56-9E10-4C03-8F18E44A918B}"/>
          </ac:spMkLst>
        </pc:spChg>
        <pc:spChg chg="mod">
          <ac:chgData name="Mulakalapalli,Jaichand" userId="a3680caf-10e5-4540-ae62-1e7229e4db6c" providerId="ADAL" clId="{A761AB05-66D5-4B97-8E12-7FFDAB65DEFF}" dt="2022-11-01T14:02:28.452" v="1072" actId="20577"/>
          <ac:spMkLst>
            <pc:docMk/>
            <pc:sldMk cId="3997424871" sldId="282"/>
            <ac:spMk id="3" creationId="{B8F10873-3B2B-E7C3-93D3-69FAF9D15E28}"/>
          </ac:spMkLst>
        </pc:spChg>
        <pc:spChg chg="mod">
          <ac:chgData name="Mulakalapalli,Jaichand" userId="a3680caf-10e5-4540-ae62-1e7229e4db6c" providerId="ADAL" clId="{A761AB05-66D5-4B97-8E12-7FFDAB65DEFF}" dt="2022-11-01T14:02:46.298" v="1074"/>
          <ac:spMkLst>
            <pc:docMk/>
            <pc:sldMk cId="3997424871" sldId="282"/>
            <ac:spMk id="4" creationId="{15DC6043-4E48-57C6-4061-4ADE7322BC23}"/>
          </ac:spMkLst>
        </pc:spChg>
      </pc:sldChg>
      <pc:sldChg chg="modSp add mod">
        <pc:chgData name="Mulakalapalli,Jaichand" userId="a3680caf-10e5-4540-ae62-1e7229e4db6c" providerId="ADAL" clId="{A761AB05-66D5-4B97-8E12-7FFDAB65DEFF}" dt="2022-11-01T14:41:16.761" v="1285" actId="11"/>
        <pc:sldMkLst>
          <pc:docMk/>
          <pc:sldMk cId="2962209471" sldId="283"/>
        </pc:sldMkLst>
        <pc:spChg chg="mod">
          <ac:chgData name="Mulakalapalli,Jaichand" userId="a3680caf-10e5-4540-ae62-1e7229e4db6c" providerId="ADAL" clId="{A761AB05-66D5-4B97-8E12-7FFDAB65DEFF}" dt="2022-11-01T14:41:16.761" v="1285" actId="11"/>
          <ac:spMkLst>
            <pc:docMk/>
            <pc:sldMk cId="2962209471" sldId="283"/>
            <ac:spMk id="3" creationId="{5B66E6C9-C46F-154F-818C-4DD59C94CAD8}"/>
          </ac:spMkLst>
        </pc:spChg>
      </pc:sldChg>
      <pc:sldChg chg="add">
        <pc:chgData name="Mulakalapalli,Jaichand" userId="a3680caf-10e5-4540-ae62-1e7229e4db6c" providerId="ADAL" clId="{A761AB05-66D5-4B97-8E12-7FFDAB65DEFF}" dt="2022-11-01T14:50:51.136" v="1369"/>
        <pc:sldMkLst>
          <pc:docMk/>
          <pc:sldMk cId="61278759" sldId="28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61B67600-B94E-4FDB-8435-A7FED34EDEF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E5853747-D1F1-4DF5-9592-3BD246B8B31C}" type="parTrans" cxnId="{3D78BB8B-1F79-449F-AD6B-B8D7ECBF9290}">
      <dgm:prSet/>
      <dgm:spPr/>
      <dgm:t>
        <a:bodyPr/>
        <a:lstStyle/>
        <a:p>
          <a:endParaRPr lang="en-US"/>
        </a:p>
      </dgm:t>
    </dgm:pt>
    <dgm:pt modelId="{2F2DC9B2-3072-4FE0-B1CE-2B390123D522}" type="sibTrans" cxnId="{3D78BB8B-1F79-449F-AD6B-B8D7ECBF9290}">
      <dgm:prSet phldrT="02" phldr="0"/>
      <dgm:spPr/>
      <dgm:t>
        <a:bodyPr/>
        <a:lstStyle/>
        <a:p>
          <a:endParaRPr lang="en-US"/>
        </a:p>
      </dgm:t>
    </dgm:pt>
    <dgm:pt modelId="{3AFDCAC2-CBAC-4053-BF01-DE6A641297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2945E9DB-7769-4C6C-B6E4-BF2F20238559}" type="parTrans" cxnId="{443D84E4-CE7F-4F28-A3DC-48059DC58C5F}">
      <dgm:prSet/>
      <dgm:spPr/>
      <dgm:t>
        <a:bodyPr/>
        <a:lstStyle/>
        <a:p>
          <a:endParaRPr lang="en-US"/>
        </a:p>
      </dgm:t>
    </dgm:pt>
    <dgm:pt modelId="{B738753F-A471-4838-B0A1-17668E33BBD9}" type="sibTrans" cxnId="{443D84E4-CE7F-4F28-A3DC-48059DC58C5F}">
      <dgm:prSet phldrT="03" phldr="0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ea typeface="+mn-ea"/>
              <a:cs typeface="Times New Roman" panose="02020603050405020304" pitchFamily="18" charset="0"/>
            </a:rPr>
            <a:t>SAIBABU DEVARAPALLI</a:t>
          </a:r>
        </a:p>
        <a:p>
          <a:pPr>
            <a:lnSpc>
              <a:spcPct val="100000"/>
            </a:lnSpc>
          </a:pPr>
          <a:r>
            <a:rPr lang="en-US" sz="1600" b="0" i="0" cap="none" dirty="0">
              <a:latin typeface="Tw Cen MT (Body)"/>
              <a:ea typeface="+mn-ea"/>
              <a:cs typeface="Times New Roman" panose="02020603050405020304" pitchFamily="18" charset="0"/>
            </a:rPr>
            <a:t>FULLSTACK</a:t>
          </a:r>
          <a:endParaRPr lang="en-US" sz="1600" b="0" i="0" cap="none" dirty="0">
            <a:solidFill>
              <a:schemeClr val="tx1"/>
            </a:solidFill>
            <a:latin typeface="Tw Cen MT (Body)"/>
            <a:cs typeface="Times New Roman" panose="02020603050405020304" pitchFamily="18" charset="0"/>
          </a:endParaRP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9E7B8C5D-AFD2-4F6D-A46E-7C6C630FB971}" type="pres">
      <dgm:prSet presAssocID="{3AFDCAC2-CBAC-4053-BF01-DE6A641297C6}" presName="compNode" presStyleCnt="0"/>
      <dgm:spPr/>
    </dgm:pt>
    <dgm:pt modelId="{72E80963-B297-438D-B287-BD5C6D858D9A}" type="pres">
      <dgm:prSet presAssocID="{3AFDCAC2-CBAC-4053-BF01-DE6A641297C6}" presName="iconBgRect" presStyleLbl="bgShp" presStyleIdx="0" presStyleCnt="3"/>
      <dgm:spPr/>
    </dgm:pt>
    <dgm:pt modelId="{963609E0-1123-430F-84CE-B59C04DDFC03}" type="pres">
      <dgm:prSet presAssocID="{3AFDCAC2-CBAC-4053-BF01-DE6A641297C6}" presName="iconRect" presStyleLbl="node1" presStyleIdx="0" presStyleCnt="3" custScaleX="200846" custScaleY="200846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</dgm:spPr>
    </dgm:pt>
    <dgm:pt modelId="{F5712831-982A-40D9-8BDB-8F278821EB5B}" type="pres">
      <dgm:prSet presAssocID="{3AFDCAC2-CBAC-4053-BF01-DE6A641297C6}" presName="spaceRect" presStyleCnt="0"/>
      <dgm:spPr/>
    </dgm:pt>
    <dgm:pt modelId="{06404763-ABBA-4E19-8AB1-1FE5627DF9D7}" type="pres">
      <dgm:prSet presAssocID="{3AFDCAC2-CBAC-4053-BF01-DE6A641297C6}" presName="textRect" presStyleLbl="revTx" presStyleIdx="0" presStyleCnt="3" custScaleX="115230">
        <dgm:presLayoutVars>
          <dgm:chMax val="1"/>
          <dgm:chPref val="1"/>
        </dgm:presLayoutVars>
      </dgm:prSet>
      <dgm:spPr/>
    </dgm:pt>
    <dgm:pt modelId="{A96B9F02-8168-4ECB-BBA1-17E2F7C733AE}" type="pres">
      <dgm:prSet presAssocID="{B738753F-A471-4838-B0A1-17668E33BBD9}" presName="sibTrans" presStyleCnt="0"/>
      <dgm:spPr/>
    </dgm:pt>
    <dgm:pt modelId="{052DC9CB-30E0-44D6-8787-813FD7ADB424}" type="pres">
      <dgm:prSet presAssocID="{61B67600-B94E-4FDB-8435-A7FED34EDEF6}" presName="compNode" presStyleCnt="0"/>
      <dgm:spPr/>
    </dgm:pt>
    <dgm:pt modelId="{40D2AF01-DDAF-479D-9A60-E20C6DAC5A83}" type="pres">
      <dgm:prSet presAssocID="{61B67600-B94E-4FDB-8435-A7FED34EDEF6}" presName="iconBgRect" presStyleLbl="bgShp" presStyleIdx="1" presStyleCnt="3"/>
      <dgm:spPr/>
    </dgm:pt>
    <dgm:pt modelId="{4EEEDEAA-D28F-4A7F-9866-00F94D8DD2BA}" type="pres">
      <dgm:prSet presAssocID="{61B67600-B94E-4FDB-8435-A7FED34EDEF6}" presName="iconRect" presStyleLbl="node1" presStyleIdx="1" presStyleCnt="3" custScaleX="200846" custScaleY="200846" custLinFactNeighborY="-523"/>
      <dgm:spPr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</dgm:spPr>
    </dgm:pt>
    <dgm:pt modelId="{D7B6040E-39E2-42C0-9F7F-A6CF1FFB628B}" type="pres">
      <dgm:prSet presAssocID="{61B67600-B94E-4FDB-8435-A7FED34EDEF6}" presName="spaceRect" presStyleCnt="0"/>
      <dgm:spPr/>
    </dgm:pt>
    <dgm:pt modelId="{59C52A30-81B3-4F09-9572-2F0857CFDC3F}" type="pres">
      <dgm:prSet presAssocID="{61B67600-B94E-4FDB-8435-A7FED34EDEF6}" presName="textRect" presStyleLbl="revTx" presStyleIdx="1" presStyleCnt="3" custScaleX="115874">
        <dgm:presLayoutVars>
          <dgm:chMax val="1"/>
          <dgm:chPref val="1"/>
        </dgm:presLayoutVars>
      </dgm:prSet>
      <dgm:spPr/>
    </dgm:pt>
    <dgm:pt modelId="{7B6A8BC0-8144-4100-95AC-3E4515FF64BA}" type="pres">
      <dgm:prSet presAssocID="{2F2DC9B2-3072-4FE0-B1CE-2B390123D522}" presName="sibTrans" presStyleCnt="0"/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2" presStyleCnt="3"/>
      <dgm:spPr/>
    </dgm:pt>
    <dgm:pt modelId="{82A6ABB2-9BE4-4DDE-82AE-AF08D9A0EFF1}" type="pres">
      <dgm:prSet presAssocID="{C976B047-ACC9-40EB-AE9C-0DC4ABA48AF2}" presName="iconRect" presStyleLbl="node1" presStyleIdx="2" presStyleCnt="3" custScaleX="200846" custScaleY="200846" custLinFactNeighborY="-523"/>
      <dgm:spPr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2" destOrd="0" parTransId="{A29543CC-398C-4450-8E9D-6ABEE3202298}" sibTransId="{97ED3AE3-7B61-4C75-9E09-0A4E40CFBCF2}"/>
    <dgm:cxn modelId="{2FCB2C1A-5CF6-4502-AED9-B39FE978B25F}" type="presOf" srcId="{61B67600-B94E-4FDB-8435-A7FED34EDEF6}" destId="{59C52A30-81B3-4F09-9572-2F0857CFDC3F}" srcOrd="0" destOrd="0" presId="urn:microsoft.com/office/officeart/2018/5/layout/IconCircleLabelList"/>
    <dgm:cxn modelId="{72C07F32-BC2F-4FA0-8219-E7B72DCB9500}" type="presOf" srcId="{C976B047-ACC9-40EB-AE9C-0DC4ABA48AF2}" destId="{7CB578D8-C238-4441-975D-1DB8B77BBE00}" srcOrd="0" destOrd="0" presId="urn:microsoft.com/office/officeart/2018/5/layout/IconCircleLabelList"/>
    <dgm:cxn modelId="{8CF1B534-BCDC-439D-9828-3EB185099035}" type="presOf" srcId="{3AFDCAC2-CBAC-4053-BF01-DE6A641297C6}" destId="{06404763-ABBA-4E19-8AB1-1FE5627DF9D7}" srcOrd="0" destOrd="0" presId="urn:microsoft.com/office/officeart/2018/5/layout/IconCircleLabelList"/>
    <dgm:cxn modelId="{3D78BB8B-1F79-449F-AD6B-B8D7ECBF9290}" srcId="{3A4ABDDC-D214-42EC-8429-9ABC6501E94E}" destId="{61B67600-B94E-4FDB-8435-A7FED34EDEF6}" srcOrd="1" destOrd="0" parTransId="{E5853747-D1F1-4DF5-9592-3BD246B8B31C}" sibTransId="{2F2DC9B2-3072-4FE0-B1CE-2B390123D52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443D84E4-CE7F-4F28-A3DC-48059DC58C5F}" srcId="{3A4ABDDC-D214-42EC-8429-9ABC6501E94E}" destId="{3AFDCAC2-CBAC-4053-BF01-DE6A641297C6}" srcOrd="0" destOrd="0" parTransId="{2945E9DB-7769-4C6C-B6E4-BF2F20238559}" sibTransId="{B738753F-A471-4838-B0A1-17668E33BBD9}"/>
    <dgm:cxn modelId="{A21935F8-4617-44EC-8312-1E46C084FED1}" type="presParOf" srcId="{608F08B9-C91B-407F-BFA3-AC44042B4802}" destId="{9E7B8C5D-AFD2-4F6D-A46E-7C6C630FB971}" srcOrd="0" destOrd="0" presId="urn:microsoft.com/office/officeart/2018/5/layout/IconCircleLabelList"/>
    <dgm:cxn modelId="{47CD88F7-2D2F-40C4-B600-175F9510760C}" type="presParOf" srcId="{9E7B8C5D-AFD2-4F6D-A46E-7C6C630FB971}" destId="{72E80963-B297-438D-B287-BD5C6D858D9A}" srcOrd="0" destOrd="0" presId="urn:microsoft.com/office/officeart/2018/5/layout/IconCircleLabelList"/>
    <dgm:cxn modelId="{6512C129-2475-45F7-A404-538AFECAB251}" type="presParOf" srcId="{9E7B8C5D-AFD2-4F6D-A46E-7C6C630FB971}" destId="{963609E0-1123-430F-84CE-B59C04DDFC03}" srcOrd="1" destOrd="0" presId="urn:microsoft.com/office/officeart/2018/5/layout/IconCircleLabelList"/>
    <dgm:cxn modelId="{0182670C-CC3F-486B-98D8-D2D88E59924D}" type="presParOf" srcId="{9E7B8C5D-AFD2-4F6D-A46E-7C6C630FB971}" destId="{F5712831-982A-40D9-8BDB-8F278821EB5B}" srcOrd="2" destOrd="0" presId="urn:microsoft.com/office/officeart/2018/5/layout/IconCircleLabelList"/>
    <dgm:cxn modelId="{2962CE9A-50C7-41F3-8F88-14110C976473}" type="presParOf" srcId="{9E7B8C5D-AFD2-4F6D-A46E-7C6C630FB971}" destId="{06404763-ABBA-4E19-8AB1-1FE5627DF9D7}" srcOrd="3" destOrd="0" presId="urn:microsoft.com/office/officeart/2018/5/layout/IconCircleLabelList"/>
    <dgm:cxn modelId="{A627E428-F107-4F47-B669-FD07FDBDC9DD}" type="presParOf" srcId="{608F08B9-C91B-407F-BFA3-AC44042B4802}" destId="{A96B9F02-8168-4ECB-BBA1-17E2F7C733AE}" srcOrd="1" destOrd="0" presId="urn:microsoft.com/office/officeart/2018/5/layout/IconCircleLabelList"/>
    <dgm:cxn modelId="{FEF4B088-05C0-4820-BE3A-59CFBCE051F3}" type="presParOf" srcId="{608F08B9-C91B-407F-BFA3-AC44042B4802}" destId="{052DC9CB-30E0-44D6-8787-813FD7ADB424}" srcOrd="2" destOrd="0" presId="urn:microsoft.com/office/officeart/2018/5/layout/IconCircleLabelList"/>
    <dgm:cxn modelId="{1E72E8AD-04F6-426C-8690-88ED6F788B88}" type="presParOf" srcId="{052DC9CB-30E0-44D6-8787-813FD7ADB424}" destId="{40D2AF01-DDAF-479D-9A60-E20C6DAC5A83}" srcOrd="0" destOrd="0" presId="urn:microsoft.com/office/officeart/2018/5/layout/IconCircleLabelList"/>
    <dgm:cxn modelId="{D4C65103-43F2-44BF-853F-5340F09FBA3E}" type="presParOf" srcId="{052DC9CB-30E0-44D6-8787-813FD7ADB424}" destId="{4EEEDEAA-D28F-4A7F-9866-00F94D8DD2BA}" srcOrd="1" destOrd="0" presId="urn:microsoft.com/office/officeart/2018/5/layout/IconCircleLabelList"/>
    <dgm:cxn modelId="{03AB7613-AE1A-4F13-AF92-970B68304D8A}" type="presParOf" srcId="{052DC9CB-30E0-44D6-8787-813FD7ADB424}" destId="{D7B6040E-39E2-42C0-9F7F-A6CF1FFB628B}" srcOrd="2" destOrd="0" presId="urn:microsoft.com/office/officeart/2018/5/layout/IconCircleLabelList"/>
    <dgm:cxn modelId="{30E6C4CF-2636-4CBD-89F5-EA9419C42CC5}" type="presParOf" srcId="{052DC9CB-30E0-44D6-8787-813FD7ADB424}" destId="{59C52A30-81B3-4F09-9572-2F0857CFDC3F}" srcOrd="3" destOrd="0" presId="urn:microsoft.com/office/officeart/2018/5/layout/IconCircleLabelList"/>
    <dgm:cxn modelId="{18535CAC-462E-497C-9733-76F4D602059C}" type="presParOf" srcId="{608F08B9-C91B-407F-BFA3-AC44042B4802}" destId="{7B6A8BC0-8144-4100-95AC-3E4515FF64BA}" srcOrd="3" destOrd="0" presId="urn:microsoft.com/office/officeart/2018/5/layout/IconCircleLabelList"/>
    <dgm:cxn modelId="{E7FD9C1B-7144-4427-BAA5-B0FCC85EA764}" type="presParOf" srcId="{608F08B9-C91B-407F-BFA3-AC44042B4802}" destId="{3439ED5F-B005-4C8A-964C-B3E604488A58}" srcOrd="4" destOrd="0" presId="urn:microsoft.com/office/officeart/2018/5/layout/IconCircleLabelList"/>
    <dgm:cxn modelId="{B0851689-E338-4647-A5D8-E0DC40D15934}" type="presParOf" srcId="{3439ED5F-B005-4C8A-964C-B3E604488A58}" destId="{A098B85B-9EC3-4228-876F-2B04E0BFC71C}" srcOrd="0" destOrd="0" presId="urn:microsoft.com/office/officeart/2018/5/layout/IconCircleLabelList"/>
    <dgm:cxn modelId="{6154ED4F-2252-4D8B-BFC4-30F049E5BDF7}" type="presParOf" srcId="{3439ED5F-B005-4C8A-964C-B3E604488A58}" destId="{82A6ABB2-9BE4-4DDE-82AE-AF08D9A0EFF1}" srcOrd="1" destOrd="0" presId="urn:microsoft.com/office/officeart/2018/5/layout/IconCircleLabelList"/>
    <dgm:cxn modelId="{97398D1E-BDC5-431C-801D-7026BE49A144}" type="presParOf" srcId="{3439ED5F-B005-4C8A-964C-B3E604488A58}" destId="{14EF3762-D57D-4BB2-BB1B-6AB2943A4E32}" srcOrd="2" destOrd="0" presId="urn:microsoft.com/office/officeart/2018/5/layout/IconCircleLabelList"/>
    <dgm:cxn modelId="{AD3079EC-A562-46EE-906E-843638C4BBF3}" type="presParOf" srcId="{3439ED5F-B005-4C8A-964C-B3E604488A58}" destId="{7CB578D8-C238-4441-975D-1DB8B77BB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61B67600-B94E-4FDB-8435-A7FED34EDEF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ea typeface="+mn-ea"/>
              <a:cs typeface="Times New Roman" panose="02020603050405020304" pitchFamily="18" charset="0"/>
            </a:rPr>
            <a:t>JAICHAND MULAKALAPALLI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ea typeface="+mn-ea"/>
              <a:cs typeface="Times New Roman" panose="02020603050405020304" pitchFamily="18" charset="0"/>
            </a:rPr>
            <a:t>(TEAM LEADER)  BACKEND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E5853747-D1F1-4DF5-9592-3BD246B8B31C}" type="parTrans" cxnId="{3D78BB8B-1F79-449F-AD6B-B8D7ECBF9290}">
      <dgm:prSet/>
      <dgm:spPr/>
      <dgm:t>
        <a:bodyPr/>
        <a:lstStyle/>
        <a:p>
          <a:endParaRPr lang="en-US"/>
        </a:p>
      </dgm:t>
    </dgm:pt>
    <dgm:pt modelId="{2F2DC9B2-3072-4FE0-B1CE-2B390123D522}" type="sibTrans" cxnId="{3D78BB8B-1F79-449F-AD6B-B8D7ECBF9290}">
      <dgm:prSet phldrT="02" phldr="0"/>
      <dgm:spPr/>
      <dgm:t>
        <a:bodyPr/>
        <a:lstStyle/>
        <a:p>
          <a:endParaRPr lang="en-US"/>
        </a:p>
      </dgm:t>
    </dgm:pt>
    <dgm:pt modelId="{3AFDCAC2-CBAC-4053-BF01-DE6A641297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2945E9DB-7769-4C6C-B6E4-BF2F20238559}" type="parTrans" cxnId="{443D84E4-CE7F-4F28-A3DC-48059DC58C5F}">
      <dgm:prSet/>
      <dgm:spPr/>
      <dgm:t>
        <a:bodyPr/>
        <a:lstStyle/>
        <a:p>
          <a:endParaRPr lang="en-US"/>
        </a:p>
      </dgm:t>
    </dgm:pt>
    <dgm:pt modelId="{B738753F-A471-4838-B0A1-17668E33BBD9}" type="sibTrans" cxnId="{443D84E4-CE7F-4F28-A3DC-48059DC58C5F}">
      <dgm:prSet phldrT="03" phldr="0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ea typeface="+mn-ea"/>
              <a:cs typeface="Times New Roman" panose="02020603050405020304" pitchFamily="18" charset="0"/>
            </a:rPr>
            <a:t>DR. CHANDRA MOULI 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ea typeface="+mn-ea"/>
              <a:cs typeface="Times New Roman" panose="02020603050405020304" pitchFamily="18" charset="0"/>
            </a:rPr>
            <a:t>KOTTETI</a:t>
          </a:r>
        </a:p>
        <a:p>
          <a:pPr>
            <a:lnSpc>
              <a:spcPct val="100000"/>
            </a:lnSpc>
            <a:defRPr cap="all"/>
          </a:pPr>
          <a:r>
            <a:rPr lang="en-US" sz="1600" b="1" i="0" cap="none" dirty="0">
              <a:latin typeface="Tw Cen MT (Body)"/>
              <a:ea typeface="+mn-ea"/>
              <a:cs typeface="Times New Roman" panose="02020603050405020304" pitchFamily="18" charset="0"/>
            </a:rPr>
            <a:t>Mentor &amp; Client</a:t>
          </a:r>
          <a:endParaRPr lang="en-US" sz="1600" b="1" i="0" cap="none" dirty="0">
            <a:solidFill>
              <a:schemeClr val="tx1"/>
            </a:solidFill>
            <a:latin typeface="Tw Cen MT (Body)"/>
            <a:cs typeface="Times New Roman" panose="02020603050405020304" pitchFamily="18" charset="0"/>
          </a:endParaRP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052DC9CB-30E0-44D6-8787-813FD7ADB424}" type="pres">
      <dgm:prSet presAssocID="{61B67600-B94E-4FDB-8435-A7FED34EDEF6}" presName="compNode" presStyleCnt="0"/>
      <dgm:spPr/>
    </dgm:pt>
    <dgm:pt modelId="{40D2AF01-DDAF-479D-9A60-E20C6DAC5A83}" type="pres">
      <dgm:prSet presAssocID="{61B67600-B94E-4FDB-8435-A7FED34EDEF6}" presName="iconBgRect" presStyleLbl="bgShp" presStyleIdx="0" presStyleCnt="3"/>
      <dgm:spPr/>
    </dgm:pt>
    <dgm:pt modelId="{4EEEDEAA-D28F-4A7F-9866-00F94D8DD2BA}" type="pres">
      <dgm:prSet presAssocID="{61B67600-B94E-4FDB-8435-A7FED34EDEF6}" presName="iconRect" presStyleLbl="node1" presStyleIdx="0" presStyleCnt="3" custScaleX="243400" custScaleY="243400" custLinFactNeighborY="-1660"/>
      <dgm:spPr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D7B6040E-39E2-42C0-9F7F-A6CF1FFB628B}" type="pres">
      <dgm:prSet presAssocID="{61B67600-B94E-4FDB-8435-A7FED34EDEF6}" presName="spaceRect" presStyleCnt="0"/>
      <dgm:spPr/>
    </dgm:pt>
    <dgm:pt modelId="{59C52A30-81B3-4F09-9572-2F0857CFDC3F}" type="pres">
      <dgm:prSet presAssocID="{61B67600-B94E-4FDB-8435-A7FED34EDEF6}" presName="textRect" presStyleLbl="revTx" presStyleIdx="0" presStyleCnt="3" custScaleX="139440">
        <dgm:presLayoutVars>
          <dgm:chMax val="1"/>
          <dgm:chPref val="1"/>
        </dgm:presLayoutVars>
      </dgm:prSet>
      <dgm:spPr/>
    </dgm:pt>
    <dgm:pt modelId="{7B6A8BC0-8144-4100-95AC-3E4515FF64BA}" type="pres">
      <dgm:prSet presAssocID="{2F2DC9B2-3072-4FE0-B1CE-2B390123D522}" presName="sibTrans" presStyleCnt="0"/>
      <dgm:spPr/>
    </dgm:pt>
    <dgm:pt modelId="{9E7B8C5D-AFD2-4F6D-A46E-7C6C630FB971}" type="pres">
      <dgm:prSet presAssocID="{3AFDCAC2-CBAC-4053-BF01-DE6A641297C6}" presName="compNode" presStyleCnt="0"/>
      <dgm:spPr/>
    </dgm:pt>
    <dgm:pt modelId="{72E80963-B297-438D-B287-BD5C6D858D9A}" type="pres">
      <dgm:prSet presAssocID="{3AFDCAC2-CBAC-4053-BF01-DE6A641297C6}" presName="iconBgRect" presStyleLbl="bgShp" presStyleIdx="1" presStyleCnt="3"/>
      <dgm:spPr/>
    </dgm:pt>
    <dgm:pt modelId="{963609E0-1123-430F-84CE-B59C04DDFC03}" type="pres">
      <dgm:prSet presAssocID="{3AFDCAC2-CBAC-4053-BF01-DE6A641297C6}" presName="iconRect" presStyleLbl="node1" presStyleIdx="1" presStyleCnt="3" custScaleX="243400" custScaleY="243400" custLinFactNeighborX="3939" custLinFactNeighborY="-601"/>
      <dgm:spPr>
        <a:prstGeom prst="ellipse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F5712831-982A-40D9-8BDB-8F278821EB5B}" type="pres">
      <dgm:prSet presAssocID="{3AFDCAC2-CBAC-4053-BF01-DE6A641297C6}" presName="spaceRect" presStyleCnt="0"/>
      <dgm:spPr/>
    </dgm:pt>
    <dgm:pt modelId="{06404763-ABBA-4E19-8AB1-1FE5627DF9D7}" type="pres">
      <dgm:prSet presAssocID="{3AFDCAC2-CBAC-4053-BF01-DE6A641297C6}" presName="textRect" presStyleLbl="revTx" presStyleIdx="1" presStyleCnt="3" custScaleX="115428">
        <dgm:presLayoutVars>
          <dgm:chMax val="1"/>
          <dgm:chPref val="1"/>
        </dgm:presLayoutVars>
      </dgm:prSet>
      <dgm:spPr/>
    </dgm:pt>
    <dgm:pt modelId="{A96B9F02-8168-4ECB-BBA1-17E2F7C733AE}" type="pres">
      <dgm:prSet presAssocID="{B738753F-A471-4838-B0A1-17668E33BBD9}" presName="sibTrans" presStyleCnt="0"/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2" presStyleCnt="3" custLinFactNeighborX="5214"/>
      <dgm:spPr/>
    </dgm:pt>
    <dgm:pt modelId="{82A6ABB2-9BE4-4DDE-82AE-AF08D9A0EFF1}" type="pres">
      <dgm:prSet presAssocID="{C976B047-ACC9-40EB-AE9C-0DC4ABA48AF2}" presName="iconRect" presStyleLbl="node1" presStyleIdx="2" presStyleCnt="3" custScaleX="218568" custScaleY="218568" custLinFactNeighborX="30716" custLinFactNeighborY="-3334"/>
      <dgm:spPr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2" presStyleCnt="3" custLinFactNeighborX="11292" custLinFactNeighborY="1152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2" destOrd="0" parTransId="{A29543CC-398C-4450-8E9D-6ABEE3202298}" sibTransId="{97ED3AE3-7B61-4C75-9E09-0A4E40CFBCF2}"/>
    <dgm:cxn modelId="{0C7FAC09-5138-41EF-9D52-77F50A311F4A}" type="presOf" srcId="{61B67600-B94E-4FDB-8435-A7FED34EDEF6}" destId="{59C52A30-81B3-4F09-9572-2F0857CFDC3F}" srcOrd="0" destOrd="0" presId="urn:microsoft.com/office/officeart/2018/5/layout/IconCircleLabelList"/>
    <dgm:cxn modelId="{0313E889-61D2-43DC-9E81-0DF24EA248B2}" type="presOf" srcId="{C976B047-ACC9-40EB-AE9C-0DC4ABA48AF2}" destId="{7CB578D8-C238-4441-975D-1DB8B77BBE00}" srcOrd="0" destOrd="0" presId="urn:microsoft.com/office/officeart/2018/5/layout/IconCircleLabelList"/>
    <dgm:cxn modelId="{3D78BB8B-1F79-449F-AD6B-B8D7ECBF9290}" srcId="{3A4ABDDC-D214-42EC-8429-9ABC6501E94E}" destId="{61B67600-B94E-4FDB-8435-A7FED34EDEF6}" srcOrd="0" destOrd="0" parTransId="{E5853747-D1F1-4DF5-9592-3BD246B8B31C}" sibTransId="{2F2DC9B2-3072-4FE0-B1CE-2B390123D522}"/>
    <dgm:cxn modelId="{4D8DBA93-F4D4-4CE0-9401-1CF6386DF67E}" type="presOf" srcId="{3AFDCAC2-CBAC-4053-BF01-DE6A641297C6}" destId="{06404763-ABBA-4E19-8AB1-1FE5627DF9D7}" srcOrd="0" destOrd="0" presId="urn:microsoft.com/office/officeart/2018/5/layout/IconCircleLabelList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443D84E4-CE7F-4F28-A3DC-48059DC58C5F}" srcId="{3A4ABDDC-D214-42EC-8429-9ABC6501E94E}" destId="{3AFDCAC2-CBAC-4053-BF01-DE6A641297C6}" srcOrd="1" destOrd="0" parTransId="{2945E9DB-7769-4C6C-B6E4-BF2F20238559}" sibTransId="{B738753F-A471-4838-B0A1-17668E33BBD9}"/>
    <dgm:cxn modelId="{7ED6D6D9-D7E4-4E23-9854-3D52FE72AB57}" type="presParOf" srcId="{608F08B9-C91B-407F-BFA3-AC44042B4802}" destId="{052DC9CB-30E0-44D6-8787-813FD7ADB424}" srcOrd="0" destOrd="0" presId="urn:microsoft.com/office/officeart/2018/5/layout/IconCircleLabelList"/>
    <dgm:cxn modelId="{9BBCDCE6-FCA0-421F-BD7C-99A7417771BE}" type="presParOf" srcId="{052DC9CB-30E0-44D6-8787-813FD7ADB424}" destId="{40D2AF01-DDAF-479D-9A60-E20C6DAC5A83}" srcOrd="0" destOrd="0" presId="urn:microsoft.com/office/officeart/2018/5/layout/IconCircleLabelList"/>
    <dgm:cxn modelId="{D5CF9357-408A-4287-AA90-0FB17E8AF8C4}" type="presParOf" srcId="{052DC9CB-30E0-44D6-8787-813FD7ADB424}" destId="{4EEEDEAA-D28F-4A7F-9866-00F94D8DD2BA}" srcOrd="1" destOrd="0" presId="urn:microsoft.com/office/officeart/2018/5/layout/IconCircleLabelList"/>
    <dgm:cxn modelId="{CB981FE7-679A-4DEB-B268-9F8D09F56955}" type="presParOf" srcId="{052DC9CB-30E0-44D6-8787-813FD7ADB424}" destId="{D7B6040E-39E2-42C0-9F7F-A6CF1FFB628B}" srcOrd="2" destOrd="0" presId="urn:microsoft.com/office/officeart/2018/5/layout/IconCircleLabelList"/>
    <dgm:cxn modelId="{68BF292A-404E-4FD4-A21A-42BCB3A3F15F}" type="presParOf" srcId="{052DC9CB-30E0-44D6-8787-813FD7ADB424}" destId="{59C52A30-81B3-4F09-9572-2F0857CFDC3F}" srcOrd="3" destOrd="0" presId="urn:microsoft.com/office/officeart/2018/5/layout/IconCircleLabelList"/>
    <dgm:cxn modelId="{806006B3-5C5F-4D78-A0C4-361EA958517C}" type="presParOf" srcId="{608F08B9-C91B-407F-BFA3-AC44042B4802}" destId="{7B6A8BC0-8144-4100-95AC-3E4515FF64BA}" srcOrd="1" destOrd="0" presId="urn:microsoft.com/office/officeart/2018/5/layout/IconCircleLabelList"/>
    <dgm:cxn modelId="{F24F5E16-3197-488A-A4DD-4460B48ADDD9}" type="presParOf" srcId="{608F08B9-C91B-407F-BFA3-AC44042B4802}" destId="{9E7B8C5D-AFD2-4F6D-A46E-7C6C630FB971}" srcOrd="2" destOrd="0" presId="urn:microsoft.com/office/officeart/2018/5/layout/IconCircleLabelList"/>
    <dgm:cxn modelId="{DA4817E5-231C-4E41-B494-E52BB7C59664}" type="presParOf" srcId="{9E7B8C5D-AFD2-4F6D-A46E-7C6C630FB971}" destId="{72E80963-B297-438D-B287-BD5C6D858D9A}" srcOrd="0" destOrd="0" presId="urn:microsoft.com/office/officeart/2018/5/layout/IconCircleLabelList"/>
    <dgm:cxn modelId="{E537901A-DE7F-4B31-B03C-260D824F85CC}" type="presParOf" srcId="{9E7B8C5D-AFD2-4F6D-A46E-7C6C630FB971}" destId="{963609E0-1123-430F-84CE-B59C04DDFC03}" srcOrd="1" destOrd="0" presId="urn:microsoft.com/office/officeart/2018/5/layout/IconCircleLabelList"/>
    <dgm:cxn modelId="{BEEFBCC9-06C1-4CEC-8655-09894A96EEBD}" type="presParOf" srcId="{9E7B8C5D-AFD2-4F6D-A46E-7C6C630FB971}" destId="{F5712831-982A-40D9-8BDB-8F278821EB5B}" srcOrd="2" destOrd="0" presId="urn:microsoft.com/office/officeart/2018/5/layout/IconCircleLabelList"/>
    <dgm:cxn modelId="{F59091CB-FD1C-4420-9106-5FCF78298FC7}" type="presParOf" srcId="{9E7B8C5D-AFD2-4F6D-A46E-7C6C630FB971}" destId="{06404763-ABBA-4E19-8AB1-1FE5627DF9D7}" srcOrd="3" destOrd="0" presId="urn:microsoft.com/office/officeart/2018/5/layout/IconCircleLabelList"/>
    <dgm:cxn modelId="{079C33A6-C93A-4BAF-BC07-7C9D228419E5}" type="presParOf" srcId="{608F08B9-C91B-407F-BFA3-AC44042B4802}" destId="{A96B9F02-8168-4ECB-BBA1-17E2F7C733AE}" srcOrd="3" destOrd="0" presId="urn:microsoft.com/office/officeart/2018/5/layout/IconCircleLabelList"/>
    <dgm:cxn modelId="{4355A7AB-9EDB-48AD-BFFF-1ED6BA3DA5F1}" type="presParOf" srcId="{608F08B9-C91B-407F-BFA3-AC44042B4802}" destId="{3439ED5F-B005-4C8A-964C-B3E604488A58}" srcOrd="4" destOrd="0" presId="urn:microsoft.com/office/officeart/2018/5/layout/IconCircleLabelList"/>
    <dgm:cxn modelId="{BE2B32AF-DDEC-4FB2-AFF5-FF9CF9CDB10B}" type="presParOf" srcId="{3439ED5F-B005-4C8A-964C-B3E604488A58}" destId="{A098B85B-9EC3-4228-876F-2B04E0BFC71C}" srcOrd="0" destOrd="0" presId="urn:microsoft.com/office/officeart/2018/5/layout/IconCircleLabelList"/>
    <dgm:cxn modelId="{68BE9191-1056-46A5-829D-222AFAA7A388}" type="presParOf" srcId="{3439ED5F-B005-4C8A-964C-B3E604488A58}" destId="{82A6ABB2-9BE4-4DDE-82AE-AF08D9A0EFF1}" srcOrd="1" destOrd="0" presId="urn:microsoft.com/office/officeart/2018/5/layout/IconCircleLabelList"/>
    <dgm:cxn modelId="{FD0F3780-51B5-4295-B6E8-693DE31719EC}" type="presParOf" srcId="{3439ED5F-B005-4C8A-964C-B3E604488A58}" destId="{14EF3762-D57D-4BB2-BB1B-6AB2943A4E32}" srcOrd="2" destOrd="0" presId="urn:microsoft.com/office/officeart/2018/5/layout/IconCircleLabelList"/>
    <dgm:cxn modelId="{F75D23A6-DC45-433E-9E37-2234A360982F}" type="presParOf" srcId="{3439ED5F-B005-4C8A-964C-B3E604488A58}" destId="{7CB578D8-C238-4441-975D-1DB8B77BB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54782-D0DC-40C3-A68B-203BCB69807C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7FA6AE-9C23-4811-8962-72D381A49B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Introduction</a:t>
          </a:r>
        </a:p>
      </dgm:t>
    </dgm:pt>
    <dgm:pt modelId="{9B1336A1-B2AA-4BD6-AD27-6054A6A443BB}" type="sibTrans" cxnId="{F5F0298B-A45F-4A1A-B940-EB0DA1F58687}">
      <dgm:prSet custT="1"/>
      <dgm:spPr/>
      <dgm:t>
        <a:bodyPr/>
        <a:lstStyle/>
        <a:p>
          <a:endParaRPr lang="en-US" sz="1800"/>
        </a:p>
      </dgm:t>
    </dgm:pt>
    <dgm:pt modelId="{266704FA-6FA7-474C-9CA8-8EA55453BEDB}" type="parTrans" cxnId="{F5F0298B-A45F-4A1A-B940-EB0DA1F58687}">
      <dgm:prSet/>
      <dgm:spPr/>
      <dgm:t>
        <a:bodyPr/>
        <a:lstStyle/>
        <a:p>
          <a:endParaRPr lang="en-US" sz="1800"/>
        </a:p>
      </dgm:t>
    </dgm:pt>
    <dgm:pt modelId="{016688E6-B8BC-49AA-9120-12F42979DC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Reuse layouts with &lt;include&gt;</a:t>
          </a:r>
        </a:p>
      </dgm:t>
    </dgm:pt>
    <dgm:pt modelId="{72CAE28F-AD7B-439D-A200-F54DE439F7B9}" type="sibTrans" cxnId="{20081FEA-F79F-4256-988D-1E456C66EE40}">
      <dgm:prSet/>
      <dgm:spPr/>
      <dgm:t>
        <a:bodyPr/>
        <a:lstStyle/>
        <a:p>
          <a:endParaRPr lang="en-US"/>
        </a:p>
      </dgm:t>
    </dgm:pt>
    <dgm:pt modelId="{75B4FF2F-5CDE-456B-A533-0CD133ADD554}" type="parTrans" cxnId="{20081FEA-F79F-4256-988D-1E456C66EE40}">
      <dgm:prSet/>
      <dgm:spPr/>
      <dgm:t>
        <a:bodyPr/>
        <a:lstStyle/>
        <a:p>
          <a:endParaRPr lang="en-US"/>
        </a:p>
      </dgm:t>
    </dgm:pt>
    <dgm:pt modelId="{93F4019C-C908-45CE-90BC-9544BEB63C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&lt;merge&gt; Tag</a:t>
          </a:r>
        </a:p>
      </dgm:t>
    </dgm:pt>
    <dgm:pt modelId="{38918C20-35CF-48E3-9413-6A18A4B39248}" type="sibTrans" cxnId="{EA2ACCC0-3840-4BD4-AA28-83DC49CF66E3}">
      <dgm:prSet/>
      <dgm:spPr/>
      <dgm:t>
        <a:bodyPr/>
        <a:lstStyle/>
        <a:p>
          <a:endParaRPr lang="en-US"/>
        </a:p>
      </dgm:t>
    </dgm:pt>
    <dgm:pt modelId="{F920ED61-9902-4865-A93F-300523888BF4}" type="parTrans" cxnId="{EA2ACCC0-3840-4BD4-AA28-83DC49CF66E3}">
      <dgm:prSet/>
      <dgm:spPr/>
      <dgm:t>
        <a:bodyPr/>
        <a:lstStyle/>
        <a:p>
          <a:endParaRPr lang="en-US"/>
        </a:p>
      </dgm:t>
    </dgm:pt>
    <dgm:pt modelId="{B5D20294-C657-4952-A17A-7CBBB1DE56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Simple Widget</a:t>
          </a:r>
        </a:p>
      </dgm:t>
    </dgm:pt>
    <dgm:pt modelId="{463D6B39-D29B-4270-8768-51A31A6C61E8}" type="sibTrans" cxnId="{AFEAB87C-B83E-486D-A8D5-A028F870902F}">
      <dgm:prSet/>
      <dgm:spPr/>
      <dgm:t>
        <a:bodyPr/>
        <a:lstStyle/>
        <a:p>
          <a:endParaRPr lang="en-US"/>
        </a:p>
      </dgm:t>
    </dgm:pt>
    <dgm:pt modelId="{37E08F4D-2DCB-4317-BA04-92890CB2702B}" type="parTrans" cxnId="{AFEAB87C-B83E-486D-A8D5-A028F870902F}">
      <dgm:prSet/>
      <dgm:spPr/>
      <dgm:t>
        <a:bodyPr/>
        <a:lstStyle/>
        <a:p>
          <a:endParaRPr lang="en-US"/>
        </a:p>
      </dgm:t>
    </dgm:pt>
    <dgm:pt modelId="{0A10AFE5-EC2D-4E1F-BDD8-215479D8BA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Roles</a:t>
          </a:r>
        </a:p>
      </dgm:t>
    </dgm:pt>
    <dgm:pt modelId="{A327EBA9-A03B-4DDF-B5BF-A802C7FCC273}" type="sibTrans" cxnId="{3ABCC3C3-28FB-4F2B-BBD9-C29683F914A6}">
      <dgm:prSet/>
      <dgm:spPr/>
      <dgm:t>
        <a:bodyPr/>
        <a:lstStyle/>
        <a:p>
          <a:endParaRPr lang="en-US"/>
        </a:p>
      </dgm:t>
    </dgm:pt>
    <dgm:pt modelId="{4BD7F7CD-1048-4D3C-BA5D-6609C3231381}" type="parTrans" cxnId="{3ABCC3C3-28FB-4F2B-BBD9-C29683F914A6}">
      <dgm:prSet/>
      <dgm:spPr/>
      <dgm:t>
        <a:bodyPr/>
        <a:lstStyle/>
        <a:p>
          <a:endParaRPr lang="en-US"/>
        </a:p>
      </dgm:t>
    </dgm:pt>
    <dgm:pt modelId="{E565A1DF-3690-45FA-A739-FD13ED69E8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Android Dialogue Builder</a:t>
          </a:r>
        </a:p>
      </dgm:t>
    </dgm:pt>
    <dgm:pt modelId="{FB101879-814D-4486-B50A-C3F1DA22696E}" type="sibTrans" cxnId="{94B39F47-24DD-45E1-B8DB-7FEE3AC8BA7C}">
      <dgm:prSet/>
      <dgm:spPr/>
      <dgm:t>
        <a:bodyPr/>
        <a:lstStyle/>
        <a:p>
          <a:endParaRPr lang="en-US"/>
        </a:p>
      </dgm:t>
    </dgm:pt>
    <dgm:pt modelId="{A10F6E6D-8EBD-4D10-8AE3-593E1AB2E2B1}" type="parTrans" cxnId="{94B39F47-24DD-45E1-B8DB-7FEE3AC8BA7C}">
      <dgm:prSet/>
      <dgm:spPr/>
      <dgm:t>
        <a:bodyPr/>
        <a:lstStyle/>
        <a:p>
          <a:endParaRPr lang="en-US"/>
        </a:p>
      </dgm:t>
    </dgm:pt>
    <dgm:pt modelId="{0480287D-452B-448A-876A-EF98BE8A93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Lessons Learned</a:t>
          </a:r>
        </a:p>
      </dgm:t>
    </dgm:pt>
    <dgm:pt modelId="{06ED7702-52CF-43CC-81AB-37D8B74E2C04}" type="sibTrans" cxnId="{58777321-7EB0-4298-8DC9-9DE9F704CD0E}">
      <dgm:prSet custT="1"/>
      <dgm:spPr/>
      <dgm:t>
        <a:bodyPr/>
        <a:lstStyle/>
        <a:p>
          <a:endParaRPr lang="en-US" sz="1800"/>
        </a:p>
      </dgm:t>
    </dgm:pt>
    <dgm:pt modelId="{441EE301-EDA0-41BD-B675-EA75645ABAEC}" type="parTrans" cxnId="{58777321-7EB0-4298-8DC9-9DE9F704CD0E}">
      <dgm:prSet/>
      <dgm:spPr/>
      <dgm:t>
        <a:bodyPr/>
        <a:lstStyle/>
        <a:p>
          <a:endParaRPr lang="en-US" sz="1800"/>
        </a:p>
      </dgm:t>
    </dgm:pt>
    <dgm:pt modelId="{2AAB6FD7-51F7-4B6E-8CBC-E1D20CD41F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Summary</a:t>
          </a:r>
        </a:p>
      </dgm:t>
    </dgm:pt>
    <dgm:pt modelId="{161BE120-437D-4D55-9F60-A8F018E00001}" type="sibTrans" cxnId="{F2B51C20-D2E7-49B1-9E5C-33E612FB3DB4}">
      <dgm:prSet/>
      <dgm:spPr/>
      <dgm:t>
        <a:bodyPr/>
        <a:lstStyle/>
        <a:p>
          <a:endParaRPr lang="en-US" sz="1800"/>
        </a:p>
      </dgm:t>
    </dgm:pt>
    <dgm:pt modelId="{53CC046A-9264-40C9-ACFF-AB2AA38EB463}" type="parTrans" cxnId="{F2B51C20-D2E7-49B1-9E5C-33E612FB3DB4}">
      <dgm:prSet/>
      <dgm:spPr/>
      <dgm:t>
        <a:bodyPr/>
        <a:lstStyle/>
        <a:p>
          <a:endParaRPr lang="en-US" sz="1800"/>
        </a:p>
      </dgm:t>
    </dgm:pt>
    <dgm:pt modelId="{928D7CBA-E1FB-4F65-B6EE-53026E4D78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Emulators</a:t>
          </a:r>
        </a:p>
      </dgm:t>
    </dgm:pt>
    <dgm:pt modelId="{50405362-6EFD-425C-884B-C9763DB2480A}" type="parTrans" cxnId="{85D455EB-EEF9-4AA4-B8EE-5D2DD0142B8D}">
      <dgm:prSet/>
      <dgm:spPr/>
      <dgm:t>
        <a:bodyPr/>
        <a:lstStyle/>
        <a:p>
          <a:endParaRPr lang="en-US"/>
        </a:p>
      </dgm:t>
    </dgm:pt>
    <dgm:pt modelId="{DCBBACCF-99BC-4DB1-9287-A76891422F3D}" type="sibTrans" cxnId="{85D455EB-EEF9-4AA4-B8EE-5D2DD0142B8D}">
      <dgm:prSet/>
      <dgm:spPr/>
      <dgm:t>
        <a:bodyPr/>
        <a:lstStyle/>
        <a:p>
          <a:endParaRPr lang="en-US"/>
        </a:p>
      </dgm:t>
    </dgm:pt>
    <dgm:pt modelId="{2A13A597-101D-48D5-9412-172392373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Admin Roles</a:t>
          </a:r>
        </a:p>
      </dgm:t>
    </dgm:pt>
    <dgm:pt modelId="{A689296F-66CC-4EE2-BF0E-AFDAB8ED1EC3}" type="parTrans" cxnId="{2FBDFB8E-CE95-4484-89A3-B66DA260AD33}">
      <dgm:prSet/>
      <dgm:spPr/>
      <dgm:t>
        <a:bodyPr/>
        <a:lstStyle/>
        <a:p>
          <a:endParaRPr lang="en-US"/>
        </a:p>
      </dgm:t>
    </dgm:pt>
    <dgm:pt modelId="{FAAA235F-3E7A-40DB-A7C3-E453839D41FF}" type="sibTrans" cxnId="{2FBDFB8E-CE95-4484-89A3-B66DA260AD33}">
      <dgm:prSet/>
      <dgm:spPr/>
      <dgm:t>
        <a:bodyPr/>
        <a:lstStyle/>
        <a:p>
          <a:endParaRPr lang="en-US"/>
        </a:p>
      </dgm:t>
    </dgm:pt>
    <dgm:pt modelId="{D4FA35E3-70EF-4ED4-B539-1CD02B6864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User Roles</a:t>
          </a:r>
        </a:p>
      </dgm:t>
    </dgm:pt>
    <dgm:pt modelId="{9DE3D2E4-23FF-4647-8566-3068C11A3021}" type="parTrans" cxnId="{F9692329-F932-4E5F-81BE-ED1F70644114}">
      <dgm:prSet/>
      <dgm:spPr/>
      <dgm:t>
        <a:bodyPr/>
        <a:lstStyle/>
        <a:p>
          <a:endParaRPr lang="en-US"/>
        </a:p>
      </dgm:t>
    </dgm:pt>
    <dgm:pt modelId="{75CA0003-F06C-4AAE-B09C-15571BDCB2F3}" type="sibTrans" cxnId="{F9692329-F932-4E5F-81BE-ED1F70644114}">
      <dgm:prSet/>
      <dgm:spPr/>
      <dgm:t>
        <a:bodyPr/>
        <a:lstStyle/>
        <a:p>
          <a:endParaRPr lang="en-US"/>
        </a:p>
      </dgm:t>
    </dgm:pt>
    <dgm:pt modelId="{F5548BEF-D6C3-4C56-B891-C80E62D59D9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Modularization</a:t>
          </a:r>
        </a:p>
      </dgm:t>
    </dgm:pt>
    <dgm:pt modelId="{165FED95-DD3F-4D40-8E73-0F8C400D65BE}" type="parTrans" cxnId="{E7748BFA-D8C9-4CCD-A297-06A780957DDD}">
      <dgm:prSet/>
      <dgm:spPr/>
      <dgm:t>
        <a:bodyPr/>
        <a:lstStyle/>
        <a:p>
          <a:endParaRPr lang="en-US"/>
        </a:p>
      </dgm:t>
    </dgm:pt>
    <dgm:pt modelId="{969D0104-F02C-4AB6-B87C-A11D8799436E}" type="sibTrans" cxnId="{E7748BFA-D8C9-4CCD-A297-06A780957DDD}">
      <dgm:prSet/>
      <dgm:spPr/>
      <dgm:t>
        <a:bodyPr/>
        <a:lstStyle/>
        <a:p>
          <a:endParaRPr lang="en-US"/>
        </a:p>
      </dgm:t>
    </dgm:pt>
    <dgm:pt modelId="{276774AE-FDC9-492D-8F84-EF2C5C736DF1}" type="pres">
      <dgm:prSet presAssocID="{66B54782-D0DC-40C3-A68B-203BCB69807C}" presName="root" presStyleCnt="0">
        <dgm:presLayoutVars>
          <dgm:dir/>
          <dgm:resizeHandles val="exact"/>
        </dgm:presLayoutVars>
      </dgm:prSet>
      <dgm:spPr/>
    </dgm:pt>
    <dgm:pt modelId="{79ACF792-274E-4913-9BB4-601DCFC917FE}" type="pres">
      <dgm:prSet presAssocID="{F07FA6AE-9C23-4811-8962-72D381A49B98}" presName="compNode" presStyleCnt="0"/>
      <dgm:spPr/>
    </dgm:pt>
    <dgm:pt modelId="{A067E7DD-C1E1-4567-823C-9CC5D5A1C0A3}" type="pres">
      <dgm:prSet presAssocID="{F07FA6AE-9C23-4811-8962-72D381A49B98}" presName="bgRect" presStyleLbl="bgShp" presStyleIdx="0" presStyleCnt="12"/>
      <dgm:spPr/>
    </dgm:pt>
    <dgm:pt modelId="{CC6F3CDC-9B3F-464E-9B36-55714415EE25}" type="pres">
      <dgm:prSet presAssocID="{F07FA6AE-9C23-4811-8962-72D381A49B98}" presName="iconRect" presStyleLbl="node1" presStyleIdx="0" presStyleCnt="12"/>
      <dgm:spPr/>
    </dgm:pt>
    <dgm:pt modelId="{5B65F9B7-0A07-4B8B-9DAA-799F8FA1D9B0}" type="pres">
      <dgm:prSet presAssocID="{F07FA6AE-9C23-4811-8962-72D381A49B98}" presName="spaceRect" presStyleCnt="0"/>
      <dgm:spPr/>
    </dgm:pt>
    <dgm:pt modelId="{DBF003D4-32B9-4D56-9846-0E0C7B23D4B1}" type="pres">
      <dgm:prSet presAssocID="{F07FA6AE-9C23-4811-8962-72D381A49B98}" presName="parTx" presStyleLbl="revTx" presStyleIdx="0" presStyleCnt="12" custAng="0">
        <dgm:presLayoutVars>
          <dgm:chMax val="0"/>
          <dgm:chPref val="0"/>
        </dgm:presLayoutVars>
      </dgm:prSet>
      <dgm:spPr/>
    </dgm:pt>
    <dgm:pt modelId="{EAA0DC5D-2C03-4D8A-BD53-22628DF8143B}" type="pres">
      <dgm:prSet presAssocID="{9B1336A1-B2AA-4BD6-AD27-6054A6A443BB}" presName="sibTrans" presStyleCnt="0"/>
      <dgm:spPr/>
    </dgm:pt>
    <dgm:pt modelId="{6DEE1FCA-DCC0-4022-A06E-C54A3FD2C199}" type="pres">
      <dgm:prSet presAssocID="{928D7CBA-E1FB-4F65-B6EE-53026E4D781F}" presName="compNode" presStyleCnt="0"/>
      <dgm:spPr/>
    </dgm:pt>
    <dgm:pt modelId="{0DCCB8B4-AF27-47E1-9CF4-B93E5E5D217C}" type="pres">
      <dgm:prSet presAssocID="{928D7CBA-E1FB-4F65-B6EE-53026E4D781F}" presName="bgRect" presStyleLbl="bgShp" presStyleIdx="1" presStyleCnt="12"/>
      <dgm:spPr/>
    </dgm:pt>
    <dgm:pt modelId="{CB33EA79-8C3D-480C-87AD-2A65F15FBB31}" type="pres">
      <dgm:prSet presAssocID="{928D7CBA-E1FB-4F65-B6EE-53026E4D781F}" presName="iconRect" presStyleLbl="node1" presStyleIdx="1" presStyleCnt="12"/>
      <dgm:spPr/>
    </dgm:pt>
    <dgm:pt modelId="{87C7F092-3F5A-48FC-B361-D559C5239B1B}" type="pres">
      <dgm:prSet presAssocID="{928D7CBA-E1FB-4F65-B6EE-53026E4D781F}" presName="spaceRect" presStyleCnt="0"/>
      <dgm:spPr/>
    </dgm:pt>
    <dgm:pt modelId="{35E4673B-475B-4E97-961B-F281D863E888}" type="pres">
      <dgm:prSet presAssocID="{928D7CBA-E1FB-4F65-B6EE-53026E4D781F}" presName="parTx" presStyleLbl="revTx" presStyleIdx="1" presStyleCnt="12">
        <dgm:presLayoutVars>
          <dgm:chMax val="0"/>
          <dgm:chPref val="0"/>
        </dgm:presLayoutVars>
      </dgm:prSet>
      <dgm:spPr/>
    </dgm:pt>
    <dgm:pt modelId="{647A26DC-6BFC-4D1E-819D-705EF073A10E}" type="pres">
      <dgm:prSet presAssocID="{DCBBACCF-99BC-4DB1-9287-A76891422F3D}" presName="sibTrans" presStyleCnt="0"/>
      <dgm:spPr/>
    </dgm:pt>
    <dgm:pt modelId="{EF2C5415-4F3A-46B1-A69B-A2F3671D39F0}" type="pres">
      <dgm:prSet presAssocID="{F5548BEF-D6C3-4C56-B891-C80E62D59D9A}" presName="compNode" presStyleCnt="0"/>
      <dgm:spPr/>
    </dgm:pt>
    <dgm:pt modelId="{7C8926D8-C973-42CD-B897-151BD9892465}" type="pres">
      <dgm:prSet presAssocID="{F5548BEF-D6C3-4C56-B891-C80E62D59D9A}" presName="bgRect" presStyleLbl="bgShp" presStyleIdx="2" presStyleCnt="12"/>
      <dgm:spPr/>
    </dgm:pt>
    <dgm:pt modelId="{29987793-33F0-4CCC-B26C-65F5FF04C21F}" type="pres">
      <dgm:prSet presAssocID="{F5548BEF-D6C3-4C56-B891-C80E62D59D9A}" presName="iconRect" presStyleLbl="node1" presStyleIdx="2" presStyleCnt="12"/>
      <dgm:spPr/>
    </dgm:pt>
    <dgm:pt modelId="{3F3E6C57-230B-4DF7-BDC2-8AE4A26035ED}" type="pres">
      <dgm:prSet presAssocID="{F5548BEF-D6C3-4C56-B891-C80E62D59D9A}" presName="spaceRect" presStyleCnt="0"/>
      <dgm:spPr/>
    </dgm:pt>
    <dgm:pt modelId="{6D0942DF-6DBB-4E3C-9966-60A2F3909EAF}" type="pres">
      <dgm:prSet presAssocID="{F5548BEF-D6C3-4C56-B891-C80E62D59D9A}" presName="parTx" presStyleLbl="revTx" presStyleIdx="2" presStyleCnt="12">
        <dgm:presLayoutVars>
          <dgm:chMax val="0"/>
          <dgm:chPref val="0"/>
        </dgm:presLayoutVars>
      </dgm:prSet>
      <dgm:spPr/>
    </dgm:pt>
    <dgm:pt modelId="{B045464F-D481-45D9-8C14-D5BA0327506C}" type="pres">
      <dgm:prSet presAssocID="{969D0104-F02C-4AB6-B87C-A11D8799436E}" presName="sibTrans" presStyleCnt="0"/>
      <dgm:spPr/>
    </dgm:pt>
    <dgm:pt modelId="{1FE6E63F-E3D1-4DAE-85E9-85D330924520}" type="pres">
      <dgm:prSet presAssocID="{016688E6-B8BC-49AA-9120-12F42979DCDF}" presName="compNode" presStyleCnt="0"/>
      <dgm:spPr/>
    </dgm:pt>
    <dgm:pt modelId="{DDB837F0-47F3-47D9-A4CB-483C343B13A2}" type="pres">
      <dgm:prSet presAssocID="{016688E6-B8BC-49AA-9120-12F42979DCDF}" presName="bgRect" presStyleLbl="bgShp" presStyleIdx="3" presStyleCnt="12"/>
      <dgm:spPr/>
    </dgm:pt>
    <dgm:pt modelId="{58EEA5EC-CE8E-4504-AF97-527346A22372}" type="pres">
      <dgm:prSet presAssocID="{016688E6-B8BC-49AA-9120-12F42979DCDF}" presName="iconRect" presStyleLbl="node1" presStyleIdx="3" presStyleCnt="12"/>
      <dgm:spPr/>
    </dgm:pt>
    <dgm:pt modelId="{B9A9AA06-8969-45A5-A174-8ACC6C3C6823}" type="pres">
      <dgm:prSet presAssocID="{016688E6-B8BC-49AA-9120-12F42979DCDF}" presName="spaceRect" presStyleCnt="0"/>
      <dgm:spPr/>
    </dgm:pt>
    <dgm:pt modelId="{2BBF7FF1-E8A6-414E-ADA5-7E7F95DD3721}" type="pres">
      <dgm:prSet presAssocID="{016688E6-B8BC-49AA-9120-12F42979DCDF}" presName="parTx" presStyleLbl="revTx" presStyleIdx="3" presStyleCnt="12">
        <dgm:presLayoutVars>
          <dgm:chMax val="0"/>
          <dgm:chPref val="0"/>
        </dgm:presLayoutVars>
      </dgm:prSet>
      <dgm:spPr/>
    </dgm:pt>
    <dgm:pt modelId="{4F791DC1-595C-403C-8030-31102F203BA3}" type="pres">
      <dgm:prSet presAssocID="{72CAE28F-AD7B-439D-A200-F54DE439F7B9}" presName="sibTrans" presStyleCnt="0"/>
      <dgm:spPr/>
    </dgm:pt>
    <dgm:pt modelId="{5394C093-3D80-4476-96B6-9FA1D342F136}" type="pres">
      <dgm:prSet presAssocID="{93F4019C-C908-45CE-90BC-9544BEB63C11}" presName="compNode" presStyleCnt="0"/>
      <dgm:spPr/>
    </dgm:pt>
    <dgm:pt modelId="{F02C6628-8226-4D55-8D69-CB58AD5D2482}" type="pres">
      <dgm:prSet presAssocID="{93F4019C-C908-45CE-90BC-9544BEB63C11}" presName="bgRect" presStyleLbl="bgShp" presStyleIdx="4" presStyleCnt="12"/>
      <dgm:spPr/>
    </dgm:pt>
    <dgm:pt modelId="{239FCDD9-F900-44C8-A97B-CD59BA89132F}" type="pres">
      <dgm:prSet presAssocID="{93F4019C-C908-45CE-90BC-9544BEB63C11}" presName="iconRect" presStyleLbl="node1" presStyleIdx="4" presStyleCnt="12"/>
      <dgm:spPr/>
    </dgm:pt>
    <dgm:pt modelId="{491E463E-EFF1-4933-B934-256208CD5979}" type="pres">
      <dgm:prSet presAssocID="{93F4019C-C908-45CE-90BC-9544BEB63C11}" presName="spaceRect" presStyleCnt="0"/>
      <dgm:spPr/>
    </dgm:pt>
    <dgm:pt modelId="{F519DD18-A8A9-4AEE-A332-8738AF3DE629}" type="pres">
      <dgm:prSet presAssocID="{93F4019C-C908-45CE-90BC-9544BEB63C11}" presName="parTx" presStyleLbl="revTx" presStyleIdx="4" presStyleCnt="12">
        <dgm:presLayoutVars>
          <dgm:chMax val="0"/>
          <dgm:chPref val="0"/>
        </dgm:presLayoutVars>
      </dgm:prSet>
      <dgm:spPr/>
    </dgm:pt>
    <dgm:pt modelId="{8D378706-CB6C-4379-8B9C-1BB4A6D56467}" type="pres">
      <dgm:prSet presAssocID="{38918C20-35CF-48E3-9413-6A18A4B39248}" presName="sibTrans" presStyleCnt="0"/>
      <dgm:spPr/>
    </dgm:pt>
    <dgm:pt modelId="{D0977BDF-6B6D-47ED-A481-6AD23E2AA1B9}" type="pres">
      <dgm:prSet presAssocID="{B5D20294-C657-4952-A17A-7CBBB1DE5668}" presName="compNode" presStyleCnt="0"/>
      <dgm:spPr/>
    </dgm:pt>
    <dgm:pt modelId="{69464F87-FBCE-4E56-AF9C-6281C8254296}" type="pres">
      <dgm:prSet presAssocID="{B5D20294-C657-4952-A17A-7CBBB1DE5668}" presName="bgRect" presStyleLbl="bgShp" presStyleIdx="5" presStyleCnt="12"/>
      <dgm:spPr/>
    </dgm:pt>
    <dgm:pt modelId="{C349CDFB-0D80-42A8-B433-5641E1E3802C}" type="pres">
      <dgm:prSet presAssocID="{B5D20294-C657-4952-A17A-7CBBB1DE5668}" presName="iconRect" presStyleLbl="node1" presStyleIdx="5" presStyleCnt="12"/>
      <dgm:spPr/>
    </dgm:pt>
    <dgm:pt modelId="{7C2271FA-B3F9-4F96-9C1E-0D07877A2D3C}" type="pres">
      <dgm:prSet presAssocID="{B5D20294-C657-4952-A17A-7CBBB1DE5668}" presName="spaceRect" presStyleCnt="0"/>
      <dgm:spPr/>
    </dgm:pt>
    <dgm:pt modelId="{C20CEFA9-A639-40F2-A9A6-DE26B214A14D}" type="pres">
      <dgm:prSet presAssocID="{B5D20294-C657-4952-A17A-7CBBB1DE5668}" presName="parTx" presStyleLbl="revTx" presStyleIdx="5" presStyleCnt="12">
        <dgm:presLayoutVars>
          <dgm:chMax val="0"/>
          <dgm:chPref val="0"/>
        </dgm:presLayoutVars>
      </dgm:prSet>
      <dgm:spPr/>
    </dgm:pt>
    <dgm:pt modelId="{FD004842-028B-4F8B-8DD4-C1EC50F15FD0}" type="pres">
      <dgm:prSet presAssocID="{463D6B39-D29B-4270-8768-51A31A6C61E8}" presName="sibTrans" presStyleCnt="0"/>
      <dgm:spPr/>
    </dgm:pt>
    <dgm:pt modelId="{EAC9C546-1D31-4C91-BACB-9890E445D963}" type="pres">
      <dgm:prSet presAssocID="{0A10AFE5-EC2D-4E1F-BDD8-215479D8BAC1}" presName="compNode" presStyleCnt="0"/>
      <dgm:spPr/>
    </dgm:pt>
    <dgm:pt modelId="{BB94BFA5-D71A-4414-B201-DCEEB241C733}" type="pres">
      <dgm:prSet presAssocID="{0A10AFE5-EC2D-4E1F-BDD8-215479D8BAC1}" presName="bgRect" presStyleLbl="bgShp" presStyleIdx="6" presStyleCnt="12"/>
      <dgm:spPr/>
    </dgm:pt>
    <dgm:pt modelId="{3400A042-BC7A-4D73-B133-DDB94BF1E653}" type="pres">
      <dgm:prSet presAssocID="{0A10AFE5-EC2D-4E1F-BDD8-215479D8BAC1}" presName="iconRect" presStyleLbl="node1" presStyleIdx="6" presStyleCnt="12"/>
      <dgm:spPr/>
    </dgm:pt>
    <dgm:pt modelId="{8F182F2C-619D-4072-B35C-39456BB17A5E}" type="pres">
      <dgm:prSet presAssocID="{0A10AFE5-EC2D-4E1F-BDD8-215479D8BAC1}" presName="spaceRect" presStyleCnt="0"/>
      <dgm:spPr/>
    </dgm:pt>
    <dgm:pt modelId="{A8FCF1E3-26C2-4363-A2CE-FAE7EA51A3EB}" type="pres">
      <dgm:prSet presAssocID="{0A10AFE5-EC2D-4E1F-BDD8-215479D8BAC1}" presName="parTx" presStyleLbl="revTx" presStyleIdx="6" presStyleCnt="12">
        <dgm:presLayoutVars>
          <dgm:chMax val="0"/>
          <dgm:chPref val="0"/>
        </dgm:presLayoutVars>
      </dgm:prSet>
      <dgm:spPr/>
    </dgm:pt>
    <dgm:pt modelId="{743627E3-00A5-4E9E-A9E2-7FC6DA9B15A1}" type="pres">
      <dgm:prSet presAssocID="{A327EBA9-A03B-4DDF-B5BF-A802C7FCC273}" presName="sibTrans" presStyleCnt="0"/>
      <dgm:spPr/>
    </dgm:pt>
    <dgm:pt modelId="{FAF771B4-9E8E-492E-A133-186CF2A314B1}" type="pres">
      <dgm:prSet presAssocID="{2A13A597-101D-48D5-9412-172392373BB3}" presName="compNode" presStyleCnt="0"/>
      <dgm:spPr/>
    </dgm:pt>
    <dgm:pt modelId="{CFE174A0-E77F-4233-B557-2E207807D5FC}" type="pres">
      <dgm:prSet presAssocID="{2A13A597-101D-48D5-9412-172392373BB3}" presName="bgRect" presStyleLbl="bgShp" presStyleIdx="7" presStyleCnt="12"/>
      <dgm:spPr/>
    </dgm:pt>
    <dgm:pt modelId="{E3A6366B-DBF5-4330-8F0B-113FF333808D}" type="pres">
      <dgm:prSet presAssocID="{2A13A597-101D-48D5-9412-172392373BB3}" presName="iconRect" presStyleLbl="node1" presStyleIdx="7" presStyleCnt="12"/>
      <dgm:spPr/>
    </dgm:pt>
    <dgm:pt modelId="{98AF6ECA-2D6F-4428-8B21-F7A8751A8463}" type="pres">
      <dgm:prSet presAssocID="{2A13A597-101D-48D5-9412-172392373BB3}" presName="spaceRect" presStyleCnt="0"/>
      <dgm:spPr/>
    </dgm:pt>
    <dgm:pt modelId="{8CDB9819-2A2F-4ED0-A6D6-3FA9D24396C4}" type="pres">
      <dgm:prSet presAssocID="{2A13A597-101D-48D5-9412-172392373BB3}" presName="parTx" presStyleLbl="revTx" presStyleIdx="7" presStyleCnt="12">
        <dgm:presLayoutVars>
          <dgm:chMax val="0"/>
          <dgm:chPref val="0"/>
        </dgm:presLayoutVars>
      </dgm:prSet>
      <dgm:spPr/>
    </dgm:pt>
    <dgm:pt modelId="{4409EE96-E37B-4449-B114-2BD0645EFC75}" type="pres">
      <dgm:prSet presAssocID="{FAAA235F-3E7A-40DB-A7C3-E453839D41FF}" presName="sibTrans" presStyleCnt="0"/>
      <dgm:spPr/>
    </dgm:pt>
    <dgm:pt modelId="{EDE0E632-AC03-4E22-8CAA-453906FBEC37}" type="pres">
      <dgm:prSet presAssocID="{D4FA35E3-70EF-4ED4-B539-1CD02B686443}" presName="compNode" presStyleCnt="0"/>
      <dgm:spPr/>
    </dgm:pt>
    <dgm:pt modelId="{AD4A24C0-0CB8-450F-B67E-DFE884D91AFE}" type="pres">
      <dgm:prSet presAssocID="{D4FA35E3-70EF-4ED4-B539-1CD02B686443}" presName="bgRect" presStyleLbl="bgShp" presStyleIdx="8" presStyleCnt="12"/>
      <dgm:spPr/>
    </dgm:pt>
    <dgm:pt modelId="{97541B69-CD96-48A7-B6D2-1103E76711C8}" type="pres">
      <dgm:prSet presAssocID="{D4FA35E3-70EF-4ED4-B539-1CD02B686443}" presName="iconRect" presStyleLbl="node1" presStyleIdx="8" presStyleCnt="12"/>
      <dgm:spPr/>
    </dgm:pt>
    <dgm:pt modelId="{DD272CAE-D37D-47D8-A0DE-9364F88C17B6}" type="pres">
      <dgm:prSet presAssocID="{D4FA35E3-70EF-4ED4-B539-1CD02B686443}" presName="spaceRect" presStyleCnt="0"/>
      <dgm:spPr/>
    </dgm:pt>
    <dgm:pt modelId="{D30BD31D-B686-424A-B4F9-708F399F2990}" type="pres">
      <dgm:prSet presAssocID="{D4FA35E3-70EF-4ED4-B539-1CD02B686443}" presName="parTx" presStyleLbl="revTx" presStyleIdx="8" presStyleCnt="12">
        <dgm:presLayoutVars>
          <dgm:chMax val="0"/>
          <dgm:chPref val="0"/>
        </dgm:presLayoutVars>
      </dgm:prSet>
      <dgm:spPr/>
    </dgm:pt>
    <dgm:pt modelId="{2C4CF6AA-FDBB-4F62-BCBF-516301091431}" type="pres">
      <dgm:prSet presAssocID="{75CA0003-F06C-4AAE-B09C-15571BDCB2F3}" presName="sibTrans" presStyleCnt="0"/>
      <dgm:spPr/>
    </dgm:pt>
    <dgm:pt modelId="{1E2927BA-37FF-4ABF-B7E7-EC90BDA97375}" type="pres">
      <dgm:prSet presAssocID="{E565A1DF-3690-45FA-A739-FD13ED69E81A}" presName="compNode" presStyleCnt="0"/>
      <dgm:spPr/>
    </dgm:pt>
    <dgm:pt modelId="{30BE0701-31C2-452D-8B1E-A41C5F8585D8}" type="pres">
      <dgm:prSet presAssocID="{E565A1DF-3690-45FA-A739-FD13ED69E81A}" presName="bgRect" presStyleLbl="bgShp" presStyleIdx="9" presStyleCnt="12" custLinFactNeighborX="129"/>
      <dgm:spPr/>
    </dgm:pt>
    <dgm:pt modelId="{0EFB7DF5-8983-4591-82C9-5B7833640689}" type="pres">
      <dgm:prSet presAssocID="{E565A1DF-3690-45FA-A739-FD13ED69E81A}" presName="iconRect" presStyleLbl="node1" presStyleIdx="9" presStyleCnt="12"/>
      <dgm:spPr/>
    </dgm:pt>
    <dgm:pt modelId="{177E6E6E-D9CC-479D-B82F-975CD1955CA4}" type="pres">
      <dgm:prSet presAssocID="{E565A1DF-3690-45FA-A739-FD13ED69E81A}" presName="spaceRect" presStyleCnt="0"/>
      <dgm:spPr/>
    </dgm:pt>
    <dgm:pt modelId="{368E3C49-EE3A-4B10-9C1C-F22CE024FA13}" type="pres">
      <dgm:prSet presAssocID="{E565A1DF-3690-45FA-A739-FD13ED69E81A}" presName="parTx" presStyleLbl="revTx" presStyleIdx="9" presStyleCnt="12">
        <dgm:presLayoutVars>
          <dgm:chMax val="0"/>
          <dgm:chPref val="0"/>
        </dgm:presLayoutVars>
      </dgm:prSet>
      <dgm:spPr/>
    </dgm:pt>
    <dgm:pt modelId="{D15211A3-C4DC-4310-8460-D89B4003B467}" type="pres">
      <dgm:prSet presAssocID="{FB101879-814D-4486-B50A-C3F1DA22696E}" presName="sibTrans" presStyleCnt="0"/>
      <dgm:spPr/>
    </dgm:pt>
    <dgm:pt modelId="{B3304444-BDD3-4C67-A098-AE2157A20DAF}" type="pres">
      <dgm:prSet presAssocID="{0480287D-452B-448A-876A-EF98BE8A93EE}" presName="compNode" presStyleCnt="0"/>
      <dgm:spPr/>
    </dgm:pt>
    <dgm:pt modelId="{2F945218-E7DC-43A3-AD30-8752551A3637}" type="pres">
      <dgm:prSet presAssocID="{0480287D-452B-448A-876A-EF98BE8A93EE}" presName="bgRect" presStyleLbl="bgShp" presStyleIdx="10" presStyleCnt="12"/>
      <dgm:spPr/>
    </dgm:pt>
    <dgm:pt modelId="{372C1394-C707-4868-8731-DC7168E28A74}" type="pres">
      <dgm:prSet presAssocID="{0480287D-452B-448A-876A-EF98BE8A93EE}" presName="iconRect" presStyleLbl="node1" presStyleIdx="10" presStyleCnt="12"/>
      <dgm:spPr/>
    </dgm:pt>
    <dgm:pt modelId="{F7D47FCE-1D08-4993-8B05-57A7BB80FE58}" type="pres">
      <dgm:prSet presAssocID="{0480287D-452B-448A-876A-EF98BE8A93EE}" presName="spaceRect" presStyleCnt="0"/>
      <dgm:spPr/>
    </dgm:pt>
    <dgm:pt modelId="{531EA98B-D9F1-46E2-B162-CF4EE1533506}" type="pres">
      <dgm:prSet presAssocID="{0480287D-452B-448A-876A-EF98BE8A93EE}" presName="parTx" presStyleLbl="revTx" presStyleIdx="10" presStyleCnt="12">
        <dgm:presLayoutVars>
          <dgm:chMax val="0"/>
          <dgm:chPref val="0"/>
        </dgm:presLayoutVars>
      </dgm:prSet>
      <dgm:spPr/>
    </dgm:pt>
    <dgm:pt modelId="{7EB957E4-054D-41F4-9BCB-41F09AABBF14}" type="pres">
      <dgm:prSet presAssocID="{06ED7702-52CF-43CC-81AB-37D8B74E2C04}" presName="sibTrans" presStyleCnt="0"/>
      <dgm:spPr/>
    </dgm:pt>
    <dgm:pt modelId="{99284C7C-7614-44C4-8C1F-5C860611B187}" type="pres">
      <dgm:prSet presAssocID="{2AAB6FD7-51F7-4B6E-8CBC-E1D20CD41F53}" presName="compNode" presStyleCnt="0"/>
      <dgm:spPr/>
    </dgm:pt>
    <dgm:pt modelId="{CDCDCEF0-E537-45CA-A45D-B3840FE54FBA}" type="pres">
      <dgm:prSet presAssocID="{2AAB6FD7-51F7-4B6E-8CBC-E1D20CD41F53}" presName="bgRect" presStyleLbl="bgShp" presStyleIdx="11" presStyleCnt="12"/>
      <dgm:spPr/>
    </dgm:pt>
    <dgm:pt modelId="{EA046BBF-E9BB-42BA-9B91-B015C228666F}" type="pres">
      <dgm:prSet presAssocID="{2AAB6FD7-51F7-4B6E-8CBC-E1D20CD41F53}" presName="iconRect" presStyleLbl="node1" presStyleIdx="11" presStyleCnt="12"/>
      <dgm:spPr/>
    </dgm:pt>
    <dgm:pt modelId="{A6FD804D-E7D5-42AE-8F1D-15595AE24C1A}" type="pres">
      <dgm:prSet presAssocID="{2AAB6FD7-51F7-4B6E-8CBC-E1D20CD41F53}" presName="spaceRect" presStyleCnt="0"/>
      <dgm:spPr/>
    </dgm:pt>
    <dgm:pt modelId="{847CEC75-2D05-47ED-8A24-0ED75427AC88}" type="pres">
      <dgm:prSet presAssocID="{2AAB6FD7-51F7-4B6E-8CBC-E1D20CD41F53}" presName="parTx" presStyleLbl="revTx" presStyleIdx="11" presStyleCnt="12">
        <dgm:presLayoutVars>
          <dgm:chMax val="0"/>
          <dgm:chPref val="0"/>
        </dgm:presLayoutVars>
      </dgm:prSet>
      <dgm:spPr/>
    </dgm:pt>
  </dgm:ptLst>
  <dgm:cxnLst>
    <dgm:cxn modelId="{21EB6D1C-9031-4B89-94F9-59D4046EA4A9}" type="presOf" srcId="{016688E6-B8BC-49AA-9120-12F42979DCDF}" destId="{2BBF7FF1-E8A6-414E-ADA5-7E7F95DD3721}" srcOrd="0" destOrd="0" presId="urn:microsoft.com/office/officeart/2018/2/layout/IconVerticalSolidList"/>
    <dgm:cxn modelId="{F2B51C20-D2E7-49B1-9E5C-33E612FB3DB4}" srcId="{66B54782-D0DC-40C3-A68B-203BCB69807C}" destId="{2AAB6FD7-51F7-4B6E-8CBC-E1D20CD41F53}" srcOrd="11" destOrd="0" parTransId="{53CC046A-9264-40C9-ACFF-AB2AA38EB463}" sibTransId="{161BE120-437D-4D55-9F60-A8F018E00001}"/>
    <dgm:cxn modelId="{58777321-7EB0-4298-8DC9-9DE9F704CD0E}" srcId="{66B54782-D0DC-40C3-A68B-203BCB69807C}" destId="{0480287D-452B-448A-876A-EF98BE8A93EE}" srcOrd="10" destOrd="0" parTransId="{441EE301-EDA0-41BD-B675-EA75645ABAEC}" sibTransId="{06ED7702-52CF-43CC-81AB-37D8B74E2C04}"/>
    <dgm:cxn modelId="{F9692329-F932-4E5F-81BE-ED1F70644114}" srcId="{66B54782-D0DC-40C3-A68B-203BCB69807C}" destId="{D4FA35E3-70EF-4ED4-B539-1CD02B686443}" srcOrd="8" destOrd="0" parTransId="{9DE3D2E4-23FF-4647-8566-3068C11A3021}" sibTransId="{75CA0003-F06C-4AAE-B09C-15571BDCB2F3}"/>
    <dgm:cxn modelId="{C1E4F530-EA6F-4C40-B050-39552575659A}" type="presOf" srcId="{2AAB6FD7-51F7-4B6E-8CBC-E1D20CD41F53}" destId="{847CEC75-2D05-47ED-8A24-0ED75427AC88}" srcOrd="0" destOrd="0" presId="urn:microsoft.com/office/officeart/2018/2/layout/IconVerticalSolidList"/>
    <dgm:cxn modelId="{E470CF66-8DE0-4395-B888-A125240B06D4}" type="presOf" srcId="{93F4019C-C908-45CE-90BC-9544BEB63C11}" destId="{F519DD18-A8A9-4AEE-A332-8738AF3DE629}" srcOrd="0" destOrd="0" presId="urn:microsoft.com/office/officeart/2018/2/layout/IconVerticalSolidList"/>
    <dgm:cxn modelId="{68830A67-32F0-405F-9157-2188AAB50256}" type="presOf" srcId="{B5D20294-C657-4952-A17A-7CBBB1DE5668}" destId="{C20CEFA9-A639-40F2-A9A6-DE26B214A14D}" srcOrd="0" destOrd="0" presId="urn:microsoft.com/office/officeart/2018/2/layout/IconVerticalSolidList"/>
    <dgm:cxn modelId="{94B39F47-24DD-45E1-B8DB-7FEE3AC8BA7C}" srcId="{66B54782-D0DC-40C3-A68B-203BCB69807C}" destId="{E565A1DF-3690-45FA-A739-FD13ED69E81A}" srcOrd="9" destOrd="0" parTransId="{A10F6E6D-8EBD-4D10-8AE3-593E1AB2E2B1}" sibTransId="{FB101879-814D-4486-B50A-C3F1DA22696E}"/>
    <dgm:cxn modelId="{AFEAB87C-B83E-486D-A8D5-A028F870902F}" srcId="{66B54782-D0DC-40C3-A68B-203BCB69807C}" destId="{B5D20294-C657-4952-A17A-7CBBB1DE5668}" srcOrd="5" destOrd="0" parTransId="{37E08F4D-2DCB-4317-BA04-92890CB2702B}" sibTransId="{463D6B39-D29B-4270-8768-51A31A6C61E8}"/>
    <dgm:cxn modelId="{5B538B83-5FF3-438A-AA37-0F60A8E0EB1D}" type="presOf" srcId="{0480287D-452B-448A-876A-EF98BE8A93EE}" destId="{531EA98B-D9F1-46E2-B162-CF4EE1533506}" srcOrd="0" destOrd="0" presId="urn:microsoft.com/office/officeart/2018/2/layout/IconVerticalSolidList"/>
    <dgm:cxn modelId="{F5F0298B-A45F-4A1A-B940-EB0DA1F58687}" srcId="{66B54782-D0DC-40C3-A68B-203BCB69807C}" destId="{F07FA6AE-9C23-4811-8962-72D381A49B98}" srcOrd="0" destOrd="0" parTransId="{266704FA-6FA7-474C-9CA8-8EA55453BEDB}" sibTransId="{9B1336A1-B2AA-4BD6-AD27-6054A6A443BB}"/>
    <dgm:cxn modelId="{2FBDFB8E-CE95-4484-89A3-B66DA260AD33}" srcId="{66B54782-D0DC-40C3-A68B-203BCB69807C}" destId="{2A13A597-101D-48D5-9412-172392373BB3}" srcOrd="7" destOrd="0" parTransId="{A689296F-66CC-4EE2-BF0E-AFDAB8ED1EC3}" sibTransId="{FAAA235F-3E7A-40DB-A7C3-E453839D41FF}"/>
    <dgm:cxn modelId="{19574D98-DB63-4972-A048-432158BBF562}" type="presOf" srcId="{0A10AFE5-EC2D-4E1F-BDD8-215479D8BAC1}" destId="{A8FCF1E3-26C2-4363-A2CE-FAE7EA51A3EB}" srcOrd="0" destOrd="0" presId="urn:microsoft.com/office/officeart/2018/2/layout/IconVerticalSolidList"/>
    <dgm:cxn modelId="{30B7829F-59B7-4AB0-89B8-BE833B1E369D}" type="presOf" srcId="{E565A1DF-3690-45FA-A739-FD13ED69E81A}" destId="{368E3C49-EE3A-4B10-9C1C-F22CE024FA13}" srcOrd="0" destOrd="0" presId="urn:microsoft.com/office/officeart/2018/2/layout/IconVerticalSolidList"/>
    <dgm:cxn modelId="{78CF42A1-75BE-4651-99C9-9C3D26ACB5B3}" type="presOf" srcId="{66B54782-D0DC-40C3-A68B-203BCB69807C}" destId="{276774AE-FDC9-492D-8F84-EF2C5C736DF1}" srcOrd="0" destOrd="0" presId="urn:microsoft.com/office/officeart/2018/2/layout/IconVerticalSolidList"/>
    <dgm:cxn modelId="{898D75B7-2918-4DAF-8F63-973873AD0F31}" type="presOf" srcId="{F07FA6AE-9C23-4811-8962-72D381A49B98}" destId="{DBF003D4-32B9-4D56-9846-0E0C7B23D4B1}" srcOrd="0" destOrd="0" presId="urn:microsoft.com/office/officeart/2018/2/layout/IconVerticalSolidList"/>
    <dgm:cxn modelId="{63D9F5BC-6780-4AE9-A13B-A4590C2C6ECC}" type="presOf" srcId="{928D7CBA-E1FB-4F65-B6EE-53026E4D781F}" destId="{35E4673B-475B-4E97-961B-F281D863E888}" srcOrd="0" destOrd="0" presId="urn:microsoft.com/office/officeart/2018/2/layout/IconVerticalSolidList"/>
    <dgm:cxn modelId="{EA2ACCC0-3840-4BD4-AA28-83DC49CF66E3}" srcId="{66B54782-D0DC-40C3-A68B-203BCB69807C}" destId="{93F4019C-C908-45CE-90BC-9544BEB63C11}" srcOrd="4" destOrd="0" parTransId="{F920ED61-9902-4865-A93F-300523888BF4}" sibTransId="{38918C20-35CF-48E3-9413-6A18A4B39248}"/>
    <dgm:cxn modelId="{3ABCC3C3-28FB-4F2B-BBD9-C29683F914A6}" srcId="{66B54782-D0DC-40C3-A68B-203BCB69807C}" destId="{0A10AFE5-EC2D-4E1F-BDD8-215479D8BAC1}" srcOrd="6" destOrd="0" parTransId="{4BD7F7CD-1048-4D3C-BA5D-6609C3231381}" sibTransId="{A327EBA9-A03B-4DDF-B5BF-A802C7FCC273}"/>
    <dgm:cxn modelId="{936CBEC8-EFDD-4D5D-BC5A-CBC2BDF3C77B}" type="presOf" srcId="{D4FA35E3-70EF-4ED4-B539-1CD02B686443}" destId="{D30BD31D-B686-424A-B4F9-708F399F2990}" srcOrd="0" destOrd="0" presId="urn:microsoft.com/office/officeart/2018/2/layout/IconVerticalSolidList"/>
    <dgm:cxn modelId="{194620E5-27F0-46ED-A326-531C1718BF6A}" type="presOf" srcId="{F5548BEF-D6C3-4C56-B891-C80E62D59D9A}" destId="{6D0942DF-6DBB-4E3C-9966-60A2F3909EAF}" srcOrd="0" destOrd="0" presId="urn:microsoft.com/office/officeart/2018/2/layout/IconVerticalSolidList"/>
    <dgm:cxn modelId="{20081FEA-F79F-4256-988D-1E456C66EE40}" srcId="{66B54782-D0DC-40C3-A68B-203BCB69807C}" destId="{016688E6-B8BC-49AA-9120-12F42979DCDF}" srcOrd="3" destOrd="0" parTransId="{75B4FF2F-5CDE-456B-A533-0CD133ADD554}" sibTransId="{72CAE28F-AD7B-439D-A200-F54DE439F7B9}"/>
    <dgm:cxn modelId="{85D455EB-EEF9-4AA4-B8EE-5D2DD0142B8D}" srcId="{66B54782-D0DC-40C3-A68B-203BCB69807C}" destId="{928D7CBA-E1FB-4F65-B6EE-53026E4D781F}" srcOrd="1" destOrd="0" parTransId="{50405362-6EFD-425C-884B-C9763DB2480A}" sibTransId="{DCBBACCF-99BC-4DB1-9287-A76891422F3D}"/>
    <dgm:cxn modelId="{DFF985EE-BBBB-47BD-AA02-D35B5C8B556A}" type="presOf" srcId="{2A13A597-101D-48D5-9412-172392373BB3}" destId="{8CDB9819-2A2F-4ED0-A6D6-3FA9D24396C4}" srcOrd="0" destOrd="0" presId="urn:microsoft.com/office/officeart/2018/2/layout/IconVerticalSolidList"/>
    <dgm:cxn modelId="{E7748BFA-D8C9-4CCD-A297-06A780957DDD}" srcId="{66B54782-D0DC-40C3-A68B-203BCB69807C}" destId="{F5548BEF-D6C3-4C56-B891-C80E62D59D9A}" srcOrd="2" destOrd="0" parTransId="{165FED95-DD3F-4D40-8E73-0F8C400D65BE}" sibTransId="{969D0104-F02C-4AB6-B87C-A11D8799436E}"/>
    <dgm:cxn modelId="{5496BAFE-5C44-4C82-A78B-382EA0808FCC}" type="presParOf" srcId="{276774AE-FDC9-492D-8F84-EF2C5C736DF1}" destId="{79ACF792-274E-4913-9BB4-601DCFC917FE}" srcOrd="0" destOrd="0" presId="urn:microsoft.com/office/officeart/2018/2/layout/IconVerticalSolidList"/>
    <dgm:cxn modelId="{B78F166D-7099-42F2-BD15-B742C6F9CE5C}" type="presParOf" srcId="{79ACF792-274E-4913-9BB4-601DCFC917FE}" destId="{A067E7DD-C1E1-4567-823C-9CC5D5A1C0A3}" srcOrd="0" destOrd="0" presId="urn:microsoft.com/office/officeart/2018/2/layout/IconVerticalSolidList"/>
    <dgm:cxn modelId="{29147F28-F086-49C4-9B39-2D8CDEF0E3B0}" type="presParOf" srcId="{79ACF792-274E-4913-9BB4-601DCFC917FE}" destId="{CC6F3CDC-9B3F-464E-9B36-55714415EE25}" srcOrd="1" destOrd="0" presId="urn:microsoft.com/office/officeart/2018/2/layout/IconVerticalSolidList"/>
    <dgm:cxn modelId="{66829944-E78D-4CB9-862F-5DE5391F3A45}" type="presParOf" srcId="{79ACF792-274E-4913-9BB4-601DCFC917FE}" destId="{5B65F9B7-0A07-4B8B-9DAA-799F8FA1D9B0}" srcOrd="2" destOrd="0" presId="urn:microsoft.com/office/officeart/2018/2/layout/IconVerticalSolidList"/>
    <dgm:cxn modelId="{7700C806-96D5-498C-9FF1-7F147C117234}" type="presParOf" srcId="{79ACF792-274E-4913-9BB4-601DCFC917FE}" destId="{DBF003D4-32B9-4D56-9846-0E0C7B23D4B1}" srcOrd="3" destOrd="0" presId="urn:microsoft.com/office/officeart/2018/2/layout/IconVerticalSolidList"/>
    <dgm:cxn modelId="{3A1DF182-2BB8-4AB0-809A-90E016C2CC45}" type="presParOf" srcId="{276774AE-FDC9-492D-8F84-EF2C5C736DF1}" destId="{EAA0DC5D-2C03-4D8A-BD53-22628DF8143B}" srcOrd="1" destOrd="0" presId="urn:microsoft.com/office/officeart/2018/2/layout/IconVerticalSolidList"/>
    <dgm:cxn modelId="{48217CED-57E3-46B2-AA5F-9FCF2D95C4A1}" type="presParOf" srcId="{276774AE-FDC9-492D-8F84-EF2C5C736DF1}" destId="{6DEE1FCA-DCC0-4022-A06E-C54A3FD2C199}" srcOrd="2" destOrd="0" presId="urn:microsoft.com/office/officeart/2018/2/layout/IconVerticalSolidList"/>
    <dgm:cxn modelId="{665450DF-AC1E-425A-9D5B-4B2308EDB0EC}" type="presParOf" srcId="{6DEE1FCA-DCC0-4022-A06E-C54A3FD2C199}" destId="{0DCCB8B4-AF27-47E1-9CF4-B93E5E5D217C}" srcOrd="0" destOrd="0" presId="urn:microsoft.com/office/officeart/2018/2/layout/IconVerticalSolidList"/>
    <dgm:cxn modelId="{193ED3CA-CD5E-4518-B22D-313B4D6D5F5F}" type="presParOf" srcId="{6DEE1FCA-DCC0-4022-A06E-C54A3FD2C199}" destId="{CB33EA79-8C3D-480C-87AD-2A65F15FBB31}" srcOrd="1" destOrd="0" presId="urn:microsoft.com/office/officeart/2018/2/layout/IconVerticalSolidList"/>
    <dgm:cxn modelId="{52E640A3-D724-4257-A0A3-E2F5164E8BAA}" type="presParOf" srcId="{6DEE1FCA-DCC0-4022-A06E-C54A3FD2C199}" destId="{87C7F092-3F5A-48FC-B361-D559C5239B1B}" srcOrd="2" destOrd="0" presId="urn:microsoft.com/office/officeart/2018/2/layout/IconVerticalSolidList"/>
    <dgm:cxn modelId="{23398038-515B-4DEA-A29D-37DD659C3572}" type="presParOf" srcId="{6DEE1FCA-DCC0-4022-A06E-C54A3FD2C199}" destId="{35E4673B-475B-4E97-961B-F281D863E888}" srcOrd="3" destOrd="0" presId="urn:microsoft.com/office/officeart/2018/2/layout/IconVerticalSolidList"/>
    <dgm:cxn modelId="{FD9B87AE-4564-47ED-BE28-B54CB4E6E343}" type="presParOf" srcId="{276774AE-FDC9-492D-8F84-EF2C5C736DF1}" destId="{647A26DC-6BFC-4D1E-819D-705EF073A10E}" srcOrd="3" destOrd="0" presId="urn:microsoft.com/office/officeart/2018/2/layout/IconVerticalSolidList"/>
    <dgm:cxn modelId="{751A97CC-C4C6-418A-9103-22D1AAFC4B61}" type="presParOf" srcId="{276774AE-FDC9-492D-8F84-EF2C5C736DF1}" destId="{EF2C5415-4F3A-46B1-A69B-A2F3671D39F0}" srcOrd="4" destOrd="0" presId="urn:microsoft.com/office/officeart/2018/2/layout/IconVerticalSolidList"/>
    <dgm:cxn modelId="{C52904C1-31BF-401F-8B87-3F657113771E}" type="presParOf" srcId="{EF2C5415-4F3A-46B1-A69B-A2F3671D39F0}" destId="{7C8926D8-C973-42CD-B897-151BD9892465}" srcOrd="0" destOrd="0" presId="urn:microsoft.com/office/officeart/2018/2/layout/IconVerticalSolidList"/>
    <dgm:cxn modelId="{4953CB34-5F8F-4E2A-BA37-FD3184EE6D8D}" type="presParOf" srcId="{EF2C5415-4F3A-46B1-A69B-A2F3671D39F0}" destId="{29987793-33F0-4CCC-B26C-65F5FF04C21F}" srcOrd="1" destOrd="0" presId="urn:microsoft.com/office/officeart/2018/2/layout/IconVerticalSolidList"/>
    <dgm:cxn modelId="{5116D5D7-06A1-4BDC-9D78-7C04BEEB2106}" type="presParOf" srcId="{EF2C5415-4F3A-46B1-A69B-A2F3671D39F0}" destId="{3F3E6C57-230B-4DF7-BDC2-8AE4A26035ED}" srcOrd="2" destOrd="0" presId="urn:microsoft.com/office/officeart/2018/2/layout/IconVerticalSolidList"/>
    <dgm:cxn modelId="{80783433-B703-4AC5-B7E1-834B3742D500}" type="presParOf" srcId="{EF2C5415-4F3A-46B1-A69B-A2F3671D39F0}" destId="{6D0942DF-6DBB-4E3C-9966-60A2F3909EAF}" srcOrd="3" destOrd="0" presId="urn:microsoft.com/office/officeart/2018/2/layout/IconVerticalSolidList"/>
    <dgm:cxn modelId="{36F1D257-DE50-4A0B-9ADD-8677C28C3437}" type="presParOf" srcId="{276774AE-FDC9-492D-8F84-EF2C5C736DF1}" destId="{B045464F-D481-45D9-8C14-D5BA0327506C}" srcOrd="5" destOrd="0" presId="urn:microsoft.com/office/officeart/2018/2/layout/IconVerticalSolidList"/>
    <dgm:cxn modelId="{AD665CDF-CA84-4307-8498-DE8452E10168}" type="presParOf" srcId="{276774AE-FDC9-492D-8F84-EF2C5C736DF1}" destId="{1FE6E63F-E3D1-4DAE-85E9-85D330924520}" srcOrd="6" destOrd="0" presId="urn:microsoft.com/office/officeart/2018/2/layout/IconVerticalSolidList"/>
    <dgm:cxn modelId="{8981E4F9-4DBB-4387-A230-7F85B6ECD289}" type="presParOf" srcId="{1FE6E63F-E3D1-4DAE-85E9-85D330924520}" destId="{DDB837F0-47F3-47D9-A4CB-483C343B13A2}" srcOrd="0" destOrd="0" presId="urn:microsoft.com/office/officeart/2018/2/layout/IconVerticalSolidList"/>
    <dgm:cxn modelId="{29C45B3B-B696-4FFC-B9D4-FD83C4E2E9AB}" type="presParOf" srcId="{1FE6E63F-E3D1-4DAE-85E9-85D330924520}" destId="{58EEA5EC-CE8E-4504-AF97-527346A22372}" srcOrd="1" destOrd="0" presId="urn:microsoft.com/office/officeart/2018/2/layout/IconVerticalSolidList"/>
    <dgm:cxn modelId="{24F940F8-CC44-47DA-9693-40E87BF07E69}" type="presParOf" srcId="{1FE6E63F-E3D1-4DAE-85E9-85D330924520}" destId="{B9A9AA06-8969-45A5-A174-8ACC6C3C6823}" srcOrd="2" destOrd="0" presId="urn:microsoft.com/office/officeart/2018/2/layout/IconVerticalSolidList"/>
    <dgm:cxn modelId="{DBB1274A-8E8B-4925-8D5F-F7F45BA673EC}" type="presParOf" srcId="{1FE6E63F-E3D1-4DAE-85E9-85D330924520}" destId="{2BBF7FF1-E8A6-414E-ADA5-7E7F95DD3721}" srcOrd="3" destOrd="0" presId="urn:microsoft.com/office/officeart/2018/2/layout/IconVerticalSolidList"/>
    <dgm:cxn modelId="{0F333C3E-1232-4703-AD0D-AB57772809D7}" type="presParOf" srcId="{276774AE-FDC9-492D-8F84-EF2C5C736DF1}" destId="{4F791DC1-595C-403C-8030-31102F203BA3}" srcOrd="7" destOrd="0" presId="urn:microsoft.com/office/officeart/2018/2/layout/IconVerticalSolidList"/>
    <dgm:cxn modelId="{7BE1FFCF-871B-4934-96F0-93310E80BF08}" type="presParOf" srcId="{276774AE-FDC9-492D-8F84-EF2C5C736DF1}" destId="{5394C093-3D80-4476-96B6-9FA1D342F136}" srcOrd="8" destOrd="0" presId="urn:microsoft.com/office/officeart/2018/2/layout/IconVerticalSolidList"/>
    <dgm:cxn modelId="{84F090E6-6430-4C16-ABF3-239B0406F0C2}" type="presParOf" srcId="{5394C093-3D80-4476-96B6-9FA1D342F136}" destId="{F02C6628-8226-4D55-8D69-CB58AD5D2482}" srcOrd="0" destOrd="0" presId="urn:microsoft.com/office/officeart/2018/2/layout/IconVerticalSolidList"/>
    <dgm:cxn modelId="{4CEC4646-72C5-4FDB-B8F6-826A5C212984}" type="presParOf" srcId="{5394C093-3D80-4476-96B6-9FA1D342F136}" destId="{239FCDD9-F900-44C8-A97B-CD59BA89132F}" srcOrd="1" destOrd="0" presId="urn:microsoft.com/office/officeart/2018/2/layout/IconVerticalSolidList"/>
    <dgm:cxn modelId="{AF6F7B37-27AE-4E10-81F5-280C8DD5E25B}" type="presParOf" srcId="{5394C093-3D80-4476-96B6-9FA1D342F136}" destId="{491E463E-EFF1-4933-B934-256208CD5979}" srcOrd="2" destOrd="0" presId="urn:microsoft.com/office/officeart/2018/2/layout/IconVerticalSolidList"/>
    <dgm:cxn modelId="{FDF8C959-B3AE-4CD1-A2B3-D25AF02107BB}" type="presParOf" srcId="{5394C093-3D80-4476-96B6-9FA1D342F136}" destId="{F519DD18-A8A9-4AEE-A332-8738AF3DE629}" srcOrd="3" destOrd="0" presId="urn:microsoft.com/office/officeart/2018/2/layout/IconVerticalSolidList"/>
    <dgm:cxn modelId="{92ABA71F-D3FF-4B5F-AF4F-E51D64E010CC}" type="presParOf" srcId="{276774AE-FDC9-492D-8F84-EF2C5C736DF1}" destId="{8D378706-CB6C-4379-8B9C-1BB4A6D56467}" srcOrd="9" destOrd="0" presId="urn:microsoft.com/office/officeart/2018/2/layout/IconVerticalSolidList"/>
    <dgm:cxn modelId="{B4F6F924-3909-42C2-BA5A-B3E1EB2D0773}" type="presParOf" srcId="{276774AE-FDC9-492D-8F84-EF2C5C736DF1}" destId="{D0977BDF-6B6D-47ED-A481-6AD23E2AA1B9}" srcOrd="10" destOrd="0" presId="urn:microsoft.com/office/officeart/2018/2/layout/IconVerticalSolidList"/>
    <dgm:cxn modelId="{EE783B19-51CF-4DE8-9D6F-FA9771D40E39}" type="presParOf" srcId="{D0977BDF-6B6D-47ED-A481-6AD23E2AA1B9}" destId="{69464F87-FBCE-4E56-AF9C-6281C8254296}" srcOrd="0" destOrd="0" presId="urn:microsoft.com/office/officeart/2018/2/layout/IconVerticalSolidList"/>
    <dgm:cxn modelId="{3F6DDEB5-E9A0-47E9-8036-F93D34AD6D28}" type="presParOf" srcId="{D0977BDF-6B6D-47ED-A481-6AD23E2AA1B9}" destId="{C349CDFB-0D80-42A8-B433-5641E1E3802C}" srcOrd="1" destOrd="0" presId="urn:microsoft.com/office/officeart/2018/2/layout/IconVerticalSolidList"/>
    <dgm:cxn modelId="{70F21B24-B07A-4019-BCEA-3E557D189802}" type="presParOf" srcId="{D0977BDF-6B6D-47ED-A481-6AD23E2AA1B9}" destId="{7C2271FA-B3F9-4F96-9C1E-0D07877A2D3C}" srcOrd="2" destOrd="0" presId="urn:microsoft.com/office/officeart/2018/2/layout/IconVerticalSolidList"/>
    <dgm:cxn modelId="{20A3BE22-E092-4788-A278-816FE564D51E}" type="presParOf" srcId="{D0977BDF-6B6D-47ED-A481-6AD23E2AA1B9}" destId="{C20CEFA9-A639-40F2-A9A6-DE26B214A14D}" srcOrd="3" destOrd="0" presId="urn:microsoft.com/office/officeart/2018/2/layout/IconVerticalSolidList"/>
    <dgm:cxn modelId="{0AB8E71F-7DE7-4DE4-956C-4CEADBFC0E72}" type="presParOf" srcId="{276774AE-FDC9-492D-8F84-EF2C5C736DF1}" destId="{FD004842-028B-4F8B-8DD4-C1EC50F15FD0}" srcOrd="11" destOrd="0" presId="urn:microsoft.com/office/officeart/2018/2/layout/IconVerticalSolidList"/>
    <dgm:cxn modelId="{98FE388D-F969-4D89-BB37-51E56AB085A6}" type="presParOf" srcId="{276774AE-FDC9-492D-8F84-EF2C5C736DF1}" destId="{EAC9C546-1D31-4C91-BACB-9890E445D963}" srcOrd="12" destOrd="0" presId="urn:microsoft.com/office/officeart/2018/2/layout/IconVerticalSolidList"/>
    <dgm:cxn modelId="{C7CF1A7B-0717-4FBE-86B5-8F69CBA8639A}" type="presParOf" srcId="{EAC9C546-1D31-4C91-BACB-9890E445D963}" destId="{BB94BFA5-D71A-4414-B201-DCEEB241C733}" srcOrd="0" destOrd="0" presId="urn:microsoft.com/office/officeart/2018/2/layout/IconVerticalSolidList"/>
    <dgm:cxn modelId="{30F06600-A54B-4947-A428-B9D423236367}" type="presParOf" srcId="{EAC9C546-1D31-4C91-BACB-9890E445D963}" destId="{3400A042-BC7A-4D73-B133-DDB94BF1E653}" srcOrd="1" destOrd="0" presId="urn:microsoft.com/office/officeart/2018/2/layout/IconVerticalSolidList"/>
    <dgm:cxn modelId="{7359AA7D-83A7-4674-B152-2C737F0A44D0}" type="presParOf" srcId="{EAC9C546-1D31-4C91-BACB-9890E445D963}" destId="{8F182F2C-619D-4072-B35C-39456BB17A5E}" srcOrd="2" destOrd="0" presId="urn:microsoft.com/office/officeart/2018/2/layout/IconVerticalSolidList"/>
    <dgm:cxn modelId="{100C609E-A766-4F0A-BA8F-C735A71051CE}" type="presParOf" srcId="{EAC9C546-1D31-4C91-BACB-9890E445D963}" destId="{A8FCF1E3-26C2-4363-A2CE-FAE7EA51A3EB}" srcOrd="3" destOrd="0" presId="urn:microsoft.com/office/officeart/2018/2/layout/IconVerticalSolidList"/>
    <dgm:cxn modelId="{53A988FB-193D-4C52-A965-1E8F5A92E5A8}" type="presParOf" srcId="{276774AE-FDC9-492D-8F84-EF2C5C736DF1}" destId="{743627E3-00A5-4E9E-A9E2-7FC6DA9B15A1}" srcOrd="13" destOrd="0" presId="urn:microsoft.com/office/officeart/2018/2/layout/IconVerticalSolidList"/>
    <dgm:cxn modelId="{A1FF279C-282F-43EF-B591-F3728877C303}" type="presParOf" srcId="{276774AE-FDC9-492D-8F84-EF2C5C736DF1}" destId="{FAF771B4-9E8E-492E-A133-186CF2A314B1}" srcOrd="14" destOrd="0" presId="urn:microsoft.com/office/officeart/2018/2/layout/IconVerticalSolidList"/>
    <dgm:cxn modelId="{6FCDC9F4-66D0-4E14-9375-B7CDBD34894E}" type="presParOf" srcId="{FAF771B4-9E8E-492E-A133-186CF2A314B1}" destId="{CFE174A0-E77F-4233-B557-2E207807D5FC}" srcOrd="0" destOrd="0" presId="urn:microsoft.com/office/officeart/2018/2/layout/IconVerticalSolidList"/>
    <dgm:cxn modelId="{AB7AF331-191A-4AD3-99ED-DB5704084104}" type="presParOf" srcId="{FAF771B4-9E8E-492E-A133-186CF2A314B1}" destId="{E3A6366B-DBF5-4330-8F0B-113FF333808D}" srcOrd="1" destOrd="0" presId="urn:microsoft.com/office/officeart/2018/2/layout/IconVerticalSolidList"/>
    <dgm:cxn modelId="{D2F722B8-1EDB-483A-960C-6EEC5EC99458}" type="presParOf" srcId="{FAF771B4-9E8E-492E-A133-186CF2A314B1}" destId="{98AF6ECA-2D6F-4428-8B21-F7A8751A8463}" srcOrd="2" destOrd="0" presId="urn:microsoft.com/office/officeart/2018/2/layout/IconVerticalSolidList"/>
    <dgm:cxn modelId="{FA8575EC-9970-4C6D-9A74-EB0B868C456A}" type="presParOf" srcId="{FAF771B4-9E8E-492E-A133-186CF2A314B1}" destId="{8CDB9819-2A2F-4ED0-A6D6-3FA9D24396C4}" srcOrd="3" destOrd="0" presId="urn:microsoft.com/office/officeart/2018/2/layout/IconVerticalSolidList"/>
    <dgm:cxn modelId="{231E2DAA-02E2-4697-908E-1CA26591946F}" type="presParOf" srcId="{276774AE-FDC9-492D-8F84-EF2C5C736DF1}" destId="{4409EE96-E37B-4449-B114-2BD0645EFC75}" srcOrd="15" destOrd="0" presId="urn:microsoft.com/office/officeart/2018/2/layout/IconVerticalSolidList"/>
    <dgm:cxn modelId="{4CD11ACA-F86A-445F-B4E5-11DB1EE33564}" type="presParOf" srcId="{276774AE-FDC9-492D-8F84-EF2C5C736DF1}" destId="{EDE0E632-AC03-4E22-8CAA-453906FBEC37}" srcOrd="16" destOrd="0" presId="urn:microsoft.com/office/officeart/2018/2/layout/IconVerticalSolidList"/>
    <dgm:cxn modelId="{6D430DF8-27B9-40AD-ABF4-AC20F922E537}" type="presParOf" srcId="{EDE0E632-AC03-4E22-8CAA-453906FBEC37}" destId="{AD4A24C0-0CB8-450F-B67E-DFE884D91AFE}" srcOrd="0" destOrd="0" presId="urn:microsoft.com/office/officeart/2018/2/layout/IconVerticalSolidList"/>
    <dgm:cxn modelId="{16BA5596-A885-4A0C-8267-6463B046715E}" type="presParOf" srcId="{EDE0E632-AC03-4E22-8CAA-453906FBEC37}" destId="{97541B69-CD96-48A7-B6D2-1103E76711C8}" srcOrd="1" destOrd="0" presId="urn:microsoft.com/office/officeart/2018/2/layout/IconVerticalSolidList"/>
    <dgm:cxn modelId="{A442D58B-2E75-4796-8364-3807308262B1}" type="presParOf" srcId="{EDE0E632-AC03-4E22-8CAA-453906FBEC37}" destId="{DD272CAE-D37D-47D8-A0DE-9364F88C17B6}" srcOrd="2" destOrd="0" presId="urn:microsoft.com/office/officeart/2018/2/layout/IconVerticalSolidList"/>
    <dgm:cxn modelId="{5B7316A3-95B6-4866-AE96-5C48E4AA9634}" type="presParOf" srcId="{EDE0E632-AC03-4E22-8CAA-453906FBEC37}" destId="{D30BD31D-B686-424A-B4F9-708F399F2990}" srcOrd="3" destOrd="0" presId="urn:microsoft.com/office/officeart/2018/2/layout/IconVerticalSolidList"/>
    <dgm:cxn modelId="{9D2D442A-0BBB-409A-958B-04B9AA950C36}" type="presParOf" srcId="{276774AE-FDC9-492D-8F84-EF2C5C736DF1}" destId="{2C4CF6AA-FDBB-4F62-BCBF-516301091431}" srcOrd="17" destOrd="0" presId="urn:microsoft.com/office/officeart/2018/2/layout/IconVerticalSolidList"/>
    <dgm:cxn modelId="{81B90850-4B8F-4033-87F1-15BAAD33A7DD}" type="presParOf" srcId="{276774AE-FDC9-492D-8F84-EF2C5C736DF1}" destId="{1E2927BA-37FF-4ABF-B7E7-EC90BDA97375}" srcOrd="18" destOrd="0" presId="urn:microsoft.com/office/officeart/2018/2/layout/IconVerticalSolidList"/>
    <dgm:cxn modelId="{63BDFC52-1E47-48F6-A496-01F53DDB90D1}" type="presParOf" srcId="{1E2927BA-37FF-4ABF-B7E7-EC90BDA97375}" destId="{30BE0701-31C2-452D-8B1E-A41C5F8585D8}" srcOrd="0" destOrd="0" presId="urn:microsoft.com/office/officeart/2018/2/layout/IconVerticalSolidList"/>
    <dgm:cxn modelId="{FF497156-313B-4B19-B4F8-A359F4FA834A}" type="presParOf" srcId="{1E2927BA-37FF-4ABF-B7E7-EC90BDA97375}" destId="{0EFB7DF5-8983-4591-82C9-5B7833640689}" srcOrd="1" destOrd="0" presId="urn:microsoft.com/office/officeart/2018/2/layout/IconVerticalSolidList"/>
    <dgm:cxn modelId="{1E1B8D04-5192-44EC-BC1A-917F809CB48C}" type="presParOf" srcId="{1E2927BA-37FF-4ABF-B7E7-EC90BDA97375}" destId="{177E6E6E-D9CC-479D-B82F-975CD1955CA4}" srcOrd="2" destOrd="0" presId="urn:microsoft.com/office/officeart/2018/2/layout/IconVerticalSolidList"/>
    <dgm:cxn modelId="{5EDE9B96-1A30-45ED-B7CD-90780F017078}" type="presParOf" srcId="{1E2927BA-37FF-4ABF-B7E7-EC90BDA97375}" destId="{368E3C49-EE3A-4B10-9C1C-F22CE024FA13}" srcOrd="3" destOrd="0" presId="urn:microsoft.com/office/officeart/2018/2/layout/IconVerticalSolidList"/>
    <dgm:cxn modelId="{D432D300-461D-4BE8-9CBB-91C91B5F4A18}" type="presParOf" srcId="{276774AE-FDC9-492D-8F84-EF2C5C736DF1}" destId="{D15211A3-C4DC-4310-8460-D89B4003B467}" srcOrd="19" destOrd="0" presId="urn:microsoft.com/office/officeart/2018/2/layout/IconVerticalSolidList"/>
    <dgm:cxn modelId="{E589BA23-5A27-4102-BD2B-A16C2A82F47B}" type="presParOf" srcId="{276774AE-FDC9-492D-8F84-EF2C5C736DF1}" destId="{B3304444-BDD3-4C67-A098-AE2157A20DAF}" srcOrd="20" destOrd="0" presId="urn:microsoft.com/office/officeart/2018/2/layout/IconVerticalSolidList"/>
    <dgm:cxn modelId="{21F0AEA9-391A-49B0-A78E-2298C1B8F0DC}" type="presParOf" srcId="{B3304444-BDD3-4C67-A098-AE2157A20DAF}" destId="{2F945218-E7DC-43A3-AD30-8752551A3637}" srcOrd="0" destOrd="0" presId="urn:microsoft.com/office/officeart/2018/2/layout/IconVerticalSolidList"/>
    <dgm:cxn modelId="{C2C45EB1-141C-413D-8BFA-E38024936D2C}" type="presParOf" srcId="{B3304444-BDD3-4C67-A098-AE2157A20DAF}" destId="{372C1394-C707-4868-8731-DC7168E28A74}" srcOrd="1" destOrd="0" presId="urn:microsoft.com/office/officeart/2018/2/layout/IconVerticalSolidList"/>
    <dgm:cxn modelId="{6A2B561A-07A9-400E-A333-F494CDC3B65D}" type="presParOf" srcId="{B3304444-BDD3-4C67-A098-AE2157A20DAF}" destId="{F7D47FCE-1D08-4993-8B05-57A7BB80FE58}" srcOrd="2" destOrd="0" presId="urn:microsoft.com/office/officeart/2018/2/layout/IconVerticalSolidList"/>
    <dgm:cxn modelId="{76FF4F52-468B-440C-89BC-05F5319CC0D9}" type="presParOf" srcId="{B3304444-BDD3-4C67-A098-AE2157A20DAF}" destId="{531EA98B-D9F1-46E2-B162-CF4EE1533506}" srcOrd="3" destOrd="0" presId="urn:microsoft.com/office/officeart/2018/2/layout/IconVerticalSolidList"/>
    <dgm:cxn modelId="{A18CA77A-32F0-4FD3-AFD1-401A8FD4B1FE}" type="presParOf" srcId="{276774AE-FDC9-492D-8F84-EF2C5C736DF1}" destId="{7EB957E4-054D-41F4-9BCB-41F09AABBF14}" srcOrd="21" destOrd="0" presId="urn:microsoft.com/office/officeart/2018/2/layout/IconVerticalSolidList"/>
    <dgm:cxn modelId="{BDDD97F5-CFFD-46CD-B488-E21CE24FB844}" type="presParOf" srcId="{276774AE-FDC9-492D-8F84-EF2C5C736DF1}" destId="{99284C7C-7614-44C4-8C1F-5C860611B187}" srcOrd="22" destOrd="0" presId="urn:microsoft.com/office/officeart/2018/2/layout/IconVerticalSolidList"/>
    <dgm:cxn modelId="{C56C5BF5-B707-4953-83FC-3EBECAF97AC3}" type="presParOf" srcId="{99284C7C-7614-44C4-8C1F-5C860611B187}" destId="{CDCDCEF0-E537-45CA-A45D-B3840FE54FBA}" srcOrd="0" destOrd="0" presId="urn:microsoft.com/office/officeart/2018/2/layout/IconVerticalSolidList"/>
    <dgm:cxn modelId="{6CD79EBA-5DCC-4CE8-81ED-4DB0AE17F70C}" type="presParOf" srcId="{99284C7C-7614-44C4-8C1F-5C860611B187}" destId="{EA046BBF-E9BB-42BA-9B91-B015C228666F}" srcOrd="1" destOrd="0" presId="urn:microsoft.com/office/officeart/2018/2/layout/IconVerticalSolidList"/>
    <dgm:cxn modelId="{A6D2099C-72D0-492D-8AAB-7F6932E8E054}" type="presParOf" srcId="{99284C7C-7614-44C4-8C1F-5C860611B187}" destId="{A6FD804D-E7D5-42AE-8F1D-15595AE24C1A}" srcOrd="2" destOrd="0" presId="urn:microsoft.com/office/officeart/2018/2/layout/IconVerticalSolidList"/>
    <dgm:cxn modelId="{A898102C-5ABA-4E9A-830D-00828A673D2B}" type="presParOf" srcId="{99284C7C-7614-44C4-8C1F-5C860611B187}" destId="{847CEC75-2D05-47ED-8A24-0ED75427AC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61B67600-B94E-4FDB-8435-A7FED34EDEF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E5853747-D1F1-4DF5-9592-3BD246B8B31C}" type="parTrans" cxnId="{3D78BB8B-1F79-449F-AD6B-B8D7ECBF9290}">
      <dgm:prSet/>
      <dgm:spPr/>
      <dgm:t>
        <a:bodyPr/>
        <a:lstStyle/>
        <a:p>
          <a:endParaRPr lang="en-US"/>
        </a:p>
      </dgm:t>
    </dgm:pt>
    <dgm:pt modelId="{2F2DC9B2-3072-4FE0-B1CE-2B390123D522}" type="sibTrans" cxnId="{3D78BB8B-1F79-449F-AD6B-B8D7ECBF9290}">
      <dgm:prSet phldrT="02" phldr="0"/>
      <dgm:spPr/>
      <dgm:t>
        <a:bodyPr/>
        <a:lstStyle/>
        <a:p>
          <a:endParaRPr lang="en-US"/>
        </a:p>
      </dgm:t>
    </dgm:pt>
    <dgm:pt modelId="{3AFDCAC2-CBAC-4053-BF01-DE6A641297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2945E9DB-7769-4C6C-B6E4-BF2F20238559}" type="parTrans" cxnId="{443D84E4-CE7F-4F28-A3DC-48059DC58C5F}">
      <dgm:prSet/>
      <dgm:spPr/>
      <dgm:t>
        <a:bodyPr/>
        <a:lstStyle/>
        <a:p>
          <a:endParaRPr lang="en-US"/>
        </a:p>
      </dgm:t>
    </dgm:pt>
    <dgm:pt modelId="{B738753F-A471-4838-B0A1-17668E33BBD9}" type="sibTrans" cxnId="{443D84E4-CE7F-4F28-A3DC-48059DC58C5F}">
      <dgm:prSet phldrT="03" phldr="0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ea typeface="+mn-ea"/>
              <a:cs typeface="Times New Roman" panose="02020603050405020304" pitchFamily="18" charset="0"/>
            </a:rPr>
            <a:t>SAIBABU DEVARAPALLI</a:t>
          </a:r>
        </a:p>
        <a:p>
          <a:pPr>
            <a:lnSpc>
              <a:spcPct val="100000"/>
            </a:lnSpc>
          </a:pPr>
          <a:r>
            <a:rPr lang="en-US" sz="1600" b="0" i="0" cap="none" dirty="0">
              <a:latin typeface="Tw Cen MT (Body)"/>
              <a:ea typeface="+mn-ea"/>
              <a:cs typeface="Times New Roman" panose="02020603050405020304" pitchFamily="18" charset="0"/>
            </a:rPr>
            <a:t>FULLSTACK</a:t>
          </a:r>
          <a:endParaRPr lang="en-US" sz="1600" b="0" i="0" cap="none" dirty="0">
            <a:solidFill>
              <a:schemeClr val="tx1"/>
            </a:solidFill>
            <a:latin typeface="Tw Cen MT (Body)"/>
            <a:cs typeface="Times New Roman" panose="02020603050405020304" pitchFamily="18" charset="0"/>
          </a:endParaRP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9E7B8C5D-AFD2-4F6D-A46E-7C6C630FB971}" type="pres">
      <dgm:prSet presAssocID="{3AFDCAC2-CBAC-4053-BF01-DE6A641297C6}" presName="compNode" presStyleCnt="0"/>
      <dgm:spPr/>
    </dgm:pt>
    <dgm:pt modelId="{72E80963-B297-438D-B287-BD5C6D858D9A}" type="pres">
      <dgm:prSet presAssocID="{3AFDCAC2-CBAC-4053-BF01-DE6A641297C6}" presName="iconBgRect" presStyleLbl="bgShp" presStyleIdx="0" presStyleCnt="3"/>
      <dgm:spPr/>
    </dgm:pt>
    <dgm:pt modelId="{963609E0-1123-430F-84CE-B59C04DDFC03}" type="pres">
      <dgm:prSet presAssocID="{3AFDCAC2-CBAC-4053-BF01-DE6A641297C6}" presName="iconRect" presStyleLbl="node1" presStyleIdx="0" presStyleCnt="3" custScaleX="200846" custScaleY="200846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</dgm:spPr>
    </dgm:pt>
    <dgm:pt modelId="{F5712831-982A-40D9-8BDB-8F278821EB5B}" type="pres">
      <dgm:prSet presAssocID="{3AFDCAC2-CBAC-4053-BF01-DE6A641297C6}" presName="spaceRect" presStyleCnt="0"/>
      <dgm:spPr/>
    </dgm:pt>
    <dgm:pt modelId="{06404763-ABBA-4E19-8AB1-1FE5627DF9D7}" type="pres">
      <dgm:prSet presAssocID="{3AFDCAC2-CBAC-4053-BF01-DE6A641297C6}" presName="textRect" presStyleLbl="revTx" presStyleIdx="0" presStyleCnt="3" custScaleX="115230">
        <dgm:presLayoutVars>
          <dgm:chMax val="1"/>
          <dgm:chPref val="1"/>
        </dgm:presLayoutVars>
      </dgm:prSet>
      <dgm:spPr/>
    </dgm:pt>
    <dgm:pt modelId="{A96B9F02-8168-4ECB-BBA1-17E2F7C733AE}" type="pres">
      <dgm:prSet presAssocID="{B738753F-A471-4838-B0A1-17668E33BBD9}" presName="sibTrans" presStyleCnt="0"/>
      <dgm:spPr/>
    </dgm:pt>
    <dgm:pt modelId="{052DC9CB-30E0-44D6-8787-813FD7ADB424}" type="pres">
      <dgm:prSet presAssocID="{61B67600-B94E-4FDB-8435-A7FED34EDEF6}" presName="compNode" presStyleCnt="0"/>
      <dgm:spPr/>
    </dgm:pt>
    <dgm:pt modelId="{40D2AF01-DDAF-479D-9A60-E20C6DAC5A83}" type="pres">
      <dgm:prSet presAssocID="{61B67600-B94E-4FDB-8435-A7FED34EDEF6}" presName="iconBgRect" presStyleLbl="bgShp" presStyleIdx="1" presStyleCnt="3"/>
      <dgm:spPr/>
    </dgm:pt>
    <dgm:pt modelId="{4EEEDEAA-D28F-4A7F-9866-00F94D8DD2BA}" type="pres">
      <dgm:prSet presAssocID="{61B67600-B94E-4FDB-8435-A7FED34EDEF6}" presName="iconRect" presStyleLbl="node1" presStyleIdx="1" presStyleCnt="3" custScaleX="200846" custScaleY="200846" custLinFactNeighborY="-523"/>
      <dgm:spPr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</dgm:spPr>
    </dgm:pt>
    <dgm:pt modelId="{D7B6040E-39E2-42C0-9F7F-A6CF1FFB628B}" type="pres">
      <dgm:prSet presAssocID="{61B67600-B94E-4FDB-8435-A7FED34EDEF6}" presName="spaceRect" presStyleCnt="0"/>
      <dgm:spPr/>
    </dgm:pt>
    <dgm:pt modelId="{59C52A30-81B3-4F09-9572-2F0857CFDC3F}" type="pres">
      <dgm:prSet presAssocID="{61B67600-B94E-4FDB-8435-A7FED34EDEF6}" presName="textRect" presStyleLbl="revTx" presStyleIdx="1" presStyleCnt="3" custScaleX="115874">
        <dgm:presLayoutVars>
          <dgm:chMax val="1"/>
          <dgm:chPref val="1"/>
        </dgm:presLayoutVars>
      </dgm:prSet>
      <dgm:spPr/>
    </dgm:pt>
    <dgm:pt modelId="{7B6A8BC0-8144-4100-95AC-3E4515FF64BA}" type="pres">
      <dgm:prSet presAssocID="{2F2DC9B2-3072-4FE0-B1CE-2B390123D522}" presName="sibTrans" presStyleCnt="0"/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2" presStyleCnt="3"/>
      <dgm:spPr/>
    </dgm:pt>
    <dgm:pt modelId="{82A6ABB2-9BE4-4DDE-82AE-AF08D9A0EFF1}" type="pres">
      <dgm:prSet presAssocID="{C976B047-ACC9-40EB-AE9C-0DC4ABA48AF2}" presName="iconRect" presStyleLbl="node1" presStyleIdx="2" presStyleCnt="3" custScaleX="200846" custScaleY="200846" custLinFactNeighborY="-523"/>
      <dgm:spPr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2" destOrd="0" parTransId="{A29543CC-398C-4450-8E9D-6ABEE3202298}" sibTransId="{97ED3AE3-7B61-4C75-9E09-0A4E40CFBCF2}"/>
    <dgm:cxn modelId="{2FCB2C1A-5CF6-4502-AED9-B39FE978B25F}" type="presOf" srcId="{61B67600-B94E-4FDB-8435-A7FED34EDEF6}" destId="{59C52A30-81B3-4F09-9572-2F0857CFDC3F}" srcOrd="0" destOrd="0" presId="urn:microsoft.com/office/officeart/2018/5/layout/IconCircleLabelList"/>
    <dgm:cxn modelId="{72C07F32-BC2F-4FA0-8219-E7B72DCB9500}" type="presOf" srcId="{C976B047-ACC9-40EB-AE9C-0DC4ABA48AF2}" destId="{7CB578D8-C238-4441-975D-1DB8B77BBE00}" srcOrd="0" destOrd="0" presId="urn:microsoft.com/office/officeart/2018/5/layout/IconCircleLabelList"/>
    <dgm:cxn modelId="{8CF1B534-BCDC-439D-9828-3EB185099035}" type="presOf" srcId="{3AFDCAC2-CBAC-4053-BF01-DE6A641297C6}" destId="{06404763-ABBA-4E19-8AB1-1FE5627DF9D7}" srcOrd="0" destOrd="0" presId="urn:microsoft.com/office/officeart/2018/5/layout/IconCircleLabelList"/>
    <dgm:cxn modelId="{3D78BB8B-1F79-449F-AD6B-B8D7ECBF9290}" srcId="{3A4ABDDC-D214-42EC-8429-9ABC6501E94E}" destId="{61B67600-B94E-4FDB-8435-A7FED34EDEF6}" srcOrd="1" destOrd="0" parTransId="{E5853747-D1F1-4DF5-9592-3BD246B8B31C}" sibTransId="{2F2DC9B2-3072-4FE0-B1CE-2B390123D52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443D84E4-CE7F-4F28-A3DC-48059DC58C5F}" srcId="{3A4ABDDC-D214-42EC-8429-9ABC6501E94E}" destId="{3AFDCAC2-CBAC-4053-BF01-DE6A641297C6}" srcOrd="0" destOrd="0" parTransId="{2945E9DB-7769-4C6C-B6E4-BF2F20238559}" sibTransId="{B738753F-A471-4838-B0A1-17668E33BBD9}"/>
    <dgm:cxn modelId="{A21935F8-4617-44EC-8312-1E46C084FED1}" type="presParOf" srcId="{608F08B9-C91B-407F-BFA3-AC44042B4802}" destId="{9E7B8C5D-AFD2-4F6D-A46E-7C6C630FB971}" srcOrd="0" destOrd="0" presId="urn:microsoft.com/office/officeart/2018/5/layout/IconCircleLabelList"/>
    <dgm:cxn modelId="{47CD88F7-2D2F-40C4-B600-175F9510760C}" type="presParOf" srcId="{9E7B8C5D-AFD2-4F6D-A46E-7C6C630FB971}" destId="{72E80963-B297-438D-B287-BD5C6D858D9A}" srcOrd="0" destOrd="0" presId="urn:microsoft.com/office/officeart/2018/5/layout/IconCircleLabelList"/>
    <dgm:cxn modelId="{6512C129-2475-45F7-A404-538AFECAB251}" type="presParOf" srcId="{9E7B8C5D-AFD2-4F6D-A46E-7C6C630FB971}" destId="{963609E0-1123-430F-84CE-B59C04DDFC03}" srcOrd="1" destOrd="0" presId="urn:microsoft.com/office/officeart/2018/5/layout/IconCircleLabelList"/>
    <dgm:cxn modelId="{0182670C-CC3F-486B-98D8-D2D88E59924D}" type="presParOf" srcId="{9E7B8C5D-AFD2-4F6D-A46E-7C6C630FB971}" destId="{F5712831-982A-40D9-8BDB-8F278821EB5B}" srcOrd="2" destOrd="0" presId="urn:microsoft.com/office/officeart/2018/5/layout/IconCircleLabelList"/>
    <dgm:cxn modelId="{2962CE9A-50C7-41F3-8F88-14110C976473}" type="presParOf" srcId="{9E7B8C5D-AFD2-4F6D-A46E-7C6C630FB971}" destId="{06404763-ABBA-4E19-8AB1-1FE5627DF9D7}" srcOrd="3" destOrd="0" presId="urn:microsoft.com/office/officeart/2018/5/layout/IconCircleLabelList"/>
    <dgm:cxn modelId="{A627E428-F107-4F47-B669-FD07FDBDC9DD}" type="presParOf" srcId="{608F08B9-C91B-407F-BFA3-AC44042B4802}" destId="{A96B9F02-8168-4ECB-BBA1-17E2F7C733AE}" srcOrd="1" destOrd="0" presId="urn:microsoft.com/office/officeart/2018/5/layout/IconCircleLabelList"/>
    <dgm:cxn modelId="{FEF4B088-05C0-4820-BE3A-59CFBCE051F3}" type="presParOf" srcId="{608F08B9-C91B-407F-BFA3-AC44042B4802}" destId="{052DC9CB-30E0-44D6-8787-813FD7ADB424}" srcOrd="2" destOrd="0" presId="urn:microsoft.com/office/officeart/2018/5/layout/IconCircleLabelList"/>
    <dgm:cxn modelId="{1E72E8AD-04F6-426C-8690-88ED6F788B88}" type="presParOf" srcId="{052DC9CB-30E0-44D6-8787-813FD7ADB424}" destId="{40D2AF01-DDAF-479D-9A60-E20C6DAC5A83}" srcOrd="0" destOrd="0" presId="urn:microsoft.com/office/officeart/2018/5/layout/IconCircleLabelList"/>
    <dgm:cxn modelId="{D4C65103-43F2-44BF-853F-5340F09FBA3E}" type="presParOf" srcId="{052DC9CB-30E0-44D6-8787-813FD7ADB424}" destId="{4EEEDEAA-D28F-4A7F-9866-00F94D8DD2BA}" srcOrd="1" destOrd="0" presId="urn:microsoft.com/office/officeart/2018/5/layout/IconCircleLabelList"/>
    <dgm:cxn modelId="{03AB7613-AE1A-4F13-AF92-970B68304D8A}" type="presParOf" srcId="{052DC9CB-30E0-44D6-8787-813FD7ADB424}" destId="{D7B6040E-39E2-42C0-9F7F-A6CF1FFB628B}" srcOrd="2" destOrd="0" presId="urn:microsoft.com/office/officeart/2018/5/layout/IconCircleLabelList"/>
    <dgm:cxn modelId="{30E6C4CF-2636-4CBD-89F5-EA9419C42CC5}" type="presParOf" srcId="{052DC9CB-30E0-44D6-8787-813FD7ADB424}" destId="{59C52A30-81B3-4F09-9572-2F0857CFDC3F}" srcOrd="3" destOrd="0" presId="urn:microsoft.com/office/officeart/2018/5/layout/IconCircleLabelList"/>
    <dgm:cxn modelId="{18535CAC-462E-497C-9733-76F4D602059C}" type="presParOf" srcId="{608F08B9-C91B-407F-BFA3-AC44042B4802}" destId="{7B6A8BC0-8144-4100-95AC-3E4515FF64BA}" srcOrd="3" destOrd="0" presId="urn:microsoft.com/office/officeart/2018/5/layout/IconCircleLabelList"/>
    <dgm:cxn modelId="{E7FD9C1B-7144-4427-BAA5-B0FCC85EA764}" type="presParOf" srcId="{608F08B9-C91B-407F-BFA3-AC44042B4802}" destId="{3439ED5F-B005-4C8A-964C-B3E604488A58}" srcOrd="4" destOrd="0" presId="urn:microsoft.com/office/officeart/2018/5/layout/IconCircleLabelList"/>
    <dgm:cxn modelId="{B0851689-E338-4647-A5D8-E0DC40D15934}" type="presParOf" srcId="{3439ED5F-B005-4C8A-964C-B3E604488A58}" destId="{A098B85B-9EC3-4228-876F-2B04E0BFC71C}" srcOrd="0" destOrd="0" presId="urn:microsoft.com/office/officeart/2018/5/layout/IconCircleLabelList"/>
    <dgm:cxn modelId="{6154ED4F-2252-4D8B-BFC4-30F049E5BDF7}" type="presParOf" srcId="{3439ED5F-B005-4C8A-964C-B3E604488A58}" destId="{82A6ABB2-9BE4-4DDE-82AE-AF08D9A0EFF1}" srcOrd="1" destOrd="0" presId="urn:microsoft.com/office/officeart/2018/5/layout/IconCircleLabelList"/>
    <dgm:cxn modelId="{97398D1E-BDC5-431C-801D-7026BE49A144}" type="presParOf" srcId="{3439ED5F-B005-4C8A-964C-B3E604488A58}" destId="{14EF3762-D57D-4BB2-BB1B-6AB2943A4E32}" srcOrd="2" destOrd="0" presId="urn:microsoft.com/office/officeart/2018/5/layout/IconCircleLabelList"/>
    <dgm:cxn modelId="{AD3079EC-A562-46EE-906E-843638C4BBF3}" type="presParOf" srcId="{3439ED5F-B005-4C8A-964C-B3E604488A58}" destId="{7CB578D8-C238-4441-975D-1DB8B77BB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61B67600-B94E-4FDB-8435-A7FED34EDEF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ea typeface="+mn-ea"/>
              <a:cs typeface="Times New Roman" panose="02020603050405020304" pitchFamily="18" charset="0"/>
            </a:rPr>
            <a:t>JAICHAND MULAKALAPALLI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ea typeface="+mn-ea"/>
              <a:cs typeface="Times New Roman" panose="02020603050405020304" pitchFamily="18" charset="0"/>
            </a:rPr>
            <a:t>(TEAM LEADER)  BACKEND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E5853747-D1F1-4DF5-9592-3BD246B8B31C}" type="parTrans" cxnId="{3D78BB8B-1F79-449F-AD6B-B8D7ECBF9290}">
      <dgm:prSet/>
      <dgm:spPr/>
      <dgm:t>
        <a:bodyPr/>
        <a:lstStyle/>
        <a:p>
          <a:endParaRPr lang="en-US"/>
        </a:p>
      </dgm:t>
    </dgm:pt>
    <dgm:pt modelId="{2F2DC9B2-3072-4FE0-B1CE-2B390123D522}" type="sibTrans" cxnId="{3D78BB8B-1F79-449F-AD6B-B8D7ECBF9290}">
      <dgm:prSet phldrT="02" phldr="0"/>
      <dgm:spPr/>
      <dgm:t>
        <a:bodyPr/>
        <a:lstStyle/>
        <a:p>
          <a:endParaRPr lang="en-US"/>
        </a:p>
      </dgm:t>
    </dgm:pt>
    <dgm:pt modelId="{3AFDCAC2-CBAC-4053-BF01-DE6A641297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2945E9DB-7769-4C6C-B6E4-BF2F20238559}" type="parTrans" cxnId="{443D84E4-CE7F-4F28-A3DC-48059DC58C5F}">
      <dgm:prSet/>
      <dgm:spPr/>
      <dgm:t>
        <a:bodyPr/>
        <a:lstStyle/>
        <a:p>
          <a:endParaRPr lang="en-US"/>
        </a:p>
      </dgm:t>
    </dgm:pt>
    <dgm:pt modelId="{B738753F-A471-4838-B0A1-17668E33BBD9}" type="sibTrans" cxnId="{443D84E4-CE7F-4F28-A3DC-48059DC58C5F}">
      <dgm:prSet phldrT="03" phldr="0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ea typeface="+mn-ea"/>
              <a:cs typeface="Times New Roman" panose="02020603050405020304" pitchFamily="18" charset="0"/>
            </a:rPr>
            <a:t>DR. CHANDRA MOULI 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ea typeface="+mn-ea"/>
              <a:cs typeface="Times New Roman" panose="02020603050405020304" pitchFamily="18" charset="0"/>
            </a:rPr>
            <a:t>KOTTETI</a:t>
          </a:r>
        </a:p>
        <a:p>
          <a:pPr>
            <a:lnSpc>
              <a:spcPct val="100000"/>
            </a:lnSpc>
            <a:defRPr cap="all"/>
          </a:pPr>
          <a:r>
            <a:rPr lang="en-US" sz="1600" b="1" i="0" cap="none" dirty="0">
              <a:latin typeface="Tw Cen MT (Body)"/>
              <a:ea typeface="+mn-ea"/>
              <a:cs typeface="Times New Roman" panose="02020603050405020304" pitchFamily="18" charset="0"/>
            </a:rPr>
            <a:t>Mentor &amp; Client</a:t>
          </a:r>
          <a:endParaRPr lang="en-US" sz="1600" b="1" i="0" cap="none" dirty="0">
            <a:solidFill>
              <a:schemeClr val="tx1"/>
            </a:solidFill>
            <a:latin typeface="Tw Cen MT (Body)"/>
            <a:cs typeface="Times New Roman" panose="02020603050405020304" pitchFamily="18" charset="0"/>
          </a:endParaRP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052DC9CB-30E0-44D6-8787-813FD7ADB424}" type="pres">
      <dgm:prSet presAssocID="{61B67600-B94E-4FDB-8435-A7FED34EDEF6}" presName="compNode" presStyleCnt="0"/>
      <dgm:spPr/>
    </dgm:pt>
    <dgm:pt modelId="{40D2AF01-DDAF-479D-9A60-E20C6DAC5A83}" type="pres">
      <dgm:prSet presAssocID="{61B67600-B94E-4FDB-8435-A7FED34EDEF6}" presName="iconBgRect" presStyleLbl="bgShp" presStyleIdx="0" presStyleCnt="3"/>
      <dgm:spPr/>
    </dgm:pt>
    <dgm:pt modelId="{4EEEDEAA-D28F-4A7F-9866-00F94D8DD2BA}" type="pres">
      <dgm:prSet presAssocID="{61B67600-B94E-4FDB-8435-A7FED34EDEF6}" presName="iconRect" presStyleLbl="node1" presStyleIdx="0" presStyleCnt="3" custScaleX="243400" custScaleY="243400" custLinFactNeighborY="-1660"/>
      <dgm:spPr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D7B6040E-39E2-42C0-9F7F-A6CF1FFB628B}" type="pres">
      <dgm:prSet presAssocID="{61B67600-B94E-4FDB-8435-A7FED34EDEF6}" presName="spaceRect" presStyleCnt="0"/>
      <dgm:spPr/>
    </dgm:pt>
    <dgm:pt modelId="{59C52A30-81B3-4F09-9572-2F0857CFDC3F}" type="pres">
      <dgm:prSet presAssocID="{61B67600-B94E-4FDB-8435-A7FED34EDEF6}" presName="textRect" presStyleLbl="revTx" presStyleIdx="0" presStyleCnt="3" custScaleX="139440">
        <dgm:presLayoutVars>
          <dgm:chMax val="1"/>
          <dgm:chPref val="1"/>
        </dgm:presLayoutVars>
      </dgm:prSet>
      <dgm:spPr/>
    </dgm:pt>
    <dgm:pt modelId="{7B6A8BC0-8144-4100-95AC-3E4515FF64BA}" type="pres">
      <dgm:prSet presAssocID="{2F2DC9B2-3072-4FE0-B1CE-2B390123D522}" presName="sibTrans" presStyleCnt="0"/>
      <dgm:spPr/>
    </dgm:pt>
    <dgm:pt modelId="{9E7B8C5D-AFD2-4F6D-A46E-7C6C630FB971}" type="pres">
      <dgm:prSet presAssocID="{3AFDCAC2-CBAC-4053-BF01-DE6A641297C6}" presName="compNode" presStyleCnt="0"/>
      <dgm:spPr/>
    </dgm:pt>
    <dgm:pt modelId="{72E80963-B297-438D-B287-BD5C6D858D9A}" type="pres">
      <dgm:prSet presAssocID="{3AFDCAC2-CBAC-4053-BF01-DE6A641297C6}" presName="iconBgRect" presStyleLbl="bgShp" presStyleIdx="1" presStyleCnt="3"/>
      <dgm:spPr/>
    </dgm:pt>
    <dgm:pt modelId="{963609E0-1123-430F-84CE-B59C04DDFC03}" type="pres">
      <dgm:prSet presAssocID="{3AFDCAC2-CBAC-4053-BF01-DE6A641297C6}" presName="iconRect" presStyleLbl="node1" presStyleIdx="1" presStyleCnt="3" custScaleX="243400" custScaleY="243400" custLinFactNeighborX="3939" custLinFactNeighborY="-601"/>
      <dgm:spPr>
        <a:prstGeom prst="ellipse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F5712831-982A-40D9-8BDB-8F278821EB5B}" type="pres">
      <dgm:prSet presAssocID="{3AFDCAC2-CBAC-4053-BF01-DE6A641297C6}" presName="spaceRect" presStyleCnt="0"/>
      <dgm:spPr/>
    </dgm:pt>
    <dgm:pt modelId="{06404763-ABBA-4E19-8AB1-1FE5627DF9D7}" type="pres">
      <dgm:prSet presAssocID="{3AFDCAC2-CBAC-4053-BF01-DE6A641297C6}" presName="textRect" presStyleLbl="revTx" presStyleIdx="1" presStyleCnt="3" custScaleX="115428">
        <dgm:presLayoutVars>
          <dgm:chMax val="1"/>
          <dgm:chPref val="1"/>
        </dgm:presLayoutVars>
      </dgm:prSet>
      <dgm:spPr/>
    </dgm:pt>
    <dgm:pt modelId="{A96B9F02-8168-4ECB-BBA1-17E2F7C733AE}" type="pres">
      <dgm:prSet presAssocID="{B738753F-A471-4838-B0A1-17668E33BBD9}" presName="sibTrans" presStyleCnt="0"/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2" presStyleCnt="3" custLinFactNeighborX="5214"/>
      <dgm:spPr/>
    </dgm:pt>
    <dgm:pt modelId="{82A6ABB2-9BE4-4DDE-82AE-AF08D9A0EFF1}" type="pres">
      <dgm:prSet presAssocID="{C976B047-ACC9-40EB-AE9C-0DC4ABA48AF2}" presName="iconRect" presStyleLbl="node1" presStyleIdx="2" presStyleCnt="3" custScaleX="218568" custScaleY="218568" custLinFactNeighborX="30716" custLinFactNeighborY="-3334"/>
      <dgm:spPr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2" presStyleCnt="3" custLinFactNeighborX="11292" custLinFactNeighborY="1152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2" destOrd="0" parTransId="{A29543CC-398C-4450-8E9D-6ABEE3202298}" sibTransId="{97ED3AE3-7B61-4C75-9E09-0A4E40CFBCF2}"/>
    <dgm:cxn modelId="{AF96A935-BB94-46FB-8BEC-580D7B6ED6B4}" type="presOf" srcId="{61B67600-B94E-4FDB-8435-A7FED34EDEF6}" destId="{59C52A30-81B3-4F09-9572-2F0857CFDC3F}" srcOrd="0" destOrd="0" presId="urn:microsoft.com/office/officeart/2018/5/layout/IconCircleLabelList"/>
    <dgm:cxn modelId="{8F169F89-F594-40BC-B1CA-07A6E2A505F4}" type="presOf" srcId="{C976B047-ACC9-40EB-AE9C-0DC4ABA48AF2}" destId="{7CB578D8-C238-4441-975D-1DB8B77BBE00}" srcOrd="0" destOrd="0" presId="urn:microsoft.com/office/officeart/2018/5/layout/IconCircleLabelList"/>
    <dgm:cxn modelId="{3D78BB8B-1F79-449F-AD6B-B8D7ECBF9290}" srcId="{3A4ABDDC-D214-42EC-8429-9ABC6501E94E}" destId="{61B67600-B94E-4FDB-8435-A7FED34EDEF6}" srcOrd="0" destOrd="0" parTransId="{E5853747-D1F1-4DF5-9592-3BD246B8B31C}" sibTransId="{2F2DC9B2-3072-4FE0-B1CE-2B390123D52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1F4D95C3-0EE5-47F2-A0C6-30D4F2CDFC27}" type="presOf" srcId="{3AFDCAC2-CBAC-4053-BF01-DE6A641297C6}" destId="{06404763-ABBA-4E19-8AB1-1FE5627DF9D7}" srcOrd="0" destOrd="0" presId="urn:microsoft.com/office/officeart/2018/5/layout/IconCircleLabelList"/>
    <dgm:cxn modelId="{443D84E4-CE7F-4F28-A3DC-48059DC58C5F}" srcId="{3A4ABDDC-D214-42EC-8429-9ABC6501E94E}" destId="{3AFDCAC2-CBAC-4053-BF01-DE6A641297C6}" srcOrd="1" destOrd="0" parTransId="{2945E9DB-7769-4C6C-B6E4-BF2F20238559}" sibTransId="{B738753F-A471-4838-B0A1-17668E33BBD9}"/>
    <dgm:cxn modelId="{7ED6D6D9-D7E4-4E23-9854-3D52FE72AB57}" type="presParOf" srcId="{608F08B9-C91B-407F-BFA3-AC44042B4802}" destId="{052DC9CB-30E0-44D6-8787-813FD7ADB424}" srcOrd="0" destOrd="0" presId="urn:microsoft.com/office/officeart/2018/5/layout/IconCircleLabelList"/>
    <dgm:cxn modelId="{1E1A0958-F564-4C49-A8CB-63C34075AAC0}" type="presParOf" srcId="{052DC9CB-30E0-44D6-8787-813FD7ADB424}" destId="{40D2AF01-DDAF-479D-9A60-E20C6DAC5A83}" srcOrd="0" destOrd="0" presId="urn:microsoft.com/office/officeart/2018/5/layout/IconCircleLabelList"/>
    <dgm:cxn modelId="{39D0F553-01B1-41AD-A281-DB4C9D41AE67}" type="presParOf" srcId="{052DC9CB-30E0-44D6-8787-813FD7ADB424}" destId="{4EEEDEAA-D28F-4A7F-9866-00F94D8DD2BA}" srcOrd="1" destOrd="0" presId="urn:microsoft.com/office/officeart/2018/5/layout/IconCircleLabelList"/>
    <dgm:cxn modelId="{036C4879-B54D-4931-8C4B-2DA70F4815DA}" type="presParOf" srcId="{052DC9CB-30E0-44D6-8787-813FD7ADB424}" destId="{D7B6040E-39E2-42C0-9F7F-A6CF1FFB628B}" srcOrd="2" destOrd="0" presId="urn:microsoft.com/office/officeart/2018/5/layout/IconCircleLabelList"/>
    <dgm:cxn modelId="{76703C5A-4803-406A-A34C-8E963B08BE5B}" type="presParOf" srcId="{052DC9CB-30E0-44D6-8787-813FD7ADB424}" destId="{59C52A30-81B3-4F09-9572-2F0857CFDC3F}" srcOrd="3" destOrd="0" presId="urn:microsoft.com/office/officeart/2018/5/layout/IconCircleLabelList"/>
    <dgm:cxn modelId="{806006B3-5C5F-4D78-A0C4-361EA958517C}" type="presParOf" srcId="{608F08B9-C91B-407F-BFA3-AC44042B4802}" destId="{7B6A8BC0-8144-4100-95AC-3E4515FF64BA}" srcOrd="1" destOrd="0" presId="urn:microsoft.com/office/officeart/2018/5/layout/IconCircleLabelList"/>
    <dgm:cxn modelId="{F24F5E16-3197-488A-A4DD-4460B48ADDD9}" type="presParOf" srcId="{608F08B9-C91B-407F-BFA3-AC44042B4802}" destId="{9E7B8C5D-AFD2-4F6D-A46E-7C6C630FB971}" srcOrd="2" destOrd="0" presId="urn:microsoft.com/office/officeart/2018/5/layout/IconCircleLabelList"/>
    <dgm:cxn modelId="{70B94CCA-0261-4009-90A6-4FDB0A43D118}" type="presParOf" srcId="{9E7B8C5D-AFD2-4F6D-A46E-7C6C630FB971}" destId="{72E80963-B297-438D-B287-BD5C6D858D9A}" srcOrd="0" destOrd="0" presId="urn:microsoft.com/office/officeart/2018/5/layout/IconCircleLabelList"/>
    <dgm:cxn modelId="{C2E9EE3C-7FE1-45A0-B70B-E31C2578D5D8}" type="presParOf" srcId="{9E7B8C5D-AFD2-4F6D-A46E-7C6C630FB971}" destId="{963609E0-1123-430F-84CE-B59C04DDFC03}" srcOrd="1" destOrd="0" presId="urn:microsoft.com/office/officeart/2018/5/layout/IconCircleLabelList"/>
    <dgm:cxn modelId="{60BE4DEB-AF93-4FE9-AE3D-04D0EA10DA9C}" type="presParOf" srcId="{9E7B8C5D-AFD2-4F6D-A46E-7C6C630FB971}" destId="{F5712831-982A-40D9-8BDB-8F278821EB5B}" srcOrd="2" destOrd="0" presId="urn:microsoft.com/office/officeart/2018/5/layout/IconCircleLabelList"/>
    <dgm:cxn modelId="{FBAB4D00-AF3F-4708-B850-C43153CEF255}" type="presParOf" srcId="{9E7B8C5D-AFD2-4F6D-A46E-7C6C630FB971}" destId="{06404763-ABBA-4E19-8AB1-1FE5627DF9D7}" srcOrd="3" destOrd="0" presId="urn:microsoft.com/office/officeart/2018/5/layout/IconCircleLabelList"/>
    <dgm:cxn modelId="{079C33A6-C93A-4BAF-BC07-7C9D228419E5}" type="presParOf" srcId="{608F08B9-C91B-407F-BFA3-AC44042B4802}" destId="{A96B9F02-8168-4ECB-BBA1-17E2F7C733AE}" srcOrd="3" destOrd="0" presId="urn:microsoft.com/office/officeart/2018/5/layout/IconCircleLabelList"/>
    <dgm:cxn modelId="{4355A7AB-9EDB-48AD-BFFF-1ED6BA3DA5F1}" type="presParOf" srcId="{608F08B9-C91B-407F-BFA3-AC44042B4802}" destId="{3439ED5F-B005-4C8A-964C-B3E604488A58}" srcOrd="4" destOrd="0" presId="urn:microsoft.com/office/officeart/2018/5/layout/IconCircleLabelList"/>
    <dgm:cxn modelId="{E3B34310-C4F9-4F6D-B501-68BF1FBB190A}" type="presParOf" srcId="{3439ED5F-B005-4C8A-964C-B3E604488A58}" destId="{A098B85B-9EC3-4228-876F-2B04E0BFC71C}" srcOrd="0" destOrd="0" presId="urn:microsoft.com/office/officeart/2018/5/layout/IconCircleLabelList"/>
    <dgm:cxn modelId="{2CC47BFC-A2AD-441D-A130-5492ABCF8D07}" type="presParOf" srcId="{3439ED5F-B005-4C8A-964C-B3E604488A58}" destId="{82A6ABB2-9BE4-4DDE-82AE-AF08D9A0EFF1}" srcOrd="1" destOrd="0" presId="urn:microsoft.com/office/officeart/2018/5/layout/IconCircleLabelList"/>
    <dgm:cxn modelId="{8B5432FB-7339-4567-BFF8-CCB942278FBE}" type="presParOf" srcId="{3439ED5F-B005-4C8A-964C-B3E604488A58}" destId="{14EF3762-D57D-4BB2-BB1B-6AB2943A4E32}" srcOrd="2" destOrd="0" presId="urn:microsoft.com/office/officeart/2018/5/layout/IconCircleLabelList"/>
    <dgm:cxn modelId="{BAC64987-C0B4-4F68-BD8E-357425A8A472}" type="presParOf" srcId="{3439ED5F-B005-4C8A-964C-B3E604488A58}" destId="{7CB578D8-C238-4441-975D-1DB8B77BB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80963-B297-438D-B287-BD5C6D858D9A}">
      <dsp:nvSpPr>
        <dsp:cNvPr id="0" name=""/>
        <dsp:cNvSpPr/>
      </dsp:nvSpPr>
      <dsp:spPr>
        <a:xfrm>
          <a:off x="607424" y="111798"/>
          <a:ext cx="1269562" cy="1269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63609E0-1123-430F-84CE-B59C04DDFC03}">
      <dsp:nvSpPr>
        <dsp:cNvPr id="0" name=""/>
        <dsp:cNvSpPr/>
      </dsp:nvSpPr>
      <dsp:spPr>
        <a:xfrm>
          <a:off x="510686" y="15061"/>
          <a:ext cx="1463037" cy="1463037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404763-ABBA-4E19-8AB1-1FE5627DF9D7}">
      <dsp:nvSpPr>
        <dsp:cNvPr id="0" name=""/>
        <dsp:cNvSpPr/>
      </dsp:nvSpPr>
      <dsp:spPr>
        <a:xfrm>
          <a:off x="43093" y="1776798"/>
          <a:ext cx="23982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43093" y="1776798"/>
        <a:ext cx="2398224" cy="720000"/>
      </dsp:txXfrm>
    </dsp:sp>
    <dsp:sp modelId="{40D2AF01-DDAF-479D-9A60-E20C6DAC5A83}">
      <dsp:nvSpPr>
        <dsp:cNvPr id="0" name=""/>
        <dsp:cNvSpPr/>
      </dsp:nvSpPr>
      <dsp:spPr>
        <a:xfrm>
          <a:off x="3376568" y="111798"/>
          <a:ext cx="1269562" cy="1269562"/>
        </a:xfrm>
        <a:prstGeom prst="ellipse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EEEDEAA-D28F-4A7F-9866-00F94D8DD2BA}">
      <dsp:nvSpPr>
        <dsp:cNvPr id="0" name=""/>
        <dsp:cNvSpPr/>
      </dsp:nvSpPr>
      <dsp:spPr>
        <a:xfrm>
          <a:off x="3279831" y="11251"/>
          <a:ext cx="1463037" cy="1463037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C52A30-81B3-4F09-9572-2F0857CFDC3F}">
      <dsp:nvSpPr>
        <dsp:cNvPr id="0" name=""/>
        <dsp:cNvSpPr/>
      </dsp:nvSpPr>
      <dsp:spPr>
        <a:xfrm>
          <a:off x="2805536" y="1776798"/>
          <a:ext cx="24116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2805536" y="1776798"/>
        <a:ext cx="2411627" cy="720000"/>
      </dsp:txXfrm>
    </dsp:sp>
    <dsp:sp modelId="{A098B85B-9EC3-4228-876F-2B04E0BFC71C}">
      <dsp:nvSpPr>
        <dsp:cNvPr id="0" name=""/>
        <dsp:cNvSpPr/>
      </dsp:nvSpPr>
      <dsp:spPr>
        <a:xfrm>
          <a:off x="5987226" y="111798"/>
          <a:ext cx="1269562" cy="1269562"/>
        </a:xfrm>
        <a:prstGeom prst="ellipse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5890488" y="11251"/>
          <a:ext cx="1463037" cy="1463037"/>
        </a:xfrm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5581382" y="1776798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ea typeface="+mn-ea"/>
              <a:cs typeface="Times New Roman" panose="02020603050405020304" pitchFamily="18" charset="0"/>
            </a:rPr>
            <a:t>SAIBABU DEVARAPALLI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dirty="0">
              <a:latin typeface="Tw Cen MT (Body)"/>
              <a:ea typeface="+mn-ea"/>
              <a:cs typeface="Times New Roman" panose="02020603050405020304" pitchFamily="18" charset="0"/>
            </a:rPr>
            <a:t>FULLSTACK</a:t>
          </a:r>
          <a:endParaRPr lang="en-US" sz="1600" b="0" i="0" kern="1200" cap="none" dirty="0">
            <a:solidFill>
              <a:schemeClr val="tx1"/>
            </a:solidFill>
            <a:latin typeface="Tw Cen MT (Body)"/>
            <a:cs typeface="Times New Roman" panose="02020603050405020304" pitchFamily="18" charset="0"/>
          </a:endParaRPr>
        </a:p>
      </dsp:txBody>
      <dsp:txXfrm>
        <a:off x="5581382" y="1776798"/>
        <a:ext cx="20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2AF01-DDAF-479D-9A60-E20C6DAC5A83}">
      <dsp:nvSpPr>
        <dsp:cNvPr id="0" name=""/>
        <dsp:cNvSpPr/>
      </dsp:nvSpPr>
      <dsp:spPr>
        <a:xfrm>
          <a:off x="1055485" y="271211"/>
          <a:ext cx="1095855" cy="10958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EEEDEAA-D28F-4A7F-9866-00F94D8DD2BA}">
      <dsp:nvSpPr>
        <dsp:cNvPr id="0" name=""/>
        <dsp:cNvSpPr/>
      </dsp:nvSpPr>
      <dsp:spPr>
        <a:xfrm>
          <a:off x="838200" y="43489"/>
          <a:ext cx="1530425" cy="1530425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C52A30-81B3-4F09-9572-2F0857CFDC3F}">
      <dsp:nvSpPr>
        <dsp:cNvPr id="0" name=""/>
        <dsp:cNvSpPr/>
      </dsp:nvSpPr>
      <dsp:spPr>
        <a:xfrm>
          <a:off x="350904" y="1708398"/>
          <a:ext cx="2505017" cy="749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ea typeface="+mn-ea"/>
              <a:cs typeface="Times New Roman" panose="02020603050405020304" pitchFamily="18" charset="0"/>
            </a:rPr>
            <a:t>JAICHAND MULAKALAPALLI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ea typeface="+mn-ea"/>
              <a:cs typeface="Times New Roman" panose="02020603050405020304" pitchFamily="18" charset="0"/>
            </a:rPr>
            <a:t>(TEAM LEADER)  BACKEND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350904" y="1708398"/>
        <a:ext cx="2505017" cy="749534"/>
      </dsp:txXfrm>
    </dsp:sp>
    <dsp:sp modelId="{72E80963-B297-438D-B287-BD5C6D858D9A}">
      <dsp:nvSpPr>
        <dsp:cNvPr id="0" name=""/>
        <dsp:cNvSpPr/>
      </dsp:nvSpPr>
      <dsp:spPr>
        <a:xfrm>
          <a:off x="3659201" y="271211"/>
          <a:ext cx="1095855" cy="1095855"/>
        </a:xfrm>
        <a:prstGeom prst="ellipse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63609E0-1123-430F-84CE-B59C04DDFC03}">
      <dsp:nvSpPr>
        <dsp:cNvPr id="0" name=""/>
        <dsp:cNvSpPr/>
      </dsp:nvSpPr>
      <dsp:spPr>
        <a:xfrm>
          <a:off x="3466684" y="50147"/>
          <a:ext cx="1530425" cy="1530425"/>
        </a:xfrm>
        <a:prstGeom prst="ellipse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404763-ABBA-4E19-8AB1-1FE5627DF9D7}">
      <dsp:nvSpPr>
        <dsp:cNvPr id="0" name=""/>
        <dsp:cNvSpPr/>
      </dsp:nvSpPr>
      <dsp:spPr>
        <a:xfrm>
          <a:off x="3170306" y="1708398"/>
          <a:ext cx="2073645" cy="749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3170306" y="1708398"/>
        <a:ext cx="2073645" cy="749534"/>
      </dsp:txXfrm>
    </dsp:sp>
    <dsp:sp modelId="{A098B85B-9EC3-4228-876F-2B04E0BFC71C}">
      <dsp:nvSpPr>
        <dsp:cNvPr id="0" name=""/>
        <dsp:cNvSpPr/>
      </dsp:nvSpPr>
      <dsp:spPr>
        <a:xfrm>
          <a:off x="5965789" y="232177"/>
          <a:ext cx="1095855" cy="1095855"/>
        </a:xfrm>
        <a:prstGeom prst="ellipse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5962568" y="71997"/>
          <a:ext cx="1374288" cy="1374288"/>
        </a:xfrm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5761196" y="1677999"/>
          <a:ext cx="1796484" cy="749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ea typeface="+mn-ea"/>
              <a:cs typeface="Times New Roman" panose="02020603050405020304" pitchFamily="18" charset="0"/>
            </a:rPr>
            <a:t>DR. CHANDRA MOULI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ea typeface="+mn-ea"/>
              <a:cs typeface="Times New Roman" panose="02020603050405020304" pitchFamily="18" charset="0"/>
            </a:rPr>
            <a:t>KOTTETI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cap="none" dirty="0">
              <a:latin typeface="Tw Cen MT (Body)"/>
              <a:ea typeface="+mn-ea"/>
              <a:cs typeface="Times New Roman" panose="02020603050405020304" pitchFamily="18" charset="0"/>
            </a:rPr>
            <a:t>Mentor &amp; Client</a:t>
          </a:r>
          <a:endParaRPr lang="en-US" sz="1600" b="1" i="0" kern="1200" cap="none" dirty="0">
            <a:solidFill>
              <a:schemeClr val="tx1"/>
            </a:solidFill>
            <a:latin typeface="Tw Cen MT (Body)"/>
            <a:cs typeface="Times New Roman" panose="02020603050405020304" pitchFamily="18" charset="0"/>
          </a:endParaRPr>
        </a:p>
      </dsp:txBody>
      <dsp:txXfrm>
        <a:off x="5761196" y="1677999"/>
        <a:ext cx="1796484" cy="7495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7E7DD-C1E1-4567-823C-9CC5D5A1C0A3}">
      <dsp:nvSpPr>
        <dsp:cNvPr id="0" name=""/>
        <dsp:cNvSpPr/>
      </dsp:nvSpPr>
      <dsp:spPr>
        <a:xfrm>
          <a:off x="0" y="3675"/>
          <a:ext cx="7361601" cy="2433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F3CDC-9B3F-464E-9B36-55714415EE25}">
      <dsp:nvSpPr>
        <dsp:cNvPr id="0" name=""/>
        <dsp:cNvSpPr/>
      </dsp:nvSpPr>
      <dsp:spPr>
        <a:xfrm>
          <a:off x="73607" y="58425"/>
          <a:ext cx="133963" cy="1338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003D4-32B9-4D56-9846-0E0C7B23D4B1}">
      <dsp:nvSpPr>
        <dsp:cNvPr id="0" name=""/>
        <dsp:cNvSpPr/>
      </dsp:nvSpPr>
      <dsp:spPr>
        <a:xfrm>
          <a:off x="281178" y="3675"/>
          <a:ext cx="7050974" cy="29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86" tIns="31386" rIns="31386" bIns="313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Introduction</a:t>
          </a:r>
        </a:p>
      </dsp:txBody>
      <dsp:txXfrm>
        <a:off x="281178" y="3675"/>
        <a:ext cx="7050974" cy="296560"/>
      </dsp:txXfrm>
    </dsp:sp>
    <dsp:sp modelId="{0DCCB8B4-AF27-47E1-9CF4-B93E5E5D217C}">
      <dsp:nvSpPr>
        <dsp:cNvPr id="0" name=""/>
        <dsp:cNvSpPr/>
      </dsp:nvSpPr>
      <dsp:spPr>
        <a:xfrm>
          <a:off x="0" y="374375"/>
          <a:ext cx="7361601" cy="2433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3EA79-8C3D-480C-87AD-2A65F15FBB31}">
      <dsp:nvSpPr>
        <dsp:cNvPr id="0" name=""/>
        <dsp:cNvSpPr/>
      </dsp:nvSpPr>
      <dsp:spPr>
        <a:xfrm>
          <a:off x="73607" y="429125"/>
          <a:ext cx="133963" cy="133832"/>
        </a:xfrm>
        <a:prstGeom prst="rect">
          <a:avLst/>
        </a:prstGeom>
        <a:solidFill>
          <a:schemeClr val="accent2">
            <a:hueOff val="177678"/>
            <a:satOff val="-2867"/>
            <a:lumOff val="-49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4673B-475B-4E97-961B-F281D863E888}">
      <dsp:nvSpPr>
        <dsp:cNvPr id="0" name=""/>
        <dsp:cNvSpPr/>
      </dsp:nvSpPr>
      <dsp:spPr>
        <a:xfrm>
          <a:off x="281178" y="374375"/>
          <a:ext cx="7050974" cy="29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86" tIns="31386" rIns="31386" bIns="313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Emulators</a:t>
          </a:r>
        </a:p>
      </dsp:txBody>
      <dsp:txXfrm>
        <a:off x="281178" y="374375"/>
        <a:ext cx="7050974" cy="296560"/>
      </dsp:txXfrm>
    </dsp:sp>
    <dsp:sp modelId="{7C8926D8-C973-42CD-B897-151BD9892465}">
      <dsp:nvSpPr>
        <dsp:cNvPr id="0" name=""/>
        <dsp:cNvSpPr/>
      </dsp:nvSpPr>
      <dsp:spPr>
        <a:xfrm>
          <a:off x="0" y="745075"/>
          <a:ext cx="7361601" cy="2433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87793-33F0-4CCC-B26C-65F5FF04C21F}">
      <dsp:nvSpPr>
        <dsp:cNvPr id="0" name=""/>
        <dsp:cNvSpPr/>
      </dsp:nvSpPr>
      <dsp:spPr>
        <a:xfrm>
          <a:off x="73607" y="799825"/>
          <a:ext cx="133963" cy="133832"/>
        </a:xfrm>
        <a:prstGeom prst="rect">
          <a:avLst/>
        </a:prstGeom>
        <a:solidFill>
          <a:schemeClr val="accent2">
            <a:hueOff val="355355"/>
            <a:satOff val="-5733"/>
            <a:lumOff val="-99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942DF-6DBB-4E3C-9966-60A2F3909EAF}">
      <dsp:nvSpPr>
        <dsp:cNvPr id="0" name=""/>
        <dsp:cNvSpPr/>
      </dsp:nvSpPr>
      <dsp:spPr>
        <a:xfrm>
          <a:off x="281178" y="745075"/>
          <a:ext cx="7050974" cy="29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86" tIns="31386" rIns="31386" bIns="313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Modularization</a:t>
          </a:r>
        </a:p>
      </dsp:txBody>
      <dsp:txXfrm>
        <a:off x="281178" y="745075"/>
        <a:ext cx="7050974" cy="296560"/>
      </dsp:txXfrm>
    </dsp:sp>
    <dsp:sp modelId="{DDB837F0-47F3-47D9-A4CB-483C343B13A2}">
      <dsp:nvSpPr>
        <dsp:cNvPr id="0" name=""/>
        <dsp:cNvSpPr/>
      </dsp:nvSpPr>
      <dsp:spPr>
        <a:xfrm>
          <a:off x="0" y="1115776"/>
          <a:ext cx="7361601" cy="2433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EA5EC-CE8E-4504-AF97-527346A22372}">
      <dsp:nvSpPr>
        <dsp:cNvPr id="0" name=""/>
        <dsp:cNvSpPr/>
      </dsp:nvSpPr>
      <dsp:spPr>
        <a:xfrm>
          <a:off x="73607" y="1170525"/>
          <a:ext cx="133963" cy="133832"/>
        </a:xfrm>
        <a:prstGeom prst="rect">
          <a:avLst/>
        </a:prstGeom>
        <a:solidFill>
          <a:schemeClr val="accent2">
            <a:hueOff val="533033"/>
            <a:satOff val="-8600"/>
            <a:lumOff val="-149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F7FF1-E8A6-414E-ADA5-7E7F95DD3721}">
      <dsp:nvSpPr>
        <dsp:cNvPr id="0" name=""/>
        <dsp:cNvSpPr/>
      </dsp:nvSpPr>
      <dsp:spPr>
        <a:xfrm>
          <a:off x="281178" y="1115776"/>
          <a:ext cx="7050974" cy="29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86" tIns="31386" rIns="31386" bIns="313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Reuse layouts with &lt;include&gt;</a:t>
          </a:r>
        </a:p>
      </dsp:txBody>
      <dsp:txXfrm>
        <a:off x="281178" y="1115776"/>
        <a:ext cx="7050974" cy="296560"/>
      </dsp:txXfrm>
    </dsp:sp>
    <dsp:sp modelId="{F02C6628-8226-4D55-8D69-CB58AD5D2482}">
      <dsp:nvSpPr>
        <dsp:cNvPr id="0" name=""/>
        <dsp:cNvSpPr/>
      </dsp:nvSpPr>
      <dsp:spPr>
        <a:xfrm>
          <a:off x="0" y="1486476"/>
          <a:ext cx="7361601" cy="2433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FCDD9-F900-44C8-A97B-CD59BA89132F}">
      <dsp:nvSpPr>
        <dsp:cNvPr id="0" name=""/>
        <dsp:cNvSpPr/>
      </dsp:nvSpPr>
      <dsp:spPr>
        <a:xfrm>
          <a:off x="73607" y="1541225"/>
          <a:ext cx="133963" cy="133832"/>
        </a:xfrm>
        <a:prstGeom prst="rect">
          <a:avLst/>
        </a:prstGeom>
        <a:solidFill>
          <a:schemeClr val="accent2">
            <a:hueOff val="710710"/>
            <a:satOff val="-11467"/>
            <a:lumOff val="-199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9DD18-A8A9-4AEE-A332-8738AF3DE629}">
      <dsp:nvSpPr>
        <dsp:cNvPr id="0" name=""/>
        <dsp:cNvSpPr/>
      </dsp:nvSpPr>
      <dsp:spPr>
        <a:xfrm>
          <a:off x="281178" y="1486476"/>
          <a:ext cx="7050974" cy="29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86" tIns="31386" rIns="31386" bIns="313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&lt;merge&gt; Tag</a:t>
          </a:r>
        </a:p>
      </dsp:txBody>
      <dsp:txXfrm>
        <a:off x="281178" y="1486476"/>
        <a:ext cx="7050974" cy="296560"/>
      </dsp:txXfrm>
    </dsp:sp>
    <dsp:sp modelId="{69464F87-FBCE-4E56-AF9C-6281C8254296}">
      <dsp:nvSpPr>
        <dsp:cNvPr id="0" name=""/>
        <dsp:cNvSpPr/>
      </dsp:nvSpPr>
      <dsp:spPr>
        <a:xfrm>
          <a:off x="0" y="1857176"/>
          <a:ext cx="7361601" cy="2433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9CDFB-0D80-42A8-B433-5641E1E3802C}">
      <dsp:nvSpPr>
        <dsp:cNvPr id="0" name=""/>
        <dsp:cNvSpPr/>
      </dsp:nvSpPr>
      <dsp:spPr>
        <a:xfrm>
          <a:off x="73607" y="1911925"/>
          <a:ext cx="133963" cy="133832"/>
        </a:xfrm>
        <a:prstGeom prst="rect">
          <a:avLst/>
        </a:prstGeom>
        <a:solidFill>
          <a:schemeClr val="accent2">
            <a:hueOff val="888388"/>
            <a:satOff val="-14334"/>
            <a:lumOff val="-249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CEFA9-A639-40F2-A9A6-DE26B214A14D}">
      <dsp:nvSpPr>
        <dsp:cNvPr id="0" name=""/>
        <dsp:cNvSpPr/>
      </dsp:nvSpPr>
      <dsp:spPr>
        <a:xfrm>
          <a:off x="281178" y="1857176"/>
          <a:ext cx="7050974" cy="29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86" tIns="31386" rIns="31386" bIns="313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Simple Widget</a:t>
          </a:r>
        </a:p>
      </dsp:txBody>
      <dsp:txXfrm>
        <a:off x="281178" y="1857176"/>
        <a:ext cx="7050974" cy="296560"/>
      </dsp:txXfrm>
    </dsp:sp>
    <dsp:sp modelId="{BB94BFA5-D71A-4414-B201-DCEEB241C733}">
      <dsp:nvSpPr>
        <dsp:cNvPr id="0" name=""/>
        <dsp:cNvSpPr/>
      </dsp:nvSpPr>
      <dsp:spPr>
        <a:xfrm>
          <a:off x="0" y="2227876"/>
          <a:ext cx="7361601" cy="2433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0A042-BC7A-4D73-B133-DDB94BF1E653}">
      <dsp:nvSpPr>
        <dsp:cNvPr id="0" name=""/>
        <dsp:cNvSpPr/>
      </dsp:nvSpPr>
      <dsp:spPr>
        <a:xfrm>
          <a:off x="73607" y="2282626"/>
          <a:ext cx="133963" cy="133832"/>
        </a:xfrm>
        <a:prstGeom prst="rect">
          <a:avLst/>
        </a:prstGeom>
        <a:solidFill>
          <a:schemeClr val="accent2">
            <a:hueOff val="1066066"/>
            <a:satOff val="-17200"/>
            <a:lumOff val="-299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CF1E3-26C2-4363-A2CE-FAE7EA51A3EB}">
      <dsp:nvSpPr>
        <dsp:cNvPr id="0" name=""/>
        <dsp:cNvSpPr/>
      </dsp:nvSpPr>
      <dsp:spPr>
        <a:xfrm>
          <a:off x="281178" y="2227876"/>
          <a:ext cx="7050974" cy="29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86" tIns="31386" rIns="31386" bIns="313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Roles</a:t>
          </a:r>
        </a:p>
      </dsp:txBody>
      <dsp:txXfrm>
        <a:off x="281178" y="2227876"/>
        <a:ext cx="7050974" cy="296560"/>
      </dsp:txXfrm>
    </dsp:sp>
    <dsp:sp modelId="{CFE174A0-E77F-4233-B557-2E207807D5FC}">
      <dsp:nvSpPr>
        <dsp:cNvPr id="0" name=""/>
        <dsp:cNvSpPr/>
      </dsp:nvSpPr>
      <dsp:spPr>
        <a:xfrm>
          <a:off x="0" y="2598576"/>
          <a:ext cx="7361601" cy="2433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6366B-DBF5-4330-8F0B-113FF333808D}">
      <dsp:nvSpPr>
        <dsp:cNvPr id="0" name=""/>
        <dsp:cNvSpPr/>
      </dsp:nvSpPr>
      <dsp:spPr>
        <a:xfrm>
          <a:off x="73607" y="2653326"/>
          <a:ext cx="133963" cy="133832"/>
        </a:xfrm>
        <a:prstGeom prst="rect">
          <a:avLst/>
        </a:prstGeom>
        <a:solidFill>
          <a:schemeClr val="accent2">
            <a:hueOff val="1243743"/>
            <a:satOff val="-20067"/>
            <a:lumOff val="-349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B9819-2A2F-4ED0-A6D6-3FA9D24396C4}">
      <dsp:nvSpPr>
        <dsp:cNvPr id="0" name=""/>
        <dsp:cNvSpPr/>
      </dsp:nvSpPr>
      <dsp:spPr>
        <a:xfrm>
          <a:off x="281178" y="2598576"/>
          <a:ext cx="7050974" cy="29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86" tIns="31386" rIns="31386" bIns="313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Admin Roles</a:t>
          </a:r>
        </a:p>
      </dsp:txBody>
      <dsp:txXfrm>
        <a:off x="281178" y="2598576"/>
        <a:ext cx="7050974" cy="296560"/>
      </dsp:txXfrm>
    </dsp:sp>
    <dsp:sp modelId="{AD4A24C0-0CB8-450F-B67E-DFE884D91AFE}">
      <dsp:nvSpPr>
        <dsp:cNvPr id="0" name=""/>
        <dsp:cNvSpPr/>
      </dsp:nvSpPr>
      <dsp:spPr>
        <a:xfrm>
          <a:off x="0" y="2969276"/>
          <a:ext cx="7361601" cy="2433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41B69-CD96-48A7-B6D2-1103E76711C8}">
      <dsp:nvSpPr>
        <dsp:cNvPr id="0" name=""/>
        <dsp:cNvSpPr/>
      </dsp:nvSpPr>
      <dsp:spPr>
        <a:xfrm>
          <a:off x="73607" y="3024026"/>
          <a:ext cx="133963" cy="133832"/>
        </a:xfrm>
        <a:prstGeom prst="rect">
          <a:avLst/>
        </a:prstGeom>
        <a:solidFill>
          <a:schemeClr val="accent2">
            <a:hueOff val="1421421"/>
            <a:satOff val="-22934"/>
            <a:lumOff val="-399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BD31D-B686-424A-B4F9-708F399F2990}">
      <dsp:nvSpPr>
        <dsp:cNvPr id="0" name=""/>
        <dsp:cNvSpPr/>
      </dsp:nvSpPr>
      <dsp:spPr>
        <a:xfrm>
          <a:off x="281178" y="2969276"/>
          <a:ext cx="7050974" cy="29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86" tIns="31386" rIns="31386" bIns="313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Roles</a:t>
          </a:r>
        </a:p>
      </dsp:txBody>
      <dsp:txXfrm>
        <a:off x="281178" y="2969276"/>
        <a:ext cx="7050974" cy="296560"/>
      </dsp:txXfrm>
    </dsp:sp>
    <dsp:sp modelId="{30BE0701-31C2-452D-8B1E-A41C5F8585D8}">
      <dsp:nvSpPr>
        <dsp:cNvPr id="0" name=""/>
        <dsp:cNvSpPr/>
      </dsp:nvSpPr>
      <dsp:spPr>
        <a:xfrm>
          <a:off x="0" y="3339976"/>
          <a:ext cx="7361601" cy="2433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B7DF5-8983-4591-82C9-5B7833640689}">
      <dsp:nvSpPr>
        <dsp:cNvPr id="0" name=""/>
        <dsp:cNvSpPr/>
      </dsp:nvSpPr>
      <dsp:spPr>
        <a:xfrm>
          <a:off x="73607" y="3394726"/>
          <a:ext cx="133963" cy="133832"/>
        </a:xfrm>
        <a:prstGeom prst="rect">
          <a:avLst/>
        </a:prstGeom>
        <a:solidFill>
          <a:schemeClr val="accent2">
            <a:hueOff val="1599099"/>
            <a:satOff val="-25801"/>
            <a:lumOff val="-449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E3C49-EE3A-4B10-9C1C-F22CE024FA13}">
      <dsp:nvSpPr>
        <dsp:cNvPr id="0" name=""/>
        <dsp:cNvSpPr/>
      </dsp:nvSpPr>
      <dsp:spPr>
        <a:xfrm>
          <a:off x="281178" y="3339976"/>
          <a:ext cx="7050974" cy="29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86" tIns="31386" rIns="31386" bIns="313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Android Dialogue Builder</a:t>
          </a:r>
        </a:p>
      </dsp:txBody>
      <dsp:txXfrm>
        <a:off x="281178" y="3339976"/>
        <a:ext cx="7050974" cy="296560"/>
      </dsp:txXfrm>
    </dsp:sp>
    <dsp:sp modelId="{2F945218-E7DC-43A3-AD30-8752551A3637}">
      <dsp:nvSpPr>
        <dsp:cNvPr id="0" name=""/>
        <dsp:cNvSpPr/>
      </dsp:nvSpPr>
      <dsp:spPr>
        <a:xfrm>
          <a:off x="0" y="3710677"/>
          <a:ext cx="7361601" cy="2433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C1394-C707-4868-8731-DC7168E28A74}">
      <dsp:nvSpPr>
        <dsp:cNvPr id="0" name=""/>
        <dsp:cNvSpPr/>
      </dsp:nvSpPr>
      <dsp:spPr>
        <a:xfrm>
          <a:off x="73607" y="3765426"/>
          <a:ext cx="133963" cy="133832"/>
        </a:xfrm>
        <a:prstGeom prst="rect">
          <a:avLst/>
        </a:prstGeom>
        <a:solidFill>
          <a:schemeClr val="accent2">
            <a:hueOff val="1776776"/>
            <a:satOff val="-28667"/>
            <a:lumOff val="-4991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EA98B-D9F1-46E2-B162-CF4EE1533506}">
      <dsp:nvSpPr>
        <dsp:cNvPr id="0" name=""/>
        <dsp:cNvSpPr/>
      </dsp:nvSpPr>
      <dsp:spPr>
        <a:xfrm>
          <a:off x="281178" y="3710677"/>
          <a:ext cx="7050974" cy="29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86" tIns="31386" rIns="31386" bIns="313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Lessons Learned</a:t>
          </a:r>
        </a:p>
      </dsp:txBody>
      <dsp:txXfrm>
        <a:off x="281178" y="3710677"/>
        <a:ext cx="7050974" cy="296560"/>
      </dsp:txXfrm>
    </dsp:sp>
    <dsp:sp modelId="{CDCDCEF0-E537-45CA-A45D-B3840FE54FBA}">
      <dsp:nvSpPr>
        <dsp:cNvPr id="0" name=""/>
        <dsp:cNvSpPr/>
      </dsp:nvSpPr>
      <dsp:spPr>
        <a:xfrm>
          <a:off x="0" y="4081377"/>
          <a:ext cx="7361601" cy="2433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46BBF-E9BB-42BA-9B91-B015C228666F}">
      <dsp:nvSpPr>
        <dsp:cNvPr id="0" name=""/>
        <dsp:cNvSpPr/>
      </dsp:nvSpPr>
      <dsp:spPr>
        <a:xfrm>
          <a:off x="73607" y="4136126"/>
          <a:ext cx="133963" cy="133832"/>
        </a:xfrm>
        <a:prstGeom prst="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CEC75-2D05-47ED-8A24-0ED75427AC88}">
      <dsp:nvSpPr>
        <dsp:cNvPr id="0" name=""/>
        <dsp:cNvSpPr/>
      </dsp:nvSpPr>
      <dsp:spPr>
        <a:xfrm>
          <a:off x="281178" y="4081377"/>
          <a:ext cx="7050974" cy="29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86" tIns="31386" rIns="31386" bIns="313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Summary</a:t>
          </a:r>
        </a:p>
      </dsp:txBody>
      <dsp:txXfrm>
        <a:off x="281178" y="4081377"/>
        <a:ext cx="7050974" cy="296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80963-B297-438D-B287-BD5C6D858D9A}">
      <dsp:nvSpPr>
        <dsp:cNvPr id="0" name=""/>
        <dsp:cNvSpPr/>
      </dsp:nvSpPr>
      <dsp:spPr>
        <a:xfrm>
          <a:off x="607424" y="111798"/>
          <a:ext cx="1269562" cy="1269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63609E0-1123-430F-84CE-B59C04DDFC03}">
      <dsp:nvSpPr>
        <dsp:cNvPr id="0" name=""/>
        <dsp:cNvSpPr/>
      </dsp:nvSpPr>
      <dsp:spPr>
        <a:xfrm>
          <a:off x="510686" y="15061"/>
          <a:ext cx="1463037" cy="1463037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404763-ABBA-4E19-8AB1-1FE5627DF9D7}">
      <dsp:nvSpPr>
        <dsp:cNvPr id="0" name=""/>
        <dsp:cNvSpPr/>
      </dsp:nvSpPr>
      <dsp:spPr>
        <a:xfrm>
          <a:off x="43093" y="1776798"/>
          <a:ext cx="23982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43093" y="1776798"/>
        <a:ext cx="2398224" cy="720000"/>
      </dsp:txXfrm>
    </dsp:sp>
    <dsp:sp modelId="{40D2AF01-DDAF-479D-9A60-E20C6DAC5A83}">
      <dsp:nvSpPr>
        <dsp:cNvPr id="0" name=""/>
        <dsp:cNvSpPr/>
      </dsp:nvSpPr>
      <dsp:spPr>
        <a:xfrm>
          <a:off x="3376568" y="111798"/>
          <a:ext cx="1269562" cy="1269562"/>
        </a:xfrm>
        <a:prstGeom prst="ellipse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EEEDEAA-D28F-4A7F-9866-00F94D8DD2BA}">
      <dsp:nvSpPr>
        <dsp:cNvPr id="0" name=""/>
        <dsp:cNvSpPr/>
      </dsp:nvSpPr>
      <dsp:spPr>
        <a:xfrm>
          <a:off x="3279831" y="11251"/>
          <a:ext cx="1463037" cy="1463037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C52A30-81B3-4F09-9572-2F0857CFDC3F}">
      <dsp:nvSpPr>
        <dsp:cNvPr id="0" name=""/>
        <dsp:cNvSpPr/>
      </dsp:nvSpPr>
      <dsp:spPr>
        <a:xfrm>
          <a:off x="2805536" y="1776798"/>
          <a:ext cx="24116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2805536" y="1776798"/>
        <a:ext cx="2411627" cy="720000"/>
      </dsp:txXfrm>
    </dsp:sp>
    <dsp:sp modelId="{A098B85B-9EC3-4228-876F-2B04E0BFC71C}">
      <dsp:nvSpPr>
        <dsp:cNvPr id="0" name=""/>
        <dsp:cNvSpPr/>
      </dsp:nvSpPr>
      <dsp:spPr>
        <a:xfrm>
          <a:off x="5987226" y="111798"/>
          <a:ext cx="1269562" cy="1269562"/>
        </a:xfrm>
        <a:prstGeom prst="ellipse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5890488" y="11251"/>
          <a:ext cx="1463037" cy="1463037"/>
        </a:xfrm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5581382" y="1776798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ea typeface="+mn-ea"/>
              <a:cs typeface="Times New Roman" panose="02020603050405020304" pitchFamily="18" charset="0"/>
            </a:rPr>
            <a:t>SAIBABU DEVARAPALLI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dirty="0">
              <a:latin typeface="Tw Cen MT (Body)"/>
              <a:ea typeface="+mn-ea"/>
              <a:cs typeface="Times New Roman" panose="02020603050405020304" pitchFamily="18" charset="0"/>
            </a:rPr>
            <a:t>FULLSTACK</a:t>
          </a:r>
          <a:endParaRPr lang="en-US" sz="1600" b="0" i="0" kern="1200" cap="none" dirty="0">
            <a:solidFill>
              <a:schemeClr val="tx1"/>
            </a:solidFill>
            <a:latin typeface="Tw Cen MT (Body)"/>
            <a:cs typeface="Times New Roman" panose="02020603050405020304" pitchFamily="18" charset="0"/>
          </a:endParaRPr>
        </a:p>
      </dsp:txBody>
      <dsp:txXfrm>
        <a:off x="5581382" y="1776798"/>
        <a:ext cx="208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2AF01-DDAF-479D-9A60-E20C6DAC5A83}">
      <dsp:nvSpPr>
        <dsp:cNvPr id="0" name=""/>
        <dsp:cNvSpPr/>
      </dsp:nvSpPr>
      <dsp:spPr>
        <a:xfrm>
          <a:off x="1055485" y="271211"/>
          <a:ext cx="1095855" cy="10958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EEEDEAA-D28F-4A7F-9866-00F94D8DD2BA}">
      <dsp:nvSpPr>
        <dsp:cNvPr id="0" name=""/>
        <dsp:cNvSpPr/>
      </dsp:nvSpPr>
      <dsp:spPr>
        <a:xfrm>
          <a:off x="838200" y="43489"/>
          <a:ext cx="1530425" cy="1530425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C52A30-81B3-4F09-9572-2F0857CFDC3F}">
      <dsp:nvSpPr>
        <dsp:cNvPr id="0" name=""/>
        <dsp:cNvSpPr/>
      </dsp:nvSpPr>
      <dsp:spPr>
        <a:xfrm>
          <a:off x="350904" y="1708398"/>
          <a:ext cx="2505017" cy="749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ea typeface="+mn-ea"/>
              <a:cs typeface="Times New Roman" panose="02020603050405020304" pitchFamily="18" charset="0"/>
            </a:rPr>
            <a:t>JAICHAND MULAKALAPALLI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ea typeface="+mn-ea"/>
              <a:cs typeface="Times New Roman" panose="02020603050405020304" pitchFamily="18" charset="0"/>
            </a:rPr>
            <a:t>(TEAM LEADER)  BACKEND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350904" y="1708398"/>
        <a:ext cx="2505017" cy="749534"/>
      </dsp:txXfrm>
    </dsp:sp>
    <dsp:sp modelId="{72E80963-B297-438D-B287-BD5C6D858D9A}">
      <dsp:nvSpPr>
        <dsp:cNvPr id="0" name=""/>
        <dsp:cNvSpPr/>
      </dsp:nvSpPr>
      <dsp:spPr>
        <a:xfrm>
          <a:off x="3659201" y="271211"/>
          <a:ext cx="1095855" cy="1095855"/>
        </a:xfrm>
        <a:prstGeom prst="ellipse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63609E0-1123-430F-84CE-B59C04DDFC03}">
      <dsp:nvSpPr>
        <dsp:cNvPr id="0" name=""/>
        <dsp:cNvSpPr/>
      </dsp:nvSpPr>
      <dsp:spPr>
        <a:xfrm>
          <a:off x="3466684" y="50147"/>
          <a:ext cx="1530425" cy="1530425"/>
        </a:xfrm>
        <a:prstGeom prst="ellipse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404763-ABBA-4E19-8AB1-1FE5627DF9D7}">
      <dsp:nvSpPr>
        <dsp:cNvPr id="0" name=""/>
        <dsp:cNvSpPr/>
      </dsp:nvSpPr>
      <dsp:spPr>
        <a:xfrm>
          <a:off x="3170306" y="1708398"/>
          <a:ext cx="2073645" cy="749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3170306" y="1708398"/>
        <a:ext cx="2073645" cy="749534"/>
      </dsp:txXfrm>
    </dsp:sp>
    <dsp:sp modelId="{A098B85B-9EC3-4228-876F-2B04E0BFC71C}">
      <dsp:nvSpPr>
        <dsp:cNvPr id="0" name=""/>
        <dsp:cNvSpPr/>
      </dsp:nvSpPr>
      <dsp:spPr>
        <a:xfrm>
          <a:off x="5965789" y="232177"/>
          <a:ext cx="1095855" cy="1095855"/>
        </a:xfrm>
        <a:prstGeom prst="ellipse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5962568" y="71997"/>
          <a:ext cx="1374288" cy="1374288"/>
        </a:xfrm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5761196" y="1677999"/>
          <a:ext cx="1796484" cy="749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ea typeface="+mn-ea"/>
              <a:cs typeface="Times New Roman" panose="02020603050405020304" pitchFamily="18" charset="0"/>
            </a:rPr>
            <a:t>DR. CHANDRA MOULI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ea typeface="+mn-ea"/>
              <a:cs typeface="Times New Roman" panose="02020603050405020304" pitchFamily="18" charset="0"/>
            </a:rPr>
            <a:t>KOTTETI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cap="none" dirty="0">
              <a:latin typeface="Tw Cen MT (Body)"/>
              <a:ea typeface="+mn-ea"/>
              <a:cs typeface="Times New Roman" panose="02020603050405020304" pitchFamily="18" charset="0"/>
            </a:rPr>
            <a:t>Mentor &amp; Client</a:t>
          </a:r>
          <a:endParaRPr lang="en-US" sz="1600" b="1" i="0" kern="1200" cap="none" dirty="0">
            <a:solidFill>
              <a:schemeClr val="tx1"/>
            </a:solidFill>
            <a:latin typeface="Tw Cen MT (Body)"/>
            <a:cs typeface="Times New Roman" panose="02020603050405020304" pitchFamily="18" charset="0"/>
          </a:endParaRPr>
        </a:p>
      </dsp:txBody>
      <dsp:txXfrm>
        <a:off x="5761196" y="1677999"/>
        <a:ext cx="1796484" cy="749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45B67-C1DB-4307-9BEE-F2562DE9CE1E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4F046-27AF-4FDE-A0BF-2D173E5F5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 :- https://www.guru99.com/best-android-emulators-mac-windows.html.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4F046-27AF-4FDE-A0BF-2D173E5F5D0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5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FB83-EB5E-40DF-ABAD-7BFC07058507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8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8A9E-F03E-4951-B287-D66ABA86A57D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8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EE95-5993-4EB0-9F3F-2DC27446FE03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5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D854-0271-49F3-AF1B-C290F32EE99E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4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8253-1AB4-4BE2-A1FB-4A81B903DD27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7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78F1-E3C0-49FE-8EBC-D31E5AE0CDE3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3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074D-5828-4FB5-BC2A-4D6B0BAD4FD5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6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C752-E4E1-4254-B675-AB30F9DA8FB7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2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2BD7-591B-4F90-A7A8-939932FED77D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AC2F-EE1A-41FF-8761-C3A859C5DF22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10A1-601C-479D-869D-0440464DD367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5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4E6002A-2A50-4B5E-ABDF-34E95FFCA441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E0D7808-EC4E-46D2-ABA0-EA3F9AF1A2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" TargetMode="External"/><Relationship Id="rId7" Type="http://schemas.openxmlformats.org/officeDocument/2006/relationships/hyperlink" Target="https://github.com/Sec03Team05Fall22GDP1/FreebiesforNewbies" TargetMode="External"/><Relationship Id="rId2" Type="http://schemas.openxmlformats.org/officeDocument/2006/relationships/hyperlink" Target="https://www.back4a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lane.com/" TargetMode="External"/><Relationship Id="rId5" Type="http://schemas.openxmlformats.org/officeDocument/2006/relationships/hyperlink" Target="https://commons.wikimedia.org/wiki/File:Virtualbox_logo.png" TargetMode="External"/><Relationship Id="rId4" Type="http://schemas.openxmlformats.org/officeDocument/2006/relationships/hyperlink" Target="https://www.genymotion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921D-9839-FDE3-C04B-D55C0D235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8051935" cy="2451100"/>
          </a:xfrm>
        </p:spPr>
        <p:txBody>
          <a:bodyPr anchor="b">
            <a:normAutofit/>
          </a:bodyPr>
          <a:lstStyle/>
          <a:p>
            <a:r>
              <a:rPr lang="en-US" sz="5400" dirty="0"/>
              <a:t>FREEBIES FOR NEWBIES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B6A49-8514-034F-19C4-7EC968238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421" y="3429000"/>
            <a:ext cx="7356610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A place to find free event and items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4431B7-7976-591B-53E4-E3BDD8CF698E}"/>
              </a:ext>
            </a:extLst>
          </p:cNvPr>
          <p:cNvSpPr txBox="1">
            <a:spLocks/>
          </p:cNvSpPr>
          <p:nvPr/>
        </p:nvSpPr>
        <p:spPr>
          <a:xfrm>
            <a:off x="9303069" y="3593839"/>
            <a:ext cx="2407019" cy="2451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Team Members: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Aditya Krishna Raavi</a:t>
            </a:r>
          </a:p>
          <a:p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Manoj Kumar Gude</a:t>
            </a:r>
          </a:p>
          <a:p>
            <a:r>
              <a:rPr lang="en-US" sz="1600" dirty="0">
                <a:solidFill>
                  <a:schemeClr val="tx1"/>
                </a:solidFill>
              </a:rPr>
              <a:t>Saibabu Devarapalli</a:t>
            </a:r>
          </a:p>
          <a:p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Jaichand Mulakalapalli</a:t>
            </a:r>
          </a:p>
          <a:p>
            <a:r>
              <a:rPr lang="en-US" sz="1600" dirty="0">
                <a:solidFill>
                  <a:schemeClr val="tx1"/>
                </a:solidFill>
              </a:rPr>
              <a:t>Harish Chowdary Bala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Client &amp; </a:t>
            </a:r>
            <a:r>
              <a:rPr lang="en-US" sz="2200" b="1" dirty="0">
                <a:solidFill>
                  <a:schemeClr val="tx1"/>
                </a:solidFill>
              </a:rPr>
              <a:t>Mentor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Dr. Chandra Mouli Kotteti</a:t>
            </a:r>
          </a:p>
        </p:txBody>
      </p:sp>
    </p:spTree>
    <p:extLst>
      <p:ext uri="{BB962C8B-B14F-4D97-AF65-F5344CB8AC3E}">
        <p14:creationId xmlns:p14="http://schemas.microsoft.com/office/powerpoint/2010/main" val="233445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45D1-5A91-1FC1-C504-2C79C7B8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089D-93A4-3301-2A0F-75B08792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841117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App widgets are miniature application views that can be embedded in other applications (such as the home screen) and receive periodic updates.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These views are referred to as </a:t>
            </a:r>
            <a:r>
              <a:rPr lang="en-US" b="0" i="1" dirty="0">
                <a:solidFill>
                  <a:schemeClr val="tx1"/>
                </a:solidFill>
                <a:effectLst/>
              </a:rPr>
              <a:t>widgets</a:t>
            </a:r>
            <a:r>
              <a:rPr lang="en-US" b="0" i="0" dirty="0">
                <a:solidFill>
                  <a:schemeClr val="tx1"/>
                </a:solidFill>
                <a:effectLst/>
              </a:rPr>
              <a:t> in the user interface, and you can publish one with an app widget provider 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An app component that is able to hold other widgets is called an app widget host.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874D8-84E7-44AC-6A03-11AFEFE2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Manoj Kumar Gude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AA240-B03B-12FB-CFDC-ACC57733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E93B8F-E909-DD72-C5A0-44839106E6D6}"/>
              </a:ext>
            </a:extLst>
          </p:cNvPr>
          <p:cNvGrpSpPr/>
          <p:nvPr/>
        </p:nvGrpSpPr>
        <p:grpSpPr>
          <a:xfrm>
            <a:off x="3869268" y="3216572"/>
            <a:ext cx="7374193" cy="2641024"/>
            <a:chOff x="3869268" y="3216572"/>
            <a:chExt cx="7374193" cy="26410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9FF9DF-327C-7C05-999B-3543792D4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9268" y="3216572"/>
              <a:ext cx="7374193" cy="2286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880E95-05DD-8097-DCB2-8ADF9F78F2A4}"/>
                </a:ext>
              </a:extLst>
            </p:cNvPr>
            <p:cNvSpPr txBox="1"/>
            <p:nvPr/>
          </p:nvSpPr>
          <p:spPr>
            <a:xfrm>
              <a:off x="5713971" y="5488264"/>
              <a:ext cx="3684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Fig 2 : </a:t>
              </a:r>
              <a:r>
                <a:rPr lang="en-US" dirty="0"/>
                <a:t>App Widget Illustration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4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4FB1-9C4A-A0E6-6BA8-7B675B2D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A7B8-7881-87F4-3746-8C34499A9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Types: admin, user, guest, and viewer.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These roles determine the level of access and privileges the user has within the application, such as the ability to perform certain actions or access certain data.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Role Manager class in the Android API allows apps to request specific roles, and developers can define and assign roles as needed for their applications.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6CCC4-D7D2-D0EA-04EB-14FB5C0A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Saibabu Devarapalli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E1E8B-2733-3408-A0BB-94FC0377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2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4069-4D73-0135-8083-1D8BC157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1263-A575-14C2-AC5C-467F01A5D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Admin role grants full access to application features and functions, including managing content and users.</a:t>
            </a:r>
          </a:p>
          <a:p>
            <a:r>
              <a:rPr lang="en-US" dirty="0">
                <a:solidFill>
                  <a:schemeClr val="tx1"/>
                </a:solidFill>
                <a:latin typeface="Söhne"/>
              </a:rPr>
              <a:t>Admin main roles in our Application are: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Söhne"/>
              </a:rPr>
              <a:t>Approve/Deny New Requests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Söhne"/>
              </a:rPr>
              <a:t>Approve/Deny Update Requests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Söhne"/>
              </a:rPr>
              <a:t>Approve/Deny Delete Requests</a:t>
            </a:r>
          </a:p>
          <a:p>
            <a:pPr marL="182880"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Söhne"/>
              </a:rPr>
              <a:t>Admin has exclusive access to back4app database to manage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70579-A4E6-3065-CFFF-E21D6AC3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Saibabu Devarapalli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39785-CDF9-518A-074B-1A4D0E64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5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B0AD-E610-3CB0-3B34-C22CFB44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55EC8-1093-DC9A-2A52-AC6F58DFF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Regular user role has limited access to application features, mainly allowing only viewing and interaction with the content.</a:t>
            </a:r>
          </a:p>
          <a:p>
            <a:r>
              <a:rPr lang="en-US" dirty="0">
                <a:solidFill>
                  <a:schemeClr val="tx1"/>
                </a:solidFill>
                <a:latin typeface="Söhne"/>
              </a:rPr>
              <a:t>User role privileges in our Application are: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Söhne"/>
              </a:rPr>
              <a:t>View Latest Events and free Items available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Söhne"/>
              </a:rPr>
              <a:t>Raise Update Requests to get the latest data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Söhne"/>
              </a:rPr>
              <a:t>Raise Delete Requests if the Event/Items no longer available</a:t>
            </a:r>
          </a:p>
          <a:p>
            <a:pPr marL="182880"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Söhne"/>
              </a:rPr>
              <a:t>User has limited access to back4app database to view/write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5B589-525E-F95A-79F4-F75C2093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Saibabu Devarapalli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E40E9-A811-9DD4-0901-18604943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0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97B2-69C4-5BEB-89E8-189E266D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Dialogue Builder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9CBB-EB14-A678-ECCB-6F05282AB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4683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Android Dialogue Builder is a tool for creating dialogs in Android, which are used for interaction with the user. </a:t>
            </a:r>
          </a:p>
          <a:p>
            <a:r>
              <a:rPr lang="en-US" dirty="0">
                <a:solidFill>
                  <a:schemeClr val="tx1"/>
                </a:solidFill>
              </a:rPr>
              <a:t>Dialogs are an important part of the user interface, as they allow developers to communicate information, prompt for input, or display errors in a modal window.</a:t>
            </a:r>
          </a:p>
          <a:p>
            <a:r>
              <a:rPr lang="en-US" dirty="0">
                <a:solidFill>
                  <a:schemeClr val="tx1"/>
                </a:solidFill>
              </a:rPr>
              <a:t> The Android Dialogue Builder makes it easy to create and customize dialogs, as well as manage their behavior and lifecycle.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B4F10-C407-1B4C-8EE2-1CB4772E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Jaichand Mulakalapalli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79869-25BC-1C31-3182-01642777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C23B94-4FB2-AD7C-2F2F-0C43BF32DB29}"/>
              </a:ext>
            </a:extLst>
          </p:cNvPr>
          <p:cNvGrpSpPr/>
          <p:nvPr/>
        </p:nvGrpSpPr>
        <p:grpSpPr>
          <a:xfrm>
            <a:off x="5656460" y="3244088"/>
            <a:ext cx="4124325" cy="2388632"/>
            <a:chOff x="5656460" y="3244088"/>
            <a:chExt cx="4124325" cy="238863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CBF7D5A-C920-6ED8-1E33-0F850E475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60" y="3244088"/>
              <a:ext cx="4124325" cy="2019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F975B8-BD2C-EB6E-E0B0-B5FFBF38E051}"/>
                </a:ext>
              </a:extLst>
            </p:cNvPr>
            <p:cNvSpPr txBox="1"/>
            <p:nvPr/>
          </p:nvSpPr>
          <p:spPr>
            <a:xfrm>
              <a:off x="5915025" y="5263388"/>
              <a:ext cx="3645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Fig 3 : </a:t>
              </a:r>
              <a:r>
                <a:rPr lang="en-US" dirty="0"/>
                <a:t>Sample Alert Dialog 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78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5C03-7F1F-250D-9CEB-3627AAB6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Dialogue Builder (Code part1)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3940B-BFD3-3F8E-91A1-50BC3B47E5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3983568" y="1508188"/>
            <a:ext cx="7315200" cy="384162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AlertDialog.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Builder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builder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=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new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F22C3D"/>
                </a:solidFill>
                <a:effectLst/>
                <a:latin typeface="Söhne Mono"/>
              </a:rPr>
              <a:t>AlertDialog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.Builder(</a:t>
            </a:r>
            <a:r>
              <a:rPr lang="en-US" b="0" i="0" dirty="0">
                <a:solidFill>
                  <a:srgbClr val="E9950C"/>
                </a:solidFill>
                <a:effectLst/>
                <a:latin typeface="Söhne Mono"/>
              </a:rPr>
              <a:t>this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);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builder.setTitle(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"Dialog Title"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);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builder.setMessage(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"Dialog Message"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);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builder.setPositiveButton(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"OK"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new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F22C3D"/>
                </a:solidFill>
                <a:effectLst/>
                <a:latin typeface="Söhne Mono"/>
              </a:rPr>
              <a:t>DialogInterface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.OnClickListener() { </a:t>
            </a:r>
            <a:r>
              <a:rPr lang="en-US" b="0" i="0" dirty="0">
                <a:effectLst/>
                <a:latin typeface="Söhne Mono"/>
              </a:rPr>
              <a:t>@Override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void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F22C3D"/>
                </a:solidFill>
                <a:effectLst/>
                <a:latin typeface="Söhne Mono"/>
              </a:rPr>
              <a:t>onClick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(DialogInterface dialog,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which) {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				</a:t>
            </a:r>
            <a:r>
              <a:rPr lang="en-US" b="0" i="0" dirty="0">
                <a:solidFill>
                  <a:schemeClr val="tx2">
                    <a:lumMod val="25000"/>
                    <a:lumOff val="75000"/>
                  </a:schemeClr>
                </a:solidFill>
                <a:effectLst/>
                <a:latin typeface="Söhne Mono"/>
              </a:rPr>
              <a:t>//Write your code here to perform action when OK is clicked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			 }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});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79077-5849-E3F0-CB18-6C2B3338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Jaichand Mulakalapalli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3719A-D418-1365-21D9-0A87DC44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D2B1F-0F99-A3E8-22C8-D122184D2E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18173" y="5355688"/>
            <a:ext cx="36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 4 : </a:t>
            </a:r>
            <a:r>
              <a:rPr lang="en-US" dirty="0"/>
              <a:t>Code snippet part 1</a:t>
            </a:r>
          </a:p>
        </p:txBody>
      </p:sp>
    </p:spTree>
    <p:extLst>
      <p:ext uri="{BB962C8B-B14F-4D97-AF65-F5344CB8AC3E}">
        <p14:creationId xmlns:p14="http://schemas.microsoft.com/office/powerpoint/2010/main" val="60810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5C03-7F1F-250D-9CEB-3627AAB6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Dialogue Builder (Code part2)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3940B-BFD3-3F8E-91A1-50BC3B47E5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3974043" y="1660779"/>
            <a:ext cx="7315200" cy="352729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builder.setNegativeButton(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"Cancel"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new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F22C3D"/>
                </a:solidFill>
                <a:effectLst/>
                <a:latin typeface="Söhne Mono"/>
              </a:rPr>
              <a:t>DialogInterface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.OnClickListener() { </a:t>
            </a:r>
            <a:r>
              <a:rPr lang="en-US" b="0" i="0" dirty="0">
                <a:effectLst/>
                <a:latin typeface="Söhne Mono"/>
              </a:rPr>
              <a:t>@Override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void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F22C3D"/>
                </a:solidFill>
                <a:effectLst/>
                <a:latin typeface="Söhne Mono"/>
              </a:rPr>
              <a:t>onClick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(DialogInterface dialog,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which) {</a:t>
            </a:r>
            <a:r>
              <a:rPr lang="en-US" b="0" i="0" dirty="0">
                <a:effectLst/>
                <a:latin typeface="Söhne Mono"/>
              </a:rPr>
              <a:t> P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 Mono"/>
              </a:rPr>
              <a:t>				</a:t>
            </a:r>
            <a:r>
              <a:rPr lang="en-US" b="0" i="0" dirty="0">
                <a:solidFill>
                  <a:schemeClr val="tx2">
                    <a:lumMod val="25000"/>
                    <a:lumOff val="75000"/>
                  </a:schemeClr>
                </a:solidFill>
                <a:effectLst/>
                <a:latin typeface="Söhne Mono"/>
              </a:rPr>
              <a:t> //Write your code here to perform action when Cancel is clicked</a:t>
            </a:r>
            <a:endParaRPr lang="en-US" b="0" i="0" dirty="0">
              <a:effectLst/>
              <a:latin typeface="Söhne Mono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Söhne Mono"/>
              </a:rPr>
              <a:t>action   	 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}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});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AlertDialog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dialog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= builder.create();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dialog.show();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79077-5849-E3F0-CB18-6C2B3338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Jaichand Mulakalapalli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3719A-D418-1365-21D9-0A87DC44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D2090-BECF-A2F1-9DDC-3C8DF1AF6DA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18173" y="5355688"/>
            <a:ext cx="36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 5 : </a:t>
            </a:r>
            <a:r>
              <a:rPr lang="en-US" dirty="0"/>
              <a:t>Code snippet part 2</a:t>
            </a:r>
          </a:p>
        </p:txBody>
      </p:sp>
    </p:spTree>
    <p:extLst>
      <p:ext uri="{BB962C8B-B14F-4D97-AF65-F5344CB8AC3E}">
        <p14:creationId xmlns:p14="http://schemas.microsoft.com/office/powerpoint/2010/main" val="2545202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1EDF-C826-9C01-8D16-E2A41C82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2C69-2871-23F5-44DD-6FA065A4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513107" cy="5120640"/>
          </a:xfrm>
        </p:spPr>
        <p:txBody>
          <a:bodyPr>
            <a:normAutofit/>
          </a:bodyPr>
          <a:lstStyle/>
          <a:p>
            <a:pPr lvl="1" algn="just"/>
            <a:r>
              <a:rPr lang="en-US" dirty="0">
                <a:solidFill>
                  <a:schemeClr val="tx1"/>
                </a:solidFill>
              </a:rPr>
              <a:t>In the recent sprints, we have been working on implementing administrative functionalities to approve user requests and store the data in a single table. 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However, this approach resulted in unnecessary data replication and an insufficient data model for tracking different types of requests (Example: new event requests, update event requests, delete event requests).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 To resolve this issue, we have decided to create separate tables for each type of request.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58039-B4E3-94A3-B299-5DE8BC9C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Harish Chowdary Bala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3CD17-ED31-258D-7B59-0CBF7A2C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87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1EDF-C826-9C01-8D16-E2A41C82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2C69-2871-23F5-44DD-6FA065A4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Dialogs are crucial for developers to communicate, prompt, or display errors.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Android Dialogue Builder simplifies creation, customization and behavior management of dialogs.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Inefficient data storing techniques for handling user requests and tracking led to separate tables being created for each request type.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58039-B4E3-94A3-B299-5DE8BC9C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Harish Chowdary Bala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3CD17-ED31-258D-7B59-0CBF7A2C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00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549B-D43F-7172-C1AE-67E5640C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442B-8E92-6332-BF14-510E5FD56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049" y="864108"/>
            <a:ext cx="8372475" cy="512064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Image sources:</a:t>
            </a:r>
          </a:p>
          <a:p>
            <a:r>
              <a:rPr lang="en-US" dirty="0">
                <a:solidFill>
                  <a:schemeClr val="tx1"/>
                </a:solidFill>
              </a:rPr>
              <a:t>Back4App: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https://www.back4app.com/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Android Studio: </a:t>
            </a:r>
            <a:r>
              <a:rPr lang="en-US" dirty="0">
                <a:hlinkClick r:id="rId3"/>
              </a:rPr>
              <a:t>https://developer.android.com/studio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GenyMotion: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https://www.genymotion.com/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VirtualBox: </a:t>
            </a:r>
            <a:r>
              <a:rPr lang="en-US" dirty="0">
                <a:hlinkClick r:id="rId5"/>
              </a:rPr>
              <a:t>https://commons.wikimedia.org/wiki/File:Virtualbox_logo.png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Alert Dialog box: </a:t>
            </a:r>
            <a:r>
              <a:rPr lang="en-US" dirty="0">
                <a:hlinkClick r:id="rId6"/>
              </a:rPr>
              <a:t>www.tutlane.com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Project links: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https://github.com/Sec03Team05Fall22GDP1/FreebiesforNewbies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36A27-F8BC-3452-F13B-59B1D761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Harish Chowdary Bala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B7C3C-B1B8-E330-059A-F78BFB35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2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E69A-C334-9A0C-7D5E-0FE01671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EB41C79-F5A7-AA02-0646-643878D3B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601539"/>
              </p:ext>
            </p:extLst>
          </p:nvPr>
        </p:nvGraphicFramePr>
        <p:xfrm>
          <a:off x="3429000" y="879040"/>
          <a:ext cx="7705726" cy="251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DEEB0-ECAB-F62A-89B0-BF74682B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E0998-F6A5-B568-26B8-1EC8821D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1073" y="6356350"/>
            <a:ext cx="1530927" cy="365125"/>
          </a:xfrm>
        </p:spPr>
        <p:txBody>
          <a:bodyPr/>
          <a:lstStyle/>
          <a:p>
            <a:fld id="{EE0D7808-EC4E-46D2-ABA0-EA3F9AF1A2E3}" type="slidenum">
              <a:rPr lang="en-US" b="1" smtClean="0"/>
              <a:t>2</a:t>
            </a:fld>
            <a:endParaRPr lang="en-US" b="1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05A04A1-DE9A-36E1-A9E3-170F05623B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1911356"/>
              </p:ext>
            </p:extLst>
          </p:nvPr>
        </p:nvGraphicFramePr>
        <p:xfrm>
          <a:off x="3429000" y="3467101"/>
          <a:ext cx="7705726" cy="251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46939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1EDF-C826-9C01-8D16-E2A41C82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Everyone..!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58039-B4E3-94A3-B299-5DE8BC9C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3CD17-ED31-258D-7B59-0CBF7A2C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F58CB4-A7E8-2551-1050-226697541D97}"/>
              </a:ext>
            </a:extLst>
          </p:cNvPr>
          <p:cNvGrpSpPr/>
          <p:nvPr/>
        </p:nvGrpSpPr>
        <p:grpSpPr>
          <a:xfrm>
            <a:off x="3314700" y="762000"/>
            <a:ext cx="8496300" cy="5321808"/>
            <a:chOff x="2668926" y="1866899"/>
            <a:chExt cx="7649481" cy="411480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BC501C7-A6C2-4375-C314-C03C6C9C3E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8926" y="1866899"/>
              <a:ext cx="7649481" cy="411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7A574-09C5-2660-064C-86EA54D60DCD}"/>
                </a:ext>
              </a:extLst>
            </p:cNvPr>
            <p:cNvSpPr txBox="1"/>
            <p:nvPr/>
          </p:nvSpPr>
          <p:spPr>
            <a:xfrm>
              <a:off x="4315201" y="3631911"/>
              <a:ext cx="2971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Any Queries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1871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E69A-C334-9A0C-7D5E-0FE01671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EB41C79-F5A7-AA02-0646-643878D3B4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29000" y="879040"/>
          <a:ext cx="7705726" cy="251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DEEB0-ECAB-F62A-89B0-BF74682B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E0998-F6A5-B568-26B8-1EC8821D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1073" y="6356350"/>
            <a:ext cx="1530927" cy="365125"/>
          </a:xfrm>
        </p:spPr>
        <p:txBody>
          <a:bodyPr/>
          <a:lstStyle/>
          <a:p>
            <a:fld id="{EE0D7808-EC4E-46D2-ABA0-EA3F9AF1A2E3}" type="slidenum">
              <a:rPr lang="en-US" b="1" smtClean="0"/>
              <a:t>21</a:t>
            </a:fld>
            <a:endParaRPr lang="en-US" b="1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05A04A1-DE9A-36E1-A9E3-170F05623BA3}"/>
              </a:ext>
            </a:extLst>
          </p:cNvPr>
          <p:cNvGraphicFramePr>
            <a:graphicFrameLocks/>
          </p:cNvGraphicFramePr>
          <p:nvPr/>
        </p:nvGraphicFramePr>
        <p:xfrm>
          <a:off x="3429000" y="3467101"/>
          <a:ext cx="7705726" cy="251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22782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921D-9839-FDE3-C04B-D55C0D235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8051935" cy="2451100"/>
          </a:xfrm>
        </p:spPr>
        <p:txBody>
          <a:bodyPr anchor="b">
            <a:normAutofit/>
          </a:bodyPr>
          <a:lstStyle/>
          <a:p>
            <a:r>
              <a:rPr lang="en-US" sz="5400" dirty="0"/>
              <a:t>FREEBIES FOR NEWBIES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B6A49-8514-034F-19C4-7EC968238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421" y="3429000"/>
            <a:ext cx="7356610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A place to find free event and items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4431B7-7976-591B-53E4-E3BDD8CF698E}"/>
              </a:ext>
            </a:extLst>
          </p:cNvPr>
          <p:cNvSpPr txBox="1">
            <a:spLocks/>
          </p:cNvSpPr>
          <p:nvPr/>
        </p:nvSpPr>
        <p:spPr>
          <a:xfrm>
            <a:off x="9303069" y="3593839"/>
            <a:ext cx="2407019" cy="2451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Team Members: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Aditya Krishna Raavi</a:t>
            </a:r>
          </a:p>
          <a:p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Manoj Kumar Gude</a:t>
            </a:r>
          </a:p>
          <a:p>
            <a:r>
              <a:rPr lang="en-US" sz="1600" dirty="0">
                <a:solidFill>
                  <a:schemeClr val="tx1"/>
                </a:solidFill>
              </a:rPr>
              <a:t>Saibabu Devarapalli</a:t>
            </a:r>
          </a:p>
          <a:p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Jaichand Mulakalapalli</a:t>
            </a:r>
          </a:p>
          <a:p>
            <a:r>
              <a:rPr lang="en-US" sz="1600" dirty="0">
                <a:solidFill>
                  <a:schemeClr val="tx1"/>
                </a:solidFill>
              </a:rPr>
              <a:t>Harish Chowdary Bala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Client &amp; </a:t>
            </a:r>
            <a:r>
              <a:rPr lang="en-US" sz="2200" b="1" dirty="0">
                <a:solidFill>
                  <a:schemeClr val="tx1"/>
                </a:solidFill>
              </a:rPr>
              <a:t>Mentor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Dr. Chandra Mouli Kotteti</a:t>
            </a:r>
          </a:p>
        </p:txBody>
      </p:sp>
    </p:spTree>
    <p:extLst>
      <p:ext uri="{BB962C8B-B14F-4D97-AF65-F5344CB8AC3E}">
        <p14:creationId xmlns:p14="http://schemas.microsoft.com/office/powerpoint/2010/main" val="339247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56AF-ED5E-6358-B8F8-74F9493B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E9B1517-0475-FF79-9742-2478C4874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911859"/>
              </p:ext>
            </p:extLst>
          </p:nvPr>
        </p:nvGraphicFramePr>
        <p:xfrm>
          <a:off x="3952874" y="1233621"/>
          <a:ext cx="7361601" cy="4381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3B4F3-1C45-0621-0C2F-7982D571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EE52E-9B3A-D0D8-A0F5-3EA7D582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b="1" smtClean="0"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409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F2BC-29E8-D5E4-3B43-009704AB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95F8-7E34-3D01-13C8-475708155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Freebies for Newbies is an android application.</a:t>
            </a:r>
          </a:p>
          <a:p>
            <a:r>
              <a:rPr lang="en-US" dirty="0">
                <a:solidFill>
                  <a:schemeClr val="tx1"/>
                </a:solidFill>
              </a:rPr>
              <a:t>To develop this application, we used agile software methodology.</a:t>
            </a:r>
          </a:p>
          <a:p>
            <a:r>
              <a:rPr lang="en-US" dirty="0">
                <a:solidFill>
                  <a:schemeClr val="tx1"/>
                </a:solidFill>
              </a:rPr>
              <a:t>By this application we help international students to find free Items and Events in the desired location.</a:t>
            </a:r>
          </a:p>
          <a:p>
            <a:r>
              <a:rPr lang="en-US" dirty="0">
                <a:solidFill>
                  <a:schemeClr val="tx1"/>
                </a:solidFill>
              </a:rPr>
              <a:t>Many of the international students doesn’t know about events happening in college</a:t>
            </a:r>
          </a:p>
          <a:p>
            <a:endParaRPr lang="en-US" dirty="0"/>
          </a:p>
          <a:p>
            <a:r>
              <a:rPr lang="en-US" b="1" dirty="0"/>
              <a:t>Tools used: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EF565-7E40-AB23-D318-B462468A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Aditya Krishna Raavi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46ABD-D1D7-17DD-EDA4-FE31992A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BADE351F-88E6-C51F-E0C1-453A50254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2964" y="461314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C9648E-DE6E-A1E2-D9BE-41426E920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8244" y="462229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ollaboration Guide Using Android Studio">
            <a:extLst>
              <a:ext uri="{FF2B5EF4-FFF2-40B4-BE49-F238E27FC236}">
                <a16:creationId xmlns:a16="http://schemas.microsoft.com/office/drawing/2014/main" id="{814F9E41-D35D-0778-B417-2E3AD9E2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12868" y="461314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arse PaaS">
            <a:extLst>
              <a:ext uri="{FF2B5EF4-FFF2-40B4-BE49-F238E27FC236}">
                <a16:creationId xmlns:a16="http://schemas.microsoft.com/office/drawing/2014/main" id="{1388ED9C-9669-2CD0-E53F-84E914FCC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9119" y="5279343"/>
            <a:ext cx="1957648" cy="44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1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1170-245A-739B-BE82-075307FE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EB34-7778-9A51-E5FD-DCBCF965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Android Emulator is a Software Application that allows your mobile to imitate Android OS Features into our PC’s.</a:t>
            </a:r>
          </a:p>
          <a:p>
            <a:r>
              <a:rPr lang="en-US" dirty="0"/>
              <a:t>They are some built in Emulators in the Android. Other  than that we are having a some open source and commercial emulators.</a:t>
            </a:r>
          </a:p>
          <a:p>
            <a:r>
              <a:rPr lang="en-US" dirty="0"/>
              <a:t> List of emulators are BlueStacks, LDPlayer, NoxPlayer ,Memu , GenyMotion ,ARChon ,Android-x86 ,KoPlayer , etc.</a:t>
            </a:r>
          </a:p>
          <a:p>
            <a:r>
              <a:rPr lang="en-US" dirty="0"/>
              <a:t>Each Emulator has its  own features ,Pros and Cons.</a:t>
            </a:r>
          </a:p>
          <a:p>
            <a:r>
              <a:rPr lang="en-US" dirty="0"/>
              <a:t>User Requirements they can pick the desired one.</a:t>
            </a:r>
          </a:p>
          <a:p>
            <a:r>
              <a:rPr lang="en-US" dirty="0"/>
              <a:t>Benefits of using Android Emulator Software </a:t>
            </a:r>
          </a:p>
          <a:p>
            <a:r>
              <a:rPr lang="en-US" dirty="0"/>
              <a:t>Large displays in computers has better controls of the user applications.</a:t>
            </a:r>
          </a:p>
          <a:p>
            <a:r>
              <a:rPr lang="en-US" dirty="0"/>
              <a:t>We don’t need to care about the battery life of Android Devices.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3511F-8096-8C41-9887-A3A075E1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Adithya Krishna Raavi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4930C-DCF6-87F7-94E5-4BD520BE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0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009A-BD72-145F-2D45-6587DC82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5CAFF-D738-53D5-8E42-A4AD1CE11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reuse and maintain the code in  Android.</a:t>
            </a:r>
          </a:p>
          <a:p>
            <a:r>
              <a:rPr lang="en-US" dirty="0"/>
              <a:t>If you’re project grows day by day in size it is difficult to handle the code so for that we use Modularization technique.</a:t>
            </a:r>
          </a:p>
          <a:p>
            <a:r>
              <a:rPr lang="en-US" dirty="0"/>
              <a:t>For Most of the Android application consist of a single app module which is the cause for the issue.</a:t>
            </a:r>
          </a:p>
          <a:p>
            <a:r>
              <a:rPr lang="en-US" b="1" dirty="0"/>
              <a:t>DisAdvantages :- </a:t>
            </a:r>
            <a:r>
              <a:rPr lang="en-US" dirty="0"/>
              <a:t>Reusability and Maintainability.</a:t>
            </a:r>
          </a:p>
          <a:p>
            <a:endParaRPr lang="en-US" dirty="0"/>
          </a:p>
          <a:p>
            <a:r>
              <a:rPr lang="en-US" dirty="0"/>
              <a:t>Here comes the play into the Modularization:-</a:t>
            </a:r>
          </a:p>
          <a:p>
            <a:r>
              <a:rPr lang="en-US" b="1" dirty="0"/>
              <a:t>Reusability</a:t>
            </a:r>
            <a:r>
              <a:rPr lang="en-US" dirty="0"/>
              <a:t> The modules are completely reusable.</a:t>
            </a:r>
          </a:p>
          <a:p>
            <a:r>
              <a:rPr lang="en-US" b="1" dirty="0"/>
              <a:t>Co-Operation</a:t>
            </a:r>
            <a:r>
              <a:rPr lang="en-US" dirty="0"/>
              <a:t> For developer Purposes.</a:t>
            </a:r>
          </a:p>
          <a:p>
            <a:r>
              <a:rPr lang="en-US" b="1" dirty="0"/>
              <a:t>Build</a:t>
            </a:r>
            <a:r>
              <a:rPr lang="en-US" dirty="0"/>
              <a:t> We can build each and every module separately rather than building the whole operation.</a:t>
            </a:r>
          </a:p>
          <a:p>
            <a:r>
              <a:rPr lang="en-US" b="1" dirty="0"/>
              <a:t>Testing</a:t>
            </a:r>
            <a:r>
              <a:rPr lang="en-US" dirty="0"/>
              <a:t> It can be improved by writing specific </a:t>
            </a:r>
            <a:r>
              <a:rPr lang="en-US" dirty="0" err="1"/>
              <a:t>modu;es</a:t>
            </a:r>
            <a:endParaRPr lang="en-US" dirty="0"/>
          </a:p>
          <a:p>
            <a:r>
              <a:rPr lang="en-US" b="1" dirty="0"/>
              <a:t>Maintainability</a:t>
            </a:r>
            <a:r>
              <a:rPr lang="en-US" dirty="0"/>
              <a:t> Decoupled code is maintainable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70BD0-D969-2312-9940-EB2D28D3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Adithya Krishna Raavi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FA2A-EC91-A360-3459-E637C324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7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41C8-1B96-7F75-CE58-4277522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B0E9D-74B3-5B15-77E8-FE76C6CE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Adithya Krishna Raavi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D2E19-9938-C6B6-0C33-E5D0E822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80EC085-052D-3D5C-919E-FC4FCB327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029" y="833606"/>
            <a:ext cx="8361949" cy="4183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1EEF35-909A-6A0C-A5F0-3182B2991B4D}"/>
              </a:ext>
            </a:extLst>
          </p:cNvPr>
          <p:cNvSpPr txBox="1"/>
          <p:nvPr/>
        </p:nvSpPr>
        <p:spPr>
          <a:xfrm>
            <a:off x="6280484" y="5132761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 1. </a:t>
            </a:r>
            <a:r>
              <a:rPr lang="en-US" dirty="0"/>
              <a:t>Modularization </a:t>
            </a:r>
          </a:p>
        </p:txBody>
      </p:sp>
    </p:spTree>
    <p:extLst>
      <p:ext uri="{BB962C8B-B14F-4D97-AF65-F5344CB8AC3E}">
        <p14:creationId xmlns:p14="http://schemas.microsoft.com/office/powerpoint/2010/main" val="286051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4210-D5E4-F672-851F-6E1871BF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layouts with &lt;include&gt;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3BF33-E66B-66AC-CFCE-964CACDE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Include a special layout used to reuse the larger components.</a:t>
            </a:r>
          </a:p>
          <a:p>
            <a:r>
              <a:rPr lang="en-US" dirty="0">
                <a:solidFill>
                  <a:schemeClr val="tx1"/>
                </a:solidFill>
              </a:rPr>
              <a:t>Reusing layouts is particularly powerful as it allows you to create reusable complex layouts.</a:t>
            </a:r>
          </a:p>
          <a:p>
            <a:r>
              <a:rPr lang="en-US" dirty="0">
                <a:solidFill>
                  <a:schemeClr val="tx1"/>
                </a:solidFill>
              </a:rPr>
              <a:t>For example, in our application we have reused the menu bar in every activity</a:t>
            </a:r>
          </a:p>
          <a:p>
            <a:r>
              <a:rPr lang="en-US" dirty="0">
                <a:solidFill>
                  <a:schemeClr val="tx1"/>
                </a:solidFill>
              </a:rPr>
              <a:t>For this, the common elements across multiple layouts can be extracted.</a:t>
            </a:r>
          </a:p>
          <a:p>
            <a:r>
              <a:rPr lang="en-US" dirty="0">
                <a:solidFill>
                  <a:schemeClr val="tx1"/>
                </a:solidFill>
              </a:rPr>
              <a:t>Inside the layout to which you want to add the reusable component, add the &lt;include&gt; tag.</a:t>
            </a:r>
          </a:p>
          <a:p>
            <a:r>
              <a:rPr lang="en-US" dirty="0">
                <a:solidFill>
                  <a:schemeClr val="tx1"/>
                </a:solidFill>
              </a:rPr>
              <a:t>&lt;include layout = “@layout/titlebar”/&gt;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841C0-32D2-B826-3952-E574D36A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Manoj Kumar Gude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68F1F-835B-C12D-AC54-7D88F2B4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3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C6DE-14EB-C5CF-DCE4-7E795643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&lt;merge&gt;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2B7F4-9ACF-DAD6-54D0-7CB5333A9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merge tag helps eliminate redundant view groups in your view hierarchy when including one layout within another.</a:t>
            </a:r>
          </a:p>
          <a:p>
            <a:r>
              <a:rPr lang="en-US" dirty="0">
                <a:solidFill>
                  <a:schemeClr val="tx1"/>
                </a:solidFill>
              </a:rPr>
              <a:t>For example, if your main layout is a vertical linear layout in which two consecutive views can be reused in multiple layouts.</a:t>
            </a:r>
          </a:p>
          <a:p>
            <a:r>
              <a:rPr lang="en-US" dirty="0">
                <a:solidFill>
                  <a:schemeClr val="tx1"/>
                </a:solidFill>
              </a:rPr>
              <a:t>Then the reusable layout in which you place the two views requires its own root view. </a:t>
            </a:r>
          </a:p>
          <a:p>
            <a:r>
              <a:rPr lang="en-US" dirty="0">
                <a:solidFill>
                  <a:schemeClr val="tx1"/>
                </a:solidFill>
              </a:rPr>
              <a:t>By this nested layout were creating, to avoid this we are using &lt;merge&gt; tag.</a:t>
            </a:r>
          </a:p>
          <a:p>
            <a:r>
              <a:rPr lang="en-US" dirty="0">
                <a:solidFill>
                  <a:schemeClr val="tx1"/>
                </a:solidFill>
              </a:rPr>
              <a:t>Here merge is the root view for the reusable layout.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BF251-A159-B953-2C34-D27BA312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Manoj Kumar Gude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915C5-0802-1D83-56C8-485FF579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111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2139</TotalTime>
  <Words>1479</Words>
  <Application>Microsoft Office PowerPoint</Application>
  <PresentationFormat>Widescreen</PresentationFormat>
  <Paragraphs>211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Corbel</vt:lpstr>
      <vt:lpstr>Söhne</vt:lpstr>
      <vt:lpstr>Söhne Mono</vt:lpstr>
      <vt:lpstr>Tw Cen MT</vt:lpstr>
      <vt:lpstr>Tw Cen MT (Body)</vt:lpstr>
      <vt:lpstr>Wingdings 2</vt:lpstr>
      <vt:lpstr>Frame</vt:lpstr>
      <vt:lpstr>FREEBIES FOR NEWBIES</vt:lpstr>
      <vt:lpstr>Team Members</vt:lpstr>
      <vt:lpstr>Table of Contents</vt:lpstr>
      <vt:lpstr>Introduction</vt:lpstr>
      <vt:lpstr>Emulators</vt:lpstr>
      <vt:lpstr>Modularization</vt:lpstr>
      <vt:lpstr>Modularization</vt:lpstr>
      <vt:lpstr>Reuse layouts with &lt;include&gt;</vt:lpstr>
      <vt:lpstr>&lt;merge&gt; Tag</vt:lpstr>
      <vt:lpstr>Simple Widget</vt:lpstr>
      <vt:lpstr>Roles</vt:lpstr>
      <vt:lpstr>Admin Roles</vt:lpstr>
      <vt:lpstr>User Roles</vt:lpstr>
      <vt:lpstr>Android Dialogue Builder </vt:lpstr>
      <vt:lpstr>Android Dialogue Builder (Code part1)</vt:lpstr>
      <vt:lpstr>Android Dialogue Builder (Code part2) </vt:lpstr>
      <vt:lpstr>Lessons Learned</vt:lpstr>
      <vt:lpstr>Summary</vt:lpstr>
      <vt:lpstr>References</vt:lpstr>
      <vt:lpstr>Thank You Everyone..!</vt:lpstr>
      <vt:lpstr>Team Members</vt:lpstr>
      <vt:lpstr>FREEBIES FOR NEWBIES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FREEBIES FOR NEWBIES</dc:title>
  <dc:creator>Mulakalapalli,Jaichand</dc:creator>
  <cp:lastModifiedBy>Raavi,Adithya Krishna</cp:lastModifiedBy>
  <cp:revision>11</cp:revision>
  <dcterms:created xsi:type="dcterms:W3CDTF">2022-10-30T19:25:53Z</dcterms:created>
  <dcterms:modified xsi:type="dcterms:W3CDTF">2023-02-08T14:52:19Z</dcterms:modified>
</cp:coreProperties>
</file>