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80" r:id="rId5"/>
    <p:sldId id="281" r:id="rId6"/>
    <p:sldId id="282" r:id="rId7"/>
    <p:sldId id="273" r:id="rId8"/>
    <p:sldId id="274" r:id="rId9"/>
    <p:sldId id="275" r:id="rId10"/>
    <p:sldId id="276" r:id="rId11"/>
    <p:sldId id="265" r:id="rId12"/>
    <p:sldId id="266" r:id="rId13"/>
    <p:sldId id="267" r:id="rId14"/>
    <p:sldId id="268" r:id="rId15"/>
    <p:sldId id="269" r:id="rId16"/>
    <p:sldId id="259" r:id="rId17"/>
    <p:sldId id="260" r:id="rId18"/>
    <p:sldId id="261" r:id="rId19"/>
    <p:sldId id="262" r:id="rId20"/>
    <p:sldId id="270" r:id="rId21"/>
    <p:sldId id="271" r:id="rId22"/>
    <p:sldId id="272" r:id="rId23"/>
    <p:sldId id="283" r:id="rId24"/>
    <p:sldId id="277" r:id="rId25"/>
    <p:sldId id="278" r:id="rId26"/>
    <p:sldId id="279" r:id="rId27"/>
    <p:sldId id="26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1C1C"/>
    <a:srgbClr val="E4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1AB05-66D5-4B97-8E12-7FFDAB65DEFF}" v="325" dt="2022-11-02T05:02:37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lakalapalli,Jaichand" userId="a3680caf-10e5-4540-ae62-1e7229e4db6c" providerId="ADAL" clId="{A761AB05-66D5-4B97-8E12-7FFDAB65DEFF}"/>
    <pc:docChg chg="undo redo custSel addSld delSld modSld">
      <pc:chgData name="Mulakalapalli,Jaichand" userId="a3680caf-10e5-4540-ae62-1e7229e4db6c" providerId="ADAL" clId="{A761AB05-66D5-4B97-8E12-7FFDAB65DEFF}" dt="2022-11-02T05:09:27.051" v="1886" actId="20577"/>
      <pc:docMkLst>
        <pc:docMk/>
      </pc:docMkLst>
      <pc:sldChg chg="modSp mod addAnim delAnim modAnim">
        <pc:chgData name="Mulakalapalli,Jaichand" userId="a3680caf-10e5-4540-ae62-1e7229e4db6c" providerId="ADAL" clId="{A761AB05-66D5-4B97-8E12-7FFDAB65DEFF}" dt="2022-11-01T14:54:35.252" v="1375" actId="21"/>
        <pc:sldMkLst>
          <pc:docMk/>
          <pc:sldMk cId="2334455097" sldId="256"/>
        </pc:sldMkLst>
        <pc:spChg chg="mod">
          <ac:chgData name="Mulakalapalli,Jaichand" userId="a3680caf-10e5-4540-ae62-1e7229e4db6c" providerId="ADAL" clId="{A761AB05-66D5-4B97-8E12-7FFDAB65DEFF}" dt="2022-11-01T14:54:35.252" v="1375" actId="21"/>
          <ac:spMkLst>
            <pc:docMk/>
            <pc:sldMk cId="2334455097" sldId="256"/>
            <ac:spMk id="4" creationId="{334431B7-7976-591B-53E4-E3BDD8CF698E}"/>
          </ac:spMkLst>
        </pc:spChg>
      </pc:sldChg>
      <pc:sldChg chg="addSp delSp modSp mod setBg">
        <pc:chgData name="Mulakalapalli,Jaichand" userId="a3680caf-10e5-4540-ae62-1e7229e4db6c" providerId="ADAL" clId="{A761AB05-66D5-4B97-8E12-7FFDAB65DEFF}" dt="2022-11-01T14:30:07.633" v="1170" actId="20577"/>
        <pc:sldMkLst>
          <pc:docMk/>
          <pc:sldMk cId="1784091324" sldId="258"/>
        </pc:sldMkLst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2" creationId="{B74A56AF-ED5E-6358-B8F8-74F9493B59AF}"/>
          </ac:spMkLst>
        </pc:spChg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4" creationId="{AD63B4F3-1C45-0621-0C2F-7982D571CF3E}"/>
          </ac:spMkLst>
        </pc:spChg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5" creationId="{114EE52E-9B3A-D0D8-A0F5-3EA7D582FFD3}"/>
          </ac:spMkLst>
        </pc:spChg>
        <pc:spChg chg="add del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11" creationId="{94C52C56-BEF2-4E22-8C8E-A7AC96B03A72}"/>
          </ac:spMkLst>
        </pc:spChg>
        <pc:spChg chg="add del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13" creationId="{42285737-90EE-47DC-AC80-8AE156B11969}"/>
          </ac:spMkLst>
        </pc:spChg>
        <pc:grpChg chg="add del">
          <ac:chgData name="Mulakalapalli,Jaichand" userId="a3680caf-10e5-4540-ae62-1e7229e4db6c" providerId="ADAL" clId="{A761AB05-66D5-4B97-8E12-7FFDAB65DEFF}" dt="2022-11-01T01:59:16.058" v="801" actId="26606"/>
          <ac:grpSpMkLst>
            <pc:docMk/>
            <pc:sldMk cId="1784091324" sldId="258"/>
            <ac:grpSpMk id="15" creationId="{B57BDC17-F1B3-455F-BBF1-680AA1F25C06}"/>
          </ac:grpSpMkLst>
        </pc:grpChg>
        <pc:graphicFrameChg chg="mod modGraphic">
          <ac:chgData name="Mulakalapalli,Jaichand" userId="a3680caf-10e5-4540-ae62-1e7229e4db6c" providerId="ADAL" clId="{A761AB05-66D5-4B97-8E12-7FFDAB65DEFF}" dt="2022-11-01T14:30:07.633" v="1170" actId="20577"/>
          <ac:graphicFrameMkLst>
            <pc:docMk/>
            <pc:sldMk cId="1784091324" sldId="258"/>
            <ac:graphicFrameMk id="6" creationId="{1E9B1517-0475-FF79-9742-2478C4874221}"/>
          </ac:graphicFrameMkLst>
        </pc:graphicFrameChg>
      </pc:sldChg>
      <pc:sldChg chg="modSp mod">
        <pc:chgData name="Mulakalapalli,Jaichand" userId="a3680caf-10e5-4540-ae62-1e7229e4db6c" providerId="ADAL" clId="{A761AB05-66D5-4B97-8E12-7FFDAB65DEFF}" dt="2022-11-01T14:36:49.631" v="1208" actId="1076"/>
        <pc:sldMkLst>
          <pc:docMk/>
          <pc:sldMk cId="39358982" sldId="259"/>
        </pc:sldMkLst>
        <pc:spChg chg="mod">
          <ac:chgData name="Mulakalapalli,Jaichand" userId="a3680caf-10e5-4540-ae62-1e7229e4db6c" providerId="ADAL" clId="{A761AB05-66D5-4B97-8E12-7FFDAB65DEFF}" dt="2022-10-31T14:08:26.541" v="581" actId="20577"/>
          <ac:spMkLst>
            <pc:docMk/>
            <pc:sldMk cId="39358982" sldId="259"/>
            <ac:spMk id="4" creationId="{A0C6F084-91BD-F1F8-16CE-BEB88CA2371B}"/>
          </ac:spMkLst>
        </pc:spChg>
        <pc:spChg chg="mod">
          <ac:chgData name="Mulakalapalli,Jaichand" userId="a3680caf-10e5-4540-ae62-1e7229e4db6c" providerId="ADAL" clId="{A761AB05-66D5-4B97-8E12-7FFDAB65DEFF}" dt="2022-10-30T19:53:56.303" v="64" actId="1076"/>
          <ac:spMkLst>
            <pc:docMk/>
            <pc:sldMk cId="39358982" sldId="259"/>
            <ac:spMk id="6" creationId="{150AE252-143F-7D10-6156-1308922BEC76}"/>
          </ac:spMkLst>
        </pc:spChg>
        <pc:spChg chg="mod">
          <ac:chgData name="Mulakalapalli,Jaichand" userId="a3680caf-10e5-4540-ae62-1e7229e4db6c" providerId="ADAL" clId="{A761AB05-66D5-4B97-8E12-7FFDAB65DEFF}" dt="2022-11-01T14:36:49.631" v="1208" actId="1076"/>
          <ac:spMkLst>
            <pc:docMk/>
            <pc:sldMk cId="39358982" sldId="259"/>
            <ac:spMk id="9" creationId="{8424B50C-94C3-5EC2-E1A8-A404F4112F67}"/>
          </ac:spMkLst>
        </pc:spChg>
        <pc:grpChg chg="mod">
          <ac:chgData name="Mulakalapalli,Jaichand" userId="a3680caf-10e5-4540-ae62-1e7229e4db6c" providerId="ADAL" clId="{A761AB05-66D5-4B97-8E12-7FFDAB65DEFF}" dt="2022-10-30T19:54:16.797" v="66" actId="1076"/>
          <ac:grpSpMkLst>
            <pc:docMk/>
            <pc:sldMk cId="39358982" sldId="259"/>
            <ac:grpSpMk id="7" creationId="{7F010E02-27B0-B8E2-755D-53151DCCC351}"/>
          </ac:grpSpMkLst>
        </pc:grpChg>
      </pc:sldChg>
      <pc:sldChg chg="addSp delSp modSp new mod">
        <pc:chgData name="Mulakalapalli,Jaichand" userId="a3680caf-10e5-4540-ae62-1e7229e4db6c" providerId="ADAL" clId="{A761AB05-66D5-4B97-8E12-7FFDAB65DEFF}" dt="2022-10-31T14:09:24.234" v="590"/>
        <pc:sldMkLst>
          <pc:docMk/>
          <pc:sldMk cId="486793486" sldId="260"/>
        </pc:sldMkLst>
        <pc:spChg chg="mod">
          <ac:chgData name="Mulakalapalli,Jaichand" userId="a3680caf-10e5-4540-ae62-1e7229e4db6c" providerId="ADAL" clId="{A761AB05-66D5-4B97-8E12-7FFDAB65DEFF}" dt="2022-10-30T19:40:57.204" v="1"/>
          <ac:spMkLst>
            <pc:docMk/>
            <pc:sldMk cId="486793486" sldId="260"/>
            <ac:spMk id="2" creationId="{80E30BA2-E658-753A-DF71-2446376793BA}"/>
          </ac:spMkLst>
        </pc:spChg>
        <pc:spChg chg="mod">
          <ac:chgData name="Mulakalapalli,Jaichand" userId="a3680caf-10e5-4540-ae62-1e7229e4db6c" providerId="ADAL" clId="{A761AB05-66D5-4B97-8E12-7FFDAB65DEFF}" dt="2022-10-30T19:45:20.454" v="38" actId="14100"/>
          <ac:spMkLst>
            <pc:docMk/>
            <pc:sldMk cId="486793486" sldId="260"/>
            <ac:spMk id="3" creationId="{FFCD49C2-A839-B1D9-5AF4-74B1C23DDF1C}"/>
          </ac:spMkLst>
        </pc:spChg>
        <pc:spChg chg="mod">
          <ac:chgData name="Mulakalapalli,Jaichand" userId="a3680caf-10e5-4540-ae62-1e7229e4db6c" providerId="ADAL" clId="{A761AB05-66D5-4B97-8E12-7FFDAB65DEFF}" dt="2022-10-31T14:09:24.234" v="590"/>
          <ac:spMkLst>
            <pc:docMk/>
            <pc:sldMk cId="486793486" sldId="260"/>
            <ac:spMk id="4" creationId="{262B6B1D-8D02-5480-AC54-EEE3DE3AEC39}"/>
          </ac:spMkLst>
        </pc:spChg>
        <pc:spChg chg="add del">
          <ac:chgData name="Mulakalapalli,Jaichand" userId="a3680caf-10e5-4540-ae62-1e7229e4db6c" providerId="ADAL" clId="{A761AB05-66D5-4B97-8E12-7FFDAB65DEFF}" dt="2022-10-30T19:44:30.257" v="23"/>
          <ac:spMkLst>
            <pc:docMk/>
            <pc:sldMk cId="486793486" sldId="260"/>
            <ac:spMk id="6" creationId="{84C3642E-9DE9-98D6-5D30-E64A8E3BBAF7}"/>
          </ac:spMkLst>
        </pc:spChg>
      </pc:sldChg>
      <pc:sldChg chg="modSp new mod">
        <pc:chgData name="Mulakalapalli,Jaichand" userId="a3680caf-10e5-4540-ae62-1e7229e4db6c" providerId="ADAL" clId="{A761AB05-66D5-4B97-8E12-7FFDAB65DEFF}" dt="2022-10-31T14:09:32.143" v="594"/>
        <pc:sldMkLst>
          <pc:docMk/>
          <pc:sldMk cId="2751967660" sldId="261"/>
        </pc:sldMkLst>
        <pc:spChg chg="mod">
          <ac:chgData name="Mulakalapalli,Jaichand" userId="a3680caf-10e5-4540-ae62-1e7229e4db6c" providerId="ADAL" clId="{A761AB05-66D5-4B97-8E12-7FFDAB65DEFF}" dt="2022-10-30T19:51:34.118" v="55" actId="20577"/>
          <ac:spMkLst>
            <pc:docMk/>
            <pc:sldMk cId="2751967660" sldId="261"/>
            <ac:spMk id="2" creationId="{6E03D576-C9CE-6631-0B11-EB56415BAB86}"/>
          </ac:spMkLst>
        </pc:spChg>
        <pc:spChg chg="mod">
          <ac:chgData name="Mulakalapalli,Jaichand" userId="a3680caf-10e5-4540-ae62-1e7229e4db6c" providerId="ADAL" clId="{A761AB05-66D5-4B97-8E12-7FFDAB65DEFF}" dt="2022-10-31T01:27:33.244" v="251" actId="313"/>
          <ac:spMkLst>
            <pc:docMk/>
            <pc:sldMk cId="2751967660" sldId="261"/>
            <ac:spMk id="3" creationId="{E642190C-A4F6-0E76-F318-64168A02239A}"/>
          </ac:spMkLst>
        </pc:spChg>
        <pc:spChg chg="mod">
          <ac:chgData name="Mulakalapalli,Jaichand" userId="a3680caf-10e5-4540-ae62-1e7229e4db6c" providerId="ADAL" clId="{A761AB05-66D5-4B97-8E12-7FFDAB65DEFF}" dt="2022-10-31T14:09:32.143" v="594"/>
          <ac:spMkLst>
            <pc:docMk/>
            <pc:sldMk cId="2751967660" sldId="261"/>
            <ac:spMk id="4" creationId="{D4B2DCD3-9110-2A83-D285-D85D4F25EDBA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38:51.149" v="1273" actId="20577"/>
        <pc:sldMkLst>
          <pc:docMk/>
          <pc:sldMk cId="2899447535" sldId="262"/>
        </pc:sldMkLst>
        <pc:spChg chg="mod">
          <ac:chgData name="Mulakalapalli,Jaichand" userId="a3680caf-10e5-4540-ae62-1e7229e4db6c" providerId="ADAL" clId="{A761AB05-66D5-4B97-8E12-7FFDAB65DEFF}" dt="2022-10-31T14:06:12.762" v="494" actId="20577"/>
          <ac:spMkLst>
            <pc:docMk/>
            <pc:sldMk cId="2899447535" sldId="262"/>
            <ac:spMk id="2" creationId="{1F05E073-FB21-8AE5-9655-CB23B8C12FD0}"/>
          </ac:spMkLst>
        </pc:spChg>
        <pc:spChg chg="add mod">
          <ac:chgData name="Mulakalapalli,Jaichand" userId="a3680caf-10e5-4540-ae62-1e7229e4db6c" providerId="ADAL" clId="{A761AB05-66D5-4B97-8E12-7FFDAB65DEFF}" dt="2022-11-01T14:38:51.149" v="1273" actId="20577"/>
          <ac:spMkLst>
            <pc:docMk/>
            <pc:sldMk cId="2899447535" sldId="262"/>
            <ac:spMk id="3" creationId="{B9BE5143-A196-D59E-415C-D46B209EACEB}"/>
          </ac:spMkLst>
        </pc:spChg>
        <pc:spChg chg="del">
          <ac:chgData name="Mulakalapalli,Jaichand" userId="a3680caf-10e5-4540-ae62-1e7229e4db6c" providerId="ADAL" clId="{A761AB05-66D5-4B97-8E12-7FFDAB65DEFF}" dt="2022-10-31T01:14:11.772" v="109" actId="478"/>
          <ac:spMkLst>
            <pc:docMk/>
            <pc:sldMk cId="2899447535" sldId="262"/>
            <ac:spMk id="3" creationId="{C577C0A7-BE25-495E-B2CC-2D4032D7AD2D}"/>
          </ac:spMkLst>
        </pc:spChg>
        <pc:spChg chg="mod">
          <ac:chgData name="Mulakalapalli,Jaichand" userId="a3680caf-10e5-4540-ae62-1e7229e4db6c" providerId="ADAL" clId="{A761AB05-66D5-4B97-8E12-7FFDAB65DEFF}" dt="2022-10-31T14:08:59.298" v="586"/>
          <ac:spMkLst>
            <pc:docMk/>
            <pc:sldMk cId="2899447535" sldId="262"/>
            <ac:spMk id="4" creationId="{61118845-2FDC-D941-59FF-38F9B37EFF01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8" creationId="{8D1E37AB-60BE-6CE9-A727-44825EFB3037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0" creationId="{CE2BECC8-9BB1-6207-6512-FAA63695B141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1" creationId="{ABADD325-0352-5957-FC76-52EB9DFE0775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2" creationId="{B03DB33E-74F9-1960-1598-9F7AB93F480B}"/>
          </ac:spMkLst>
        </pc:spChg>
        <pc:spChg chg="add del mod">
          <ac:chgData name="Mulakalapalli,Jaichand" userId="a3680caf-10e5-4540-ae62-1e7229e4db6c" providerId="ADAL" clId="{A761AB05-66D5-4B97-8E12-7FFDAB65DEFF}" dt="2022-10-31T01:14:18.124" v="113"/>
          <ac:spMkLst>
            <pc:docMk/>
            <pc:sldMk cId="2899447535" sldId="262"/>
            <ac:spMk id="13" creationId="{88EB4D9E-F3EE-F2EA-DB56-7E3A5E85DC2F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6" creationId="{50660523-30AF-4800-4A7B-5AD3232EE31D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8" creationId="{3FE2A482-4B2F-A82E-C717-AE5933182531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9" creationId="{B419B05D-B0A8-5DF5-DA5A-6407C609E380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20" creationId="{C4810F63-863E-745B-6613-EDA2151CC1DA}"/>
          </ac:spMkLst>
        </pc:spChg>
        <pc:spChg chg="add del mod">
          <ac:chgData name="Mulakalapalli,Jaichand" userId="a3680caf-10e5-4540-ae62-1e7229e4db6c" providerId="ADAL" clId="{A761AB05-66D5-4B97-8E12-7FFDAB65DEFF}" dt="2022-10-31T01:14:21.450" v="115"/>
          <ac:spMkLst>
            <pc:docMk/>
            <pc:sldMk cId="2899447535" sldId="262"/>
            <ac:spMk id="21" creationId="{9362F0A5-00F5-ABE6-E8A0-E0D0B8FA5D06}"/>
          </ac:spMkLst>
        </pc:spChg>
        <pc:grpChg chg="add del mod">
          <ac:chgData name="Mulakalapalli,Jaichand" userId="a3680caf-10e5-4540-ae62-1e7229e4db6c" providerId="ADAL" clId="{A761AB05-66D5-4B97-8E12-7FFDAB65DEFF}" dt="2022-10-31T01:14:18.124" v="113"/>
          <ac:grpSpMkLst>
            <pc:docMk/>
            <pc:sldMk cId="2899447535" sldId="262"/>
            <ac:grpSpMk id="6" creationId="{DBAD13B5-C269-CE24-48F6-E7289D098E1E}"/>
          </ac:grpSpMkLst>
        </pc:grpChg>
        <pc:grpChg chg="add del mod">
          <ac:chgData name="Mulakalapalli,Jaichand" userId="a3680caf-10e5-4540-ae62-1e7229e4db6c" providerId="ADAL" clId="{A761AB05-66D5-4B97-8E12-7FFDAB65DEFF}" dt="2022-10-31T01:14:21.450" v="115"/>
          <ac:grpSpMkLst>
            <pc:docMk/>
            <pc:sldMk cId="2899447535" sldId="262"/>
            <ac:grpSpMk id="14" creationId="{5F515F2D-6D58-65FD-D017-AD3880C81A30}"/>
          </ac:grpSpMkLst>
        </pc:grpChg>
        <pc:picChg chg="mod">
          <ac:chgData name="Mulakalapalli,Jaichand" userId="a3680caf-10e5-4540-ae62-1e7229e4db6c" providerId="ADAL" clId="{A761AB05-66D5-4B97-8E12-7FFDAB65DEFF}" dt="2022-10-31T01:14:12.681" v="110"/>
          <ac:picMkLst>
            <pc:docMk/>
            <pc:sldMk cId="2899447535" sldId="262"/>
            <ac:picMk id="7" creationId="{F22BCD71-8878-F959-C9A4-265B9D0B3A18}"/>
          </ac:picMkLst>
        </pc:picChg>
        <pc:picChg chg="mod">
          <ac:chgData name="Mulakalapalli,Jaichand" userId="a3680caf-10e5-4540-ae62-1e7229e4db6c" providerId="ADAL" clId="{A761AB05-66D5-4B97-8E12-7FFDAB65DEFF}" dt="2022-10-31T01:14:12.681" v="110"/>
          <ac:picMkLst>
            <pc:docMk/>
            <pc:sldMk cId="2899447535" sldId="262"/>
            <ac:picMk id="9" creationId="{86827185-0EB4-8A03-D650-626022CF94EE}"/>
          </ac:picMkLst>
        </pc:picChg>
        <pc:picChg chg="mod">
          <ac:chgData name="Mulakalapalli,Jaichand" userId="a3680caf-10e5-4540-ae62-1e7229e4db6c" providerId="ADAL" clId="{A761AB05-66D5-4B97-8E12-7FFDAB65DEFF}" dt="2022-10-31T01:14:18.198" v="114"/>
          <ac:picMkLst>
            <pc:docMk/>
            <pc:sldMk cId="2899447535" sldId="262"/>
            <ac:picMk id="15" creationId="{1A471527-B3AA-9087-A087-27C65A8106AF}"/>
          </ac:picMkLst>
        </pc:picChg>
        <pc:picChg chg="mod">
          <ac:chgData name="Mulakalapalli,Jaichand" userId="a3680caf-10e5-4540-ae62-1e7229e4db6c" providerId="ADAL" clId="{A761AB05-66D5-4B97-8E12-7FFDAB65DEFF}" dt="2022-10-31T01:14:18.198" v="114"/>
          <ac:picMkLst>
            <pc:docMk/>
            <pc:sldMk cId="2899447535" sldId="262"/>
            <ac:picMk id="17" creationId="{6F5D29A6-F9D8-AB88-0210-773544957188}"/>
          </ac:picMkLst>
        </pc:picChg>
        <pc:picChg chg="add mod modCrop">
          <ac:chgData name="Mulakalapalli,Jaichand" userId="a3680caf-10e5-4540-ae62-1e7229e4db6c" providerId="ADAL" clId="{A761AB05-66D5-4B97-8E12-7FFDAB65DEFF}" dt="2022-11-01T14:37:32.633" v="1225" actId="12788"/>
          <ac:picMkLst>
            <pc:docMk/>
            <pc:sldMk cId="2899447535" sldId="262"/>
            <ac:picMk id="23" creationId="{03D0E7CB-A8DD-285A-A7F9-A42C7D67749B}"/>
          </ac:picMkLst>
        </pc:picChg>
      </pc:sldChg>
      <pc:sldChg chg="add">
        <pc:chgData name="Mulakalapalli,Jaichand" userId="a3680caf-10e5-4540-ae62-1e7229e4db6c" providerId="ADAL" clId="{A761AB05-66D5-4B97-8E12-7FFDAB65DEFF}" dt="2022-10-31T01:18:17.923" v="148"/>
        <pc:sldMkLst>
          <pc:docMk/>
          <pc:sldMk cId="1666194401" sldId="263"/>
        </pc:sldMkLst>
      </pc:sldChg>
      <pc:sldChg chg="modSp add del mod">
        <pc:chgData name="Mulakalapalli,Jaichand" userId="a3680caf-10e5-4540-ae62-1e7229e4db6c" providerId="ADAL" clId="{A761AB05-66D5-4B97-8E12-7FFDAB65DEFF}" dt="2022-11-01T14:50:48.787" v="1368" actId="47"/>
        <pc:sldMkLst>
          <pc:docMk/>
          <pc:sldMk cId="2136790692" sldId="264"/>
        </pc:sldMkLst>
        <pc:spChg chg="mod">
          <ac:chgData name="Mulakalapalli,Jaichand" userId="a3680caf-10e5-4540-ae62-1e7229e4db6c" providerId="ADAL" clId="{A761AB05-66D5-4B97-8E12-7FFDAB65DEFF}" dt="2022-11-01T14:46:39.031" v="1351" actId="14100"/>
          <ac:spMkLst>
            <pc:docMk/>
            <pc:sldMk cId="2136790692" sldId="264"/>
            <ac:spMk id="3" creationId="{752B6A49-8514-034F-19C4-7EC968238BE7}"/>
          </ac:spMkLst>
        </pc:spChg>
        <pc:spChg chg="mod">
          <ac:chgData name="Mulakalapalli,Jaichand" userId="a3680caf-10e5-4540-ae62-1e7229e4db6c" providerId="ADAL" clId="{A761AB05-66D5-4B97-8E12-7FFDAB65DEFF}" dt="2022-11-01T14:46:18.800" v="1344" actId="1076"/>
          <ac:spMkLst>
            <pc:docMk/>
            <pc:sldMk cId="2136790692" sldId="264"/>
            <ac:spMk id="4" creationId="{334431B7-7976-591B-53E4-E3BDD8CF698E}"/>
          </ac:spMkLst>
        </pc:spChg>
      </pc:sldChg>
      <pc:sldChg chg="modSp new mod">
        <pc:chgData name="Mulakalapalli,Jaichand" userId="a3680caf-10e5-4540-ae62-1e7229e4db6c" providerId="ADAL" clId="{A761AB05-66D5-4B97-8E12-7FFDAB65DEFF}" dt="2022-10-31T14:07:25.151" v="519" actId="20577"/>
        <pc:sldMkLst>
          <pc:docMk/>
          <pc:sldMk cId="2060679909" sldId="265"/>
        </pc:sldMkLst>
        <pc:spChg chg="mod">
          <ac:chgData name="Mulakalapalli,Jaichand" userId="a3680caf-10e5-4540-ae62-1e7229e4db6c" providerId="ADAL" clId="{A761AB05-66D5-4B97-8E12-7FFDAB65DEFF}" dt="2022-10-31T01:20:53.960" v="170" actId="20577"/>
          <ac:spMkLst>
            <pc:docMk/>
            <pc:sldMk cId="2060679909" sldId="265"/>
            <ac:spMk id="2" creationId="{AF9FEAFA-D0F9-538B-B390-8B6B112036FB}"/>
          </ac:spMkLst>
        </pc:spChg>
        <pc:spChg chg="mod">
          <ac:chgData name="Mulakalapalli,Jaichand" userId="a3680caf-10e5-4540-ae62-1e7229e4db6c" providerId="ADAL" clId="{A761AB05-66D5-4B97-8E12-7FFDAB65DEFF}" dt="2022-10-31T01:23:56.035" v="218" actId="14100"/>
          <ac:spMkLst>
            <pc:docMk/>
            <pc:sldMk cId="2060679909" sldId="265"/>
            <ac:spMk id="3" creationId="{3738BF39-E0CF-EF92-2C24-EC86BB3F85EA}"/>
          </ac:spMkLst>
        </pc:spChg>
        <pc:spChg chg="mod">
          <ac:chgData name="Mulakalapalli,Jaichand" userId="a3680caf-10e5-4540-ae62-1e7229e4db6c" providerId="ADAL" clId="{A761AB05-66D5-4B97-8E12-7FFDAB65DEFF}" dt="2022-10-31T14:07:25.151" v="519" actId="20577"/>
          <ac:spMkLst>
            <pc:docMk/>
            <pc:sldMk cId="2060679909" sldId="265"/>
            <ac:spMk id="4" creationId="{E2318FB1-AB69-46EE-F8CA-1C91E7D24F85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32:54.725" v="1178" actId="12788"/>
        <pc:sldMkLst>
          <pc:docMk/>
          <pc:sldMk cId="1250671014" sldId="266"/>
        </pc:sldMkLst>
        <pc:spChg chg="mod">
          <ac:chgData name="Mulakalapalli,Jaichand" userId="a3680caf-10e5-4540-ae62-1e7229e4db6c" providerId="ADAL" clId="{A761AB05-66D5-4B97-8E12-7FFDAB65DEFF}" dt="2022-10-31T01:26:37.042" v="250" actId="20577"/>
          <ac:spMkLst>
            <pc:docMk/>
            <pc:sldMk cId="1250671014" sldId="266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2:54.725" v="1178" actId="12788"/>
          <ac:spMkLst>
            <pc:docMk/>
            <pc:sldMk cId="1250671014" sldId="266"/>
            <ac:spMk id="3" creationId="{35EF5D9B-FDD2-DD5B-F519-58B5BC146794}"/>
          </ac:spMkLst>
        </pc:spChg>
        <pc:spChg chg="del">
          <ac:chgData name="Mulakalapalli,Jaichand" userId="a3680caf-10e5-4540-ae62-1e7229e4db6c" providerId="ADAL" clId="{A761AB05-66D5-4B97-8E12-7FFDAB65DEFF}" dt="2022-10-31T01:25:47.712" v="220"/>
          <ac:spMkLst>
            <pc:docMk/>
            <pc:sldMk cId="1250671014" sldId="266"/>
            <ac:spMk id="3" creationId="{74686009-DC37-E969-27E2-4E875714B44B}"/>
          </ac:spMkLst>
        </pc:spChg>
        <pc:spChg chg="mod">
          <ac:chgData name="Mulakalapalli,Jaichand" userId="a3680caf-10e5-4540-ae62-1e7229e4db6c" providerId="ADAL" clId="{A761AB05-66D5-4B97-8E12-7FFDAB65DEFF}" dt="2022-10-31T14:07:37.186" v="523"/>
          <ac:spMkLst>
            <pc:docMk/>
            <pc:sldMk cId="1250671014" sldId="266"/>
            <ac:spMk id="4" creationId="{36FEA2D6-7464-0AAD-DDFA-B53F6E29C860}"/>
          </ac:spMkLst>
        </pc:spChg>
        <pc:spChg chg="add mod">
          <ac:chgData name="Mulakalapalli,Jaichand" userId="a3680caf-10e5-4540-ae62-1e7229e4db6c" providerId="ADAL" clId="{A761AB05-66D5-4B97-8E12-7FFDAB65DEFF}" dt="2022-11-01T14:32:46.281" v="1176" actId="12788"/>
          <ac:spMkLst>
            <pc:docMk/>
            <pc:sldMk cId="1250671014" sldId="266"/>
            <ac:spMk id="6" creationId="{886DCE5E-96F7-D566-D616-CE2577E32559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3:15.461" v="1180" actId="12788"/>
        <pc:sldMkLst>
          <pc:docMk/>
          <pc:sldMk cId="576274531" sldId="267"/>
        </pc:sldMkLst>
        <pc:spChg chg="mod">
          <ac:chgData name="Mulakalapalli,Jaichand" userId="a3680caf-10e5-4540-ae62-1e7229e4db6c" providerId="ADAL" clId="{A761AB05-66D5-4B97-8E12-7FFDAB65DEFF}" dt="2022-10-31T01:28:25.985" v="264" actId="20577"/>
          <ac:spMkLst>
            <pc:docMk/>
            <pc:sldMk cId="576274531" sldId="267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3:15.461" v="1180" actId="12788"/>
          <ac:spMkLst>
            <pc:docMk/>
            <pc:sldMk cId="576274531" sldId="267"/>
            <ac:spMk id="3" creationId="{56799BC8-EFC3-C6FE-C40C-50E072890CAC}"/>
          </ac:spMkLst>
        </pc:spChg>
        <pc:spChg chg="add del mod">
          <ac:chgData name="Mulakalapalli,Jaichand" userId="a3680caf-10e5-4540-ae62-1e7229e4db6c" providerId="ADAL" clId="{A761AB05-66D5-4B97-8E12-7FFDAB65DEFF}" dt="2022-10-31T01:28:53.920" v="268"/>
          <ac:spMkLst>
            <pc:docMk/>
            <pc:sldMk cId="576274531" sldId="267"/>
            <ac:spMk id="3" creationId="{DBE84DAD-3AB7-70E1-19D9-1E1619FF76FB}"/>
          </ac:spMkLst>
        </pc:spChg>
        <pc:spChg chg="mod">
          <ac:chgData name="Mulakalapalli,Jaichand" userId="a3680caf-10e5-4540-ae62-1e7229e4db6c" providerId="ADAL" clId="{A761AB05-66D5-4B97-8E12-7FFDAB65DEFF}" dt="2022-10-31T14:07:44.173" v="527"/>
          <ac:spMkLst>
            <pc:docMk/>
            <pc:sldMk cId="576274531" sldId="267"/>
            <ac:spMk id="4" creationId="{36FEA2D6-7464-0AAD-DDFA-B53F6E29C860}"/>
          </ac:spMkLst>
        </pc:spChg>
        <pc:spChg chg="del mod">
          <ac:chgData name="Mulakalapalli,Jaichand" userId="a3680caf-10e5-4540-ae62-1e7229e4db6c" providerId="ADAL" clId="{A761AB05-66D5-4B97-8E12-7FFDAB65DEFF}" dt="2022-10-31T01:28:33.418" v="267" actId="478"/>
          <ac:spMkLst>
            <pc:docMk/>
            <pc:sldMk cId="576274531" sldId="267"/>
            <ac:spMk id="6" creationId="{886DCE5E-96F7-D566-D616-CE2577E32559}"/>
          </ac:spMkLst>
        </pc:spChg>
        <pc:spChg chg="add mod">
          <ac:chgData name="Mulakalapalli,Jaichand" userId="a3680caf-10e5-4540-ae62-1e7229e4db6c" providerId="ADAL" clId="{A761AB05-66D5-4B97-8E12-7FFDAB65DEFF}" dt="2022-11-01T14:33:08.763" v="1179" actId="12788"/>
          <ac:spMkLst>
            <pc:docMk/>
            <pc:sldMk cId="576274531" sldId="267"/>
            <ac:spMk id="7" creationId="{78052829-5CD9-ACC9-DEEC-F5B595D3150A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3:25.048" v="1182" actId="20577"/>
        <pc:sldMkLst>
          <pc:docMk/>
          <pc:sldMk cId="462094742" sldId="268"/>
        </pc:sldMkLst>
        <pc:spChg chg="mod">
          <ac:chgData name="Mulakalapalli,Jaichand" userId="a3680caf-10e5-4540-ae62-1e7229e4db6c" providerId="ADAL" clId="{A761AB05-66D5-4B97-8E12-7FFDAB65DEFF}" dt="2022-10-31T01:33:57.903" v="319" actId="20577"/>
          <ac:spMkLst>
            <pc:docMk/>
            <pc:sldMk cId="462094742" sldId="268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3:25.048" v="1182" actId="20577"/>
          <ac:spMkLst>
            <pc:docMk/>
            <pc:sldMk cId="462094742" sldId="268"/>
            <ac:spMk id="3" creationId="{B1706C26-43D4-7388-D299-E97E8CE17B1F}"/>
          </ac:spMkLst>
        </pc:spChg>
        <pc:spChg chg="add del mod">
          <ac:chgData name="Mulakalapalli,Jaichand" userId="a3680caf-10e5-4540-ae62-1e7229e4db6c" providerId="ADAL" clId="{A761AB05-66D5-4B97-8E12-7FFDAB65DEFF}" dt="2022-10-31T01:32:57.724" v="290"/>
          <ac:spMkLst>
            <pc:docMk/>
            <pc:sldMk cId="462094742" sldId="268"/>
            <ac:spMk id="3" creationId="{D8FE7A9C-1C78-9D65-706A-5F26D5894461}"/>
          </ac:spMkLst>
        </pc:spChg>
        <pc:spChg chg="mod">
          <ac:chgData name="Mulakalapalli,Jaichand" userId="a3680caf-10e5-4540-ae62-1e7229e4db6c" providerId="ADAL" clId="{A761AB05-66D5-4B97-8E12-7FFDAB65DEFF}" dt="2022-10-31T14:07:52.219" v="532"/>
          <ac:spMkLst>
            <pc:docMk/>
            <pc:sldMk cId="462094742" sldId="268"/>
            <ac:spMk id="4" creationId="{36FEA2D6-7464-0AAD-DDFA-B53F6E29C860}"/>
          </ac:spMkLst>
        </pc:spChg>
        <pc:spChg chg="add del mod">
          <ac:chgData name="Mulakalapalli,Jaichand" userId="a3680caf-10e5-4540-ae62-1e7229e4db6c" providerId="ADAL" clId="{A761AB05-66D5-4B97-8E12-7FFDAB65DEFF}" dt="2022-10-31T01:33:14.165" v="300" actId="478"/>
          <ac:spMkLst>
            <pc:docMk/>
            <pc:sldMk cId="462094742" sldId="268"/>
            <ac:spMk id="6" creationId="{886DCE5E-96F7-D566-D616-CE2577E32559}"/>
          </ac:spMkLst>
        </pc:spChg>
        <pc:spChg chg="add del">
          <ac:chgData name="Mulakalapalli,Jaichand" userId="a3680caf-10e5-4540-ae62-1e7229e4db6c" providerId="ADAL" clId="{A761AB05-66D5-4B97-8E12-7FFDAB65DEFF}" dt="2022-10-31T01:33:00.909" v="293"/>
          <ac:spMkLst>
            <pc:docMk/>
            <pc:sldMk cId="462094742" sldId="268"/>
            <ac:spMk id="7" creationId="{90C50940-D462-8326-2BEC-5445688C3088}"/>
          </ac:spMkLst>
        </pc:spChg>
        <pc:spChg chg="add del mod">
          <ac:chgData name="Mulakalapalli,Jaichand" userId="a3680caf-10e5-4540-ae62-1e7229e4db6c" providerId="ADAL" clId="{A761AB05-66D5-4B97-8E12-7FFDAB65DEFF}" dt="2022-10-31T01:33:10.124" v="297"/>
          <ac:spMkLst>
            <pc:docMk/>
            <pc:sldMk cId="462094742" sldId="268"/>
            <ac:spMk id="8" creationId="{89058E70-5641-9ED0-F4EF-FC4476BCDEE5}"/>
          </ac:spMkLst>
        </pc:spChg>
        <pc:spChg chg="add del mod">
          <ac:chgData name="Mulakalapalli,Jaichand" userId="a3680caf-10e5-4540-ae62-1e7229e4db6c" providerId="ADAL" clId="{A761AB05-66D5-4B97-8E12-7FFDAB65DEFF}" dt="2022-10-31T01:33:18.116" v="303"/>
          <ac:spMkLst>
            <pc:docMk/>
            <pc:sldMk cId="462094742" sldId="268"/>
            <ac:spMk id="9" creationId="{5821FD95-141B-4F0D-EBCD-120F5ADA94D5}"/>
          </ac:spMkLst>
        </pc:spChg>
        <pc:spChg chg="add del">
          <ac:chgData name="Mulakalapalli,Jaichand" userId="a3680caf-10e5-4540-ae62-1e7229e4db6c" providerId="ADAL" clId="{A761AB05-66D5-4B97-8E12-7FFDAB65DEFF}" dt="2022-10-31T01:33:16.493" v="302"/>
          <ac:spMkLst>
            <pc:docMk/>
            <pc:sldMk cId="462094742" sldId="268"/>
            <ac:spMk id="10" creationId="{22180F43-55EA-561D-6C37-3602D09F2987}"/>
          </ac:spMkLst>
        </pc:spChg>
        <pc:spChg chg="add mod">
          <ac:chgData name="Mulakalapalli,Jaichand" userId="a3680caf-10e5-4540-ae62-1e7229e4db6c" providerId="ADAL" clId="{A761AB05-66D5-4B97-8E12-7FFDAB65DEFF}" dt="2022-10-31T01:36:17.517" v="356" actId="20577"/>
          <ac:spMkLst>
            <pc:docMk/>
            <pc:sldMk cId="462094742" sldId="268"/>
            <ac:spMk id="11" creationId="{63CA813F-40E1-18D4-1061-857F5807B073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4:16.207" v="1198" actId="12788"/>
        <pc:sldMkLst>
          <pc:docMk/>
          <pc:sldMk cId="1854857949" sldId="269"/>
        </pc:sldMkLst>
        <pc:spChg chg="mod">
          <ac:chgData name="Mulakalapalli,Jaichand" userId="a3680caf-10e5-4540-ae62-1e7229e4db6c" providerId="ADAL" clId="{A761AB05-66D5-4B97-8E12-7FFDAB65DEFF}" dt="2022-10-31T01:34:56.141" v="333" actId="20577"/>
          <ac:spMkLst>
            <pc:docMk/>
            <pc:sldMk cId="1854857949" sldId="269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4:16.207" v="1198" actId="12788"/>
          <ac:spMkLst>
            <pc:docMk/>
            <pc:sldMk cId="1854857949" sldId="269"/>
            <ac:spMk id="3" creationId="{8336504A-53E7-64B6-2662-C66CEA718FF4}"/>
          </ac:spMkLst>
        </pc:spChg>
        <pc:spChg chg="add del">
          <ac:chgData name="Mulakalapalli,Jaichand" userId="a3680caf-10e5-4540-ae62-1e7229e4db6c" providerId="ADAL" clId="{A761AB05-66D5-4B97-8E12-7FFDAB65DEFF}" dt="2022-10-31T01:37:30.842" v="376"/>
          <ac:spMkLst>
            <pc:docMk/>
            <pc:sldMk cId="1854857949" sldId="269"/>
            <ac:spMk id="3" creationId="{BAD9A436-2E90-A568-0F99-B5699B0602C1}"/>
          </ac:spMkLst>
        </pc:spChg>
        <pc:spChg chg="mod">
          <ac:chgData name="Mulakalapalli,Jaichand" userId="a3680caf-10e5-4540-ae62-1e7229e4db6c" providerId="ADAL" clId="{A761AB05-66D5-4B97-8E12-7FFDAB65DEFF}" dt="2022-10-31T14:08:02.051" v="536"/>
          <ac:spMkLst>
            <pc:docMk/>
            <pc:sldMk cId="1854857949" sldId="269"/>
            <ac:spMk id="4" creationId="{36FEA2D6-7464-0AAD-DDFA-B53F6E29C860}"/>
          </ac:spMkLst>
        </pc:spChg>
        <pc:spChg chg="add del mod">
          <ac:chgData name="Mulakalapalli,Jaichand" userId="a3680caf-10e5-4540-ae62-1e7229e4db6c" providerId="ADAL" clId="{A761AB05-66D5-4B97-8E12-7FFDAB65DEFF}" dt="2022-10-31T01:37:37.672" v="379"/>
          <ac:spMkLst>
            <pc:docMk/>
            <pc:sldMk cId="1854857949" sldId="269"/>
            <ac:spMk id="6" creationId="{4F27FC6D-3A5C-B0BD-CCF2-7EEEBEA5BB6C}"/>
          </ac:spMkLst>
        </pc:spChg>
        <pc:spChg chg="add mod">
          <ac:chgData name="Mulakalapalli,Jaichand" userId="a3680caf-10e5-4540-ae62-1e7229e4db6c" providerId="ADAL" clId="{A761AB05-66D5-4B97-8E12-7FFDAB65DEFF}" dt="2022-11-01T14:34:10.842" v="1197" actId="12788"/>
          <ac:spMkLst>
            <pc:docMk/>
            <pc:sldMk cId="1854857949" sldId="269"/>
            <ac:spMk id="7" creationId="{1DE58727-8784-96FF-7DB1-47AEFAF06379}"/>
          </ac:spMkLst>
        </pc:spChg>
        <pc:spChg chg="del mod">
          <ac:chgData name="Mulakalapalli,Jaichand" userId="a3680caf-10e5-4540-ae62-1e7229e4db6c" providerId="ADAL" clId="{A761AB05-66D5-4B97-8E12-7FFDAB65DEFF}" dt="2022-10-31T01:37:35.698" v="378" actId="478"/>
          <ac:spMkLst>
            <pc:docMk/>
            <pc:sldMk cId="1854857949" sldId="269"/>
            <ac:spMk id="11" creationId="{63CA813F-40E1-18D4-1061-857F5807B073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0-31T14:10:18.775" v="596"/>
        <pc:sldMkLst>
          <pc:docMk/>
          <pc:sldMk cId="2181313661" sldId="270"/>
        </pc:sldMkLst>
        <pc:spChg chg="mod">
          <ac:chgData name="Mulakalapalli,Jaichand" userId="a3680caf-10e5-4540-ae62-1e7229e4db6c" providerId="ADAL" clId="{A761AB05-66D5-4B97-8E12-7FFDAB65DEFF}" dt="2022-10-31T01:42:22.407" v="391"/>
          <ac:spMkLst>
            <pc:docMk/>
            <pc:sldMk cId="2181313661" sldId="270"/>
            <ac:spMk id="2" creationId="{6A2D6FF5-D5AB-D01E-3464-A1945A3A6900}"/>
          </ac:spMkLst>
        </pc:spChg>
        <pc:spChg chg="add del mod">
          <ac:chgData name="Mulakalapalli,Jaichand" userId="a3680caf-10e5-4540-ae62-1e7229e4db6c" providerId="ADAL" clId="{A761AB05-66D5-4B97-8E12-7FFDAB65DEFF}" dt="2022-10-31T01:50:51.236" v="408" actId="113"/>
          <ac:spMkLst>
            <pc:docMk/>
            <pc:sldMk cId="2181313661" sldId="270"/>
            <ac:spMk id="3" creationId="{BEDC881B-FC2E-45E7-244C-95AD270EAF52}"/>
          </ac:spMkLst>
        </pc:spChg>
        <pc:spChg chg="mod">
          <ac:chgData name="Mulakalapalli,Jaichand" userId="a3680caf-10e5-4540-ae62-1e7229e4db6c" providerId="ADAL" clId="{A761AB05-66D5-4B97-8E12-7FFDAB65DEFF}" dt="2022-10-31T14:10:18.775" v="596"/>
          <ac:spMkLst>
            <pc:docMk/>
            <pc:sldMk cId="2181313661" sldId="270"/>
            <ac:spMk id="4" creationId="{7923E093-C187-BC1A-A342-EBB73F28FD87}"/>
          </ac:spMkLst>
        </pc:spChg>
        <pc:picChg chg="add del mod ord">
          <ac:chgData name="Mulakalapalli,Jaichand" userId="a3680caf-10e5-4540-ae62-1e7229e4db6c" providerId="ADAL" clId="{A761AB05-66D5-4B97-8E12-7FFDAB65DEFF}" dt="2022-10-31T01:42:52.259" v="393" actId="22"/>
          <ac:picMkLst>
            <pc:docMk/>
            <pc:sldMk cId="2181313661" sldId="270"/>
            <ac:picMk id="7" creationId="{012138A6-C272-76D0-9DA8-D767F9660AEA}"/>
          </ac:picMkLst>
        </pc:picChg>
      </pc:sldChg>
      <pc:sldChg chg="addSp delSp modSp new mod">
        <pc:chgData name="Mulakalapalli,Jaichand" userId="a3680caf-10e5-4540-ae62-1e7229e4db6c" providerId="ADAL" clId="{A761AB05-66D5-4B97-8E12-7FFDAB65DEFF}" dt="2022-11-01T14:39:26.458" v="1274" actId="12"/>
        <pc:sldMkLst>
          <pc:docMk/>
          <pc:sldMk cId="106432632" sldId="271"/>
        </pc:sldMkLst>
        <pc:spChg chg="add del mod">
          <ac:chgData name="Mulakalapalli,Jaichand" userId="a3680caf-10e5-4540-ae62-1e7229e4db6c" providerId="ADAL" clId="{A761AB05-66D5-4B97-8E12-7FFDAB65DEFF}" dt="2022-10-31T01:53:43.182" v="418" actId="20577"/>
          <ac:spMkLst>
            <pc:docMk/>
            <pc:sldMk cId="106432632" sldId="271"/>
            <ac:spMk id="2" creationId="{1CCDB29E-12D3-6008-0FC4-C25FA18AB737}"/>
          </ac:spMkLst>
        </pc:spChg>
        <pc:spChg chg="mod">
          <ac:chgData name="Mulakalapalli,Jaichand" userId="a3680caf-10e5-4540-ae62-1e7229e4db6c" providerId="ADAL" clId="{A761AB05-66D5-4B97-8E12-7FFDAB65DEFF}" dt="2022-11-01T14:39:26.458" v="1274" actId="12"/>
          <ac:spMkLst>
            <pc:docMk/>
            <pc:sldMk cId="106432632" sldId="271"/>
            <ac:spMk id="3" creationId="{650EDC8F-7DD4-5106-48C3-89263C63D4E9}"/>
          </ac:spMkLst>
        </pc:spChg>
        <pc:spChg chg="mod">
          <ac:chgData name="Mulakalapalli,Jaichand" userId="a3680caf-10e5-4540-ae62-1e7229e4db6c" providerId="ADAL" clId="{A761AB05-66D5-4B97-8E12-7FFDAB65DEFF}" dt="2022-10-31T01:55:28.432" v="449" actId="20577"/>
          <ac:spMkLst>
            <pc:docMk/>
            <pc:sldMk cId="106432632" sldId="271"/>
            <ac:spMk id="4" creationId="{3A6E64BD-6280-B821-629E-1519C1DABE8C}"/>
          </ac:spMkLst>
        </pc:spChg>
        <pc:spChg chg="add del mod">
          <ac:chgData name="Mulakalapalli,Jaichand" userId="a3680caf-10e5-4540-ae62-1e7229e4db6c" providerId="ADAL" clId="{A761AB05-66D5-4B97-8E12-7FFDAB65DEFF}" dt="2022-10-31T01:53:28.630" v="413"/>
          <ac:spMkLst>
            <pc:docMk/>
            <pc:sldMk cId="106432632" sldId="271"/>
            <ac:spMk id="6" creationId="{6BDAEF44-2B99-9154-4FEE-CB194A0192CC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0:23.965" v="1280" actId="11"/>
        <pc:sldMkLst>
          <pc:docMk/>
          <pc:sldMk cId="1933030372" sldId="272"/>
        </pc:sldMkLst>
        <pc:spChg chg="mod">
          <ac:chgData name="Mulakalapalli,Jaichand" userId="a3680caf-10e5-4540-ae62-1e7229e4db6c" providerId="ADAL" clId="{A761AB05-66D5-4B97-8E12-7FFDAB65DEFF}" dt="2022-10-31T14:05:09.991" v="492" actId="20577"/>
          <ac:spMkLst>
            <pc:docMk/>
            <pc:sldMk cId="1933030372" sldId="272"/>
            <ac:spMk id="2" creationId="{5AE559F3-84A5-D6F2-6325-4611BA49B43D}"/>
          </ac:spMkLst>
        </pc:spChg>
        <pc:spChg chg="mod">
          <ac:chgData name="Mulakalapalli,Jaichand" userId="a3680caf-10e5-4540-ae62-1e7229e4db6c" providerId="ADAL" clId="{A761AB05-66D5-4B97-8E12-7FFDAB65DEFF}" dt="2022-11-01T14:40:23.965" v="1280" actId="11"/>
          <ac:spMkLst>
            <pc:docMk/>
            <pc:sldMk cId="1933030372" sldId="272"/>
            <ac:spMk id="3" creationId="{5B66E6C9-C46F-154F-818C-4DD59C94CAD8}"/>
          </ac:spMkLst>
        </pc:spChg>
        <pc:spChg chg="mod">
          <ac:chgData name="Mulakalapalli,Jaichand" userId="a3680caf-10e5-4540-ae62-1e7229e4db6c" providerId="ADAL" clId="{A761AB05-66D5-4B97-8E12-7FFDAB65DEFF}" dt="2022-10-31T14:10:12.503" v="595"/>
          <ac:spMkLst>
            <pc:docMk/>
            <pc:sldMk cId="1933030372" sldId="272"/>
            <ac:spMk id="4" creationId="{2150C426-981C-E201-030A-2DE1E9A41DF7}"/>
          </ac:spMkLst>
        </pc:spChg>
        <pc:spChg chg="add del">
          <ac:chgData name="Mulakalapalli,Jaichand" userId="a3680caf-10e5-4540-ae62-1e7229e4db6c" providerId="ADAL" clId="{A761AB05-66D5-4B97-8E12-7FFDAB65DEFF}" dt="2022-10-31T01:58:13.136" v="456"/>
          <ac:spMkLst>
            <pc:docMk/>
            <pc:sldMk cId="1933030372" sldId="272"/>
            <ac:spMk id="6" creationId="{110226C8-8872-1B1C-0420-5330A1C34AE9}"/>
          </ac:spMkLst>
        </pc:spChg>
        <pc:spChg chg="add del">
          <ac:chgData name="Mulakalapalli,Jaichand" userId="a3680caf-10e5-4540-ae62-1e7229e4db6c" providerId="ADAL" clId="{A761AB05-66D5-4B97-8E12-7FFDAB65DEFF}" dt="2022-11-01T14:39:44.090" v="1276" actId="22"/>
          <ac:spMkLst>
            <pc:docMk/>
            <pc:sldMk cId="1933030372" sldId="272"/>
            <ac:spMk id="7" creationId="{6FDCEF03-5968-1FD7-43C2-A69E14F8E68B}"/>
          </ac:spMkLst>
        </pc:spChg>
      </pc:sldChg>
      <pc:sldChg chg="modSp new mod">
        <pc:chgData name="Mulakalapalli,Jaichand" userId="a3680caf-10e5-4540-ae62-1e7229e4db6c" providerId="ADAL" clId="{A761AB05-66D5-4B97-8E12-7FFDAB65DEFF}" dt="2022-11-01T14:25:26.153" v="1112" actId="20577"/>
        <pc:sldMkLst>
          <pc:docMk/>
          <pc:sldMk cId="1636084600" sldId="273"/>
        </pc:sldMkLst>
        <pc:spChg chg="mod">
          <ac:chgData name="Mulakalapalli,Jaichand" userId="a3680caf-10e5-4540-ae62-1e7229e4db6c" providerId="ADAL" clId="{A761AB05-66D5-4B97-8E12-7FFDAB65DEFF}" dt="2022-11-01T14:25:08.399" v="1104" actId="20577"/>
          <ac:spMkLst>
            <pc:docMk/>
            <pc:sldMk cId="1636084600" sldId="273"/>
            <ac:spMk id="2" creationId="{F14E8938-A5C5-DF5A-B9E6-CB148B5236F7}"/>
          </ac:spMkLst>
        </pc:spChg>
        <pc:spChg chg="mod">
          <ac:chgData name="Mulakalapalli,Jaichand" userId="a3680caf-10e5-4540-ae62-1e7229e4db6c" providerId="ADAL" clId="{A761AB05-66D5-4B97-8E12-7FFDAB65DEFF}" dt="2022-11-01T14:25:26.153" v="1112" actId="20577"/>
          <ac:spMkLst>
            <pc:docMk/>
            <pc:sldMk cId="1636084600" sldId="273"/>
            <ac:spMk id="3" creationId="{9C9C5096-9EA3-714E-05C0-F6EC2BE23699}"/>
          </ac:spMkLst>
        </pc:spChg>
        <pc:spChg chg="mod">
          <ac:chgData name="Mulakalapalli,Jaichand" userId="a3680caf-10e5-4540-ae62-1e7229e4db6c" providerId="ADAL" clId="{A761AB05-66D5-4B97-8E12-7FFDAB65DEFF}" dt="2022-11-01T01:51:45.005" v="733" actId="20577"/>
          <ac:spMkLst>
            <pc:docMk/>
            <pc:sldMk cId="1636084600" sldId="273"/>
            <ac:spMk id="4" creationId="{D61399B8-24D2-8AA5-BBD7-5B891154AB56}"/>
          </ac:spMkLst>
        </pc:spChg>
      </pc:sldChg>
      <pc:sldChg chg="addSp modSp new mod">
        <pc:chgData name="Mulakalapalli,Jaichand" userId="a3680caf-10e5-4540-ae62-1e7229e4db6c" providerId="ADAL" clId="{A761AB05-66D5-4B97-8E12-7FFDAB65DEFF}" dt="2022-11-01T14:24:45.940" v="1103" actId="20577"/>
        <pc:sldMkLst>
          <pc:docMk/>
          <pc:sldMk cId="257207380" sldId="274"/>
        </pc:sldMkLst>
        <pc:spChg chg="mod">
          <ac:chgData name="Mulakalapalli,Jaichand" userId="a3680caf-10e5-4540-ae62-1e7229e4db6c" providerId="ADAL" clId="{A761AB05-66D5-4B97-8E12-7FFDAB65DEFF}" dt="2022-11-01T01:45:03.461" v="607"/>
          <ac:spMkLst>
            <pc:docMk/>
            <pc:sldMk cId="257207380" sldId="274"/>
            <ac:spMk id="2" creationId="{1FDC7968-6812-A4CE-D010-C48E14586234}"/>
          </ac:spMkLst>
        </pc:spChg>
        <pc:spChg chg="mod">
          <ac:chgData name="Mulakalapalli,Jaichand" userId="a3680caf-10e5-4540-ae62-1e7229e4db6c" providerId="ADAL" clId="{A761AB05-66D5-4B97-8E12-7FFDAB65DEFF}" dt="2022-11-01T01:48:25.711" v="665" actId="14100"/>
          <ac:spMkLst>
            <pc:docMk/>
            <pc:sldMk cId="257207380" sldId="274"/>
            <ac:spMk id="3" creationId="{3B7AD886-35E9-D02A-13CE-5E62047B7713}"/>
          </ac:spMkLst>
        </pc:spChg>
        <pc:spChg chg="mod">
          <ac:chgData name="Mulakalapalli,Jaichand" userId="a3680caf-10e5-4540-ae62-1e7229e4db6c" providerId="ADAL" clId="{A761AB05-66D5-4B97-8E12-7FFDAB65DEFF}" dt="2022-11-01T01:51:58.531" v="734"/>
          <ac:spMkLst>
            <pc:docMk/>
            <pc:sldMk cId="257207380" sldId="274"/>
            <ac:spMk id="4" creationId="{97C8FE79-58F1-B5E9-2C5D-5F4C44ADC889}"/>
          </ac:spMkLst>
        </pc:spChg>
        <pc:spChg chg="add mod">
          <ac:chgData name="Mulakalapalli,Jaichand" userId="a3680caf-10e5-4540-ae62-1e7229e4db6c" providerId="ADAL" clId="{A761AB05-66D5-4B97-8E12-7FFDAB65DEFF}" dt="2022-11-01T01:52:02.556" v="735" actId="1076"/>
          <ac:spMkLst>
            <pc:docMk/>
            <pc:sldMk cId="257207380" sldId="274"/>
            <ac:spMk id="8" creationId="{ABC59E9A-32FC-07A9-CE06-ACC7044F0B88}"/>
          </ac:spMkLst>
        </pc:spChg>
        <pc:spChg chg="add mod">
          <ac:chgData name="Mulakalapalli,Jaichand" userId="a3680caf-10e5-4540-ae62-1e7229e4db6c" providerId="ADAL" clId="{A761AB05-66D5-4B97-8E12-7FFDAB65DEFF}" dt="2022-11-01T14:24:45.940" v="1103" actId="20577"/>
          <ac:spMkLst>
            <pc:docMk/>
            <pc:sldMk cId="257207380" sldId="274"/>
            <ac:spMk id="9" creationId="{7341E338-98FD-5875-DA82-050AC6B127FC}"/>
          </ac:spMkLst>
        </pc:spChg>
        <pc:grpChg chg="add mod">
          <ac:chgData name="Mulakalapalli,Jaichand" userId="a3680caf-10e5-4540-ae62-1e7229e4db6c" providerId="ADAL" clId="{A761AB05-66D5-4B97-8E12-7FFDAB65DEFF}" dt="2022-11-01T01:50:54.344" v="707" actId="164"/>
          <ac:grpSpMkLst>
            <pc:docMk/>
            <pc:sldMk cId="257207380" sldId="274"/>
            <ac:grpSpMk id="10" creationId="{D7ADF1CF-FA81-D9C8-036D-6EE0B092D8F3}"/>
          </ac:grpSpMkLst>
        </pc:grpChg>
        <pc:picChg chg="add mod">
          <ac:chgData name="Mulakalapalli,Jaichand" userId="a3680caf-10e5-4540-ae62-1e7229e4db6c" providerId="ADAL" clId="{A761AB05-66D5-4B97-8E12-7FFDAB65DEFF}" dt="2022-11-01T01:50:54.344" v="707" actId="164"/>
          <ac:picMkLst>
            <pc:docMk/>
            <pc:sldMk cId="257207380" sldId="274"/>
            <ac:picMk id="6" creationId="{FF7A541D-E6C8-468D-3CFC-83EDBCF2079A}"/>
          </ac:picMkLst>
        </pc:picChg>
      </pc:sldChg>
      <pc:sldChg chg="modSp new mod">
        <pc:chgData name="Mulakalapalli,Jaichand" userId="a3680caf-10e5-4540-ae62-1e7229e4db6c" providerId="ADAL" clId="{A761AB05-66D5-4B97-8E12-7FFDAB65DEFF}" dt="2022-11-01T01:54:52.761" v="758" actId="20577"/>
        <pc:sldMkLst>
          <pc:docMk/>
          <pc:sldMk cId="3074008843" sldId="275"/>
        </pc:sldMkLst>
        <pc:spChg chg="mod">
          <ac:chgData name="Mulakalapalli,Jaichand" userId="a3680caf-10e5-4540-ae62-1e7229e4db6c" providerId="ADAL" clId="{A761AB05-66D5-4B97-8E12-7FFDAB65DEFF}" dt="2022-11-01T01:53:33.681" v="753" actId="20577"/>
          <ac:spMkLst>
            <pc:docMk/>
            <pc:sldMk cId="3074008843" sldId="275"/>
            <ac:spMk id="2" creationId="{C3FA088A-2E86-F5E4-DA39-E90BE76F7E32}"/>
          </ac:spMkLst>
        </pc:spChg>
        <pc:spChg chg="mod">
          <ac:chgData name="Mulakalapalli,Jaichand" userId="a3680caf-10e5-4540-ae62-1e7229e4db6c" providerId="ADAL" clId="{A761AB05-66D5-4B97-8E12-7FFDAB65DEFF}" dt="2022-11-01T01:54:28.556" v="756" actId="2711"/>
          <ac:spMkLst>
            <pc:docMk/>
            <pc:sldMk cId="3074008843" sldId="275"/>
            <ac:spMk id="3" creationId="{7A21C3D8-FD5E-0D0E-E6E9-2753F793A37F}"/>
          </ac:spMkLst>
        </pc:spChg>
        <pc:spChg chg="mod">
          <ac:chgData name="Mulakalapalli,Jaichand" userId="a3680caf-10e5-4540-ae62-1e7229e4db6c" providerId="ADAL" clId="{A761AB05-66D5-4B97-8E12-7FFDAB65DEFF}" dt="2022-11-01T01:54:52.761" v="758" actId="20577"/>
          <ac:spMkLst>
            <pc:docMk/>
            <pc:sldMk cId="3074008843" sldId="275"/>
            <ac:spMk id="4" creationId="{1CD63212-774C-6FC7-D4D1-C1A1614D7226}"/>
          </ac:spMkLst>
        </pc:spChg>
      </pc:sldChg>
      <pc:sldChg chg="modSp new del mod">
        <pc:chgData name="Mulakalapalli,Jaichand" userId="a3680caf-10e5-4540-ae62-1e7229e4db6c" providerId="ADAL" clId="{A761AB05-66D5-4B97-8E12-7FFDAB65DEFF}" dt="2022-11-01T01:51:25.515" v="716" actId="680"/>
        <pc:sldMkLst>
          <pc:docMk/>
          <pc:sldMk cId="3972738634" sldId="275"/>
        </pc:sldMkLst>
        <pc:spChg chg="mod">
          <ac:chgData name="Mulakalapalli,Jaichand" userId="a3680caf-10e5-4540-ae62-1e7229e4db6c" providerId="ADAL" clId="{A761AB05-66D5-4B97-8E12-7FFDAB65DEFF}" dt="2022-11-01T01:51:24.851" v="715" actId="20577"/>
          <ac:spMkLst>
            <pc:docMk/>
            <pc:sldMk cId="3972738634" sldId="275"/>
            <ac:spMk id="2" creationId="{76D986FC-E3B2-3648-9C43-D4EAF9F9E445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01:56:50.434" v="780" actId="5793"/>
        <pc:sldMkLst>
          <pc:docMk/>
          <pc:sldMk cId="1554882151" sldId="276"/>
        </pc:sldMkLst>
        <pc:spChg chg="mod">
          <ac:chgData name="Mulakalapalli,Jaichand" userId="a3680caf-10e5-4540-ae62-1e7229e4db6c" providerId="ADAL" clId="{A761AB05-66D5-4B97-8E12-7FFDAB65DEFF}" dt="2022-11-01T01:56:50.434" v="780" actId="5793"/>
          <ac:spMkLst>
            <pc:docMk/>
            <pc:sldMk cId="1554882151" sldId="276"/>
            <ac:spMk id="3" creationId="{7A21C3D8-FD5E-0D0E-E6E9-2753F793A37F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5:00.201" v="1315" actId="20577"/>
        <pc:sldMkLst>
          <pc:docMk/>
          <pc:sldMk cId="2612987046" sldId="277"/>
        </pc:sldMkLst>
        <pc:spChg chg="mod">
          <ac:chgData name="Mulakalapalli,Jaichand" userId="a3680caf-10e5-4540-ae62-1e7229e4db6c" providerId="ADAL" clId="{A761AB05-66D5-4B97-8E12-7FFDAB65DEFF}" dt="2022-11-01T02:01:35.633" v="819" actId="20577"/>
          <ac:spMkLst>
            <pc:docMk/>
            <pc:sldMk cId="2612987046" sldId="277"/>
            <ac:spMk id="2" creationId="{2FB91EDF-C826-9C01-8D16-E2A41C82FA82}"/>
          </ac:spMkLst>
        </pc:spChg>
        <pc:spChg chg="add del mod">
          <ac:chgData name="Mulakalapalli,Jaichand" userId="a3680caf-10e5-4540-ae62-1e7229e4db6c" providerId="ADAL" clId="{A761AB05-66D5-4B97-8E12-7FFDAB65DEFF}" dt="2022-11-01T14:41:52.145" v="1287" actId="20577"/>
          <ac:spMkLst>
            <pc:docMk/>
            <pc:sldMk cId="2612987046" sldId="277"/>
            <ac:spMk id="3" creationId="{986D2C69-2871-23F5-44DD-6FA065A4300C}"/>
          </ac:spMkLst>
        </pc:spChg>
        <pc:spChg chg="mod">
          <ac:chgData name="Mulakalapalli,Jaichand" userId="a3680caf-10e5-4540-ae62-1e7229e4db6c" providerId="ADAL" clId="{A761AB05-66D5-4B97-8E12-7FFDAB65DEFF}" dt="2022-11-01T14:45:00.201" v="1315" actId="20577"/>
          <ac:spMkLst>
            <pc:docMk/>
            <pc:sldMk cId="2612987046" sldId="277"/>
            <ac:spMk id="4" creationId="{00658039-B4E3-94A3-B299-5DE8BC9CA8BB}"/>
          </ac:spMkLst>
        </pc:spChg>
        <pc:spChg chg="add del mod">
          <ac:chgData name="Mulakalapalli,Jaichand" userId="a3680caf-10e5-4540-ae62-1e7229e4db6c" providerId="ADAL" clId="{A761AB05-66D5-4B97-8E12-7FFDAB65DEFF}" dt="2022-11-01T02:21:56.526" v="855"/>
          <ac:spMkLst>
            <pc:docMk/>
            <pc:sldMk cId="2612987046" sldId="277"/>
            <ac:spMk id="6" creationId="{19E16A6C-C999-ADC6-210A-B3C8A91C833F}"/>
          </ac:spMkLst>
        </pc:spChg>
      </pc:sldChg>
      <pc:sldChg chg="modSp add mod">
        <pc:chgData name="Mulakalapalli,Jaichand" userId="a3680caf-10e5-4540-ae62-1e7229e4db6c" providerId="ADAL" clId="{A761AB05-66D5-4B97-8E12-7FFDAB65DEFF}" dt="2022-11-02T05:09:27.051" v="1886" actId="20577"/>
        <pc:sldMkLst>
          <pc:docMk/>
          <pc:sldMk cId="448200596" sldId="278"/>
        </pc:sldMkLst>
        <pc:spChg chg="mod">
          <ac:chgData name="Mulakalapalli,Jaichand" userId="a3680caf-10e5-4540-ae62-1e7229e4db6c" providerId="ADAL" clId="{A761AB05-66D5-4B97-8E12-7FFDAB65DEFF}" dt="2022-11-01T02:02:13.181" v="834" actId="20577"/>
          <ac:spMkLst>
            <pc:docMk/>
            <pc:sldMk cId="448200596" sldId="278"/>
            <ac:spMk id="2" creationId="{2FB91EDF-C826-9C01-8D16-E2A41C82FA82}"/>
          </ac:spMkLst>
        </pc:spChg>
        <pc:spChg chg="mod">
          <ac:chgData name="Mulakalapalli,Jaichand" userId="a3680caf-10e5-4540-ae62-1e7229e4db6c" providerId="ADAL" clId="{A761AB05-66D5-4B97-8E12-7FFDAB65DEFF}" dt="2022-11-02T05:09:27.051" v="1886" actId="20577"/>
          <ac:spMkLst>
            <pc:docMk/>
            <pc:sldMk cId="448200596" sldId="278"/>
            <ac:spMk id="3" creationId="{986D2C69-2871-23F5-44DD-6FA065A4300C}"/>
          </ac:spMkLst>
        </pc:spChg>
        <pc:spChg chg="mod">
          <ac:chgData name="Mulakalapalli,Jaichand" userId="a3680caf-10e5-4540-ae62-1e7229e4db6c" providerId="ADAL" clId="{A761AB05-66D5-4B97-8E12-7FFDAB65DEFF}" dt="2022-11-01T14:45:15.788" v="1340" actId="20577"/>
          <ac:spMkLst>
            <pc:docMk/>
            <pc:sldMk cId="448200596" sldId="278"/>
            <ac:spMk id="4" creationId="{00658039-B4E3-94A3-B299-5DE8BC9CA8BB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45:44.775" v="1343" actId="1076"/>
        <pc:sldMkLst>
          <pc:docMk/>
          <pc:sldMk cId="3131871758" sldId="279"/>
        </pc:sldMkLst>
        <pc:spChg chg="mod">
          <ac:chgData name="Mulakalapalli,Jaichand" userId="a3680caf-10e5-4540-ae62-1e7229e4db6c" providerId="ADAL" clId="{A761AB05-66D5-4B97-8E12-7FFDAB65DEFF}" dt="2022-11-01T02:04:01.660" v="851" actId="20577"/>
          <ac:spMkLst>
            <pc:docMk/>
            <pc:sldMk cId="3131871758" sldId="279"/>
            <ac:spMk id="2" creationId="{2FB91EDF-C826-9C01-8D16-E2A41C82FA82}"/>
          </ac:spMkLst>
        </pc:spChg>
        <pc:spChg chg="add del mod">
          <ac:chgData name="Mulakalapalli,Jaichand" userId="a3680caf-10e5-4540-ae62-1e7229e4db6c" providerId="ADAL" clId="{A761AB05-66D5-4B97-8E12-7FFDAB65DEFF}" dt="2022-11-01T02:29:29.668" v="931" actId="478"/>
          <ac:spMkLst>
            <pc:docMk/>
            <pc:sldMk cId="3131871758" sldId="279"/>
            <ac:spMk id="3" creationId="{0D27040E-EBEA-3681-48EC-42815E8CDE9C}"/>
          </ac:spMkLst>
        </pc:spChg>
        <pc:spChg chg="del">
          <ac:chgData name="Mulakalapalli,Jaichand" userId="a3680caf-10e5-4540-ae62-1e7229e4db6c" providerId="ADAL" clId="{A761AB05-66D5-4B97-8E12-7FFDAB65DEFF}" dt="2022-11-01T02:02:40.560" v="836"/>
          <ac:spMkLst>
            <pc:docMk/>
            <pc:sldMk cId="3131871758" sldId="279"/>
            <ac:spMk id="3" creationId="{986D2C69-2871-23F5-44DD-6FA065A4300C}"/>
          </ac:spMkLst>
        </pc:spChg>
        <pc:spChg chg="add mod">
          <ac:chgData name="Mulakalapalli,Jaichand" userId="a3680caf-10e5-4540-ae62-1e7229e4db6c" providerId="ADAL" clId="{A761AB05-66D5-4B97-8E12-7FFDAB65DEFF}" dt="2022-11-01T14:45:44.775" v="1343" actId="1076"/>
          <ac:spMkLst>
            <pc:docMk/>
            <pc:sldMk cId="3131871758" sldId="279"/>
            <ac:spMk id="9" creationId="{921001E0-B86B-ADF2-18DB-61374D423AFF}"/>
          </ac:spMkLst>
        </pc:spChg>
        <pc:picChg chg="add del mod">
          <ac:chgData name="Mulakalapalli,Jaichand" userId="a3680caf-10e5-4540-ae62-1e7229e4db6c" providerId="ADAL" clId="{A761AB05-66D5-4B97-8E12-7FFDAB65DEFF}" dt="2022-11-01T02:29:11.501" v="927" actId="478"/>
          <ac:picMkLst>
            <pc:docMk/>
            <pc:sldMk cId="3131871758" sldId="279"/>
            <ac:picMk id="6" creationId="{13A79E8E-4E9D-7050-0EA6-193657114F8A}"/>
          </ac:picMkLst>
        </pc:picChg>
        <pc:picChg chg="add mod modCrop">
          <ac:chgData name="Mulakalapalli,Jaichand" userId="a3680caf-10e5-4540-ae62-1e7229e4db6c" providerId="ADAL" clId="{A761AB05-66D5-4B97-8E12-7FFDAB65DEFF}" dt="2022-11-01T14:45:35.137" v="1342" actId="12788"/>
          <ac:picMkLst>
            <pc:docMk/>
            <pc:sldMk cId="3131871758" sldId="279"/>
            <ac:picMk id="8" creationId="{BC488D0E-F18E-9983-AE05-F715A471C3A1}"/>
          </ac:picMkLst>
        </pc:picChg>
        <pc:picChg chg="add del mod">
          <ac:chgData name="Mulakalapalli,Jaichand" userId="a3680caf-10e5-4540-ae62-1e7229e4db6c" providerId="ADAL" clId="{A761AB05-66D5-4B97-8E12-7FFDAB65DEFF}" dt="2022-11-01T02:30:28.931" v="955" actId="478"/>
          <ac:picMkLst>
            <pc:docMk/>
            <pc:sldMk cId="3131871758" sldId="279"/>
            <ac:picMk id="2050" creationId="{7D0BDDF8-8300-923D-6589-16E083090C57}"/>
          </ac:picMkLst>
        </pc:picChg>
        <pc:picChg chg="add del mod">
          <ac:chgData name="Mulakalapalli,Jaichand" userId="a3680caf-10e5-4540-ae62-1e7229e4db6c" providerId="ADAL" clId="{A761AB05-66D5-4B97-8E12-7FFDAB65DEFF}" dt="2022-11-01T02:34:58.450" v="971" actId="478"/>
          <ac:picMkLst>
            <pc:docMk/>
            <pc:sldMk cId="3131871758" sldId="279"/>
            <ac:picMk id="2052" creationId="{570C0FB3-91BF-007F-0F46-BD7433A4C40D}"/>
          </ac:picMkLst>
        </pc:picChg>
      </pc:sldChg>
      <pc:sldChg chg="modSp new mod">
        <pc:chgData name="Mulakalapalli,Jaichand" userId="a3680caf-10e5-4540-ae62-1e7229e4db6c" providerId="ADAL" clId="{A761AB05-66D5-4B97-8E12-7FFDAB65DEFF}" dt="2022-11-01T14:01:01.609" v="1046" actId="113"/>
        <pc:sldMkLst>
          <pc:docMk/>
          <pc:sldMk cId="2810049200" sldId="280"/>
        </pc:sldMkLst>
        <pc:spChg chg="mod">
          <ac:chgData name="Mulakalapalli,Jaichand" userId="a3680caf-10e5-4540-ae62-1e7229e4db6c" providerId="ADAL" clId="{A761AB05-66D5-4B97-8E12-7FFDAB65DEFF}" dt="2022-11-01T13:59:36.862" v="1012"/>
          <ac:spMkLst>
            <pc:docMk/>
            <pc:sldMk cId="2810049200" sldId="280"/>
            <ac:spMk id="2" creationId="{C4FF757D-17C7-9624-D8AE-8FBC7FAFF31A}"/>
          </ac:spMkLst>
        </pc:spChg>
        <pc:spChg chg="mod">
          <ac:chgData name="Mulakalapalli,Jaichand" userId="a3680caf-10e5-4540-ae62-1e7229e4db6c" providerId="ADAL" clId="{A761AB05-66D5-4B97-8E12-7FFDAB65DEFF}" dt="2022-11-01T14:00:26.839" v="1038" actId="20577"/>
          <ac:spMkLst>
            <pc:docMk/>
            <pc:sldMk cId="2810049200" sldId="280"/>
            <ac:spMk id="3" creationId="{2CE9D9F7-36A6-A15D-1357-4D423A46593B}"/>
          </ac:spMkLst>
        </pc:spChg>
        <pc:spChg chg="mod">
          <ac:chgData name="Mulakalapalli,Jaichand" userId="a3680caf-10e5-4540-ae62-1e7229e4db6c" providerId="ADAL" clId="{A761AB05-66D5-4B97-8E12-7FFDAB65DEFF}" dt="2022-11-01T14:01:01.609" v="1046" actId="113"/>
          <ac:spMkLst>
            <pc:docMk/>
            <pc:sldMk cId="2810049200" sldId="280"/>
            <ac:spMk id="4" creationId="{6325CEFE-00C2-B5A2-DE1E-FB73319B02FF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2:27.117" v="1289" actId="313"/>
        <pc:sldMkLst>
          <pc:docMk/>
          <pc:sldMk cId="3756407497" sldId="281"/>
        </pc:sldMkLst>
        <pc:spChg chg="mod">
          <ac:chgData name="Mulakalapalli,Jaichand" userId="a3680caf-10e5-4540-ae62-1e7229e4db6c" providerId="ADAL" clId="{A761AB05-66D5-4B97-8E12-7FFDAB65DEFF}" dt="2022-11-01T14:01:22.864" v="1052"/>
          <ac:spMkLst>
            <pc:docMk/>
            <pc:sldMk cId="3756407497" sldId="281"/>
            <ac:spMk id="2" creationId="{C69112D6-B6F2-E29E-0611-E6EDB58BD200}"/>
          </ac:spMkLst>
        </pc:spChg>
        <pc:spChg chg="del">
          <ac:chgData name="Mulakalapalli,Jaichand" userId="a3680caf-10e5-4540-ae62-1e7229e4db6c" providerId="ADAL" clId="{A761AB05-66D5-4B97-8E12-7FFDAB65DEFF}" dt="2022-11-01T14:01:29.411" v="1053"/>
          <ac:spMkLst>
            <pc:docMk/>
            <pc:sldMk cId="3756407497" sldId="281"/>
            <ac:spMk id="3" creationId="{FD3A8294-D09A-C85A-F9FD-18A690003F48}"/>
          </ac:spMkLst>
        </pc:spChg>
        <pc:spChg chg="mod">
          <ac:chgData name="Mulakalapalli,Jaichand" userId="a3680caf-10e5-4540-ae62-1e7229e4db6c" providerId="ADAL" clId="{A761AB05-66D5-4B97-8E12-7FFDAB65DEFF}" dt="2022-11-01T14:02:41.678" v="1073"/>
          <ac:spMkLst>
            <pc:docMk/>
            <pc:sldMk cId="3756407497" sldId="281"/>
            <ac:spMk id="4" creationId="{E9257492-EE38-C09F-2F64-62BEC7B9E17C}"/>
          </ac:spMkLst>
        </pc:spChg>
        <pc:spChg chg="add mod">
          <ac:chgData name="Mulakalapalli,Jaichand" userId="a3680caf-10e5-4540-ae62-1e7229e4db6c" providerId="ADAL" clId="{A761AB05-66D5-4B97-8E12-7FFDAB65DEFF}" dt="2022-11-01T14:42:27.117" v="1289" actId="313"/>
          <ac:spMkLst>
            <pc:docMk/>
            <pc:sldMk cId="3756407497" sldId="281"/>
            <ac:spMk id="8" creationId="{DF81D508-9AC5-0B66-D014-78FCE6AADF9B}"/>
          </ac:spMkLst>
        </pc:spChg>
        <pc:graphicFrameChg chg="add del mod">
          <ac:chgData name="Mulakalapalli,Jaichand" userId="a3680caf-10e5-4540-ae62-1e7229e4db6c" providerId="ADAL" clId="{A761AB05-66D5-4B97-8E12-7FFDAB65DEFF}" dt="2022-11-01T14:23:52.408" v="1097" actId="478"/>
          <ac:graphicFrameMkLst>
            <pc:docMk/>
            <pc:sldMk cId="3756407497" sldId="281"/>
            <ac:graphicFrameMk id="6" creationId="{0DC2A0F1-1634-EE02-8C8E-3E1721938B0D}"/>
          </ac:graphicFrameMkLst>
        </pc:graphicFrameChg>
      </pc:sldChg>
      <pc:sldChg chg="modSp new mod">
        <pc:chgData name="Mulakalapalli,Jaichand" userId="a3680caf-10e5-4540-ae62-1e7229e4db6c" providerId="ADAL" clId="{A761AB05-66D5-4B97-8E12-7FFDAB65DEFF}" dt="2022-11-01T14:42:42.908" v="1290" actId="313"/>
        <pc:sldMkLst>
          <pc:docMk/>
          <pc:sldMk cId="3997424871" sldId="282"/>
        </pc:sldMkLst>
        <pc:spChg chg="mod">
          <ac:chgData name="Mulakalapalli,Jaichand" userId="a3680caf-10e5-4540-ae62-1e7229e4db6c" providerId="ADAL" clId="{A761AB05-66D5-4B97-8E12-7FFDAB65DEFF}" dt="2022-11-01T14:42:42.908" v="1290" actId="313"/>
          <ac:spMkLst>
            <pc:docMk/>
            <pc:sldMk cId="3997424871" sldId="282"/>
            <ac:spMk id="2" creationId="{D1ABA6EA-3E56-9E10-4C03-8F18E44A918B}"/>
          </ac:spMkLst>
        </pc:spChg>
        <pc:spChg chg="mod">
          <ac:chgData name="Mulakalapalli,Jaichand" userId="a3680caf-10e5-4540-ae62-1e7229e4db6c" providerId="ADAL" clId="{A761AB05-66D5-4B97-8E12-7FFDAB65DEFF}" dt="2022-11-01T14:02:28.452" v="1072" actId="20577"/>
          <ac:spMkLst>
            <pc:docMk/>
            <pc:sldMk cId="3997424871" sldId="282"/>
            <ac:spMk id="3" creationId="{B8F10873-3B2B-E7C3-93D3-69FAF9D15E28}"/>
          </ac:spMkLst>
        </pc:spChg>
        <pc:spChg chg="mod">
          <ac:chgData name="Mulakalapalli,Jaichand" userId="a3680caf-10e5-4540-ae62-1e7229e4db6c" providerId="ADAL" clId="{A761AB05-66D5-4B97-8E12-7FFDAB65DEFF}" dt="2022-11-01T14:02:46.298" v="1074"/>
          <ac:spMkLst>
            <pc:docMk/>
            <pc:sldMk cId="3997424871" sldId="282"/>
            <ac:spMk id="4" creationId="{15DC6043-4E48-57C6-4061-4ADE7322BC23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14:41:16.761" v="1285" actId="11"/>
        <pc:sldMkLst>
          <pc:docMk/>
          <pc:sldMk cId="2962209471" sldId="283"/>
        </pc:sldMkLst>
        <pc:spChg chg="mod">
          <ac:chgData name="Mulakalapalli,Jaichand" userId="a3680caf-10e5-4540-ae62-1e7229e4db6c" providerId="ADAL" clId="{A761AB05-66D5-4B97-8E12-7FFDAB65DEFF}" dt="2022-11-01T14:41:16.761" v="1285" actId="11"/>
          <ac:spMkLst>
            <pc:docMk/>
            <pc:sldMk cId="2962209471" sldId="283"/>
            <ac:spMk id="3" creationId="{5B66E6C9-C46F-154F-818C-4DD59C94CAD8}"/>
          </ac:spMkLst>
        </pc:spChg>
      </pc:sldChg>
      <pc:sldChg chg="add">
        <pc:chgData name="Mulakalapalli,Jaichand" userId="a3680caf-10e5-4540-ae62-1e7229e4db6c" providerId="ADAL" clId="{A761AB05-66D5-4B97-8E12-7FFDAB65DEFF}" dt="2022-11-01T14:50:51.136" v="1369"/>
        <pc:sldMkLst>
          <pc:docMk/>
          <pc:sldMk cId="61278759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cap="none" dirty="0">
            <a:latin typeface="Tw Cen MT (Body)"/>
            <a:cs typeface="Times New Roman" panose="02020603050405020304" pitchFamily="18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dirty="0">
            <a:latin typeface="Tw Cen MT (Body)"/>
            <a:cs typeface="Times New Roman" panose="02020603050405020304" pitchFamily="18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0" presStyleCnt="5"/>
      <dgm:spPr/>
    </dgm:pt>
    <dgm:pt modelId="{963609E0-1123-430F-84CE-B59C04DDFC03}" type="pres">
      <dgm:prSet presAssocID="{3AFDCAC2-CBAC-4053-BF01-DE6A641297C6}" presName="iconRect" presStyleLbl="node1" presStyleIdx="0" presStyleCnt="5" custScaleX="193810" custScaleY="189599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0" presStyleCnt="5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1" presStyleCnt="5"/>
      <dgm:spPr/>
    </dgm:pt>
    <dgm:pt modelId="{4EEEDEAA-D28F-4A7F-9866-00F94D8DD2BA}" type="pres">
      <dgm:prSet presAssocID="{61B67600-B94E-4FDB-8435-A7FED34EDEF6}" presName="iconRect" presStyleLbl="node1" presStyleIdx="1" presStyleCnt="5" custScaleX="182563" custScaleY="18347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1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2" presStyleCnt="5"/>
      <dgm:spPr/>
    </dgm:pt>
    <dgm:pt modelId="{82A6ABB2-9BE4-4DDE-82AE-AF08D9A0EFF1}" type="pres">
      <dgm:prSet presAssocID="{C976B047-ACC9-40EB-AE9C-0DC4ABA48AF2}" presName="iconRect" presStyleLbl="node1" presStyleIdx="2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2" presStyleCnt="5">
        <dgm:presLayoutVars>
          <dgm:chMax val="1"/>
          <dgm:chPref val="1"/>
        </dgm:presLayoutVars>
      </dgm:prSet>
      <dgm:spPr/>
    </dgm:pt>
    <dgm:pt modelId="{E17823E7-FE94-4532-8736-1EB127B0E02A}" type="pres">
      <dgm:prSet presAssocID="{97ED3AE3-7B61-4C75-9E09-0A4E40CFBCF2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3" presStyleCnt="5"/>
      <dgm:spPr/>
    </dgm:pt>
    <dgm:pt modelId="{5DBD53F4-54C1-411E-9FC0-FA6E027B8360}" type="pres">
      <dgm:prSet presAssocID="{9D060EFD-A516-482C-A3F3-F3D0A41989D3}" presName="iconRect" presStyleLbl="node1" presStyleIdx="3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3" presStyleCnt="5">
        <dgm:presLayoutVars>
          <dgm:chMax val="1"/>
          <dgm:chPref val="1"/>
        </dgm:presLayoutVars>
      </dgm:prSet>
      <dgm:spPr/>
    </dgm:pt>
    <dgm:pt modelId="{C131570B-6EED-47AF-8B8C-D58C8B7837C8}" type="pres">
      <dgm:prSet presAssocID="{A8BF3A9E-719A-45A4-9DF6-2737630A03D0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4" presStyleCnt="5"/>
      <dgm:spPr/>
    </dgm:pt>
    <dgm:pt modelId="{687838E1-9051-4D8C-9096-66B1FDEB633F}" type="pres">
      <dgm:prSet presAssocID="{FB37226D-AF09-474B-B14E-D8A510374983}" presName="iconRect" presStyleLbl="node1" presStyleIdx="4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2" destOrd="0" parTransId="{A29543CC-398C-4450-8E9D-6ABEE3202298}" sibTransId="{97ED3AE3-7B61-4C75-9E09-0A4E40CFBCF2}"/>
    <dgm:cxn modelId="{7AEF8F0D-6B6A-49D9-BEFF-81ABBD261837}" srcId="{3A4ABDDC-D214-42EC-8429-9ABC6501E94E}" destId="{9D060EFD-A516-482C-A3F3-F3D0A41989D3}" srcOrd="3" destOrd="0" parTransId="{F9AC0329-1AE8-4C19-B1EA-A46B91C3F7AF}" sibTransId="{A8BF3A9E-719A-45A4-9DF6-2737630A03D0}"/>
    <dgm:cxn modelId="{2FCB2C1A-5CF6-4502-AED9-B39FE978B25F}" type="presOf" srcId="{61B67600-B94E-4FDB-8435-A7FED34EDEF6}" destId="{59C52A30-81B3-4F09-9572-2F0857CFDC3F}" srcOrd="0" destOrd="0" presId="urn:microsoft.com/office/officeart/2018/5/layout/IconCircleLabelList"/>
    <dgm:cxn modelId="{E01DD72E-DC7D-4833-8A83-2279B79FBAF6}" type="presOf" srcId="{9D060EFD-A516-482C-A3F3-F3D0A41989D3}" destId="{38041827-230F-4748-8541-E2A8ACCE7B97}" srcOrd="0" destOrd="0" presId="urn:microsoft.com/office/officeart/2018/5/layout/IconCircleLabelList"/>
    <dgm:cxn modelId="{72C07F32-BC2F-4FA0-8219-E7B72DCB9500}" type="presOf" srcId="{C976B047-ACC9-40EB-AE9C-0DC4ABA48AF2}" destId="{7CB578D8-C238-4441-975D-1DB8B77BBE00}" srcOrd="0" destOrd="0" presId="urn:microsoft.com/office/officeart/2018/5/layout/IconCircleLabelList"/>
    <dgm:cxn modelId="{8CF1B534-BCDC-439D-9828-3EB185099035}" type="presOf" srcId="{3AFDCAC2-CBAC-4053-BF01-DE6A641297C6}" destId="{06404763-ABBA-4E19-8AB1-1FE5627DF9D7}" srcOrd="0" destOrd="0" presId="urn:microsoft.com/office/officeart/2018/5/layout/IconCircleLabelList"/>
    <dgm:cxn modelId="{BD61DE55-C3E8-47D4-8645-E946D4ACB722}" type="presOf" srcId="{FB37226D-AF09-474B-B14E-D8A510374983}" destId="{FFC00A7E-51F0-488A-B175-1D9BB9A3C4A1}" srcOrd="0" destOrd="0" presId="urn:microsoft.com/office/officeart/2018/5/layout/IconCircleLabelList"/>
    <dgm:cxn modelId="{3D78BB8B-1F79-449F-AD6B-B8D7ECBF9290}" srcId="{3A4ABDDC-D214-42EC-8429-9ABC6501E94E}" destId="{61B67600-B94E-4FDB-8435-A7FED34EDEF6}" srcOrd="1" destOrd="0" parTransId="{E5853747-D1F1-4DF5-9592-3BD246B8B31C}" sibTransId="{2F2DC9B2-3072-4FE0-B1CE-2B390123D52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C27040D6-CDD4-4FE9-A732-2B77F040C81B}" srcId="{3A4ABDDC-D214-42EC-8429-9ABC6501E94E}" destId="{FB37226D-AF09-474B-B14E-D8A510374983}" srcOrd="4" destOrd="0" parTransId="{971E934E-F787-4219-8E2C-D0D2713EBDCF}" sibTransId="{BF23F955-137D-4274-B9C2-495D67CF23F6}"/>
    <dgm:cxn modelId="{443D84E4-CE7F-4F28-A3DC-48059DC58C5F}" srcId="{3A4ABDDC-D214-42EC-8429-9ABC6501E94E}" destId="{3AFDCAC2-CBAC-4053-BF01-DE6A641297C6}" srcOrd="0" destOrd="0" parTransId="{2945E9DB-7769-4C6C-B6E4-BF2F20238559}" sibTransId="{B738753F-A471-4838-B0A1-17668E33BBD9}"/>
    <dgm:cxn modelId="{A21935F8-4617-44EC-8312-1E46C084FED1}" type="presParOf" srcId="{608F08B9-C91B-407F-BFA3-AC44042B4802}" destId="{9E7B8C5D-AFD2-4F6D-A46E-7C6C630FB971}" srcOrd="0" destOrd="0" presId="urn:microsoft.com/office/officeart/2018/5/layout/IconCircleLabelList"/>
    <dgm:cxn modelId="{47CD88F7-2D2F-40C4-B600-175F9510760C}" type="presParOf" srcId="{9E7B8C5D-AFD2-4F6D-A46E-7C6C630FB971}" destId="{72E80963-B297-438D-B287-BD5C6D858D9A}" srcOrd="0" destOrd="0" presId="urn:microsoft.com/office/officeart/2018/5/layout/IconCircleLabelList"/>
    <dgm:cxn modelId="{6512C129-2475-45F7-A404-538AFECAB251}" type="presParOf" srcId="{9E7B8C5D-AFD2-4F6D-A46E-7C6C630FB971}" destId="{963609E0-1123-430F-84CE-B59C04DDFC03}" srcOrd="1" destOrd="0" presId="urn:microsoft.com/office/officeart/2018/5/layout/IconCircleLabelList"/>
    <dgm:cxn modelId="{0182670C-CC3F-486B-98D8-D2D88E59924D}" type="presParOf" srcId="{9E7B8C5D-AFD2-4F6D-A46E-7C6C630FB971}" destId="{F5712831-982A-40D9-8BDB-8F278821EB5B}" srcOrd="2" destOrd="0" presId="urn:microsoft.com/office/officeart/2018/5/layout/IconCircleLabelList"/>
    <dgm:cxn modelId="{2962CE9A-50C7-41F3-8F88-14110C976473}" type="presParOf" srcId="{9E7B8C5D-AFD2-4F6D-A46E-7C6C630FB971}" destId="{06404763-ABBA-4E19-8AB1-1FE5627DF9D7}" srcOrd="3" destOrd="0" presId="urn:microsoft.com/office/officeart/2018/5/layout/IconCircleLabelList"/>
    <dgm:cxn modelId="{A627E428-F107-4F47-B669-FD07FDBDC9DD}" type="presParOf" srcId="{608F08B9-C91B-407F-BFA3-AC44042B4802}" destId="{A96B9F02-8168-4ECB-BBA1-17E2F7C733AE}" srcOrd="1" destOrd="0" presId="urn:microsoft.com/office/officeart/2018/5/layout/IconCircleLabelList"/>
    <dgm:cxn modelId="{FEF4B088-05C0-4820-BE3A-59CFBCE051F3}" type="presParOf" srcId="{608F08B9-C91B-407F-BFA3-AC44042B4802}" destId="{052DC9CB-30E0-44D6-8787-813FD7ADB424}" srcOrd="2" destOrd="0" presId="urn:microsoft.com/office/officeart/2018/5/layout/IconCircleLabelList"/>
    <dgm:cxn modelId="{1E72E8AD-04F6-426C-8690-88ED6F788B88}" type="presParOf" srcId="{052DC9CB-30E0-44D6-8787-813FD7ADB424}" destId="{40D2AF01-DDAF-479D-9A60-E20C6DAC5A83}" srcOrd="0" destOrd="0" presId="urn:microsoft.com/office/officeart/2018/5/layout/IconCircleLabelList"/>
    <dgm:cxn modelId="{D4C65103-43F2-44BF-853F-5340F09FBA3E}" type="presParOf" srcId="{052DC9CB-30E0-44D6-8787-813FD7ADB424}" destId="{4EEEDEAA-D28F-4A7F-9866-00F94D8DD2BA}" srcOrd="1" destOrd="0" presId="urn:microsoft.com/office/officeart/2018/5/layout/IconCircleLabelList"/>
    <dgm:cxn modelId="{03AB7613-AE1A-4F13-AF92-970B68304D8A}" type="presParOf" srcId="{052DC9CB-30E0-44D6-8787-813FD7ADB424}" destId="{D7B6040E-39E2-42C0-9F7F-A6CF1FFB628B}" srcOrd="2" destOrd="0" presId="urn:microsoft.com/office/officeart/2018/5/layout/IconCircleLabelList"/>
    <dgm:cxn modelId="{30E6C4CF-2636-4CBD-89F5-EA9419C42CC5}" type="presParOf" srcId="{052DC9CB-30E0-44D6-8787-813FD7ADB424}" destId="{59C52A30-81B3-4F09-9572-2F0857CFDC3F}" srcOrd="3" destOrd="0" presId="urn:microsoft.com/office/officeart/2018/5/layout/IconCircleLabelList"/>
    <dgm:cxn modelId="{18535CAC-462E-497C-9733-76F4D602059C}" type="presParOf" srcId="{608F08B9-C91B-407F-BFA3-AC44042B4802}" destId="{7B6A8BC0-8144-4100-95AC-3E4515FF64BA}" srcOrd="3" destOrd="0" presId="urn:microsoft.com/office/officeart/2018/5/layout/IconCircleLabelList"/>
    <dgm:cxn modelId="{E7FD9C1B-7144-4427-BAA5-B0FCC85EA764}" type="presParOf" srcId="{608F08B9-C91B-407F-BFA3-AC44042B4802}" destId="{3439ED5F-B005-4C8A-964C-B3E604488A58}" srcOrd="4" destOrd="0" presId="urn:microsoft.com/office/officeart/2018/5/layout/IconCircleLabelList"/>
    <dgm:cxn modelId="{B0851689-E338-4647-A5D8-E0DC40D15934}" type="presParOf" srcId="{3439ED5F-B005-4C8A-964C-B3E604488A58}" destId="{A098B85B-9EC3-4228-876F-2B04E0BFC71C}" srcOrd="0" destOrd="0" presId="urn:microsoft.com/office/officeart/2018/5/layout/IconCircleLabelList"/>
    <dgm:cxn modelId="{6154ED4F-2252-4D8B-BFC4-30F049E5BDF7}" type="presParOf" srcId="{3439ED5F-B005-4C8A-964C-B3E604488A58}" destId="{82A6ABB2-9BE4-4DDE-82AE-AF08D9A0EFF1}" srcOrd="1" destOrd="0" presId="urn:microsoft.com/office/officeart/2018/5/layout/IconCircleLabelList"/>
    <dgm:cxn modelId="{97398D1E-BDC5-431C-801D-7026BE49A144}" type="presParOf" srcId="{3439ED5F-B005-4C8A-964C-B3E604488A58}" destId="{14EF3762-D57D-4BB2-BB1B-6AB2943A4E32}" srcOrd="2" destOrd="0" presId="urn:microsoft.com/office/officeart/2018/5/layout/IconCircleLabelList"/>
    <dgm:cxn modelId="{AD3079EC-A562-46EE-906E-843638C4BBF3}" type="presParOf" srcId="{3439ED5F-B005-4C8A-964C-B3E604488A58}" destId="{7CB578D8-C238-4441-975D-1DB8B77BBE00}" srcOrd="3" destOrd="0" presId="urn:microsoft.com/office/officeart/2018/5/layout/IconCircleLabelList"/>
    <dgm:cxn modelId="{5F42B5F7-3C33-4186-A938-CF36561D0E1F}" type="presParOf" srcId="{608F08B9-C91B-407F-BFA3-AC44042B4802}" destId="{E17823E7-FE94-4532-8736-1EB127B0E02A}" srcOrd="5" destOrd="0" presId="urn:microsoft.com/office/officeart/2018/5/layout/IconCircleLabelList"/>
    <dgm:cxn modelId="{168FCA55-E9A3-45FF-86F1-351111E11A6B}" type="presParOf" srcId="{608F08B9-C91B-407F-BFA3-AC44042B4802}" destId="{C3D4E359-41A2-4D69-8B53-3BC1F04F40CD}" srcOrd="6" destOrd="0" presId="urn:microsoft.com/office/officeart/2018/5/layout/IconCircleLabelList"/>
    <dgm:cxn modelId="{BDB49D33-69FC-421E-B747-9833B5D2C41A}" type="presParOf" srcId="{C3D4E359-41A2-4D69-8B53-3BC1F04F40CD}" destId="{748F3216-80F2-49D4-AFE7-410A5298FAC5}" srcOrd="0" destOrd="0" presId="urn:microsoft.com/office/officeart/2018/5/layout/IconCircleLabelList"/>
    <dgm:cxn modelId="{D0839582-A39E-4A09-946F-472C0BF6EF9C}" type="presParOf" srcId="{C3D4E359-41A2-4D69-8B53-3BC1F04F40CD}" destId="{5DBD53F4-54C1-411E-9FC0-FA6E027B8360}" srcOrd="1" destOrd="0" presId="urn:microsoft.com/office/officeart/2018/5/layout/IconCircleLabelList"/>
    <dgm:cxn modelId="{7E61FA72-3934-4BB0-BBE2-91C73358C0BA}" type="presParOf" srcId="{C3D4E359-41A2-4D69-8B53-3BC1F04F40CD}" destId="{9F041BF4-08E0-4987-94A1-65628434829C}" srcOrd="2" destOrd="0" presId="urn:microsoft.com/office/officeart/2018/5/layout/IconCircleLabelList"/>
    <dgm:cxn modelId="{B918E430-D9BB-4589-99EF-A556B08C3A3A}" type="presParOf" srcId="{C3D4E359-41A2-4D69-8B53-3BC1F04F40CD}" destId="{38041827-230F-4748-8541-E2A8ACCE7B97}" srcOrd="3" destOrd="0" presId="urn:microsoft.com/office/officeart/2018/5/layout/IconCircleLabelList"/>
    <dgm:cxn modelId="{9E174F58-1868-4EED-9721-6E65B6EB2BF4}" type="presParOf" srcId="{608F08B9-C91B-407F-BFA3-AC44042B4802}" destId="{C131570B-6EED-47AF-8B8C-D58C8B7837C8}" srcOrd="7" destOrd="0" presId="urn:microsoft.com/office/officeart/2018/5/layout/IconCircleLabelList"/>
    <dgm:cxn modelId="{39DE1C9A-4573-48EE-B78F-1C54DB4A43AD}" type="presParOf" srcId="{608F08B9-C91B-407F-BFA3-AC44042B4802}" destId="{399A50C8-5F06-4770-A758-568729FD845A}" srcOrd="8" destOrd="0" presId="urn:microsoft.com/office/officeart/2018/5/layout/IconCircleLabelList"/>
    <dgm:cxn modelId="{4AA8224B-B0D0-4260-B8AE-CFE1F0DAB73E}" type="presParOf" srcId="{399A50C8-5F06-4770-A758-568729FD845A}" destId="{56C41F9A-86AC-41C5-9189-6C07B670BDF9}" srcOrd="0" destOrd="0" presId="urn:microsoft.com/office/officeart/2018/5/layout/IconCircleLabelList"/>
    <dgm:cxn modelId="{2F0F44C4-735B-4684-B736-C79A7394E30B}" type="presParOf" srcId="{399A50C8-5F06-4770-A758-568729FD845A}" destId="{687838E1-9051-4D8C-9096-66B1FDEB633F}" srcOrd="1" destOrd="0" presId="urn:microsoft.com/office/officeart/2018/5/layout/IconCircleLabelList"/>
    <dgm:cxn modelId="{AC07AACB-3B31-47E8-B7BF-0A6ECB5B52D1}" type="presParOf" srcId="{399A50C8-5F06-4770-A758-568729FD845A}" destId="{28A4BA7F-28DC-447C-A663-D4009C16CB41}" srcOrd="2" destOrd="0" presId="urn:microsoft.com/office/officeart/2018/5/layout/IconCircleLabelList"/>
    <dgm:cxn modelId="{F433865B-B725-4F36-B602-43A0E881129E}" type="presParOf" srcId="{399A50C8-5F06-4770-A758-568729FD845A}" destId="{FFC00A7E-51F0-488A-B175-1D9BB9A3C4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54782-D0DC-40C3-A68B-203BCB69807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7FA6AE-9C23-4811-8962-72D381A49B98}">
      <dgm:prSet custT="1"/>
      <dgm:spPr/>
      <dgm:t>
        <a:bodyPr/>
        <a:lstStyle/>
        <a:p>
          <a:r>
            <a:rPr lang="en-US" sz="1800" dirty="0"/>
            <a:t>Scroll View In Android</a:t>
          </a:r>
        </a:p>
      </dgm:t>
    </dgm:pt>
    <dgm:pt modelId="{9B1336A1-B2AA-4BD6-AD27-6054A6A443BB}" type="sibTrans" cxnId="{F5F0298B-A45F-4A1A-B940-EB0DA1F58687}">
      <dgm:prSet custT="1"/>
      <dgm:spPr/>
      <dgm:t>
        <a:bodyPr/>
        <a:lstStyle/>
        <a:p>
          <a:endParaRPr lang="en-US" sz="1800"/>
        </a:p>
      </dgm:t>
    </dgm:pt>
    <dgm:pt modelId="{266704FA-6FA7-474C-9CA8-8EA55453BEDB}" type="parTrans" cxnId="{F5F0298B-A45F-4A1A-B940-EB0DA1F58687}">
      <dgm:prSet/>
      <dgm:spPr/>
      <dgm:t>
        <a:bodyPr/>
        <a:lstStyle/>
        <a:p>
          <a:endParaRPr lang="en-US" sz="1800"/>
        </a:p>
      </dgm:t>
    </dgm:pt>
    <dgm:pt modelId="{016688E6-B8BC-49AA-9120-12F42979DCDF}">
      <dgm:prSet custT="1"/>
      <dgm:spPr/>
      <dgm:t>
        <a:bodyPr/>
        <a:lstStyle/>
        <a:p>
          <a:r>
            <a:rPr lang="en-US" sz="1800" dirty="0"/>
            <a:t>Action Bar (Navigation Bar)</a:t>
          </a:r>
        </a:p>
      </dgm:t>
    </dgm:pt>
    <dgm:pt modelId="{72CAE28F-AD7B-439D-A200-F54DE439F7B9}" type="sibTrans" cxnId="{20081FEA-F79F-4256-988D-1E456C66EE40}">
      <dgm:prSet/>
      <dgm:spPr/>
      <dgm:t>
        <a:bodyPr/>
        <a:lstStyle/>
        <a:p>
          <a:endParaRPr lang="en-US"/>
        </a:p>
      </dgm:t>
    </dgm:pt>
    <dgm:pt modelId="{75B4FF2F-5CDE-456B-A533-0CD133ADD554}" type="parTrans" cxnId="{20081FEA-F79F-4256-988D-1E456C66EE40}">
      <dgm:prSet/>
      <dgm:spPr/>
      <dgm:t>
        <a:bodyPr/>
        <a:lstStyle/>
        <a:p>
          <a:endParaRPr lang="en-US"/>
        </a:p>
      </dgm:t>
    </dgm:pt>
    <dgm:pt modelId="{93F4019C-C908-45CE-90BC-9544BEB63C11}">
      <dgm:prSet custT="1"/>
      <dgm:spPr/>
      <dgm:t>
        <a:bodyPr/>
        <a:lstStyle/>
        <a:p>
          <a:r>
            <a:rPr lang="en-US" sz="1800" dirty="0"/>
            <a:t>Recycler View (in XML)</a:t>
          </a:r>
        </a:p>
      </dgm:t>
    </dgm:pt>
    <dgm:pt modelId="{38918C20-35CF-48E3-9413-6A18A4B39248}" type="sibTrans" cxnId="{EA2ACCC0-3840-4BD4-AA28-83DC49CF66E3}">
      <dgm:prSet/>
      <dgm:spPr/>
      <dgm:t>
        <a:bodyPr/>
        <a:lstStyle/>
        <a:p>
          <a:endParaRPr lang="en-US"/>
        </a:p>
      </dgm:t>
    </dgm:pt>
    <dgm:pt modelId="{F920ED61-9902-4865-A93F-300523888BF4}" type="parTrans" cxnId="{EA2ACCC0-3840-4BD4-AA28-83DC49CF66E3}">
      <dgm:prSet/>
      <dgm:spPr/>
      <dgm:t>
        <a:bodyPr/>
        <a:lstStyle/>
        <a:p>
          <a:endParaRPr lang="en-US"/>
        </a:p>
      </dgm:t>
    </dgm:pt>
    <dgm:pt modelId="{B5D20294-C657-4952-A17A-7CBBB1DE5668}">
      <dgm:prSet custT="1"/>
      <dgm:spPr/>
      <dgm:t>
        <a:bodyPr/>
        <a:lstStyle/>
        <a:p>
          <a:r>
            <a:rPr lang="en-US" sz="1800" dirty="0"/>
            <a:t>Back4App Database</a:t>
          </a:r>
        </a:p>
      </dgm:t>
    </dgm:pt>
    <dgm:pt modelId="{463D6B39-D29B-4270-8768-51A31A6C61E8}" type="sibTrans" cxnId="{AFEAB87C-B83E-486D-A8D5-A028F870902F}">
      <dgm:prSet/>
      <dgm:spPr/>
      <dgm:t>
        <a:bodyPr/>
        <a:lstStyle/>
        <a:p>
          <a:endParaRPr lang="en-US"/>
        </a:p>
      </dgm:t>
    </dgm:pt>
    <dgm:pt modelId="{37E08F4D-2DCB-4317-BA04-92890CB2702B}" type="parTrans" cxnId="{AFEAB87C-B83E-486D-A8D5-A028F870902F}">
      <dgm:prSet/>
      <dgm:spPr/>
      <dgm:t>
        <a:bodyPr/>
        <a:lstStyle/>
        <a:p>
          <a:endParaRPr lang="en-US"/>
        </a:p>
      </dgm:t>
    </dgm:pt>
    <dgm:pt modelId="{0A10AFE5-EC2D-4E1F-BDD8-215479D8BAC1}">
      <dgm:prSet custT="1"/>
      <dgm:spPr/>
      <dgm:t>
        <a:bodyPr/>
        <a:lstStyle/>
        <a:p>
          <a:r>
            <a:rPr lang="en-US" sz="1800" dirty="0"/>
            <a:t>Intents</a:t>
          </a:r>
        </a:p>
      </dgm:t>
    </dgm:pt>
    <dgm:pt modelId="{A327EBA9-A03B-4DDF-B5BF-A802C7FCC273}" type="sibTrans" cxnId="{3ABCC3C3-28FB-4F2B-BBD9-C29683F914A6}">
      <dgm:prSet/>
      <dgm:spPr/>
      <dgm:t>
        <a:bodyPr/>
        <a:lstStyle/>
        <a:p>
          <a:endParaRPr lang="en-US"/>
        </a:p>
      </dgm:t>
    </dgm:pt>
    <dgm:pt modelId="{4BD7F7CD-1048-4D3C-BA5D-6609C3231381}" type="parTrans" cxnId="{3ABCC3C3-28FB-4F2B-BBD9-C29683F914A6}">
      <dgm:prSet/>
      <dgm:spPr/>
      <dgm:t>
        <a:bodyPr/>
        <a:lstStyle/>
        <a:p>
          <a:endParaRPr lang="en-US"/>
        </a:p>
      </dgm:t>
    </dgm:pt>
    <dgm:pt modelId="{E565A1DF-3690-45FA-A739-FD13ED69E81A}">
      <dgm:prSet custT="1"/>
      <dgm:spPr/>
      <dgm:t>
        <a:bodyPr/>
        <a:lstStyle/>
        <a:p>
          <a:r>
            <a:rPr lang="en-US" sz="1800" dirty="0"/>
            <a:t>RecylerViews</a:t>
          </a:r>
        </a:p>
      </dgm:t>
    </dgm:pt>
    <dgm:pt modelId="{FB101879-814D-4486-B50A-C3F1DA22696E}" type="sibTrans" cxnId="{94B39F47-24DD-45E1-B8DB-7FEE3AC8BA7C}">
      <dgm:prSet/>
      <dgm:spPr/>
      <dgm:t>
        <a:bodyPr/>
        <a:lstStyle/>
        <a:p>
          <a:endParaRPr lang="en-US"/>
        </a:p>
      </dgm:t>
    </dgm:pt>
    <dgm:pt modelId="{A10F6E6D-8EBD-4D10-8AE3-593E1AB2E2B1}" type="parTrans" cxnId="{94B39F47-24DD-45E1-B8DB-7FEE3AC8BA7C}">
      <dgm:prSet/>
      <dgm:spPr/>
      <dgm:t>
        <a:bodyPr/>
        <a:lstStyle/>
        <a:p>
          <a:endParaRPr lang="en-US"/>
        </a:p>
      </dgm:t>
    </dgm:pt>
    <dgm:pt modelId="{0480287D-452B-448A-876A-EF98BE8A93EE}">
      <dgm:prSet custT="1"/>
      <dgm:spPr/>
      <dgm:t>
        <a:bodyPr/>
        <a:lstStyle/>
        <a:p>
          <a:r>
            <a:rPr lang="en-US" sz="1800" dirty="0"/>
            <a:t>Lessons Learned</a:t>
          </a:r>
        </a:p>
      </dgm:t>
    </dgm:pt>
    <dgm:pt modelId="{06ED7702-52CF-43CC-81AB-37D8B74E2C04}" type="sibTrans" cxnId="{58777321-7EB0-4298-8DC9-9DE9F704CD0E}">
      <dgm:prSet custT="1"/>
      <dgm:spPr/>
      <dgm:t>
        <a:bodyPr/>
        <a:lstStyle/>
        <a:p>
          <a:endParaRPr lang="en-US" sz="1800"/>
        </a:p>
      </dgm:t>
    </dgm:pt>
    <dgm:pt modelId="{441EE301-EDA0-41BD-B675-EA75645ABAEC}" type="parTrans" cxnId="{58777321-7EB0-4298-8DC9-9DE9F704CD0E}">
      <dgm:prSet/>
      <dgm:spPr/>
      <dgm:t>
        <a:bodyPr/>
        <a:lstStyle/>
        <a:p>
          <a:endParaRPr lang="en-US" sz="1800"/>
        </a:p>
      </dgm:t>
    </dgm:pt>
    <dgm:pt modelId="{2AAB6FD7-51F7-4B6E-8CBC-E1D20CD41F53}">
      <dgm:prSet custT="1"/>
      <dgm:spPr/>
      <dgm:t>
        <a:bodyPr/>
        <a:lstStyle/>
        <a:p>
          <a:r>
            <a:rPr lang="en-US" sz="1800" dirty="0"/>
            <a:t>Summary</a:t>
          </a:r>
        </a:p>
      </dgm:t>
    </dgm:pt>
    <dgm:pt modelId="{161BE120-437D-4D55-9F60-A8F018E00001}" type="sibTrans" cxnId="{F2B51C20-D2E7-49B1-9E5C-33E612FB3DB4}">
      <dgm:prSet/>
      <dgm:spPr/>
      <dgm:t>
        <a:bodyPr/>
        <a:lstStyle/>
        <a:p>
          <a:endParaRPr lang="en-US" sz="1800"/>
        </a:p>
      </dgm:t>
    </dgm:pt>
    <dgm:pt modelId="{53CC046A-9264-40C9-ACFF-AB2AA38EB463}" type="parTrans" cxnId="{F2B51C20-D2E7-49B1-9E5C-33E612FB3DB4}">
      <dgm:prSet/>
      <dgm:spPr/>
      <dgm:t>
        <a:bodyPr/>
        <a:lstStyle/>
        <a:p>
          <a:endParaRPr lang="en-US" sz="1800"/>
        </a:p>
      </dgm:t>
    </dgm:pt>
    <dgm:pt modelId="{928D7CBA-E1FB-4F65-B6EE-53026E4D781F}">
      <dgm:prSet custT="1"/>
      <dgm:spPr/>
      <dgm:t>
        <a:bodyPr/>
        <a:lstStyle/>
        <a:p>
          <a:r>
            <a:rPr lang="en-US" sz="1800" dirty="0"/>
            <a:t>Date Picker and Time Picker</a:t>
          </a:r>
        </a:p>
      </dgm:t>
    </dgm:pt>
    <dgm:pt modelId="{50405362-6EFD-425C-884B-C9763DB2480A}" type="parTrans" cxnId="{85D455EB-EEF9-4AA4-B8EE-5D2DD0142B8D}">
      <dgm:prSet/>
      <dgm:spPr/>
      <dgm:t>
        <a:bodyPr/>
        <a:lstStyle/>
        <a:p>
          <a:endParaRPr lang="en-US"/>
        </a:p>
      </dgm:t>
    </dgm:pt>
    <dgm:pt modelId="{DCBBACCF-99BC-4DB1-9287-A76891422F3D}" type="sibTrans" cxnId="{85D455EB-EEF9-4AA4-B8EE-5D2DD0142B8D}">
      <dgm:prSet/>
      <dgm:spPr/>
      <dgm:t>
        <a:bodyPr/>
        <a:lstStyle/>
        <a:p>
          <a:endParaRPr lang="en-US"/>
        </a:p>
      </dgm:t>
    </dgm:pt>
    <dgm:pt modelId="{6912FCA3-E052-477B-B90E-FDD33591943D}" type="pres">
      <dgm:prSet presAssocID="{66B54782-D0DC-40C3-A68B-203BCB69807C}" presName="Name0" presStyleCnt="0">
        <dgm:presLayoutVars>
          <dgm:dir/>
          <dgm:animLvl val="lvl"/>
          <dgm:resizeHandles val="exact"/>
        </dgm:presLayoutVars>
      </dgm:prSet>
      <dgm:spPr/>
    </dgm:pt>
    <dgm:pt modelId="{D294C7CB-EFD4-4F59-8F3A-0D30320DC98C}" type="pres">
      <dgm:prSet presAssocID="{F07FA6AE-9C23-4811-8962-72D381A49B98}" presName="linNode" presStyleCnt="0"/>
      <dgm:spPr/>
    </dgm:pt>
    <dgm:pt modelId="{166169B7-2EC8-4E84-924C-E47585E10FED}" type="pres">
      <dgm:prSet presAssocID="{F07FA6AE-9C23-4811-8962-72D381A49B98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39478A6D-FE09-4ECA-99BF-6E17AAE1E89B}" type="pres">
      <dgm:prSet presAssocID="{9B1336A1-B2AA-4BD6-AD27-6054A6A443BB}" presName="sp" presStyleCnt="0"/>
      <dgm:spPr/>
    </dgm:pt>
    <dgm:pt modelId="{3E644FAD-7829-4C0A-93BB-4CC66975E47C}" type="pres">
      <dgm:prSet presAssocID="{928D7CBA-E1FB-4F65-B6EE-53026E4D781F}" presName="linNode" presStyleCnt="0"/>
      <dgm:spPr/>
    </dgm:pt>
    <dgm:pt modelId="{1BC2D604-E724-4B18-984C-97FE9589B64A}" type="pres">
      <dgm:prSet presAssocID="{928D7CBA-E1FB-4F65-B6EE-53026E4D781F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BE44695C-C17B-40C1-9A16-F5F5C7EF6137}" type="pres">
      <dgm:prSet presAssocID="{DCBBACCF-99BC-4DB1-9287-A76891422F3D}" presName="sp" presStyleCnt="0"/>
      <dgm:spPr/>
    </dgm:pt>
    <dgm:pt modelId="{6933EA64-3074-44F4-87E2-58AF340865B3}" type="pres">
      <dgm:prSet presAssocID="{016688E6-B8BC-49AA-9120-12F42979DCDF}" presName="linNode" presStyleCnt="0"/>
      <dgm:spPr/>
    </dgm:pt>
    <dgm:pt modelId="{63871D8E-7863-4BFA-A363-78263679A4D6}" type="pres">
      <dgm:prSet presAssocID="{016688E6-B8BC-49AA-9120-12F42979DCD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40CC67D1-1CBE-4EAD-B89E-EE3B22D28747}" type="pres">
      <dgm:prSet presAssocID="{72CAE28F-AD7B-439D-A200-F54DE439F7B9}" presName="sp" presStyleCnt="0"/>
      <dgm:spPr/>
    </dgm:pt>
    <dgm:pt modelId="{4CB71C07-321E-46D9-BEEF-E15891DC5DC7}" type="pres">
      <dgm:prSet presAssocID="{93F4019C-C908-45CE-90BC-9544BEB63C11}" presName="linNode" presStyleCnt="0"/>
      <dgm:spPr/>
    </dgm:pt>
    <dgm:pt modelId="{B312AF4A-6EDE-4D9D-A6A8-11B0CF05CFFE}" type="pres">
      <dgm:prSet presAssocID="{93F4019C-C908-45CE-90BC-9544BEB63C11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48DD7A77-6918-4089-855D-9100D4299CB6}" type="pres">
      <dgm:prSet presAssocID="{38918C20-35CF-48E3-9413-6A18A4B39248}" presName="sp" presStyleCnt="0"/>
      <dgm:spPr/>
    </dgm:pt>
    <dgm:pt modelId="{0280E2C8-0CB8-46D0-AEC3-DC17A6BBC753}" type="pres">
      <dgm:prSet presAssocID="{B5D20294-C657-4952-A17A-7CBBB1DE5668}" presName="linNode" presStyleCnt="0"/>
      <dgm:spPr/>
    </dgm:pt>
    <dgm:pt modelId="{6526597B-0215-4B3B-A723-259A0C228466}" type="pres">
      <dgm:prSet presAssocID="{B5D20294-C657-4952-A17A-7CBBB1DE5668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9B8084A4-BD3E-4939-ACDB-1889A90EF29B}" type="pres">
      <dgm:prSet presAssocID="{463D6B39-D29B-4270-8768-51A31A6C61E8}" presName="sp" presStyleCnt="0"/>
      <dgm:spPr/>
    </dgm:pt>
    <dgm:pt modelId="{7DDEA40F-9D64-4377-9917-C2735C069957}" type="pres">
      <dgm:prSet presAssocID="{0A10AFE5-EC2D-4E1F-BDD8-215479D8BAC1}" presName="linNode" presStyleCnt="0"/>
      <dgm:spPr/>
    </dgm:pt>
    <dgm:pt modelId="{D873A57B-16CD-44A3-8265-640500DD5A7D}" type="pres">
      <dgm:prSet presAssocID="{0A10AFE5-EC2D-4E1F-BDD8-215479D8BAC1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16A507B0-E18C-4DDA-AEC5-9619BCE76D08}" type="pres">
      <dgm:prSet presAssocID="{A327EBA9-A03B-4DDF-B5BF-A802C7FCC273}" presName="sp" presStyleCnt="0"/>
      <dgm:spPr/>
    </dgm:pt>
    <dgm:pt modelId="{9665B566-4995-4C20-BF12-16EFFB1C9BBB}" type="pres">
      <dgm:prSet presAssocID="{E565A1DF-3690-45FA-A739-FD13ED69E81A}" presName="linNode" presStyleCnt="0"/>
      <dgm:spPr/>
    </dgm:pt>
    <dgm:pt modelId="{F0EA025D-DAD4-4173-AC31-27D002C2EB5F}" type="pres">
      <dgm:prSet presAssocID="{E565A1DF-3690-45FA-A739-FD13ED69E81A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2FC57A05-FB0A-4E8F-9DE5-7F6D2F58451E}" type="pres">
      <dgm:prSet presAssocID="{FB101879-814D-4486-B50A-C3F1DA22696E}" presName="sp" presStyleCnt="0"/>
      <dgm:spPr/>
    </dgm:pt>
    <dgm:pt modelId="{EA6FBACB-BBD1-41D9-B196-6AACDA4B55C7}" type="pres">
      <dgm:prSet presAssocID="{0480287D-452B-448A-876A-EF98BE8A93EE}" presName="linNode" presStyleCnt="0"/>
      <dgm:spPr/>
    </dgm:pt>
    <dgm:pt modelId="{17967C28-9BBF-45AE-8E7D-21A5103AD528}" type="pres">
      <dgm:prSet presAssocID="{0480287D-452B-448A-876A-EF98BE8A93EE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199C6942-FDB0-4AE4-81E7-455F80609577}" type="pres">
      <dgm:prSet presAssocID="{06ED7702-52CF-43CC-81AB-37D8B74E2C04}" presName="sp" presStyleCnt="0"/>
      <dgm:spPr/>
    </dgm:pt>
    <dgm:pt modelId="{855486CF-0FED-4515-BCEA-AA5618608BE0}" type="pres">
      <dgm:prSet presAssocID="{2AAB6FD7-51F7-4B6E-8CBC-E1D20CD41F53}" presName="linNode" presStyleCnt="0"/>
      <dgm:spPr/>
    </dgm:pt>
    <dgm:pt modelId="{59303AAD-A767-4672-8193-636EC83DF18C}" type="pres">
      <dgm:prSet presAssocID="{2AAB6FD7-51F7-4B6E-8CBC-E1D20CD41F53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BFBA101E-D8CA-46CF-9ED4-6A6360ED7FC5}" type="presOf" srcId="{93F4019C-C908-45CE-90BC-9544BEB63C11}" destId="{B312AF4A-6EDE-4D9D-A6A8-11B0CF05CFFE}" srcOrd="0" destOrd="0" presId="urn:microsoft.com/office/officeart/2005/8/layout/vList5"/>
    <dgm:cxn modelId="{F2B51C20-D2E7-49B1-9E5C-33E612FB3DB4}" srcId="{66B54782-D0DC-40C3-A68B-203BCB69807C}" destId="{2AAB6FD7-51F7-4B6E-8CBC-E1D20CD41F53}" srcOrd="8" destOrd="0" parTransId="{53CC046A-9264-40C9-ACFF-AB2AA38EB463}" sibTransId="{161BE120-437D-4D55-9F60-A8F018E00001}"/>
    <dgm:cxn modelId="{58777321-7EB0-4298-8DC9-9DE9F704CD0E}" srcId="{66B54782-D0DC-40C3-A68B-203BCB69807C}" destId="{0480287D-452B-448A-876A-EF98BE8A93EE}" srcOrd="7" destOrd="0" parTransId="{441EE301-EDA0-41BD-B675-EA75645ABAEC}" sibTransId="{06ED7702-52CF-43CC-81AB-37D8B74E2C04}"/>
    <dgm:cxn modelId="{8BEAEE28-0D45-4E2A-BCBD-987692ACDA2C}" type="presOf" srcId="{016688E6-B8BC-49AA-9120-12F42979DCDF}" destId="{63871D8E-7863-4BFA-A363-78263679A4D6}" srcOrd="0" destOrd="0" presId="urn:microsoft.com/office/officeart/2005/8/layout/vList5"/>
    <dgm:cxn modelId="{9B3C6F2A-F221-47BB-A366-8E8E00384F08}" type="presOf" srcId="{0480287D-452B-448A-876A-EF98BE8A93EE}" destId="{17967C28-9BBF-45AE-8E7D-21A5103AD528}" srcOrd="0" destOrd="0" presId="urn:microsoft.com/office/officeart/2005/8/layout/vList5"/>
    <dgm:cxn modelId="{6ED1792C-69FE-409E-803B-E1DA2A3D208F}" type="presOf" srcId="{66B54782-D0DC-40C3-A68B-203BCB69807C}" destId="{6912FCA3-E052-477B-B90E-FDD33591943D}" srcOrd="0" destOrd="0" presId="urn:microsoft.com/office/officeart/2005/8/layout/vList5"/>
    <dgm:cxn modelId="{94B39F47-24DD-45E1-B8DB-7FEE3AC8BA7C}" srcId="{66B54782-D0DC-40C3-A68B-203BCB69807C}" destId="{E565A1DF-3690-45FA-A739-FD13ED69E81A}" srcOrd="6" destOrd="0" parTransId="{A10F6E6D-8EBD-4D10-8AE3-593E1AB2E2B1}" sibTransId="{FB101879-814D-4486-B50A-C3F1DA22696E}"/>
    <dgm:cxn modelId="{4F116F7A-5022-4F4E-A291-8C2239C2DD54}" type="presOf" srcId="{B5D20294-C657-4952-A17A-7CBBB1DE5668}" destId="{6526597B-0215-4B3B-A723-259A0C228466}" srcOrd="0" destOrd="0" presId="urn:microsoft.com/office/officeart/2005/8/layout/vList5"/>
    <dgm:cxn modelId="{AFEAB87C-B83E-486D-A8D5-A028F870902F}" srcId="{66B54782-D0DC-40C3-A68B-203BCB69807C}" destId="{B5D20294-C657-4952-A17A-7CBBB1DE5668}" srcOrd="4" destOrd="0" parTransId="{37E08F4D-2DCB-4317-BA04-92890CB2702B}" sibTransId="{463D6B39-D29B-4270-8768-51A31A6C61E8}"/>
    <dgm:cxn modelId="{F5F0298B-A45F-4A1A-B940-EB0DA1F58687}" srcId="{66B54782-D0DC-40C3-A68B-203BCB69807C}" destId="{F07FA6AE-9C23-4811-8962-72D381A49B98}" srcOrd="0" destOrd="0" parTransId="{266704FA-6FA7-474C-9CA8-8EA55453BEDB}" sibTransId="{9B1336A1-B2AA-4BD6-AD27-6054A6A443BB}"/>
    <dgm:cxn modelId="{0095CBA4-53FA-4DFC-BAEE-6FC15B76045B}" type="presOf" srcId="{928D7CBA-E1FB-4F65-B6EE-53026E4D781F}" destId="{1BC2D604-E724-4B18-984C-97FE9589B64A}" srcOrd="0" destOrd="0" presId="urn:microsoft.com/office/officeart/2005/8/layout/vList5"/>
    <dgm:cxn modelId="{A215B0B4-7FA3-45A4-AF86-22624C346583}" type="presOf" srcId="{2AAB6FD7-51F7-4B6E-8CBC-E1D20CD41F53}" destId="{59303AAD-A767-4672-8193-636EC83DF18C}" srcOrd="0" destOrd="0" presId="urn:microsoft.com/office/officeart/2005/8/layout/vList5"/>
    <dgm:cxn modelId="{7D7191B5-C68B-448F-815D-FB3FE3986569}" type="presOf" srcId="{F07FA6AE-9C23-4811-8962-72D381A49B98}" destId="{166169B7-2EC8-4E84-924C-E47585E10FED}" srcOrd="0" destOrd="0" presId="urn:microsoft.com/office/officeart/2005/8/layout/vList5"/>
    <dgm:cxn modelId="{EA2ACCC0-3840-4BD4-AA28-83DC49CF66E3}" srcId="{66B54782-D0DC-40C3-A68B-203BCB69807C}" destId="{93F4019C-C908-45CE-90BC-9544BEB63C11}" srcOrd="3" destOrd="0" parTransId="{F920ED61-9902-4865-A93F-300523888BF4}" sibTransId="{38918C20-35CF-48E3-9413-6A18A4B39248}"/>
    <dgm:cxn modelId="{3ABCC3C3-28FB-4F2B-BBD9-C29683F914A6}" srcId="{66B54782-D0DC-40C3-A68B-203BCB69807C}" destId="{0A10AFE5-EC2D-4E1F-BDD8-215479D8BAC1}" srcOrd="5" destOrd="0" parTransId="{4BD7F7CD-1048-4D3C-BA5D-6609C3231381}" sibTransId="{A327EBA9-A03B-4DDF-B5BF-A802C7FCC273}"/>
    <dgm:cxn modelId="{3C3041C5-29A1-48CF-BD63-2DBBF9AC089B}" type="presOf" srcId="{E565A1DF-3690-45FA-A739-FD13ED69E81A}" destId="{F0EA025D-DAD4-4173-AC31-27D002C2EB5F}" srcOrd="0" destOrd="0" presId="urn:microsoft.com/office/officeart/2005/8/layout/vList5"/>
    <dgm:cxn modelId="{662A97E4-6D9F-45F3-A26C-476E21841286}" type="presOf" srcId="{0A10AFE5-EC2D-4E1F-BDD8-215479D8BAC1}" destId="{D873A57B-16CD-44A3-8265-640500DD5A7D}" srcOrd="0" destOrd="0" presId="urn:microsoft.com/office/officeart/2005/8/layout/vList5"/>
    <dgm:cxn modelId="{20081FEA-F79F-4256-988D-1E456C66EE40}" srcId="{66B54782-D0DC-40C3-A68B-203BCB69807C}" destId="{016688E6-B8BC-49AA-9120-12F42979DCDF}" srcOrd="2" destOrd="0" parTransId="{75B4FF2F-5CDE-456B-A533-0CD133ADD554}" sibTransId="{72CAE28F-AD7B-439D-A200-F54DE439F7B9}"/>
    <dgm:cxn modelId="{85D455EB-EEF9-4AA4-B8EE-5D2DD0142B8D}" srcId="{66B54782-D0DC-40C3-A68B-203BCB69807C}" destId="{928D7CBA-E1FB-4F65-B6EE-53026E4D781F}" srcOrd="1" destOrd="0" parTransId="{50405362-6EFD-425C-884B-C9763DB2480A}" sibTransId="{DCBBACCF-99BC-4DB1-9287-A76891422F3D}"/>
    <dgm:cxn modelId="{E82CEA49-0935-4619-8DAF-853CBC1AA2BB}" type="presParOf" srcId="{6912FCA3-E052-477B-B90E-FDD33591943D}" destId="{D294C7CB-EFD4-4F59-8F3A-0D30320DC98C}" srcOrd="0" destOrd="0" presId="urn:microsoft.com/office/officeart/2005/8/layout/vList5"/>
    <dgm:cxn modelId="{42FC3313-0B88-4780-89B7-78DC61561388}" type="presParOf" srcId="{D294C7CB-EFD4-4F59-8F3A-0D30320DC98C}" destId="{166169B7-2EC8-4E84-924C-E47585E10FED}" srcOrd="0" destOrd="0" presId="urn:microsoft.com/office/officeart/2005/8/layout/vList5"/>
    <dgm:cxn modelId="{FEE666FB-0BEC-4DE0-92B8-E86E3C39EB8B}" type="presParOf" srcId="{6912FCA3-E052-477B-B90E-FDD33591943D}" destId="{39478A6D-FE09-4ECA-99BF-6E17AAE1E89B}" srcOrd="1" destOrd="0" presId="urn:microsoft.com/office/officeart/2005/8/layout/vList5"/>
    <dgm:cxn modelId="{F97273C8-8F56-4969-B076-85FF869F9B07}" type="presParOf" srcId="{6912FCA3-E052-477B-B90E-FDD33591943D}" destId="{3E644FAD-7829-4C0A-93BB-4CC66975E47C}" srcOrd="2" destOrd="0" presId="urn:microsoft.com/office/officeart/2005/8/layout/vList5"/>
    <dgm:cxn modelId="{F0CE4004-9A0D-4770-B07C-022D0F02EE71}" type="presParOf" srcId="{3E644FAD-7829-4C0A-93BB-4CC66975E47C}" destId="{1BC2D604-E724-4B18-984C-97FE9589B64A}" srcOrd="0" destOrd="0" presId="urn:microsoft.com/office/officeart/2005/8/layout/vList5"/>
    <dgm:cxn modelId="{A517FBEA-7A07-41B0-97FB-4A998E8BDB0D}" type="presParOf" srcId="{6912FCA3-E052-477B-B90E-FDD33591943D}" destId="{BE44695C-C17B-40C1-9A16-F5F5C7EF6137}" srcOrd="3" destOrd="0" presId="urn:microsoft.com/office/officeart/2005/8/layout/vList5"/>
    <dgm:cxn modelId="{0D769D03-825A-4BED-A89B-4823B19A84CE}" type="presParOf" srcId="{6912FCA3-E052-477B-B90E-FDD33591943D}" destId="{6933EA64-3074-44F4-87E2-58AF340865B3}" srcOrd="4" destOrd="0" presId="urn:microsoft.com/office/officeart/2005/8/layout/vList5"/>
    <dgm:cxn modelId="{A95285DF-2CD5-4785-AF72-A17824787945}" type="presParOf" srcId="{6933EA64-3074-44F4-87E2-58AF340865B3}" destId="{63871D8E-7863-4BFA-A363-78263679A4D6}" srcOrd="0" destOrd="0" presId="urn:microsoft.com/office/officeart/2005/8/layout/vList5"/>
    <dgm:cxn modelId="{C0842004-97C9-41F6-8A4A-1A37262ED955}" type="presParOf" srcId="{6912FCA3-E052-477B-B90E-FDD33591943D}" destId="{40CC67D1-1CBE-4EAD-B89E-EE3B22D28747}" srcOrd="5" destOrd="0" presId="urn:microsoft.com/office/officeart/2005/8/layout/vList5"/>
    <dgm:cxn modelId="{3BE16750-249C-429C-B3FE-C0FDAD06B27D}" type="presParOf" srcId="{6912FCA3-E052-477B-B90E-FDD33591943D}" destId="{4CB71C07-321E-46D9-BEEF-E15891DC5DC7}" srcOrd="6" destOrd="0" presId="urn:microsoft.com/office/officeart/2005/8/layout/vList5"/>
    <dgm:cxn modelId="{FBCA6D4C-6CE0-4E61-B195-5B096F628CEB}" type="presParOf" srcId="{4CB71C07-321E-46D9-BEEF-E15891DC5DC7}" destId="{B312AF4A-6EDE-4D9D-A6A8-11B0CF05CFFE}" srcOrd="0" destOrd="0" presId="urn:microsoft.com/office/officeart/2005/8/layout/vList5"/>
    <dgm:cxn modelId="{F28ACB8C-F2AF-45C8-8D67-A89B36B418B4}" type="presParOf" srcId="{6912FCA3-E052-477B-B90E-FDD33591943D}" destId="{48DD7A77-6918-4089-855D-9100D4299CB6}" srcOrd="7" destOrd="0" presId="urn:microsoft.com/office/officeart/2005/8/layout/vList5"/>
    <dgm:cxn modelId="{2FB21D25-391C-4EB4-86C4-B793B314A50F}" type="presParOf" srcId="{6912FCA3-E052-477B-B90E-FDD33591943D}" destId="{0280E2C8-0CB8-46D0-AEC3-DC17A6BBC753}" srcOrd="8" destOrd="0" presId="urn:microsoft.com/office/officeart/2005/8/layout/vList5"/>
    <dgm:cxn modelId="{F78A2670-36FE-4B9B-BEAF-FE8B418523B3}" type="presParOf" srcId="{0280E2C8-0CB8-46D0-AEC3-DC17A6BBC753}" destId="{6526597B-0215-4B3B-A723-259A0C228466}" srcOrd="0" destOrd="0" presId="urn:microsoft.com/office/officeart/2005/8/layout/vList5"/>
    <dgm:cxn modelId="{64C7555E-251F-4FCD-9C72-1D775D0C0F5E}" type="presParOf" srcId="{6912FCA3-E052-477B-B90E-FDD33591943D}" destId="{9B8084A4-BD3E-4939-ACDB-1889A90EF29B}" srcOrd="9" destOrd="0" presId="urn:microsoft.com/office/officeart/2005/8/layout/vList5"/>
    <dgm:cxn modelId="{7081BE17-E7D8-4729-A49E-DFAB486CF5FF}" type="presParOf" srcId="{6912FCA3-E052-477B-B90E-FDD33591943D}" destId="{7DDEA40F-9D64-4377-9917-C2735C069957}" srcOrd="10" destOrd="0" presId="urn:microsoft.com/office/officeart/2005/8/layout/vList5"/>
    <dgm:cxn modelId="{4AEE65B6-3A3F-4465-A239-20282BDA5128}" type="presParOf" srcId="{7DDEA40F-9D64-4377-9917-C2735C069957}" destId="{D873A57B-16CD-44A3-8265-640500DD5A7D}" srcOrd="0" destOrd="0" presId="urn:microsoft.com/office/officeart/2005/8/layout/vList5"/>
    <dgm:cxn modelId="{61188724-40AA-4BA0-AFD0-C5B2F445DFBE}" type="presParOf" srcId="{6912FCA3-E052-477B-B90E-FDD33591943D}" destId="{16A507B0-E18C-4DDA-AEC5-9619BCE76D08}" srcOrd="11" destOrd="0" presId="urn:microsoft.com/office/officeart/2005/8/layout/vList5"/>
    <dgm:cxn modelId="{D8602320-82A8-4ABF-97AA-F30FE96A22A6}" type="presParOf" srcId="{6912FCA3-E052-477B-B90E-FDD33591943D}" destId="{9665B566-4995-4C20-BF12-16EFFB1C9BBB}" srcOrd="12" destOrd="0" presId="urn:microsoft.com/office/officeart/2005/8/layout/vList5"/>
    <dgm:cxn modelId="{83B56080-48D1-4D00-9725-A393B9B86DAD}" type="presParOf" srcId="{9665B566-4995-4C20-BF12-16EFFB1C9BBB}" destId="{F0EA025D-DAD4-4173-AC31-27D002C2EB5F}" srcOrd="0" destOrd="0" presId="urn:microsoft.com/office/officeart/2005/8/layout/vList5"/>
    <dgm:cxn modelId="{794BB7AE-F1DA-4943-B355-B3D5EB604ADB}" type="presParOf" srcId="{6912FCA3-E052-477B-B90E-FDD33591943D}" destId="{2FC57A05-FB0A-4E8F-9DE5-7F6D2F58451E}" srcOrd="13" destOrd="0" presId="urn:microsoft.com/office/officeart/2005/8/layout/vList5"/>
    <dgm:cxn modelId="{DD0957D5-65A3-468F-82ED-DFF206C0BD13}" type="presParOf" srcId="{6912FCA3-E052-477B-B90E-FDD33591943D}" destId="{EA6FBACB-BBD1-41D9-B196-6AACDA4B55C7}" srcOrd="14" destOrd="0" presId="urn:microsoft.com/office/officeart/2005/8/layout/vList5"/>
    <dgm:cxn modelId="{DBA2D469-E286-44C3-B94A-17E9AC38DB24}" type="presParOf" srcId="{EA6FBACB-BBD1-41D9-B196-6AACDA4B55C7}" destId="{17967C28-9BBF-45AE-8E7D-21A5103AD528}" srcOrd="0" destOrd="0" presId="urn:microsoft.com/office/officeart/2005/8/layout/vList5"/>
    <dgm:cxn modelId="{FE39393D-67A7-4538-811D-8F5A798F43F2}" type="presParOf" srcId="{6912FCA3-E052-477B-B90E-FDD33591943D}" destId="{199C6942-FDB0-4AE4-81E7-455F80609577}" srcOrd="15" destOrd="0" presId="urn:microsoft.com/office/officeart/2005/8/layout/vList5"/>
    <dgm:cxn modelId="{745CD2B7-F4B2-44E4-8BB7-C66748A3C240}" type="presParOf" srcId="{6912FCA3-E052-477B-B90E-FDD33591943D}" destId="{855486CF-0FED-4515-BCEA-AA5618608BE0}" srcOrd="16" destOrd="0" presId="urn:microsoft.com/office/officeart/2005/8/layout/vList5"/>
    <dgm:cxn modelId="{9FE12660-3D6E-40FD-9F36-C93D44709A44}" type="presParOf" srcId="{855486CF-0FED-4515-BCEA-AA5618608BE0}" destId="{59303AAD-A767-4672-8193-636EC83DF1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cap="none" dirty="0">
            <a:latin typeface="Tw Cen MT (Body)"/>
            <a:cs typeface="Times New Roman" panose="02020603050405020304" pitchFamily="18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dirty="0">
            <a:latin typeface="Tw Cen MT (Body)"/>
            <a:cs typeface="Times New Roman" panose="02020603050405020304" pitchFamily="18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0" presStyleCnt="5"/>
      <dgm:spPr/>
    </dgm:pt>
    <dgm:pt modelId="{963609E0-1123-430F-84CE-B59C04DDFC03}" type="pres">
      <dgm:prSet presAssocID="{3AFDCAC2-CBAC-4053-BF01-DE6A641297C6}" presName="iconRect" presStyleLbl="node1" presStyleIdx="0" presStyleCnt="5" custScaleX="193810" custScaleY="189599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0" presStyleCnt="5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1" presStyleCnt="5"/>
      <dgm:spPr/>
    </dgm:pt>
    <dgm:pt modelId="{4EEEDEAA-D28F-4A7F-9866-00F94D8DD2BA}" type="pres">
      <dgm:prSet presAssocID="{61B67600-B94E-4FDB-8435-A7FED34EDEF6}" presName="iconRect" presStyleLbl="node1" presStyleIdx="1" presStyleCnt="5" custScaleX="182563" custScaleY="18347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1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2" presStyleCnt="5"/>
      <dgm:spPr/>
    </dgm:pt>
    <dgm:pt modelId="{82A6ABB2-9BE4-4DDE-82AE-AF08D9A0EFF1}" type="pres">
      <dgm:prSet presAssocID="{C976B047-ACC9-40EB-AE9C-0DC4ABA48AF2}" presName="iconRect" presStyleLbl="node1" presStyleIdx="2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2" presStyleCnt="5">
        <dgm:presLayoutVars>
          <dgm:chMax val="1"/>
          <dgm:chPref val="1"/>
        </dgm:presLayoutVars>
      </dgm:prSet>
      <dgm:spPr/>
    </dgm:pt>
    <dgm:pt modelId="{E17823E7-FE94-4532-8736-1EB127B0E02A}" type="pres">
      <dgm:prSet presAssocID="{97ED3AE3-7B61-4C75-9E09-0A4E40CFBCF2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3" presStyleCnt="5"/>
      <dgm:spPr/>
    </dgm:pt>
    <dgm:pt modelId="{5DBD53F4-54C1-411E-9FC0-FA6E027B8360}" type="pres">
      <dgm:prSet presAssocID="{9D060EFD-A516-482C-A3F3-F3D0A41989D3}" presName="iconRect" presStyleLbl="node1" presStyleIdx="3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3" presStyleCnt="5">
        <dgm:presLayoutVars>
          <dgm:chMax val="1"/>
          <dgm:chPref val="1"/>
        </dgm:presLayoutVars>
      </dgm:prSet>
      <dgm:spPr/>
    </dgm:pt>
    <dgm:pt modelId="{C131570B-6EED-47AF-8B8C-D58C8B7837C8}" type="pres">
      <dgm:prSet presAssocID="{A8BF3A9E-719A-45A4-9DF6-2737630A03D0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4" presStyleCnt="5"/>
      <dgm:spPr/>
    </dgm:pt>
    <dgm:pt modelId="{687838E1-9051-4D8C-9096-66B1FDEB633F}" type="pres">
      <dgm:prSet presAssocID="{FB37226D-AF09-474B-B14E-D8A510374983}" presName="iconRect" presStyleLbl="node1" presStyleIdx="4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2" destOrd="0" parTransId="{A29543CC-398C-4450-8E9D-6ABEE3202298}" sibTransId="{97ED3AE3-7B61-4C75-9E09-0A4E40CFBCF2}"/>
    <dgm:cxn modelId="{7AEF8F0D-6B6A-49D9-BEFF-81ABBD261837}" srcId="{3A4ABDDC-D214-42EC-8429-9ABC6501E94E}" destId="{9D060EFD-A516-482C-A3F3-F3D0A41989D3}" srcOrd="3" destOrd="0" parTransId="{F9AC0329-1AE8-4C19-B1EA-A46B91C3F7AF}" sibTransId="{A8BF3A9E-719A-45A4-9DF6-2737630A03D0}"/>
    <dgm:cxn modelId="{2FCB2C1A-5CF6-4502-AED9-B39FE978B25F}" type="presOf" srcId="{61B67600-B94E-4FDB-8435-A7FED34EDEF6}" destId="{59C52A30-81B3-4F09-9572-2F0857CFDC3F}" srcOrd="0" destOrd="0" presId="urn:microsoft.com/office/officeart/2018/5/layout/IconCircleLabelList"/>
    <dgm:cxn modelId="{E01DD72E-DC7D-4833-8A83-2279B79FBAF6}" type="presOf" srcId="{9D060EFD-A516-482C-A3F3-F3D0A41989D3}" destId="{38041827-230F-4748-8541-E2A8ACCE7B97}" srcOrd="0" destOrd="0" presId="urn:microsoft.com/office/officeart/2018/5/layout/IconCircleLabelList"/>
    <dgm:cxn modelId="{72C07F32-BC2F-4FA0-8219-E7B72DCB9500}" type="presOf" srcId="{C976B047-ACC9-40EB-AE9C-0DC4ABA48AF2}" destId="{7CB578D8-C238-4441-975D-1DB8B77BBE00}" srcOrd="0" destOrd="0" presId="urn:microsoft.com/office/officeart/2018/5/layout/IconCircleLabelList"/>
    <dgm:cxn modelId="{8CF1B534-BCDC-439D-9828-3EB185099035}" type="presOf" srcId="{3AFDCAC2-CBAC-4053-BF01-DE6A641297C6}" destId="{06404763-ABBA-4E19-8AB1-1FE5627DF9D7}" srcOrd="0" destOrd="0" presId="urn:microsoft.com/office/officeart/2018/5/layout/IconCircleLabelList"/>
    <dgm:cxn modelId="{BD61DE55-C3E8-47D4-8645-E946D4ACB722}" type="presOf" srcId="{FB37226D-AF09-474B-B14E-D8A510374983}" destId="{FFC00A7E-51F0-488A-B175-1D9BB9A3C4A1}" srcOrd="0" destOrd="0" presId="urn:microsoft.com/office/officeart/2018/5/layout/IconCircleLabelList"/>
    <dgm:cxn modelId="{3D78BB8B-1F79-449F-AD6B-B8D7ECBF9290}" srcId="{3A4ABDDC-D214-42EC-8429-9ABC6501E94E}" destId="{61B67600-B94E-4FDB-8435-A7FED34EDEF6}" srcOrd="1" destOrd="0" parTransId="{E5853747-D1F1-4DF5-9592-3BD246B8B31C}" sibTransId="{2F2DC9B2-3072-4FE0-B1CE-2B390123D52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C27040D6-CDD4-4FE9-A732-2B77F040C81B}" srcId="{3A4ABDDC-D214-42EC-8429-9ABC6501E94E}" destId="{FB37226D-AF09-474B-B14E-D8A510374983}" srcOrd="4" destOrd="0" parTransId="{971E934E-F787-4219-8E2C-D0D2713EBDCF}" sibTransId="{BF23F955-137D-4274-B9C2-495D67CF23F6}"/>
    <dgm:cxn modelId="{443D84E4-CE7F-4F28-A3DC-48059DC58C5F}" srcId="{3A4ABDDC-D214-42EC-8429-9ABC6501E94E}" destId="{3AFDCAC2-CBAC-4053-BF01-DE6A641297C6}" srcOrd="0" destOrd="0" parTransId="{2945E9DB-7769-4C6C-B6E4-BF2F20238559}" sibTransId="{B738753F-A471-4838-B0A1-17668E33BBD9}"/>
    <dgm:cxn modelId="{A21935F8-4617-44EC-8312-1E46C084FED1}" type="presParOf" srcId="{608F08B9-C91B-407F-BFA3-AC44042B4802}" destId="{9E7B8C5D-AFD2-4F6D-A46E-7C6C630FB971}" srcOrd="0" destOrd="0" presId="urn:microsoft.com/office/officeart/2018/5/layout/IconCircleLabelList"/>
    <dgm:cxn modelId="{47CD88F7-2D2F-40C4-B600-175F9510760C}" type="presParOf" srcId="{9E7B8C5D-AFD2-4F6D-A46E-7C6C630FB971}" destId="{72E80963-B297-438D-B287-BD5C6D858D9A}" srcOrd="0" destOrd="0" presId="urn:microsoft.com/office/officeart/2018/5/layout/IconCircleLabelList"/>
    <dgm:cxn modelId="{6512C129-2475-45F7-A404-538AFECAB251}" type="presParOf" srcId="{9E7B8C5D-AFD2-4F6D-A46E-7C6C630FB971}" destId="{963609E0-1123-430F-84CE-B59C04DDFC03}" srcOrd="1" destOrd="0" presId="urn:microsoft.com/office/officeart/2018/5/layout/IconCircleLabelList"/>
    <dgm:cxn modelId="{0182670C-CC3F-486B-98D8-D2D88E59924D}" type="presParOf" srcId="{9E7B8C5D-AFD2-4F6D-A46E-7C6C630FB971}" destId="{F5712831-982A-40D9-8BDB-8F278821EB5B}" srcOrd="2" destOrd="0" presId="urn:microsoft.com/office/officeart/2018/5/layout/IconCircleLabelList"/>
    <dgm:cxn modelId="{2962CE9A-50C7-41F3-8F88-14110C976473}" type="presParOf" srcId="{9E7B8C5D-AFD2-4F6D-A46E-7C6C630FB971}" destId="{06404763-ABBA-4E19-8AB1-1FE5627DF9D7}" srcOrd="3" destOrd="0" presId="urn:microsoft.com/office/officeart/2018/5/layout/IconCircleLabelList"/>
    <dgm:cxn modelId="{A627E428-F107-4F47-B669-FD07FDBDC9DD}" type="presParOf" srcId="{608F08B9-C91B-407F-BFA3-AC44042B4802}" destId="{A96B9F02-8168-4ECB-BBA1-17E2F7C733AE}" srcOrd="1" destOrd="0" presId="urn:microsoft.com/office/officeart/2018/5/layout/IconCircleLabelList"/>
    <dgm:cxn modelId="{FEF4B088-05C0-4820-BE3A-59CFBCE051F3}" type="presParOf" srcId="{608F08B9-C91B-407F-BFA3-AC44042B4802}" destId="{052DC9CB-30E0-44D6-8787-813FD7ADB424}" srcOrd="2" destOrd="0" presId="urn:microsoft.com/office/officeart/2018/5/layout/IconCircleLabelList"/>
    <dgm:cxn modelId="{1E72E8AD-04F6-426C-8690-88ED6F788B88}" type="presParOf" srcId="{052DC9CB-30E0-44D6-8787-813FD7ADB424}" destId="{40D2AF01-DDAF-479D-9A60-E20C6DAC5A83}" srcOrd="0" destOrd="0" presId="urn:microsoft.com/office/officeart/2018/5/layout/IconCircleLabelList"/>
    <dgm:cxn modelId="{D4C65103-43F2-44BF-853F-5340F09FBA3E}" type="presParOf" srcId="{052DC9CB-30E0-44D6-8787-813FD7ADB424}" destId="{4EEEDEAA-D28F-4A7F-9866-00F94D8DD2BA}" srcOrd="1" destOrd="0" presId="urn:microsoft.com/office/officeart/2018/5/layout/IconCircleLabelList"/>
    <dgm:cxn modelId="{03AB7613-AE1A-4F13-AF92-970B68304D8A}" type="presParOf" srcId="{052DC9CB-30E0-44D6-8787-813FD7ADB424}" destId="{D7B6040E-39E2-42C0-9F7F-A6CF1FFB628B}" srcOrd="2" destOrd="0" presId="urn:microsoft.com/office/officeart/2018/5/layout/IconCircleLabelList"/>
    <dgm:cxn modelId="{30E6C4CF-2636-4CBD-89F5-EA9419C42CC5}" type="presParOf" srcId="{052DC9CB-30E0-44D6-8787-813FD7ADB424}" destId="{59C52A30-81B3-4F09-9572-2F0857CFDC3F}" srcOrd="3" destOrd="0" presId="urn:microsoft.com/office/officeart/2018/5/layout/IconCircleLabelList"/>
    <dgm:cxn modelId="{18535CAC-462E-497C-9733-76F4D602059C}" type="presParOf" srcId="{608F08B9-C91B-407F-BFA3-AC44042B4802}" destId="{7B6A8BC0-8144-4100-95AC-3E4515FF64BA}" srcOrd="3" destOrd="0" presId="urn:microsoft.com/office/officeart/2018/5/layout/IconCircleLabelList"/>
    <dgm:cxn modelId="{E7FD9C1B-7144-4427-BAA5-B0FCC85EA764}" type="presParOf" srcId="{608F08B9-C91B-407F-BFA3-AC44042B4802}" destId="{3439ED5F-B005-4C8A-964C-B3E604488A58}" srcOrd="4" destOrd="0" presId="urn:microsoft.com/office/officeart/2018/5/layout/IconCircleLabelList"/>
    <dgm:cxn modelId="{B0851689-E338-4647-A5D8-E0DC40D15934}" type="presParOf" srcId="{3439ED5F-B005-4C8A-964C-B3E604488A58}" destId="{A098B85B-9EC3-4228-876F-2B04E0BFC71C}" srcOrd="0" destOrd="0" presId="urn:microsoft.com/office/officeart/2018/5/layout/IconCircleLabelList"/>
    <dgm:cxn modelId="{6154ED4F-2252-4D8B-BFC4-30F049E5BDF7}" type="presParOf" srcId="{3439ED5F-B005-4C8A-964C-B3E604488A58}" destId="{82A6ABB2-9BE4-4DDE-82AE-AF08D9A0EFF1}" srcOrd="1" destOrd="0" presId="urn:microsoft.com/office/officeart/2018/5/layout/IconCircleLabelList"/>
    <dgm:cxn modelId="{97398D1E-BDC5-431C-801D-7026BE49A144}" type="presParOf" srcId="{3439ED5F-B005-4C8A-964C-B3E604488A58}" destId="{14EF3762-D57D-4BB2-BB1B-6AB2943A4E32}" srcOrd="2" destOrd="0" presId="urn:microsoft.com/office/officeart/2018/5/layout/IconCircleLabelList"/>
    <dgm:cxn modelId="{AD3079EC-A562-46EE-906E-843638C4BBF3}" type="presParOf" srcId="{3439ED5F-B005-4C8A-964C-B3E604488A58}" destId="{7CB578D8-C238-4441-975D-1DB8B77BBE00}" srcOrd="3" destOrd="0" presId="urn:microsoft.com/office/officeart/2018/5/layout/IconCircleLabelList"/>
    <dgm:cxn modelId="{5F42B5F7-3C33-4186-A938-CF36561D0E1F}" type="presParOf" srcId="{608F08B9-C91B-407F-BFA3-AC44042B4802}" destId="{E17823E7-FE94-4532-8736-1EB127B0E02A}" srcOrd="5" destOrd="0" presId="urn:microsoft.com/office/officeart/2018/5/layout/IconCircleLabelList"/>
    <dgm:cxn modelId="{168FCA55-E9A3-45FF-86F1-351111E11A6B}" type="presParOf" srcId="{608F08B9-C91B-407F-BFA3-AC44042B4802}" destId="{C3D4E359-41A2-4D69-8B53-3BC1F04F40CD}" srcOrd="6" destOrd="0" presId="urn:microsoft.com/office/officeart/2018/5/layout/IconCircleLabelList"/>
    <dgm:cxn modelId="{BDB49D33-69FC-421E-B747-9833B5D2C41A}" type="presParOf" srcId="{C3D4E359-41A2-4D69-8B53-3BC1F04F40CD}" destId="{748F3216-80F2-49D4-AFE7-410A5298FAC5}" srcOrd="0" destOrd="0" presId="urn:microsoft.com/office/officeart/2018/5/layout/IconCircleLabelList"/>
    <dgm:cxn modelId="{D0839582-A39E-4A09-946F-472C0BF6EF9C}" type="presParOf" srcId="{C3D4E359-41A2-4D69-8B53-3BC1F04F40CD}" destId="{5DBD53F4-54C1-411E-9FC0-FA6E027B8360}" srcOrd="1" destOrd="0" presId="urn:microsoft.com/office/officeart/2018/5/layout/IconCircleLabelList"/>
    <dgm:cxn modelId="{7E61FA72-3934-4BB0-BBE2-91C73358C0BA}" type="presParOf" srcId="{C3D4E359-41A2-4D69-8B53-3BC1F04F40CD}" destId="{9F041BF4-08E0-4987-94A1-65628434829C}" srcOrd="2" destOrd="0" presId="urn:microsoft.com/office/officeart/2018/5/layout/IconCircleLabelList"/>
    <dgm:cxn modelId="{B918E430-D9BB-4589-99EF-A556B08C3A3A}" type="presParOf" srcId="{C3D4E359-41A2-4D69-8B53-3BC1F04F40CD}" destId="{38041827-230F-4748-8541-E2A8ACCE7B97}" srcOrd="3" destOrd="0" presId="urn:microsoft.com/office/officeart/2018/5/layout/IconCircleLabelList"/>
    <dgm:cxn modelId="{9E174F58-1868-4EED-9721-6E65B6EB2BF4}" type="presParOf" srcId="{608F08B9-C91B-407F-BFA3-AC44042B4802}" destId="{C131570B-6EED-47AF-8B8C-D58C8B7837C8}" srcOrd="7" destOrd="0" presId="urn:microsoft.com/office/officeart/2018/5/layout/IconCircleLabelList"/>
    <dgm:cxn modelId="{39DE1C9A-4573-48EE-B78F-1C54DB4A43AD}" type="presParOf" srcId="{608F08B9-C91B-407F-BFA3-AC44042B4802}" destId="{399A50C8-5F06-4770-A758-568729FD845A}" srcOrd="8" destOrd="0" presId="urn:microsoft.com/office/officeart/2018/5/layout/IconCircleLabelList"/>
    <dgm:cxn modelId="{4AA8224B-B0D0-4260-B8AE-CFE1F0DAB73E}" type="presParOf" srcId="{399A50C8-5F06-4770-A758-568729FD845A}" destId="{56C41F9A-86AC-41C5-9189-6C07B670BDF9}" srcOrd="0" destOrd="0" presId="urn:microsoft.com/office/officeart/2018/5/layout/IconCircleLabelList"/>
    <dgm:cxn modelId="{2F0F44C4-735B-4684-B736-C79A7394E30B}" type="presParOf" srcId="{399A50C8-5F06-4770-A758-568729FD845A}" destId="{687838E1-9051-4D8C-9096-66B1FDEB633F}" srcOrd="1" destOrd="0" presId="urn:microsoft.com/office/officeart/2018/5/layout/IconCircleLabelList"/>
    <dgm:cxn modelId="{AC07AACB-3B31-47E8-B7BF-0A6ECB5B52D1}" type="presParOf" srcId="{399A50C8-5F06-4770-A758-568729FD845A}" destId="{28A4BA7F-28DC-447C-A663-D4009C16CB41}" srcOrd="2" destOrd="0" presId="urn:microsoft.com/office/officeart/2018/5/layout/IconCircleLabelList"/>
    <dgm:cxn modelId="{F433865B-B725-4F36-B602-43A0E881129E}" type="presParOf" srcId="{399A50C8-5F06-4770-A758-568729FD845A}" destId="{FFC00A7E-51F0-488A-B175-1D9BB9A3C4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80963-B297-438D-B287-BD5C6D858D9A}">
      <dsp:nvSpPr>
        <dsp:cNvPr id="0" name=""/>
        <dsp:cNvSpPr/>
      </dsp:nvSpPr>
      <dsp:spPr>
        <a:xfrm>
          <a:off x="528645" y="74845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467444" y="26843"/>
          <a:ext cx="1215041" cy="1188641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179359" y="1507813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179359" y="1507813"/>
        <a:ext cx="1791210" cy="962670"/>
      </dsp:txXfrm>
    </dsp:sp>
    <dsp:sp modelId="{40D2AF01-DDAF-479D-9A60-E20C6DAC5A83}">
      <dsp:nvSpPr>
        <dsp:cNvPr id="0" name=""/>
        <dsp:cNvSpPr/>
      </dsp:nvSpPr>
      <dsp:spPr>
        <a:xfrm>
          <a:off x="2633318" y="65249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898490"/>
                <a:satOff val="6181"/>
                <a:lumOff val="686"/>
                <a:alphaOff val="0"/>
                <a:tint val="96000"/>
                <a:lumMod val="102000"/>
              </a:schemeClr>
            </a:gs>
            <a:gs pos="100000">
              <a:schemeClr val="accent2">
                <a:hueOff val="-898490"/>
                <a:satOff val="6181"/>
                <a:lumOff val="68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2601260" y="36438"/>
          <a:ext cx="1144530" cy="1150261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2284032" y="1498218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2284032" y="1498218"/>
        <a:ext cx="1791210" cy="962670"/>
      </dsp:txXfrm>
    </dsp:sp>
    <dsp:sp modelId="{A098B85B-9EC3-4228-876F-2B04E0BFC71C}">
      <dsp:nvSpPr>
        <dsp:cNvPr id="0" name=""/>
        <dsp:cNvSpPr/>
      </dsp:nvSpPr>
      <dsp:spPr>
        <a:xfrm>
          <a:off x="4737991" y="509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1796981"/>
                <a:satOff val="12361"/>
                <a:lumOff val="1372"/>
                <a:alphaOff val="0"/>
                <a:tint val="96000"/>
                <a:lumMod val="102000"/>
              </a:schemeClr>
            </a:gs>
            <a:gs pos="100000">
              <a:schemeClr val="accent2">
                <a:hueOff val="-1796981"/>
                <a:satOff val="12361"/>
                <a:lumOff val="137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731862" y="50767"/>
          <a:ext cx="1104896" cy="1092947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4388705" y="1483890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sp:txBody>
      <dsp:txXfrm>
        <a:off x="4388705" y="1483890"/>
        <a:ext cx="1791210" cy="962670"/>
      </dsp:txXfrm>
    </dsp:sp>
    <dsp:sp modelId="{748F3216-80F2-49D4-AFE7-410A5298FAC5}">
      <dsp:nvSpPr>
        <dsp:cNvPr id="0" name=""/>
        <dsp:cNvSpPr/>
      </dsp:nvSpPr>
      <dsp:spPr>
        <a:xfrm>
          <a:off x="6842664" y="976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2695471"/>
                <a:satOff val="18542"/>
                <a:lumOff val="2058"/>
                <a:alphaOff val="0"/>
                <a:tint val="96000"/>
                <a:lumMod val="102000"/>
              </a:schemeClr>
            </a:gs>
            <a:gs pos="100000">
              <a:schemeClr val="accent2">
                <a:hueOff val="-2695471"/>
                <a:satOff val="18542"/>
                <a:lumOff val="205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6794340" y="4067"/>
          <a:ext cx="1189287" cy="127974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6493378" y="15305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kern="1200" dirty="0">
            <a:latin typeface="Tw Cen MT (Body)"/>
            <a:cs typeface="Times New Roman" panose="02020603050405020304" pitchFamily="18" charset="0"/>
          </a:endParaRPr>
        </a:p>
      </dsp:txBody>
      <dsp:txXfrm>
        <a:off x="6493378" y="1530589"/>
        <a:ext cx="1791210" cy="962670"/>
      </dsp:txXfrm>
    </dsp:sp>
    <dsp:sp modelId="{56C41F9A-86AC-41C5-9189-6C07B670BDF9}">
      <dsp:nvSpPr>
        <dsp:cNvPr id="0" name=""/>
        <dsp:cNvSpPr/>
      </dsp:nvSpPr>
      <dsp:spPr>
        <a:xfrm>
          <a:off x="8947337" y="94420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8903943" y="7268"/>
          <a:ext cx="1179425" cy="1266944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8598051" y="15273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8598051" y="1527389"/>
        <a:ext cx="1791210" cy="962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18154" y="41300"/>
          <a:ext cx="1132312" cy="11323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89950" y="13096"/>
          <a:ext cx="1188720" cy="118872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906723" y="1302825"/>
          <a:ext cx="4755174" cy="74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sp:txBody>
      <dsp:txXfrm>
        <a:off x="2906723" y="1302825"/>
        <a:ext cx="4755174" cy="74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169B7-2EC8-4E84-924C-E47585E10FED}">
      <dsp:nvSpPr>
        <dsp:cNvPr id="0" name=""/>
        <dsp:cNvSpPr/>
      </dsp:nvSpPr>
      <dsp:spPr>
        <a:xfrm>
          <a:off x="3226815" y="1232"/>
          <a:ext cx="3630168" cy="4668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Scroll View In Android</a:t>
          </a:r>
        </a:p>
      </dsp:txBody>
      <dsp:txXfrm>
        <a:off x="3249606" y="24023"/>
        <a:ext cx="3584586" cy="421286"/>
      </dsp:txXfrm>
    </dsp:sp>
    <dsp:sp modelId="{1BC2D604-E724-4B18-984C-97FE9589B64A}">
      <dsp:nvSpPr>
        <dsp:cNvPr id="0" name=""/>
        <dsp:cNvSpPr/>
      </dsp:nvSpPr>
      <dsp:spPr>
        <a:xfrm>
          <a:off x="3226815" y="491444"/>
          <a:ext cx="3630168" cy="466868"/>
        </a:xfrm>
        <a:prstGeom prst="roundRect">
          <a:avLst/>
        </a:prstGeom>
        <a:solidFill>
          <a:schemeClr val="accent2">
            <a:hueOff val="-449245"/>
            <a:satOff val="3090"/>
            <a:lumOff val="3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Date Picker and Time Picker</a:t>
          </a:r>
        </a:p>
      </dsp:txBody>
      <dsp:txXfrm>
        <a:off x="3249606" y="514235"/>
        <a:ext cx="3584586" cy="421286"/>
      </dsp:txXfrm>
    </dsp:sp>
    <dsp:sp modelId="{63871D8E-7863-4BFA-A363-78263679A4D6}">
      <dsp:nvSpPr>
        <dsp:cNvPr id="0" name=""/>
        <dsp:cNvSpPr/>
      </dsp:nvSpPr>
      <dsp:spPr>
        <a:xfrm>
          <a:off x="3226815" y="981655"/>
          <a:ext cx="3630168" cy="466868"/>
        </a:xfrm>
        <a:prstGeom prst="roundRect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Action Bar (Navigation Bar)</a:t>
          </a:r>
        </a:p>
      </dsp:txBody>
      <dsp:txXfrm>
        <a:off x="3249606" y="1004446"/>
        <a:ext cx="3584586" cy="421286"/>
      </dsp:txXfrm>
    </dsp:sp>
    <dsp:sp modelId="{B312AF4A-6EDE-4D9D-A6A8-11B0CF05CFFE}">
      <dsp:nvSpPr>
        <dsp:cNvPr id="0" name=""/>
        <dsp:cNvSpPr/>
      </dsp:nvSpPr>
      <dsp:spPr>
        <a:xfrm>
          <a:off x="3226815" y="1471867"/>
          <a:ext cx="3630168" cy="466868"/>
        </a:xfrm>
        <a:prstGeom prst="roundRect">
          <a:avLst/>
        </a:prstGeom>
        <a:solidFill>
          <a:schemeClr val="accent2">
            <a:hueOff val="-1347735"/>
            <a:satOff val="9271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Recycler View (in XML)</a:t>
          </a:r>
        </a:p>
      </dsp:txBody>
      <dsp:txXfrm>
        <a:off x="3249606" y="1494658"/>
        <a:ext cx="3584586" cy="421286"/>
      </dsp:txXfrm>
    </dsp:sp>
    <dsp:sp modelId="{6526597B-0215-4B3B-A723-259A0C228466}">
      <dsp:nvSpPr>
        <dsp:cNvPr id="0" name=""/>
        <dsp:cNvSpPr/>
      </dsp:nvSpPr>
      <dsp:spPr>
        <a:xfrm>
          <a:off x="3226815" y="1962078"/>
          <a:ext cx="3630168" cy="466868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Back4App Database</a:t>
          </a:r>
        </a:p>
      </dsp:txBody>
      <dsp:txXfrm>
        <a:off x="3249606" y="1984869"/>
        <a:ext cx="3584586" cy="421286"/>
      </dsp:txXfrm>
    </dsp:sp>
    <dsp:sp modelId="{D873A57B-16CD-44A3-8265-640500DD5A7D}">
      <dsp:nvSpPr>
        <dsp:cNvPr id="0" name=""/>
        <dsp:cNvSpPr/>
      </dsp:nvSpPr>
      <dsp:spPr>
        <a:xfrm>
          <a:off x="3226815" y="2452289"/>
          <a:ext cx="3630168" cy="466868"/>
        </a:xfrm>
        <a:prstGeom prst="roundRect">
          <a:avLst/>
        </a:prstGeom>
        <a:solidFill>
          <a:schemeClr val="accent2">
            <a:hueOff val="-2246226"/>
            <a:satOff val="15451"/>
            <a:lumOff val="17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Intents</a:t>
          </a:r>
        </a:p>
      </dsp:txBody>
      <dsp:txXfrm>
        <a:off x="3249606" y="2475080"/>
        <a:ext cx="3584586" cy="421286"/>
      </dsp:txXfrm>
    </dsp:sp>
    <dsp:sp modelId="{F0EA025D-DAD4-4173-AC31-27D002C2EB5F}">
      <dsp:nvSpPr>
        <dsp:cNvPr id="0" name=""/>
        <dsp:cNvSpPr/>
      </dsp:nvSpPr>
      <dsp:spPr>
        <a:xfrm>
          <a:off x="3226815" y="2942501"/>
          <a:ext cx="3630168" cy="466868"/>
        </a:xfrm>
        <a:prstGeom prst="roundRect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RecylerViews</a:t>
          </a:r>
        </a:p>
      </dsp:txBody>
      <dsp:txXfrm>
        <a:off x="3249606" y="2965292"/>
        <a:ext cx="3584586" cy="421286"/>
      </dsp:txXfrm>
    </dsp:sp>
    <dsp:sp modelId="{17967C28-9BBF-45AE-8E7D-21A5103AD528}">
      <dsp:nvSpPr>
        <dsp:cNvPr id="0" name=""/>
        <dsp:cNvSpPr/>
      </dsp:nvSpPr>
      <dsp:spPr>
        <a:xfrm>
          <a:off x="3226815" y="3432712"/>
          <a:ext cx="3630168" cy="466868"/>
        </a:xfrm>
        <a:prstGeom prst="roundRect">
          <a:avLst/>
        </a:prstGeom>
        <a:solidFill>
          <a:schemeClr val="accent2">
            <a:hueOff val="-3144716"/>
            <a:satOff val="21632"/>
            <a:lumOff val="24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Lessons Learned</a:t>
          </a:r>
        </a:p>
      </dsp:txBody>
      <dsp:txXfrm>
        <a:off x="3249606" y="3455503"/>
        <a:ext cx="3584586" cy="421286"/>
      </dsp:txXfrm>
    </dsp:sp>
    <dsp:sp modelId="{59303AAD-A767-4672-8193-636EC83DF18C}">
      <dsp:nvSpPr>
        <dsp:cNvPr id="0" name=""/>
        <dsp:cNvSpPr/>
      </dsp:nvSpPr>
      <dsp:spPr>
        <a:xfrm>
          <a:off x="3226815" y="3922924"/>
          <a:ext cx="3630168" cy="466868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Summary</a:t>
          </a:r>
        </a:p>
      </dsp:txBody>
      <dsp:txXfrm>
        <a:off x="3249606" y="3945715"/>
        <a:ext cx="3584586" cy="4212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80963-B297-438D-B287-BD5C6D858D9A}">
      <dsp:nvSpPr>
        <dsp:cNvPr id="0" name=""/>
        <dsp:cNvSpPr/>
      </dsp:nvSpPr>
      <dsp:spPr>
        <a:xfrm>
          <a:off x="528645" y="74845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467444" y="26843"/>
          <a:ext cx="1215041" cy="1188641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179359" y="1507813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179359" y="1507813"/>
        <a:ext cx="1791210" cy="962670"/>
      </dsp:txXfrm>
    </dsp:sp>
    <dsp:sp modelId="{40D2AF01-DDAF-479D-9A60-E20C6DAC5A83}">
      <dsp:nvSpPr>
        <dsp:cNvPr id="0" name=""/>
        <dsp:cNvSpPr/>
      </dsp:nvSpPr>
      <dsp:spPr>
        <a:xfrm>
          <a:off x="2633318" y="65249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898490"/>
                <a:satOff val="6181"/>
                <a:lumOff val="686"/>
                <a:alphaOff val="0"/>
                <a:tint val="96000"/>
                <a:lumMod val="102000"/>
              </a:schemeClr>
            </a:gs>
            <a:gs pos="100000">
              <a:schemeClr val="accent2">
                <a:hueOff val="-898490"/>
                <a:satOff val="6181"/>
                <a:lumOff val="68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2601260" y="36438"/>
          <a:ext cx="1144530" cy="1150261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2284032" y="1498218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2284032" y="1498218"/>
        <a:ext cx="1791210" cy="962670"/>
      </dsp:txXfrm>
    </dsp:sp>
    <dsp:sp modelId="{A098B85B-9EC3-4228-876F-2B04E0BFC71C}">
      <dsp:nvSpPr>
        <dsp:cNvPr id="0" name=""/>
        <dsp:cNvSpPr/>
      </dsp:nvSpPr>
      <dsp:spPr>
        <a:xfrm>
          <a:off x="4737991" y="509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1796981"/>
                <a:satOff val="12361"/>
                <a:lumOff val="1372"/>
                <a:alphaOff val="0"/>
                <a:tint val="96000"/>
                <a:lumMod val="102000"/>
              </a:schemeClr>
            </a:gs>
            <a:gs pos="100000">
              <a:schemeClr val="accent2">
                <a:hueOff val="-1796981"/>
                <a:satOff val="12361"/>
                <a:lumOff val="137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731862" y="50767"/>
          <a:ext cx="1104896" cy="1092947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4388705" y="1483890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sp:txBody>
      <dsp:txXfrm>
        <a:off x="4388705" y="1483890"/>
        <a:ext cx="1791210" cy="962670"/>
      </dsp:txXfrm>
    </dsp:sp>
    <dsp:sp modelId="{748F3216-80F2-49D4-AFE7-410A5298FAC5}">
      <dsp:nvSpPr>
        <dsp:cNvPr id="0" name=""/>
        <dsp:cNvSpPr/>
      </dsp:nvSpPr>
      <dsp:spPr>
        <a:xfrm>
          <a:off x="6842664" y="976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2695471"/>
                <a:satOff val="18542"/>
                <a:lumOff val="2058"/>
                <a:alphaOff val="0"/>
                <a:tint val="96000"/>
                <a:lumMod val="102000"/>
              </a:schemeClr>
            </a:gs>
            <a:gs pos="100000">
              <a:schemeClr val="accent2">
                <a:hueOff val="-2695471"/>
                <a:satOff val="18542"/>
                <a:lumOff val="205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6794340" y="4067"/>
          <a:ext cx="1189287" cy="127974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6493378" y="15305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kern="1200" dirty="0">
            <a:latin typeface="Tw Cen MT (Body)"/>
            <a:cs typeface="Times New Roman" panose="02020603050405020304" pitchFamily="18" charset="0"/>
          </a:endParaRPr>
        </a:p>
      </dsp:txBody>
      <dsp:txXfrm>
        <a:off x="6493378" y="1530589"/>
        <a:ext cx="1791210" cy="962670"/>
      </dsp:txXfrm>
    </dsp:sp>
    <dsp:sp modelId="{56C41F9A-86AC-41C5-9189-6C07B670BDF9}">
      <dsp:nvSpPr>
        <dsp:cNvPr id="0" name=""/>
        <dsp:cNvSpPr/>
      </dsp:nvSpPr>
      <dsp:spPr>
        <a:xfrm>
          <a:off x="8947337" y="94420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8903943" y="7268"/>
          <a:ext cx="1179425" cy="1266944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8598051" y="15273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8598051" y="1527389"/>
        <a:ext cx="1791210" cy="9626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18154" y="41300"/>
          <a:ext cx="1132312" cy="11323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89950" y="13096"/>
          <a:ext cx="1188720" cy="118872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906723" y="1302825"/>
          <a:ext cx="4755174" cy="74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sp:txBody>
      <dsp:txXfrm>
        <a:off x="2906723" y="1302825"/>
        <a:ext cx="4755174" cy="740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45B67-C1DB-4307-9BEE-F2562DE9CE1E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4F046-27AF-4FDE-A0BF-2D173E5F5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FB83-EB5E-40DF-ABAD-7BFC07058507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57227" y="6247341"/>
            <a:ext cx="4324044" cy="365125"/>
          </a:xfrm>
        </p:spPr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0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53B0-3D91-4BE1-801F-D1F0B71A5D2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3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05C-3C42-4D8A-808A-61E6D651AD01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54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27F-92A8-481F-BCE9-4D2455924279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3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472-5AB3-492C-9CA0-80F7C2C6434F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1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AC4B-BD12-44D6-B3F7-CE22D69E0B07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12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6558-47D7-450A-88FE-1478D5F6BDC0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2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A9E-F03E-4951-B287-D66ABA86A57D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6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E95-5993-4EB0-9F3F-2DC27446FE03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854-0271-49F3-AF1B-C290F32EE99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248398"/>
            <a:ext cx="5511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7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8253-1AB4-4BE2-A1FB-4A81B903DD27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0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8F1-E3C0-49FE-8EBC-D31E5AE0CDE3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074D-5828-4FB5-BC2A-4D6B0BAD4FD5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2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C752-E4E1-4254-B675-AB30F9DA8FB7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0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2BD7-591B-4F90-A7A8-939932FED77D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AC2F-EE1A-41FF-8761-C3A859C5DF2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1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10A1-601C-479D-869D-0440464DD367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781175"/>
            <a:ext cx="10018713" cy="401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3768" y="6248399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E6002A-2A50-4B5E-ABDF-34E95FFCA441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9013" y="6248400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762" y="6248399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921D-9839-FDE3-C04B-D55C0D23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8051935" cy="2451100"/>
          </a:xfrm>
        </p:spPr>
        <p:txBody>
          <a:bodyPr anchor="b">
            <a:normAutofit/>
          </a:bodyPr>
          <a:lstStyle/>
          <a:p>
            <a:r>
              <a:rPr lang="en-US" sz="5400" dirty="0"/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6A49-8514-034F-19C4-7EC96823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421" y="3429000"/>
            <a:ext cx="7356610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A place to find free event and items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4431B7-7976-591B-53E4-E3BDD8CF698E}"/>
              </a:ext>
            </a:extLst>
          </p:cNvPr>
          <p:cNvSpPr txBox="1">
            <a:spLocks/>
          </p:cNvSpPr>
          <p:nvPr/>
        </p:nvSpPr>
        <p:spPr>
          <a:xfrm>
            <a:off x="9042031" y="4041514"/>
            <a:ext cx="2407019" cy="2451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Aditya Krishna Raavi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Harish Chowdary Bala</a:t>
            </a:r>
          </a:p>
          <a:p>
            <a:r>
              <a:rPr lang="en-US" sz="1600" dirty="0">
                <a:solidFill>
                  <a:schemeClr val="tx1"/>
                </a:solidFill>
              </a:rPr>
              <a:t>Saibabu Devarapalli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Client &amp; </a:t>
            </a:r>
            <a:r>
              <a:rPr lang="en-US" sz="2200" b="1" dirty="0">
                <a:solidFill>
                  <a:schemeClr val="tx1"/>
                </a:solidFill>
              </a:rPr>
              <a:t>Mentor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Dr. Chandra Mouli Kotteti</a:t>
            </a:r>
          </a:p>
        </p:txBody>
      </p:sp>
    </p:spTree>
    <p:extLst>
      <p:ext uri="{BB962C8B-B14F-4D97-AF65-F5344CB8AC3E}">
        <p14:creationId xmlns:p14="http://schemas.microsoft.com/office/powerpoint/2010/main" val="23344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088A-2E86-F5E4-DA39-E90BE76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View(in XML)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C3D8-FD5E-0D0E-E6E9-2753F793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</a:rPr>
              <a:t>To implement a basic RecyclerView three sub-parts are needed .They are:</a:t>
            </a:r>
          </a:p>
          <a:p>
            <a:pPr lvl="1"/>
            <a:r>
              <a:rPr lang="en-US" sz="2200" b="1" i="0" dirty="0">
                <a:solidFill>
                  <a:srgbClr val="202124"/>
                </a:solidFill>
                <a:effectLst/>
              </a:rPr>
              <a:t>Card Layout: 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The card layout is an XML layout which will be treated as an item for the list created by the RecyclerView.</a:t>
            </a:r>
          </a:p>
          <a:p>
            <a:pPr lvl="1"/>
            <a:r>
              <a:rPr lang="en-US" sz="2200" b="1" i="0" dirty="0">
                <a:solidFill>
                  <a:srgbClr val="202124"/>
                </a:solidFill>
                <a:effectLst/>
              </a:rPr>
              <a:t>ViewHolder: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 The ViewHolder is a java class that stores the reference to the card layout views that have to be dynamically modified during the execution of the program by a list of data obtained either by online databases or added in some other way.</a:t>
            </a:r>
          </a:p>
          <a:p>
            <a:pPr lvl="1"/>
            <a:r>
              <a:rPr lang="en-US" sz="2200" b="1" i="0" dirty="0">
                <a:solidFill>
                  <a:srgbClr val="202124"/>
                </a:solidFill>
                <a:effectLst/>
              </a:rPr>
              <a:t>Data Class: 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The Data class is a custom java class that acts as a structure for holding the information for every item of the RecyclerView.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63212-774C-6FC7-D4D1-C1A1614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Manoj Kumar Gude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23534-DEED-6C84-721E-1871EB17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8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EAFA-D0F9-538B-B390-8B6B1120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Back4App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BF39-E0CF-EF92-2C24-EC86BB3F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81175"/>
            <a:ext cx="9259890" cy="4010025"/>
          </a:xfrm>
        </p:spPr>
        <p:txBody>
          <a:bodyPr>
            <a:noAutofit/>
          </a:bodyPr>
          <a:lstStyle/>
          <a:p>
            <a:r>
              <a:rPr lang="en-US" b="1" dirty="0"/>
              <a:t>Low-code backend to build modern apps</a:t>
            </a:r>
          </a:p>
          <a:p>
            <a:pPr marL="457200" lvl="1" indent="0">
              <a:buNone/>
            </a:pPr>
            <a:r>
              <a:rPr lang="en-US" dirty="0"/>
              <a:t>Store and query relational data on the cloud. Make it accessible over GraphQL and REST with a scalable, open-source backend.</a:t>
            </a:r>
          </a:p>
          <a:p>
            <a:r>
              <a:rPr lang="en-US" b="1" dirty="0"/>
              <a:t>Real-Time Database</a:t>
            </a:r>
          </a:p>
          <a:p>
            <a:pPr marL="457200" lvl="1" indent="0">
              <a:buNone/>
            </a:pPr>
            <a:r>
              <a:rPr lang="en-US" dirty="0"/>
              <a:t>Build real-time apps by storing and querying relational data between your users with strong user-based security.</a:t>
            </a:r>
          </a:p>
          <a:p>
            <a:r>
              <a:rPr lang="en-US" b="1" dirty="0"/>
              <a:t>APIs &amp; SDKs</a:t>
            </a:r>
          </a:p>
          <a:p>
            <a:pPr marL="457200" lvl="1" indent="0">
              <a:buNone/>
            </a:pPr>
            <a:r>
              <a:rPr lang="en-US" dirty="0"/>
              <a:t>Get a smooth, easy-to-use experience when you build using our simple APIs (GraphQL/REST) and SDKs.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8FB1-AB69-46EE-F8CA-1C91E7D2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4BD41-3DE8-A809-18FC-3EE15F87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7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Back4App: Parse Object Create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6DCE5E-96F7-D566-D616-CE2577E325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9076" y="1600200"/>
            <a:ext cx="9213849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Configure Query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ParseObject soccerPlayers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ParseObject(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"SoccerPlayers"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Store an object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"playerName"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"A. Wed"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"yearOfBirth"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1997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"emailContact"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"a.wed@email.io"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soccerPlayers.addAllUnique(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"attributes"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Arrays.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asList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"fast"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"good conditioning"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Saving object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soccerPlayers.saveInBackground(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SaveCallback()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</a:rPr>
              <a:t>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(ParseException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(e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Success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Log.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"Create Object:"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"Successful"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Log.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"Create Object:"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"failed due to ParseException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+e.getMessage())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F5D9B-FDD2-DD5B-F519-58B5BC146794}"/>
              </a:ext>
            </a:extLst>
          </p:cNvPr>
          <p:cNvSpPr txBox="1"/>
          <p:nvPr/>
        </p:nvSpPr>
        <p:spPr>
          <a:xfrm>
            <a:off x="5077645" y="5785961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2: </a:t>
            </a:r>
            <a:r>
              <a:rPr lang="en-US" dirty="0"/>
              <a:t>Create Query</a:t>
            </a:r>
          </a:p>
        </p:txBody>
      </p:sp>
    </p:spTree>
    <p:extLst>
      <p:ext uri="{BB962C8B-B14F-4D97-AF65-F5344CB8AC3E}">
        <p14:creationId xmlns:p14="http://schemas.microsoft.com/office/powerpoint/2010/main" val="125067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Back4App: Parse Object Read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052829-5CD9-ACC9-DEEC-F5B595D315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2228" y="1684526"/>
            <a:ext cx="9467544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ParseQuery&lt;ParseObject&gt; query = ParseQuery.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getQuery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"SoccerPlayers"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query.whereEqualTo(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"objectId"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"HMcTr9rD3s"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query.getFirstInBackground(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GetCallback&lt;ParseObject&gt;()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</a:rPr>
              <a:t>done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(ParseObject player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ParseException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(e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String playerName = player.getString(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"playerName"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yearOfBirth = player.getInt(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"yearOfBirth"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String emailPlayer =  player.getString(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"emailContact"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Log.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"playerName"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playerName)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Log.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"yearOfBirth"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String.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valueOf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(yearOfBirth))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Log.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"emailContact"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emailPlayer)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Log.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"ParseException"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e.getMessage())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99BC8-EFC3-C6FE-C40C-50E072890CAC}"/>
              </a:ext>
            </a:extLst>
          </p:cNvPr>
          <p:cNvSpPr txBox="1"/>
          <p:nvPr/>
        </p:nvSpPr>
        <p:spPr>
          <a:xfrm>
            <a:off x="5145612" y="5716399"/>
            <a:ext cx="19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3: </a:t>
            </a:r>
            <a:r>
              <a:rPr lang="en-US" dirty="0"/>
              <a:t>Read Query</a:t>
            </a:r>
          </a:p>
        </p:txBody>
      </p:sp>
    </p:spTree>
    <p:extLst>
      <p:ext uri="{BB962C8B-B14F-4D97-AF65-F5344CB8AC3E}">
        <p14:creationId xmlns:p14="http://schemas.microsoft.com/office/powerpoint/2010/main" val="57627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Back4App: Parse Object Update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3CA813F-40E1-18D4-1061-857F5807B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2227" y="1703577"/>
            <a:ext cx="9467545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ParseQuery&lt;ParseObject&gt; query = ParseQuery.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getQuery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"SoccerPlayers"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Retrieve the object by id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query.getInBackground(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"HMcTr9rD3s"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GetCallback&lt;ParseObject&gt;()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</a:rPr>
              <a:t>done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(ParseObject player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ParseException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(e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Now let's update it with some new data. In this case, only cheatMode and score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    // will get sent to the Parse Cloud. playerName hasn't changed.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player.put(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"yearOfBirth"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1998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player.put(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"emailContact"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"a.wed@domain.io"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player.saveInBackground()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808080"/>
                </a:solidFill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Log.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"ParseException"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e.getMessage())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06C26-43D4-7388-D299-E97E8CE17B1F}"/>
              </a:ext>
            </a:extLst>
          </p:cNvPr>
          <p:cNvSpPr txBox="1"/>
          <p:nvPr/>
        </p:nvSpPr>
        <p:spPr>
          <a:xfrm>
            <a:off x="5003103" y="5735450"/>
            <a:ext cx="21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4: </a:t>
            </a:r>
            <a:r>
              <a:rPr lang="en-US" dirty="0"/>
              <a:t>Update Query</a:t>
            </a:r>
          </a:p>
        </p:txBody>
      </p:sp>
    </p:spTree>
    <p:extLst>
      <p:ext uri="{BB962C8B-B14F-4D97-AF65-F5344CB8AC3E}">
        <p14:creationId xmlns:p14="http://schemas.microsoft.com/office/powerpoint/2010/main" val="46209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Back4App: Parse Object Delete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E58727-8784-96FF-7DB1-47AEFAF063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2228" y="1585583"/>
            <a:ext cx="9467545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ParseQuery&lt;ParseObject&gt; soccerPlayers = ParseQuery.</a:t>
            </a:r>
            <a:r>
              <a:rPr kumimoji="0" lang="en-US" altLang="en-US" sz="13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getQuery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"SoccerPlayers"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Query parameters based on the item name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soccerPlayers.whereEqualTo(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"objectId"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"HMcTr9rD3s"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soccerPlayers.findInBackground(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new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FindCallback&lt;ParseObject&gt;() 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  <a:t>@Override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  <a:t>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public void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</a:rPr>
              <a:t>done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final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List&lt;ParseObject&gt; player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ParseException e) 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if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(e ==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 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player.get(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0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).deleteInBackground(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new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DeleteCallback() 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  <a:t>@Override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  <a:t>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public void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</a:rPr>
              <a:t>done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(ParseException e) 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if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(e ==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 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Success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else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Failed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    }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})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else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Something is wrong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}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})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endParaRPr kumimoji="0" lang="en-US" altLang="en-US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6504A-53E7-64B6-2662-C66CEA718FF4}"/>
              </a:ext>
            </a:extLst>
          </p:cNvPr>
          <p:cNvSpPr txBox="1"/>
          <p:nvPr/>
        </p:nvSpPr>
        <p:spPr>
          <a:xfrm>
            <a:off x="5080851" y="5876963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Fig 5: </a:t>
            </a:r>
            <a:r>
              <a:rPr lang="en-US" dirty="0">
                <a:solidFill>
                  <a:schemeClr val="bg1"/>
                </a:solidFill>
              </a:rPr>
              <a:t>Delete Query</a:t>
            </a:r>
          </a:p>
        </p:txBody>
      </p:sp>
    </p:spTree>
    <p:extLst>
      <p:ext uri="{BB962C8B-B14F-4D97-AF65-F5344CB8AC3E}">
        <p14:creationId xmlns:p14="http://schemas.microsoft.com/office/powerpoint/2010/main" val="185485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CDB1-5FCA-C960-951F-89A45E48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6F084-91BD-F1F8-16CE-BEB88CA2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</a:t>
            </a:r>
            <a:r>
              <a:rPr lang="en-US" dirty="0"/>
              <a:t>: </a:t>
            </a:r>
            <a:r>
              <a:rPr lang="en-US" b="1" dirty="0"/>
              <a:t>Saibabu Devarapalli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B9632-8C05-0A9C-6E98-1751CF95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0AE252-143F-7D10-6156-1308922B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2338386"/>
            <a:ext cx="6238875" cy="3171825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US" dirty="0"/>
              <a:t>An intent is a message, sent to an app component  (activity, service, broadcast receiver)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be used to: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start an activity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start a service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broadcast information to other apps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10E02-27B0-B8E2-755D-53151DCCC351}"/>
              </a:ext>
            </a:extLst>
          </p:cNvPr>
          <p:cNvGrpSpPr/>
          <p:nvPr/>
        </p:nvGrpSpPr>
        <p:grpSpPr>
          <a:xfrm>
            <a:off x="7324725" y="2585594"/>
            <a:ext cx="4007817" cy="2638050"/>
            <a:chOff x="6096000" y="2705101"/>
            <a:chExt cx="4007817" cy="26380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7FC355-FC0A-D0F5-12A1-43A1046E8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705101"/>
              <a:ext cx="4007817" cy="226871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24B50C-94C3-5EC2-E1A8-A404F4112F67}"/>
                </a:ext>
              </a:extLst>
            </p:cNvPr>
            <p:cNvSpPr txBox="1"/>
            <p:nvPr/>
          </p:nvSpPr>
          <p:spPr>
            <a:xfrm>
              <a:off x="7070910" y="4973819"/>
              <a:ext cx="208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Fig 6: </a:t>
              </a:r>
              <a:r>
                <a:rPr lang="en-US" dirty="0"/>
                <a:t>Intents Usage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0BA2-E658-753A-DF71-24463767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49C2-A839-B1D9-5AF4-74B1C23D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0200"/>
            <a:ext cx="10018713" cy="4448175"/>
          </a:xfrm>
        </p:spPr>
        <p:txBody>
          <a:bodyPr>
            <a:normAutofit/>
          </a:bodyPr>
          <a:lstStyle/>
          <a:p>
            <a:r>
              <a:rPr lang="en-US" b="1" dirty="0"/>
              <a:t>Explicit</a:t>
            </a:r>
            <a:r>
              <a:rPr lang="en-US" dirty="0"/>
              <a:t> Intents specify the component to start explicitly, by name. This is usually used to start a component in your own app.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		</a:t>
            </a:r>
            <a:r>
              <a:rPr lang="en-US" sz="1800" b="1" dirty="0"/>
              <a:t>Example:</a:t>
            </a:r>
            <a:r>
              <a:rPr lang="en-US" sz="1800" dirty="0">
                <a:cs typeface="Times New Roman" panose="02020603050405020304" pitchFamily="18" charset="0"/>
              </a:rPr>
              <a:t>Intent downloadIntent = new Intent(this, DownloadService.class);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cs typeface="Times New Roman" panose="02020603050405020304" pitchFamily="18" charset="0"/>
              </a:rPr>
              <a:t>				downloadIntent.setData(Uri.parse(fileUrl));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cs typeface="Times New Roman" panose="02020603050405020304" pitchFamily="18" charset="0"/>
              </a:rPr>
              <a:t>				startService(downloadIntent);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r>
              <a:rPr lang="en-US" b="1" dirty="0"/>
              <a:t>Implicit</a:t>
            </a:r>
            <a:r>
              <a:rPr lang="en-US" dirty="0"/>
              <a:t> Intents do not specify a component by name; rather they specify an action that needs to be performed. Android then delivers that intent to an app capable of performing that action.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Example: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imes New Roman" panose="02020603050405020304" pitchFamily="18" charset="0"/>
              </a:rPr>
              <a:t>Intent sendIntent = newIntent();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imes New Roman" panose="02020603050405020304" pitchFamily="18" charset="0"/>
              </a:rPr>
              <a:t>				sendIntent.setAction(Intent.ACTION_SEND);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imes New Roman" panose="02020603050405020304" pitchFamily="18" charset="0"/>
              </a:rPr>
              <a:t>				sendIntent.putExtra(Intent.EXTRA_TEXT, textMessage);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imes New Roman" panose="02020603050405020304" pitchFamily="18" charset="0"/>
              </a:rPr>
              <a:t>				startActivity(sendIntent);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B6B1D-8D02-5480-AC54-EEE3DE3A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Saibabu Devarapalli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8BB1F-BC78-1AED-91E5-83BA0DC0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9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D576-C9CE-6631-0B11-EB56415B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Intents: Sending 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190C-A4F6-0E76-F318-64168A02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startActivity(Intent intent)</a:t>
            </a:r>
          </a:p>
          <a:p>
            <a:r>
              <a:rPr lang="en-US" dirty="0"/>
              <a:t>Intent can be either explicit or implicit:</a:t>
            </a:r>
          </a:p>
          <a:p>
            <a:pPr lvl="1"/>
            <a:r>
              <a:rPr lang="en-US" dirty="0"/>
              <a:t>public Intent(Context start Activity, Class classname)</a:t>
            </a:r>
          </a:p>
          <a:p>
            <a:pPr lvl="1"/>
            <a:r>
              <a:rPr lang="en-US" dirty="0"/>
              <a:t>public Intent(String action)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Example:</a:t>
            </a:r>
            <a:r>
              <a:rPr lang="en-US" sz="1600" dirty="0"/>
              <a:t> </a:t>
            </a:r>
            <a:r>
              <a:rPr lang="en-US" sz="1600" b="0" i="0" u="none" strike="noStrike" baseline="0" dirty="0">
                <a:solidFill>
                  <a:srgbClr val="006700"/>
                </a:solidFill>
              </a:rPr>
              <a:t>// Create the text message with a string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baseline="0" dirty="0">
                <a:solidFill>
                  <a:srgbClr val="671466"/>
                </a:solidFill>
              </a:rPr>
              <a:t>Intent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sendIntent 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= </a:t>
            </a:r>
            <a:r>
              <a:rPr lang="en-US" sz="1600" b="0" i="0" u="none" strike="noStrike" baseline="0" dirty="0">
                <a:solidFill>
                  <a:srgbClr val="011689"/>
                </a:solidFill>
              </a:rPr>
              <a:t>new </a:t>
            </a:r>
            <a:r>
              <a:rPr lang="en-US" sz="1600" b="0" i="0" u="none" strike="noStrike" baseline="0" dirty="0">
                <a:solidFill>
                  <a:srgbClr val="671466"/>
                </a:solidFill>
              </a:rPr>
              <a:t>Intent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();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baseline="0" dirty="0">
                <a:solidFill>
                  <a:srgbClr val="000000"/>
                </a:solidFill>
              </a:rPr>
              <a:t>sendIntent</a:t>
            </a:r>
            <a:r>
              <a:rPr lang="fr-FR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fr-FR" sz="1600" b="0" i="0" u="none" strike="noStrike" baseline="0" dirty="0">
                <a:solidFill>
                  <a:srgbClr val="000000"/>
                </a:solidFill>
              </a:rPr>
              <a:t>setAction</a:t>
            </a:r>
            <a:r>
              <a:rPr lang="fr-FR" sz="1600" b="0" i="0" u="none" strike="noStrike" baseline="0" dirty="0">
                <a:solidFill>
                  <a:srgbClr val="666700"/>
                </a:solidFill>
              </a:rPr>
              <a:t>(</a:t>
            </a:r>
            <a:r>
              <a:rPr lang="fr-FR" sz="1600" b="0" i="0" u="none" strike="noStrike" baseline="0" dirty="0">
                <a:solidFill>
                  <a:srgbClr val="671466"/>
                </a:solidFill>
              </a:rPr>
              <a:t>Intent</a:t>
            </a:r>
            <a:r>
              <a:rPr lang="fr-FR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fr-FR" sz="1600" b="0" i="0" u="none" strike="noStrike" baseline="0" dirty="0">
                <a:solidFill>
                  <a:srgbClr val="000000"/>
                </a:solidFill>
              </a:rPr>
              <a:t>ACTION_SEND</a:t>
            </a:r>
            <a:r>
              <a:rPr lang="fr-FR" sz="1600" b="0" i="0" u="none" strike="noStrike" baseline="0" dirty="0">
                <a:solidFill>
                  <a:srgbClr val="666700"/>
                </a:solidFill>
              </a:rPr>
              <a:t>);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sendIntent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putExtra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(</a:t>
            </a:r>
            <a:r>
              <a:rPr lang="en-US" sz="1600" b="0" i="0" u="none" strike="noStrike" baseline="0" dirty="0">
                <a:solidFill>
                  <a:srgbClr val="671466"/>
                </a:solidFill>
              </a:rPr>
              <a:t>Intent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EXTRA_TEXT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,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textMessage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);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sendIntent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setType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(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HTTP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PLAIN_TEXT_TYPE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); </a:t>
            </a:r>
            <a:r>
              <a:rPr lang="en-US" sz="1600" b="0" i="0" u="none" strike="noStrike" baseline="0" dirty="0">
                <a:solidFill>
                  <a:srgbClr val="006700"/>
                </a:solidFill>
              </a:rPr>
              <a:t>// "text/plain" MIME type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2DCD3-9110-2A83-D285-D85D4F25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Saibabu Devarapalli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B1C64-001E-4313-DFA2-BAA5D2C0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6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E073-FB21-8AE5-9655-CB23B8C1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Intents: A Simple 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18845-2FDC-D941-59FF-38F9B37E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Saibabu Devarapalli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A2BFE-C841-24FE-8ACB-DF60208B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19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D0E7CB-A8DD-285A-A7F9-A42C7D677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29" t="36444" r="24083" b="5630"/>
          <a:stretch/>
        </p:blipFill>
        <p:spPr>
          <a:xfrm>
            <a:off x="2255805" y="1506125"/>
            <a:ext cx="7680390" cy="4044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BE5143-A196-D59E-415C-D46B209EACEB}"/>
              </a:ext>
            </a:extLst>
          </p:cNvPr>
          <p:cNvSpPr txBox="1"/>
          <p:nvPr/>
        </p:nvSpPr>
        <p:spPr>
          <a:xfrm>
            <a:off x="3761483" y="5576990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7: </a:t>
            </a:r>
            <a:r>
              <a:rPr lang="en-US" dirty="0"/>
              <a:t>Simple example of how Intents are used</a:t>
            </a:r>
          </a:p>
        </p:txBody>
      </p:sp>
    </p:spTree>
    <p:extLst>
      <p:ext uri="{BB962C8B-B14F-4D97-AF65-F5344CB8AC3E}">
        <p14:creationId xmlns:p14="http://schemas.microsoft.com/office/powerpoint/2010/main" val="289944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69A-C334-9A0C-7D5E-0FE01671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B41C79-F5A7-AA02-0646-643878D3B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2367"/>
              </p:ext>
            </p:extLst>
          </p:nvPr>
        </p:nvGraphicFramePr>
        <p:xfrm>
          <a:off x="811689" y="1600200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F0B585-E925-7AF1-ED06-7EC58F6B0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488706"/>
              </p:ext>
            </p:extLst>
          </p:nvPr>
        </p:nvGraphicFramePr>
        <p:xfrm>
          <a:off x="811689" y="3977821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EEB0-ECAB-F62A-89B0-BF74682B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0998-F6A5-B568-26B8-1EC8821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613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6FF5-D5AB-D01E-3464-A1945A3A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881B-FC2E-45E7-244C-95AD270E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single column table, aka a vertically scrolling, horizontally filled list of Views. This is a more </a:t>
            </a:r>
            <a:r>
              <a:rPr lang="en-US" b="1" dirty="0"/>
              <a:t>flexible/advanced version of a ListView</a:t>
            </a:r>
            <a:r>
              <a:rPr lang="en-US" dirty="0"/>
              <a:t>.</a:t>
            </a:r>
          </a:p>
          <a:p>
            <a:r>
              <a:rPr lang="en-US" b="1" dirty="0"/>
              <a:t>RecyclerView</a:t>
            </a:r>
            <a:r>
              <a:rPr lang="en-US" dirty="0"/>
              <a:t> makes it easy to efficiently display large sets of data. </a:t>
            </a:r>
          </a:p>
          <a:p>
            <a:r>
              <a:rPr lang="en-US" dirty="0"/>
              <a:t>You supply the data and define how each item looks, and the </a:t>
            </a:r>
            <a:r>
              <a:rPr lang="en-US" b="1" dirty="0"/>
              <a:t>RecyclerView library dynamically creates the elements when they're needed</a:t>
            </a:r>
            <a:r>
              <a:rPr lang="en-US" dirty="0"/>
              <a:t>.</a:t>
            </a:r>
          </a:p>
          <a:p>
            <a:r>
              <a:rPr lang="en-US" dirty="0"/>
              <a:t>When an item scrolls off the screen, </a:t>
            </a:r>
            <a:r>
              <a:rPr lang="en-US" b="1" dirty="0"/>
              <a:t>RecyclerView doesn't destroy its view. Instead, RecyclerView reuses the view for new items </a:t>
            </a:r>
            <a:r>
              <a:rPr lang="en-US" dirty="0"/>
              <a:t>that have scrolled onscreen. </a:t>
            </a:r>
          </a:p>
          <a:p>
            <a:r>
              <a:rPr lang="en-US" dirty="0"/>
              <a:t>This reuse vastly </a:t>
            </a:r>
            <a:r>
              <a:rPr lang="en-US" b="1" dirty="0"/>
              <a:t>improves performance</a:t>
            </a:r>
            <a:r>
              <a:rPr lang="en-US" dirty="0"/>
              <a:t>, improving your app's </a:t>
            </a:r>
            <a:r>
              <a:rPr lang="en-US" b="1" dirty="0"/>
              <a:t>responsiveness and reducing power consumption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3E093-C187-BC1A-A342-EBB73F28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Jaichand Mulakalapalli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F6E2A-6D76-E4BA-A61D-25AB3CEE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1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B29E-12D3-6008-0FC4-C25FA18A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RecyclerView: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DC8F-7DD4-5106-48C3-89263C63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the recycler adapter to work with a data source and bind data to a ViewHolder.</a:t>
            </a:r>
          </a:p>
          <a:p>
            <a:r>
              <a:rPr lang="en-US" dirty="0"/>
              <a:t>Need to override: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onCreateViewHolder(ViewGroup parent, int viewType)</a:t>
            </a:r>
            <a:r>
              <a:rPr lang="en-US" dirty="0"/>
              <a:t> - Called when the RecyclerView needs a new ViewHolder.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onBindViewHolder(ViewHolder, int)</a:t>
            </a:r>
            <a:r>
              <a:rPr lang="en-US" dirty="0"/>
              <a:t> - Update the view holder to reflect the data at the given position in the data set.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getItemCount() </a:t>
            </a:r>
            <a:r>
              <a:rPr lang="en-US" dirty="0"/>
              <a:t>- Return the number of items in the data source.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E64BD-6280-B821-629E-1519C1DA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Jaichand Mulakalapalli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97310-F0F5-D9A2-9FCD-1827FB9B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59F3-84A5-D6F2-6325-4611BA49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RecyclerView: Steps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E6C9-C46F-154F-818C-4DD59C94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 a RecyclerView to the activity layout.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layout to use for the subviews.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a concrete adapter class inheriting from RecyclerView.Adapter.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a concrete ViewHolder class inside my adapter inheriting from Recycler.ViewHolder.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data model.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0C426-981C-E201-030A-2DE1E9A4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Jaichand Mulakalapalli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59B51-EF9A-D652-11A0-FDAE524C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30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59F3-84A5-D6F2-6325-4611BA49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RecyclerView: Steps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E6C9-C46F-154F-818C-4DD59C94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Override the abstract methods onCreateViewHolder, onBindViewHolder, and getItemCount in the concrete adapter.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Create an instance of the adapter with a reference to the data using the subview layout.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Attach the adapter to the RecyclerView.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Create and instance of a LayoutManager and attach to the RecyclerView.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0C426-981C-E201-030A-2DE1E9A4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Jaichand Mulakalapalli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59B51-EF9A-D652-11A0-FDAE524C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9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1EDF-C826-9C01-8D16-E2A41C82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2C69-2871-23F5-44DD-6FA065A4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a </a:t>
            </a:r>
            <a:r>
              <a:rPr lang="en-US" b="1" dirty="0"/>
              <a:t>process-scope limit of 1MB of data being passed between components</a:t>
            </a:r>
            <a:r>
              <a:rPr lang="en-US" dirty="0"/>
              <a:t>. Please keep in mind that this does not mean that you can pass 1MB of data safely, as there may be multiple Intents being processed at a time.</a:t>
            </a:r>
          </a:p>
          <a:p>
            <a:r>
              <a:rPr lang="en-US" dirty="0"/>
              <a:t>If an event causes the </a:t>
            </a:r>
            <a:r>
              <a:rPr lang="en-US" b="1" dirty="0"/>
              <a:t>model to change</a:t>
            </a:r>
            <a:r>
              <a:rPr lang="en-US" dirty="0"/>
              <a:t>, the </a:t>
            </a:r>
            <a:r>
              <a:rPr lang="en-US" b="1" dirty="0"/>
              <a:t>Adapter needs to notify the RecyclerView </a:t>
            </a:r>
            <a:r>
              <a:rPr lang="en-US" dirty="0"/>
              <a:t>so that it can change the view inside any affected ViewHolders.</a:t>
            </a:r>
          </a:p>
          <a:p>
            <a:pPr marL="457200" lvl="1" indent="0">
              <a:buNone/>
            </a:pPr>
            <a:r>
              <a:rPr lang="en-US" b="1" dirty="0"/>
              <a:t>Example:</a:t>
            </a:r>
            <a:r>
              <a:rPr lang="en-US" dirty="0"/>
              <a:t> 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XBRQAX+Helvetica-Light"/>
              </a:rPr>
              <a:t>notifyDataSetChanged() - Redo it all. 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XBRQAX+Helvetica-Light"/>
              </a:rPr>
              <a:t>			notifyItemChanged(int position) - Contents of a particular value has changed.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XBRQAX+Helvetica-Light"/>
              </a:rPr>
              <a:t>			and few more other methods.</a:t>
            </a:r>
            <a:endParaRPr lang="en-US" sz="1800" b="0" i="0" u="none" strike="noStrike" baseline="0" dirty="0">
              <a:solidFill>
                <a:srgbClr val="000000"/>
              </a:solidFill>
              <a:latin typeface="XBRQAX+Helvetica-Light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58039-B4E3-94A3-B299-5DE8BC9C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Jaichand Mulakalapalli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3CD17-ED31-258D-7B59-0CBF7A2C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87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1EDF-C826-9C01-8D16-E2A41C82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2C69-2871-23F5-44DD-6FA065A4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presentation, we covered the topics that we have learned after the midterm1, mainly RecyclerView, Adapters, ScrollViews, Intents, Parse Queries etc.,</a:t>
            </a:r>
          </a:p>
          <a:p>
            <a:r>
              <a:rPr lang="en-US" dirty="0"/>
              <a:t>We </a:t>
            </a:r>
            <a:r>
              <a:rPr lang="en-US"/>
              <a:t>have given </a:t>
            </a:r>
            <a:r>
              <a:rPr lang="en-US" dirty="0"/>
              <a:t>few examples for each topic to have a clear understandings.</a:t>
            </a:r>
          </a:p>
          <a:p>
            <a:r>
              <a:rPr lang="en-US" dirty="0"/>
              <a:t>We discussed few limitations on the intents and other components used.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58039-B4E3-94A3-B299-5DE8BC9C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Jaichand Mulakalapalli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3CD17-ED31-258D-7B59-0CBF7A2C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0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1EDF-C826-9C01-8D16-E2A41C82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Everyone..!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58039-B4E3-94A3-B299-5DE8BC9C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3CD17-ED31-258D-7B59-0CBF7A2C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488D0E-F18E-9983-AE05-F715A471C3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3" r="27333"/>
          <a:stretch/>
        </p:blipFill>
        <p:spPr>
          <a:xfrm>
            <a:off x="3195320" y="1600200"/>
            <a:ext cx="5801360" cy="4829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001E0-B86B-ADF2-18DB-61374D423AFF}"/>
              </a:ext>
            </a:extLst>
          </p:cNvPr>
          <p:cNvSpPr txBox="1"/>
          <p:nvPr/>
        </p:nvSpPr>
        <p:spPr>
          <a:xfrm>
            <a:off x="6781800" y="3136612"/>
            <a:ext cx="278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21C1C"/>
                </a:solidFill>
              </a:rPr>
              <a:t>Any Queries..?</a:t>
            </a:r>
          </a:p>
        </p:txBody>
      </p:sp>
    </p:spTree>
    <p:extLst>
      <p:ext uri="{BB962C8B-B14F-4D97-AF65-F5344CB8AC3E}">
        <p14:creationId xmlns:p14="http://schemas.microsoft.com/office/powerpoint/2010/main" val="3131871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69A-C334-9A0C-7D5E-0FE01671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B41C79-F5A7-AA02-0646-643878D3B4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1689" y="1600200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F0B585-E925-7AF1-ED06-7EC58F6B0923}"/>
              </a:ext>
            </a:extLst>
          </p:cNvPr>
          <p:cNvGraphicFramePr>
            <a:graphicFrameLocks/>
          </p:cNvGraphicFramePr>
          <p:nvPr/>
        </p:nvGraphicFramePr>
        <p:xfrm>
          <a:off x="811689" y="3977821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EEB0-ECAB-F62A-89B0-BF74682B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0998-F6A5-B568-26B8-1EC8821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27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194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921D-9839-FDE3-C04B-D55C0D23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8051935" cy="2451100"/>
          </a:xfrm>
        </p:spPr>
        <p:txBody>
          <a:bodyPr anchor="b">
            <a:normAutofit/>
          </a:bodyPr>
          <a:lstStyle/>
          <a:p>
            <a:r>
              <a:rPr lang="en-US" sz="5400" dirty="0"/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6A49-8514-034F-19C4-7EC96823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421" y="3429000"/>
            <a:ext cx="7356610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A place to find free event and items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4431B7-7976-591B-53E4-E3BDD8CF698E}"/>
              </a:ext>
            </a:extLst>
          </p:cNvPr>
          <p:cNvSpPr txBox="1">
            <a:spLocks/>
          </p:cNvSpPr>
          <p:nvPr/>
        </p:nvSpPr>
        <p:spPr>
          <a:xfrm>
            <a:off x="9042031" y="4041514"/>
            <a:ext cx="2407019" cy="2451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Aditya Krishna Raavi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Harish Chowdary Bala</a:t>
            </a:r>
          </a:p>
          <a:p>
            <a:r>
              <a:rPr lang="en-US" sz="1600" dirty="0">
                <a:solidFill>
                  <a:schemeClr val="tx1"/>
                </a:solidFill>
              </a:rPr>
              <a:t>Saibabu Devarapalli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Client &amp; </a:t>
            </a:r>
            <a:r>
              <a:rPr lang="en-US" sz="2200" b="1" dirty="0">
                <a:solidFill>
                  <a:schemeClr val="tx1"/>
                </a:solidFill>
              </a:rPr>
              <a:t>Mentor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Dr. Chandra Mouli Kotteti</a:t>
            </a:r>
          </a:p>
        </p:txBody>
      </p:sp>
    </p:spTree>
    <p:extLst>
      <p:ext uri="{BB962C8B-B14F-4D97-AF65-F5344CB8AC3E}">
        <p14:creationId xmlns:p14="http://schemas.microsoft.com/office/powerpoint/2010/main" val="612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6AF-ED5E-6358-B8F8-74F9493B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3B4F3-1C45-0621-0C2F-7982D571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EE52E-9B3A-D0D8-A0F5-3EA7D582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3</a:t>
            </a:fld>
            <a:endParaRPr lang="en-US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9B1517-0475-FF79-9742-2478C4874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783178"/>
              </p:ext>
            </p:extLst>
          </p:nvPr>
        </p:nvGraphicFramePr>
        <p:xfrm>
          <a:off x="1419225" y="1781175"/>
          <a:ext cx="10083800" cy="43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09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757D-17C7-9624-D8AE-8FBC7FAF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D9F7-36A6-A15D-1357-4D423A46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In Android Scroll View is a View group that is used to make vertically scrollable views.</a:t>
            </a:r>
          </a:p>
          <a:p>
            <a:r>
              <a:rPr lang="en-US" sz="2900" dirty="0"/>
              <a:t>It contains single direct child  as Child so we can declare many view in it.</a:t>
            </a:r>
          </a:p>
          <a:p>
            <a:r>
              <a:rPr lang="en-US" sz="2900" dirty="0"/>
              <a:t>They are many types of scroll views like Horizontal scroll view, Vertical scroll view, Dynamic scroll views .</a:t>
            </a:r>
          </a:p>
          <a:p>
            <a:r>
              <a:rPr lang="en-US" sz="2900" dirty="0"/>
              <a:t>In Linear Layout only the scroll view will work because it fallows parent child hierarchy where as in relative layout it contains right node and left node(child).</a:t>
            </a:r>
          </a:p>
          <a:p>
            <a:r>
              <a:rPr lang="en-US" sz="2900" dirty="0"/>
              <a:t>The Scroll view contains many attributes to get the view as per project requirements.</a:t>
            </a:r>
          </a:p>
          <a:p>
            <a:r>
              <a:rPr lang="en-US" sz="2900" b="0" i="0" dirty="0">
                <a:effectLst/>
              </a:rPr>
              <a:t>Scroll View is easy to use, but it's not recommended for long, scrollable lists. In that scenario we use Recyclable views.</a:t>
            </a:r>
          </a:p>
          <a:p>
            <a:pPr marL="0" indent="0">
              <a:buNone/>
            </a:pPr>
            <a:r>
              <a:rPr lang="en-US" sz="2900" dirty="0"/>
              <a:t>	Reference: https://www.geeksforgeeks.org/scrollview-in-android/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5CEFE-00C2-B5A2-DE1E-FB73319B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84F3E-E21F-A8B2-F6D1-8027992B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12D6-B6F2-E29E-0611-E6EDB58B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Picker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57492-EE38-C09F-2F64-62BEC7B9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6F53-2B49-DAB0-51FC-6CEBFDEA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81D508-9AC5-0B66-D014-78FCE6AA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Date Picker is common dialogue used in every app.</a:t>
            </a:r>
          </a:p>
          <a:p>
            <a:pPr lvl="0"/>
            <a:r>
              <a:rPr lang="en-US" dirty="0"/>
              <a:t>Date Picker contains controls selecting each  date month and year thing.</a:t>
            </a:r>
          </a:p>
          <a:p>
            <a:pPr lvl="0"/>
            <a:r>
              <a:rPr lang="en-US" dirty="0"/>
              <a:t>In Android we use Dialog Fragment for getting the Date Picker.</a:t>
            </a:r>
          </a:p>
          <a:p>
            <a:pPr lvl="0"/>
            <a:r>
              <a:rPr lang="en-US" dirty="0"/>
              <a:t>Dialog Fragment manages the dialog lifecycle to display Date picker in the Different configurations.</a:t>
            </a:r>
          </a:p>
          <a:p>
            <a:pPr lvl="0"/>
            <a:r>
              <a:rPr lang="en-US" dirty="0"/>
              <a:t>You can use AUTOFILL  method  for date and time pickers .In some cases </a:t>
            </a:r>
          </a:p>
          <a:p>
            <a:pPr lvl="0"/>
            <a:r>
              <a:rPr lang="en-US" dirty="0"/>
              <a:t>The date picker is invisible then we can enter the date manually by using the  AUTOFILL_TYPE_DATE ().</a:t>
            </a:r>
          </a:p>
        </p:txBody>
      </p:sp>
    </p:spTree>
    <p:extLst>
      <p:ext uri="{BB962C8B-B14F-4D97-AF65-F5344CB8AC3E}">
        <p14:creationId xmlns:p14="http://schemas.microsoft.com/office/powerpoint/2010/main" val="375640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A6EA-3E56-9E10-4C03-8F18E44A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0873-3B2B-E7C3-93D3-69FAF9D1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Date Picker and Time Picker are both dialogues  which prompt on the screen when an action is pressed .</a:t>
            </a:r>
          </a:p>
          <a:p>
            <a:r>
              <a:rPr lang="en-US" dirty="0"/>
              <a:t>For these Time Picker Dialogue also we use Dialog Fragment and return a TimePickerDialog from the fragments onCreateDialog()  method.</a:t>
            </a:r>
          </a:p>
          <a:p>
            <a:r>
              <a:rPr lang="en-US" dirty="0"/>
              <a:t>Implement the TimePickerDialog.OnTimeSetListener interface to receive a callback when the user sets the time.</a:t>
            </a:r>
          </a:p>
          <a:p>
            <a:r>
              <a:rPr lang="en-US" dirty="0"/>
              <a:t>You can Display the TimePickerDialogue by creating the instance of the DialogFragment Show()</a:t>
            </a:r>
          </a:p>
          <a:p>
            <a:r>
              <a:rPr lang="en-US" dirty="0"/>
              <a:t> Auto Fill Value Object that represents the date ion milliseconds. To create the forDate() method to  generate Autofill Value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C6043-4E48-57C6-4061-4ADE7322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19B55-9DDB-BA28-CBBA-1D576B45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8938-A5C5-DF5A-B9E6-CB148B52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 (Navigation 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5096-9EA3-714E-05C0-F6EC2BE2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 Bar is a piece of dedicated real estate that appears at the top of each screen (usually). </a:t>
            </a:r>
          </a:p>
          <a:p>
            <a:r>
              <a:rPr lang="en-US" dirty="0"/>
              <a:t>It provides a place to display: </a:t>
            </a:r>
          </a:p>
          <a:p>
            <a:pPr lvl="1"/>
            <a:r>
              <a:rPr lang="en-US" sz="2200" dirty="0"/>
              <a:t>Navigational controls (to drill down into hierarchical data) .</a:t>
            </a:r>
          </a:p>
          <a:p>
            <a:pPr lvl="1"/>
            <a:r>
              <a:rPr lang="en-US" sz="2200" dirty="0"/>
              <a:t>Controls to support switching from one view to another.</a:t>
            </a:r>
          </a:p>
          <a:p>
            <a:pPr lvl="1"/>
            <a:r>
              <a:rPr lang="en-US" sz="2200" dirty="0"/>
              <a:t>Your app's icon, a good branding opportunity. </a:t>
            </a:r>
          </a:p>
          <a:p>
            <a:pPr lvl="1"/>
            <a:r>
              <a:rPr lang="en-US" sz="2200" dirty="0"/>
              <a:t>A way of indicating your user’s location within the app.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99B8-24D2-8AA5-BBD7-5B891154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6FC5D-5C65-2D04-7FDC-29493444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7968-6812-A4CE-D010-C48E1458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Bar(Navigation 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AD886-35E9-D02A-13CE-5E62047B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176"/>
            <a:ext cx="8259130" cy="1152524"/>
          </a:xfrm>
        </p:spPr>
        <p:txBody>
          <a:bodyPr/>
          <a:lstStyle/>
          <a:p>
            <a:r>
              <a:rPr lang="en-US" dirty="0"/>
              <a:t> App icon (including an "up caret") (indicated by the 1) .</a:t>
            </a:r>
          </a:p>
          <a:p>
            <a:r>
              <a:rPr lang="en-US" dirty="0"/>
              <a:t>Place for drop-down menu or tabs to switch among screens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8FE79-58F1-B5E9-2C5D-5F4C44AD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1F84E-B606-FA22-7664-9EFCD22C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59E9A-32FC-07A9-CE06-ACC7044F0B88}"/>
              </a:ext>
            </a:extLst>
          </p:cNvPr>
          <p:cNvSpPr txBox="1"/>
          <p:nvPr/>
        </p:nvSpPr>
        <p:spPr>
          <a:xfrm>
            <a:off x="1484310" y="2933700"/>
            <a:ext cx="5487991" cy="297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If your app doesn't require navigational controls, could also display the app name.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Action buttons (text, icons, or a combination thereof).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Action overflow, for infrequently used actions.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ADF1CF-FA81-D9C8-036D-6EE0B092D8F3}"/>
              </a:ext>
            </a:extLst>
          </p:cNvPr>
          <p:cNvGrpSpPr/>
          <p:nvPr/>
        </p:nvGrpSpPr>
        <p:grpSpPr>
          <a:xfrm>
            <a:off x="6493667" y="3386226"/>
            <a:ext cx="4517813" cy="1261879"/>
            <a:chOff x="6493667" y="3386226"/>
            <a:chExt cx="4517813" cy="12618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7A541D-E6C8-468D-3CFC-83EDBCF20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3667" y="3386226"/>
              <a:ext cx="4517813" cy="88097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41E338-98FD-5875-DA82-050AC6B127FC}"/>
                </a:ext>
              </a:extLst>
            </p:cNvPr>
            <p:cNvSpPr txBox="1"/>
            <p:nvPr/>
          </p:nvSpPr>
          <p:spPr>
            <a:xfrm>
              <a:off x="7331350" y="4278773"/>
              <a:ext cx="2956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Fig 1: </a:t>
              </a:r>
              <a:r>
                <a:rPr lang="en-US" dirty="0"/>
                <a:t>Sample Navigation 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0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088A-2E86-F5E4-DA39-E90BE76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View(in XML)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C3D8-FD5E-0D0E-E6E9-2753F793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RecyclerView makes it easy to efficiently display large sets of data. 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As the name implies, RecyclerView </a:t>
            </a:r>
            <a:r>
              <a:rPr lang="en-US" b="0" i="1" dirty="0">
                <a:solidFill>
                  <a:srgbClr val="202124"/>
                </a:solidFill>
                <a:effectLst/>
              </a:rPr>
              <a:t>recycles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those individual elements.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 When an item scrolls off the screen, RecyclerView doesn't destroy its view. Instead, RecyclerView reuses the view for new items that have scrolled onscreen.</a:t>
            </a:r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 This reuse vastly improves performance, improving your app's responsiveness and reducing power consumption.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63212-774C-6FC7-D4D1-C1A1614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Manoj Kumar Gude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23534-DEED-6C84-721E-1871EB17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8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1926</TotalTime>
  <Words>2447</Words>
  <Application>Microsoft Office PowerPoint</Application>
  <PresentationFormat>Widescreen</PresentationFormat>
  <Paragraphs>238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Corbel</vt:lpstr>
      <vt:lpstr>Courier New</vt:lpstr>
      <vt:lpstr>Tw Cen MT</vt:lpstr>
      <vt:lpstr>Tw Cen MT (Body)</vt:lpstr>
      <vt:lpstr>XBRQAX+Helvetica-Light</vt:lpstr>
      <vt:lpstr>Parallax</vt:lpstr>
      <vt:lpstr>FREEBIES FOR NEWBIES</vt:lpstr>
      <vt:lpstr>Team Members</vt:lpstr>
      <vt:lpstr>Table of Contents</vt:lpstr>
      <vt:lpstr>Scroll View </vt:lpstr>
      <vt:lpstr>Date Picker</vt:lpstr>
      <vt:lpstr>Time Picker</vt:lpstr>
      <vt:lpstr>Action Bar (Navigation Bar)</vt:lpstr>
      <vt:lpstr>Action Bar(Navigation Bar)</vt:lpstr>
      <vt:lpstr>Recycler View(in XML)</vt:lpstr>
      <vt:lpstr>Recycler View(in XML)</vt:lpstr>
      <vt:lpstr>Database: Back4App</vt:lpstr>
      <vt:lpstr>Back4App: Parse Object Create Query</vt:lpstr>
      <vt:lpstr>Back4App: Parse Object Read Query</vt:lpstr>
      <vt:lpstr>Back4App: Parse Object Update Query</vt:lpstr>
      <vt:lpstr>Back4App: Parse Object Delete Query</vt:lpstr>
      <vt:lpstr>Intents</vt:lpstr>
      <vt:lpstr>Intents: Types</vt:lpstr>
      <vt:lpstr>Intents: Sending Intents</vt:lpstr>
      <vt:lpstr>Intents: A Simple Illustration</vt:lpstr>
      <vt:lpstr>RecyclerViews</vt:lpstr>
      <vt:lpstr>RecyclerView: Adapter</vt:lpstr>
      <vt:lpstr>RecyclerView: Steps to Implement</vt:lpstr>
      <vt:lpstr>RecyclerView: Steps to Implement</vt:lpstr>
      <vt:lpstr>Lessons Learned</vt:lpstr>
      <vt:lpstr>Summary</vt:lpstr>
      <vt:lpstr>Thank You Everyone..!</vt:lpstr>
      <vt:lpstr>Team Members</vt:lpstr>
      <vt:lpstr>FREEBIES FOR NEWBIES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FREEBIES FOR NEWBIES</dc:title>
  <dc:creator>Mulakalapalli,Jaichand</dc:creator>
  <cp:lastModifiedBy>Mulakalapalli,Jaichand</cp:lastModifiedBy>
  <cp:revision>1</cp:revision>
  <dcterms:created xsi:type="dcterms:W3CDTF">2022-10-30T19:25:53Z</dcterms:created>
  <dcterms:modified xsi:type="dcterms:W3CDTF">2022-11-02T05:09:36Z</dcterms:modified>
</cp:coreProperties>
</file>