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257" r:id="rId3"/>
    <p:sldId id="258" r:id="rId4"/>
    <p:sldId id="259" r:id="rId5"/>
    <p:sldId id="280" r:id="rId6"/>
    <p:sldId id="276" r:id="rId7"/>
    <p:sldId id="260" r:id="rId8"/>
    <p:sldId id="261" r:id="rId9"/>
    <p:sldId id="262" r:id="rId10"/>
    <p:sldId id="263" r:id="rId11"/>
    <p:sldId id="264" r:id="rId12"/>
    <p:sldId id="265" r:id="rId13"/>
    <p:sldId id="266" r:id="rId14"/>
    <p:sldId id="267" r:id="rId15"/>
    <p:sldId id="272" r:id="rId16"/>
    <p:sldId id="273" r:id="rId17"/>
    <p:sldId id="274" r:id="rId18"/>
    <p:sldId id="275" r:id="rId19"/>
    <p:sldId id="271" r:id="rId20"/>
    <p:sldId id="269" r:id="rId21"/>
    <p:sldId id="268" r:id="rId22"/>
    <p:sldId id="270" r:id="rId23"/>
    <p:sldId id="277" r:id="rId24"/>
    <p:sldId id="282"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57A"/>
    <a:srgbClr val="223C6A"/>
    <a:srgbClr val="375EA5"/>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509B55-8EB5-4F39-8C89-07964B3F5B07}" v="389" dt="2023-03-01T16:36:07.9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982" autoAdjust="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lakalapalli,Jaichand" userId="a3680caf-10e5-4540-ae62-1e7229e4db6c" providerId="ADAL" clId="{5C509B55-8EB5-4F39-8C89-07964B3F5B07}"/>
    <pc:docChg chg="undo redo custSel addSld delSld modSld sldOrd modMainMaster">
      <pc:chgData name="Mulakalapalli,Jaichand" userId="a3680caf-10e5-4540-ae62-1e7229e4db6c" providerId="ADAL" clId="{5C509B55-8EB5-4F39-8C89-07964B3F5B07}" dt="2023-03-01T16:36:07.923" v="2407" actId="20577"/>
      <pc:docMkLst>
        <pc:docMk/>
      </pc:docMkLst>
      <pc:sldChg chg="addSp delSp modSp mod modTransition modAnim delDesignElem">
        <pc:chgData name="Mulakalapalli,Jaichand" userId="a3680caf-10e5-4540-ae62-1e7229e4db6c" providerId="ADAL" clId="{5C509B55-8EB5-4F39-8C89-07964B3F5B07}" dt="2023-02-23T13:45:08.069" v="1847" actId="20577"/>
        <pc:sldMkLst>
          <pc:docMk/>
          <pc:sldMk cId="3533813382" sldId="256"/>
        </pc:sldMkLst>
        <pc:spChg chg="mod">
          <ac:chgData name="Mulakalapalli,Jaichand" userId="a3680caf-10e5-4540-ae62-1e7229e4db6c" providerId="ADAL" clId="{5C509B55-8EB5-4F39-8C89-07964B3F5B07}" dt="2023-02-23T02:31:11.692" v="100" actId="34135"/>
          <ac:spMkLst>
            <pc:docMk/>
            <pc:sldMk cId="3533813382" sldId="256"/>
            <ac:spMk id="2" creationId="{642DFBA3-6DAF-7C1F-5211-16ECFA982DD2}"/>
          </ac:spMkLst>
        </pc:spChg>
        <pc:spChg chg="mod">
          <ac:chgData name="Mulakalapalli,Jaichand" userId="a3680caf-10e5-4540-ae62-1e7229e4db6c" providerId="ADAL" clId="{5C509B55-8EB5-4F39-8C89-07964B3F5B07}" dt="2023-02-23T02:31:11.692" v="100" actId="34135"/>
          <ac:spMkLst>
            <pc:docMk/>
            <pc:sldMk cId="3533813382" sldId="256"/>
            <ac:spMk id="3" creationId="{B42DC184-10C5-4338-151B-EE73B9B16EE6}"/>
          </ac:spMkLst>
        </pc:spChg>
        <pc:spChg chg="mod">
          <ac:chgData name="Mulakalapalli,Jaichand" userId="a3680caf-10e5-4540-ae62-1e7229e4db6c" providerId="ADAL" clId="{5C509B55-8EB5-4F39-8C89-07964B3F5B07}" dt="2023-02-23T13:45:08.069" v="1847" actId="20577"/>
          <ac:spMkLst>
            <pc:docMk/>
            <pc:sldMk cId="3533813382" sldId="256"/>
            <ac:spMk id="4" creationId="{7DD5239C-054B-BE0B-552D-46B00FF5E48C}"/>
          </ac:spMkLst>
        </pc:spChg>
        <pc:spChg chg="del">
          <ac:chgData name="Mulakalapalli,Jaichand" userId="a3680caf-10e5-4540-ae62-1e7229e4db6c" providerId="ADAL" clId="{5C509B55-8EB5-4F39-8C89-07964B3F5B07}" dt="2023-02-23T02:23:44.498" v="22"/>
          <ac:spMkLst>
            <pc:docMk/>
            <pc:sldMk cId="3533813382" sldId="256"/>
            <ac:spMk id="5" creationId="{0E30439A-8A5B-46EC-8283-9B6B031D40D0}"/>
          </ac:spMkLst>
        </pc:spChg>
        <pc:spChg chg="del">
          <ac:chgData name="Mulakalapalli,Jaichand" userId="a3680caf-10e5-4540-ae62-1e7229e4db6c" providerId="ADAL" clId="{5C509B55-8EB5-4F39-8C89-07964B3F5B07}" dt="2023-02-23T02:23:44.498" v="22"/>
          <ac:spMkLst>
            <pc:docMk/>
            <pc:sldMk cId="3533813382" sldId="256"/>
            <ac:spMk id="6" creationId="{5CEAD642-85CF-4750-8432-7C80C901F001}"/>
          </ac:spMkLst>
        </pc:spChg>
        <pc:spChg chg="del">
          <ac:chgData name="Mulakalapalli,Jaichand" userId="a3680caf-10e5-4540-ae62-1e7229e4db6c" providerId="ADAL" clId="{5C509B55-8EB5-4F39-8C89-07964B3F5B07}" dt="2023-02-23T02:23:44.498" v="22"/>
          <ac:spMkLst>
            <pc:docMk/>
            <pc:sldMk cId="3533813382" sldId="256"/>
            <ac:spMk id="7" creationId="{FA33EEAE-15D5-4119-8C1E-89D943F911EF}"/>
          </ac:spMkLst>
        </pc:spChg>
        <pc:spChg chg="del">
          <ac:chgData name="Mulakalapalli,Jaichand" userId="a3680caf-10e5-4540-ae62-1e7229e4db6c" providerId="ADAL" clId="{5C509B55-8EB5-4F39-8C89-07964B3F5B07}" dt="2023-02-23T02:23:44.498" v="22"/>
          <ac:spMkLst>
            <pc:docMk/>
            <pc:sldMk cId="3533813382" sldId="256"/>
            <ac:spMk id="9" creationId="{730D8B3B-9B80-4025-B934-26DC7D7CD231}"/>
          </ac:spMkLst>
        </pc:spChg>
        <pc:spChg chg="add mod">
          <ac:chgData name="Mulakalapalli,Jaichand" userId="a3680caf-10e5-4540-ae62-1e7229e4db6c" providerId="ADAL" clId="{5C509B55-8EB5-4F39-8C89-07964B3F5B07}" dt="2023-02-23T02:31:11.692" v="100" actId="34135"/>
          <ac:spMkLst>
            <pc:docMk/>
            <pc:sldMk cId="3533813382" sldId="256"/>
            <ac:spMk id="10" creationId="{85BDD2BC-8A32-3368-6884-149A3BC98D49}"/>
          </ac:spMkLst>
        </pc:spChg>
        <pc:spChg chg="del">
          <ac:chgData name="Mulakalapalli,Jaichand" userId="a3680caf-10e5-4540-ae62-1e7229e4db6c" providerId="ADAL" clId="{5C509B55-8EB5-4F39-8C89-07964B3F5B07}" dt="2023-02-23T02:23:44.498" v="22"/>
          <ac:spMkLst>
            <pc:docMk/>
            <pc:sldMk cId="3533813382" sldId="256"/>
            <ac:spMk id="11" creationId="{B5A1B09C-1565-46F8-B70F-621C5EB48A09}"/>
          </ac:spMkLst>
        </pc:spChg>
        <pc:spChg chg="add mod">
          <ac:chgData name="Mulakalapalli,Jaichand" userId="a3680caf-10e5-4540-ae62-1e7229e4db6c" providerId="ADAL" clId="{5C509B55-8EB5-4F39-8C89-07964B3F5B07}" dt="2023-02-23T02:31:11.692" v="100" actId="34135"/>
          <ac:spMkLst>
            <pc:docMk/>
            <pc:sldMk cId="3533813382" sldId="256"/>
            <ac:spMk id="12" creationId="{6F45BF2D-2B95-E67D-9DA4-56B6D26CABDF}"/>
          </ac:spMkLst>
        </pc:spChg>
        <pc:spChg chg="del">
          <ac:chgData name="Mulakalapalli,Jaichand" userId="a3680caf-10e5-4540-ae62-1e7229e4db6c" providerId="ADAL" clId="{5C509B55-8EB5-4F39-8C89-07964B3F5B07}" dt="2023-02-23T02:23:44.498" v="22"/>
          <ac:spMkLst>
            <pc:docMk/>
            <pc:sldMk cId="3533813382" sldId="256"/>
            <ac:spMk id="13" creationId="{8C516CC8-80AC-446C-A56E-9F54B7210402}"/>
          </ac:spMkLst>
        </pc:spChg>
        <pc:spChg chg="del">
          <ac:chgData name="Mulakalapalli,Jaichand" userId="a3680caf-10e5-4540-ae62-1e7229e4db6c" providerId="ADAL" clId="{5C509B55-8EB5-4F39-8C89-07964B3F5B07}" dt="2023-02-23T02:23:44.498" v="22"/>
          <ac:spMkLst>
            <pc:docMk/>
            <pc:sldMk cId="3533813382" sldId="256"/>
            <ac:spMk id="15" creationId="{53947E58-F088-49F1-A3D1-DEA690192E84}"/>
          </ac:spMkLst>
        </pc:spChg>
      </pc:sldChg>
      <pc:sldChg chg="delSp modSp mod delDesignElem">
        <pc:chgData name="Mulakalapalli,Jaichand" userId="a3680caf-10e5-4540-ae62-1e7229e4db6c" providerId="ADAL" clId="{5C509B55-8EB5-4F39-8C89-07964B3F5B07}" dt="2023-03-01T04:41:40.299" v="2079" actId="34135"/>
        <pc:sldMkLst>
          <pc:docMk/>
          <pc:sldMk cId="2293279680" sldId="257"/>
        </pc:sldMkLst>
        <pc:spChg chg="mod">
          <ac:chgData name="Mulakalapalli,Jaichand" userId="a3680caf-10e5-4540-ae62-1e7229e4db6c" providerId="ADAL" clId="{5C509B55-8EB5-4F39-8C89-07964B3F5B07}" dt="2023-03-01T04:41:17.130" v="2076" actId="1076"/>
          <ac:spMkLst>
            <pc:docMk/>
            <pc:sldMk cId="2293279680" sldId="257"/>
            <ac:spMk id="2" creationId="{498AC39E-EB89-C4B1-97CD-5026445808EA}"/>
          </ac:spMkLst>
        </pc:spChg>
        <pc:spChg chg="del">
          <ac:chgData name="Mulakalapalli,Jaichand" userId="a3680caf-10e5-4540-ae62-1e7229e4db6c" providerId="ADAL" clId="{5C509B55-8EB5-4F39-8C89-07964B3F5B07}" dt="2023-02-23T02:23:44.498" v="22"/>
          <ac:spMkLst>
            <pc:docMk/>
            <pc:sldMk cId="2293279680" sldId="257"/>
            <ac:spMk id="8" creationId="{1B15ED52-F352-441B-82BF-E0EA34836D08}"/>
          </ac:spMkLst>
        </pc:spChg>
        <pc:spChg chg="del">
          <ac:chgData name="Mulakalapalli,Jaichand" userId="a3680caf-10e5-4540-ae62-1e7229e4db6c" providerId="ADAL" clId="{5C509B55-8EB5-4F39-8C89-07964B3F5B07}" dt="2023-02-23T02:23:44.498" v="22"/>
          <ac:spMkLst>
            <pc:docMk/>
            <pc:sldMk cId="2293279680" sldId="257"/>
            <ac:spMk id="10" creationId="{3B2E3793-BFE6-45A2-9B7B-E18844431C99}"/>
          </ac:spMkLst>
        </pc:spChg>
        <pc:spChg chg="del">
          <ac:chgData name="Mulakalapalli,Jaichand" userId="a3680caf-10e5-4540-ae62-1e7229e4db6c" providerId="ADAL" clId="{5C509B55-8EB5-4F39-8C89-07964B3F5B07}" dt="2023-02-23T02:23:44.498" v="22"/>
          <ac:spMkLst>
            <pc:docMk/>
            <pc:sldMk cId="2293279680" sldId="257"/>
            <ac:spMk id="12" creationId="{BC4C4868-CB8F-4AF9-9CDB-8108F2C19B67}"/>
          </ac:spMkLst>
        </pc:spChg>
        <pc:spChg chg="mod">
          <ac:chgData name="Mulakalapalli,Jaichand" userId="a3680caf-10e5-4540-ae62-1e7229e4db6c" providerId="ADAL" clId="{5C509B55-8EB5-4F39-8C89-07964B3F5B07}" dt="2023-02-23T13:59:25.495" v="1924"/>
          <ac:spMkLst>
            <pc:docMk/>
            <pc:sldMk cId="2293279680" sldId="257"/>
            <ac:spMk id="13" creationId="{EAF0F3C8-6D45-F5D1-C34E-5597D1CBF17E}"/>
          </ac:spMkLst>
        </pc:spChg>
        <pc:spChg chg="del">
          <ac:chgData name="Mulakalapalli,Jaichand" userId="a3680caf-10e5-4540-ae62-1e7229e4db6c" providerId="ADAL" clId="{5C509B55-8EB5-4F39-8C89-07964B3F5B07}" dt="2023-02-23T02:23:44.498" v="22"/>
          <ac:spMkLst>
            <pc:docMk/>
            <pc:sldMk cId="2293279680" sldId="257"/>
            <ac:spMk id="14" creationId="{375E0459-6403-40CD-989D-56A4407CA12E}"/>
          </ac:spMkLst>
        </pc:spChg>
        <pc:spChg chg="mod">
          <ac:chgData name="Mulakalapalli,Jaichand" userId="a3680caf-10e5-4540-ae62-1e7229e4db6c" providerId="ADAL" clId="{5C509B55-8EB5-4F39-8C89-07964B3F5B07}" dt="2023-02-23T02:23:44.498" v="22"/>
          <ac:spMkLst>
            <pc:docMk/>
            <pc:sldMk cId="2293279680" sldId="257"/>
            <ac:spMk id="15" creationId="{992AFF65-112D-6FC5-0A74-03983EB4EC7E}"/>
          </ac:spMkLst>
        </pc:spChg>
        <pc:spChg chg="del">
          <ac:chgData name="Mulakalapalli,Jaichand" userId="a3680caf-10e5-4540-ae62-1e7229e4db6c" providerId="ADAL" clId="{5C509B55-8EB5-4F39-8C89-07964B3F5B07}" dt="2023-02-23T02:23:44.498" v="22"/>
          <ac:spMkLst>
            <pc:docMk/>
            <pc:sldMk cId="2293279680" sldId="257"/>
            <ac:spMk id="16" creationId="{53E5B1A8-3AC9-4BD1-9BBC-78CA94F2D1BA}"/>
          </ac:spMkLst>
        </pc:spChg>
        <pc:graphicFrameChg chg="mod modGraphic">
          <ac:chgData name="Mulakalapalli,Jaichand" userId="a3680caf-10e5-4540-ae62-1e7229e4db6c" providerId="ADAL" clId="{5C509B55-8EB5-4F39-8C89-07964B3F5B07}" dt="2023-03-01T04:41:40.299" v="2079" actId="34135"/>
          <ac:graphicFrameMkLst>
            <pc:docMk/>
            <pc:sldMk cId="2293279680" sldId="257"/>
            <ac:graphicFrameMk id="4" creationId="{14644799-4A35-33AB-0F3D-194D6DE73457}"/>
          </ac:graphicFrameMkLst>
        </pc:graphicFrameChg>
        <pc:graphicFrameChg chg="mod modGraphic">
          <ac:chgData name="Mulakalapalli,Jaichand" userId="a3680caf-10e5-4540-ae62-1e7229e4db6c" providerId="ADAL" clId="{5C509B55-8EB5-4F39-8C89-07964B3F5B07}" dt="2023-03-01T04:41:40.299" v="2079" actId="34135"/>
          <ac:graphicFrameMkLst>
            <pc:docMk/>
            <pc:sldMk cId="2293279680" sldId="257"/>
            <ac:graphicFrameMk id="5" creationId="{49ACD595-8097-00AE-5538-321FF260DC7F}"/>
          </ac:graphicFrameMkLst>
        </pc:graphicFrameChg>
      </pc:sldChg>
      <pc:sldChg chg="new del">
        <pc:chgData name="Mulakalapalli,Jaichand" userId="a3680caf-10e5-4540-ae62-1e7229e4db6c" providerId="ADAL" clId="{5C509B55-8EB5-4F39-8C89-07964B3F5B07}" dt="2023-02-23T02:37:37.855" v="115" actId="680"/>
        <pc:sldMkLst>
          <pc:docMk/>
          <pc:sldMk cId="692731419" sldId="258"/>
        </pc:sldMkLst>
      </pc:sldChg>
      <pc:sldChg chg="new del">
        <pc:chgData name="Mulakalapalli,Jaichand" userId="a3680caf-10e5-4540-ae62-1e7229e4db6c" providerId="ADAL" clId="{5C509B55-8EB5-4F39-8C89-07964B3F5B07}" dt="2023-02-23T02:41:19.009" v="162" actId="680"/>
        <pc:sldMkLst>
          <pc:docMk/>
          <pc:sldMk cId="912134819" sldId="258"/>
        </pc:sldMkLst>
      </pc:sldChg>
      <pc:sldChg chg="addSp delSp modSp new mod modTransition">
        <pc:chgData name="Mulakalapalli,Jaichand" userId="a3680caf-10e5-4540-ae62-1e7229e4db6c" providerId="ADAL" clId="{5C509B55-8EB5-4F39-8C89-07964B3F5B07}" dt="2023-03-01T16:36:07.923" v="2407" actId="20577"/>
        <pc:sldMkLst>
          <pc:docMk/>
          <pc:sldMk cId="2516528981" sldId="258"/>
        </pc:sldMkLst>
        <pc:spChg chg="mod">
          <ac:chgData name="Mulakalapalli,Jaichand" userId="a3680caf-10e5-4540-ae62-1e7229e4db6c" providerId="ADAL" clId="{5C509B55-8EB5-4F39-8C89-07964B3F5B07}" dt="2023-02-23T02:43:04.249" v="185" actId="20577"/>
          <ac:spMkLst>
            <pc:docMk/>
            <pc:sldMk cId="2516528981" sldId="258"/>
            <ac:spMk id="2" creationId="{880A2200-2476-1D66-2F96-33C8BED620C7}"/>
          </ac:spMkLst>
        </pc:spChg>
        <pc:spChg chg="del">
          <ac:chgData name="Mulakalapalli,Jaichand" userId="a3680caf-10e5-4540-ae62-1e7229e4db6c" providerId="ADAL" clId="{5C509B55-8EB5-4F39-8C89-07964B3F5B07}" dt="2023-02-23T02:43:29.015" v="186" actId="478"/>
          <ac:spMkLst>
            <pc:docMk/>
            <pc:sldMk cId="2516528981" sldId="258"/>
            <ac:spMk id="3" creationId="{49DB6F3D-19E0-330E-D124-785D1F7CF56A}"/>
          </ac:spMkLst>
        </pc:spChg>
        <pc:spChg chg="mod">
          <ac:chgData name="Mulakalapalli,Jaichand" userId="a3680caf-10e5-4540-ae62-1e7229e4db6c" providerId="ADAL" clId="{5C509B55-8EB5-4F39-8C89-07964B3F5B07}" dt="2023-02-23T13:59:29.451" v="1925"/>
          <ac:spMkLst>
            <pc:docMk/>
            <pc:sldMk cId="2516528981" sldId="258"/>
            <ac:spMk id="4" creationId="{B6900324-69B2-491A-1A0C-E373EF47C1DC}"/>
          </ac:spMkLst>
        </pc:spChg>
        <pc:graphicFrameChg chg="add mod">
          <ac:chgData name="Mulakalapalli,Jaichand" userId="a3680caf-10e5-4540-ae62-1e7229e4db6c" providerId="ADAL" clId="{5C509B55-8EB5-4F39-8C89-07964B3F5B07}" dt="2023-03-01T16:36:07.923" v="2407" actId="20577"/>
          <ac:graphicFrameMkLst>
            <pc:docMk/>
            <pc:sldMk cId="2516528981" sldId="258"/>
            <ac:graphicFrameMk id="6" creationId="{754925E5-B7A0-797E-B2C7-84B267AAFEE8}"/>
          </ac:graphicFrameMkLst>
        </pc:graphicFrameChg>
      </pc:sldChg>
      <pc:sldChg chg="addSp delSp modSp new mod modTransition setBg">
        <pc:chgData name="Mulakalapalli,Jaichand" userId="a3680caf-10e5-4540-ae62-1e7229e4db6c" providerId="ADAL" clId="{5C509B55-8EB5-4F39-8C89-07964B3F5B07}" dt="2023-03-01T04:42:23.920" v="2086" actId="1076"/>
        <pc:sldMkLst>
          <pc:docMk/>
          <pc:sldMk cId="155608293" sldId="259"/>
        </pc:sldMkLst>
        <pc:spChg chg="mod">
          <ac:chgData name="Mulakalapalli,Jaichand" userId="a3680caf-10e5-4540-ae62-1e7229e4db6c" providerId="ADAL" clId="{5C509B55-8EB5-4F39-8C89-07964B3F5B07}" dt="2023-02-23T02:50:57.224" v="414" actId="26606"/>
          <ac:spMkLst>
            <pc:docMk/>
            <pc:sldMk cId="155608293" sldId="259"/>
            <ac:spMk id="2" creationId="{3B1A2E63-3693-B3EB-B189-996BAFD20F90}"/>
          </ac:spMkLst>
        </pc:spChg>
        <pc:spChg chg="mod">
          <ac:chgData name="Mulakalapalli,Jaichand" userId="a3680caf-10e5-4540-ae62-1e7229e4db6c" providerId="ADAL" clId="{5C509B55-8EB5-4F39-8C89-07964B3F5B07}" dt="2023-02-23T02:51:25.232" v="419" actId="27636"/>
          <ac:spMkLst>
            <pc:docMk/>
            <pc:sldMk cId="155608293" sldId="259"/>
            <ac:spMk id="3" creationId="{E433344D-AA73-4037-36D6-E3D1C88423CD}"/>
          </ac:spMkLst>
        </pc:spChg>
        <pc:spChg chg="mod ord">
          <ac:chgData name="Mulakalapalli,Jaichand" userId="a3680caf-10e5-4540-ae62-1e7229e4db6c" providerId="ADAL" clId="{5C509B55-8EB5-4F39-8C89-07964B3F5B07}" dt="2023-02-23T13:45:35.264" v="1851" actId="20577"/>
          <ac:spMkLst>
            <pc:docMk/>
            <pc:sldMk cId="155608293" sldId="259"/>
            <ac:spMk id="4" creationId="{D64CCA4E-17ED-3693-6FB7-539AC9575D3D}"/>
          </ac:spMkLst>
        </pc:spChg>
        <pc:spChg chg="mod ord">
          <ac:chgData name="Mulakalapalli,Jaichand" userId="a3680caf-10e5-4540-ae62-1e7229e4db6c" providerId="ADAL" clId="{5C509B55-8EB5-4F39-8C89-07964B3F5B07}" dt="2023-02-23T02:50:57.224" v="414" actId="26606"/>
          <ac:spMkLst>
            <pc:docMk/>
            <pc:sldMk cId="155608293" sldId="259"/>
            <ac:spMk id="5" creationId="{3D2B74AA-0560-DFCC-C6DA-1B5DFB7B0E45}"/>
          </ac:spMkLst>
        </pc:spChg>
        <pc:spChg chg="add del">
          <ac:chgData name="Mulakalapalli,Jaichand" userId="a3680caf-10e5-4540-ae62-1e7229e4db6c" providerId="ADAL" clId="{5C509B55-8EB5-4F39-8C89-07964B3F5B07}" dt="2023-02-23T02:50:28.057" v="412" actId="26606"/>
          <ac:spMkLst>
            <pc:docMk/>
            <pc:sldMk cId="155608293" sldId="259"/>
            <ac:spMk id="14" creationId="{438E01D9-B763-427F-BB2E-279167AA587C}"/>
          </ac:spMkLst>
        </pc:spChg>
        <pc:spChg chg="add del">
          <ac:chgData name="Mulakalapalli,Jaichand" userId="a3680caf-10e5-4540-ae62-1e7229e4db6c" providerId="ADAL" clId="{5C509B55-8EB5-4F39-8C89-07964B3F5B07}" dt="2023-02-23T02:50:28.057" v="412" actId="26606"/>
          <ac:spMkLst>
            <pc:docMk/>
            <pc:sldMk cId="155608293" sldId="259"/>
            <ac:spMk id="16" creationId="{87817A2C-442E-45AB-8074-E9C0FF8408D5}"/>
          </ac:spMkLst>
        </pc:spChg>
        <pc:spChg chg="add del">
          <ac:chgData name="Mulakalapalli,Jaichand" userId="a3680caf-10e5-4540-ae62-1e7229e4db6c" providerId="ADAL" clId="{5C509B55-8EB5-4F39-8C89-07964B3F5B07}" dt="2023-02-23T02:50:28.057" v="412" actId="26606"/>
          <ac:spMkLst>
            <pc:docMk/>
            <pc:sldMk cId="155608293" sldId="259"/>
            <ac:spMk id="18" creationId="{A31847AF-FADA-41FD-8347-0A5AF3106DC1}"/>
          </ac:spMkLst>
        </pc:spChg>
        <pc:spChg chg="add del">
          <ac:chgData name="Mulakalapalli,Jaichand" userId="a3680caf-10e5-4540-ae62-1e7229e4db6c" providerId="ADAL" clId="{5C509B55-8EB5-4F39-8C89-07964B3F5B07}" dt="2023-02-23T02:50:28.057" v="412" actId="26606"/>
          <ac:spMkLst>
            <pc:docMk/>
            <pc:sldMk cId="155608293" sldId="259"/>
            <ac:spMk id="24" creationId="{4FB259F8-8256-44FF-8B52-835A8A3E30C1}"/>
          </ac:spMkLst>
        </pc:spChg>
        <pc:grpChg chg="add del">
          <ac:chgData name="Mulakalapalli,Jaichand" userId="a3680caf-10e5-4540-ae62-1e7229e4db6c" providerId="ADAL" clId="{5C509B55-8EB5-4F39-8C89-07964B3F5B07}" dt="2023-02-23T02:50:28.057" v="412" actId="26606"/>
          <ac:grpSpMkLst>
            <pc:docMk/>
            <pc:sldMk cId="155608293" sldId="259"/>
            <ac:grpSpMk id="20" creationId="{8C3799FC-B9F3-483C-8BB1-B67454024291}"/>
          </ac:grpSpMkLst>
        </pc:grpChg>
        <pc:picChg chg="add mod ord">
          <ac:chgData name="Mulakalapalli,Jaichand" userId="a3680caf-10e5-4540-ae62-1e7229e4db6c" providerId="ADAL" clId="{5C509B55-8EB5-4F39-8C89-07964B3F5B07}" dt="2023-03-01T04:42:10.881" v="2083" actId="1076"/>
          <ac:picMkLst>
            <pc:docMk/>
            <pc:sldMk cId="155608293" sldId="259"/>
            <ac:picMk id="6" creationId="{B2037B95-6A93-933D-DBEF-134CEC59DBD9}"/>
          </ac:picMkLst>
        </pc:picChg>
        <pc:picChg chg="add mod ord">
          <ac:chgData name="Mulakalapalli,Jaichand" userId="a3680caf-10e5-4540-ae62-1e7229e4db6c" providerId="ADAL" clId="{5C509B55-8EB5-4F39-8C89-07964B3F5B07}" dt="2023-03-01T04:42:23.920" v="2086" actId="1076"/>
          <ac:picMkLst>
            <pc:docMk/>
            <pc:sldMk cId="155608293" sldId="259"/>
            <ac:picMk id="7" creationId="{9EB0A025-61BB-AD40-1238-8BB19DF8850B}"/>
          </ac:picMkLst>
        </pc:picChg>
        <pc:picChg chg="add mod ord">
          <ac:chgData name="Mulakalapalli,Jaichand" userId="a3680caf-10e5-4540-ae62-1e7229e4db6c" providerId="ADAL" clId="{5C509B55-8EB5-4F39-8C89-07964B3F5B07}" dt="2023-03-01T04:42:21.027" v="2085" actId="1076"/>
          <ac:picMkLst>
            <pc:docMk/>
            <pc:sldMk cId="155608293" sldId="259"/>
            <ac:picMk id="8" creationId="{9E635966-D6BA-BD3A-8E7F-6CAE2F16B1E3}"/>
          </ac:picMkLst>
        </pc:picChg>
        <pc:picChg chg="add mod ord">
          <ac:chgData name="Mulakalapalli,Jaichand" userId="a3680caf-10e5-4540-ae62-1e7229e4db6c" providerId="ADAL" clId="{5C509B55-8EB5-4F39-8C89-07964B3F5B07}" dt="2023-03-01T04:42:14.334" v="2084" actId="1076"/>
          <ac:picMkLst>
            <pc:docMk/>
            <pc:sldMk cId="155608293" sldId="259"/>
            <ac:picMk id="9" creationId="{2330499F-B350-7C24-3FF7-0207B7CC6463}"/>
          </ac:picMkLst>
        </pc:picChg>
      </pc:sldChg>
      <pc:sldChg chg="delSp modSp del mod delDesignElem">
        <pc:chgData name="Mulakalapalli,Jaichand" userId="a3680caf-10e5-4540-ae62-1e7229e4db6c" providerId="ADAL" clId="{5C509B55-8EB5-4F39-8C89-07964B3F5B07}" dt="2023-02-23T02:35:49.357" v="113" actId="2696"/>
        <pc:sldMkLst>
          <pc:docMk/>
          <pc:sldMk cId="2232714466" sldId="260"/>
        </pc:sldMkLst>
        <pc:spChg chg="mod">
          <ac:chgData name="Mulakalapalli,Jaichand" userId="a3680caf-10e5-4540-ae62-1e7229e4db6c" providerId="ADAL" clId="{5C509B55-8EB5-4F39-8C89-07964B3F5B07}" dt="2023-02-23T02:33:24.075" v="106" actId="122"/>
          <ac:spMkLst>
            <pc:docMk/>
            <pc:sldMk cId="2232714466" sldId="260"/>
            <ac:spMk id="2" creationId="{498AC39E-EB89-C4B1-97CD-5026445808EA}"/>
          </ac:spMkLst>
        </pc:spChg>
        <pc:spChg chg="del">
          <ac:chgData name="Mulakalapalli,Jaichand" userId="a3680caf-10e5-4540-ae62-1e7229e4db6c" providerId="ADAL" clId="{5C509B55-8EB5-4F39-8C89-07964B3F5B07}" dt="2023-02-23T02:23:44.498" v="22"/>
          <ac:spMkLst>
            <pc:docMk/>
            <pc:sldMk cId="2232714466" sldId="260"/>
            <ac:spMk id="8" creationId="{1B15ED52-F352-441B-82BF-E0EA34836D08}"/>
          </ac:spMkLst>
        </pc:spChg>
        <pc:spChg chg="del">
          <ac:chgData name="Mulakalapalli,Jaichand" userId="a3680caf-10e5-4540-ae62-1e7229e4db6c" providerId="ADAL" clId="{5C509B55-8EB5-4F39-8C89-07964B3F5B07}" dt="2023-02-23T02:23:44.498" v="22"/>
          <ac:spMkLst>
            <pc:docMk/>
            <pc:sldMk cId="2232714466" sldId="260"/>
            <ac:spMk id="10" creationId="{3B2E3793-BFE6-45A2-9B7B-E18844431C99}"/>
          </ac:spMkLst>
        </pc:spChg>
        <pc:spChg chg="del">
          <ac:chgData name="Mulakalapalli,Jaichand" userId="a3680caf-10e5-4540-ae62-1e7229e4db6c" providerId="ADAL" clId="{5C509B55-8EB5-4F39-8C89-07964B3F5B07}" dt="2023-02-23T02:23:44.498" v="22"/>
          <ac:spMkLst>
            <pc:docMk/>
            <pc:sldMk cId="2232714466" sldId="260"/>
            <ac:spMk id="12" creationId="{BC4C4868-CB8F-4AF9-9CDB-8108F2C19B67}"/>
          </ac:spMkLst>
        </pc:spChg>
        <pc:spChg chg="del">
          <ac:chgData name="Mulakalapalli,Jaichand" userId="a3680caf-10e5-4540-ae62-1e7229e4db6c" providerId="ADAL" clId="{5C509B55-8EB5-4F39-8C89-07964B3F5B07}" dt="2023-02-23T02:23:44.498" v="22"/>
          <ac:spMkLst>
            <pc:docMk/>
            <pc:sldMk cId="2232714466" sldId="260"/>
            <ac:spMk id="14" creationId="{375E0459-6403-40CD-989D-56A4407CA12E}"/>
          </ac:spMkLst>
        </pc:spChg>
        <pc:spChg chg="del">
          <ac:chgData name="Mulakalapalli,Jaichand" userId="a3680caf-10e5-4540-ae62-1e7229e4db6c" providerId="ADAL" clId="{5C509B55-8EB5-4F39-8C89-07964B3F5B07}" dt="2023-02-23T02:23:44.498" v="22"/>
          <ac:spMkLst>
            <pc:docMk/>
            <pc:sldMk cId="2232714466" sldId="260"/>
            <ac:spMk id="16" creationId="{53E5B1A8-3AC9-4BD1-9BBC-78CA94F2D1BA}"/>
          </ac:spMkLst>
        </pc:spChg>
        <pc:spChg chg="mod">
          <ac:chgData name="Mulakalapalli,Jaichand" userId="a3680caf-10e5-4540-ae62-1e7229e4db6c" providerId="ADAL" clId="{5C509B55-8EB5-4F39-8C89-07964B3F5B07}" dt="2023-02-23T02:23:44.498" v="22"/>
          <ac:spMkLst>
            <pc:docMk/>
            <pc:sldMk cId="2232714466" sldId="260"/>
            <ac:spMk id="18" creationId="{B1DFDF84-C157-C0E9-9352-E5D64B6163F1}"/>
          </ac:spMkLst>
        </pc:spChg>
        <pc:spChg chg="mod">
          <ac:chgData name="Mulakalapalli,Jaichand" userId="a3680caf-10e5-4540-ae62-1e7229e4db6c" providerId="ADAL" clId="{5C509B55-8EB5-4F39-8C89-07964B3F5B07}" dt="2023-02-23T02:23:44.498" v="22"/>
          <ac:spMkLst>
            <pc:docMk/>
            <pc:sldMk cId="2232714466" sldId="260"/>
            <ac:spMk id="19" creationId="{8500C646-4202-A6DD-2670-DE2E2B6C72B4}"/>
          </ac:spMkLst>
        </pc:spChg>
      </pc:sldChg>
      <pc:sldChg chg="addSp modSp new mod modTransition">
        <pc:chgData name="Mulakalapalli,Jaichand" userId="a3680caf-10e5-4540-ae62-1e7229e4db6c" providerId="ADAL" clId="{5C509B55-8EB5-4F39-8C89-07964B3F5B07}" dt="2023-03-01T04:58:49.031" v="2224" actId="207"/>
        <pc:sldMkLst>
          <pc:docMk/>
          <pc:sldMk cId="4047063784" sldId="260"/>
        </pc:sldMkLst>
        <pc:spChg chg="mod">
          <ac:chgData name="Mulakalapalli,Jaichand" userId="a3680caf-10e5-4540-ae62-1e7229e4db6c" providerId="ADAL" clId="{5C509B55-8EB5-4F39-8C89-07964B3F5B07}" dt="2023-02-23T02:53:31.348" v="445" actId="20577"/>
          <ac:spMkLst>
            <pc:docMk/>
            <pc:sldMk cId="4047063784" sldId="260"/>
            <ac:spMk id="2" creationId="{39FC1916-04EA-648E-ECD1-4357F4FD7032}"/>
          </ac:spMkLst>
        </pc:spChg>
        <pc:spChg chg="mod">
          <ac:chgData name="Mulakalapalli,Jaichand" userId="a3680caf-10e5-4540-ae62-1e7229e4db6c" providerId="ADAL" clId="{5C509B55-8EB5-4F39-8C89-07964B3F5B07}" dt="2023-02-23T15:26:15.297" v="2043" actId="1076"/>
          <ac:spMkLst>
            <pc:docMk/>
            <pc:sldMk cId="4047063784" sldId="260"/>
            <ac:spMk id="3" creationId="{33F88F99-8DA2-2E63-16B2-A4F8DFB3BBD7}"/>
          </ac:spMkLst>
        </pc:spChg>
        <pc:spChg chg="mod">
          <ac:chgData name="Mulakalapalli,Jaichand" userId="a3680caf-10e5-4540-ae62-1e7229e4db6c" providerId="ADAL" clId="{5C509B55-8EB5-4F39-8C89-07964B3F5B07}" dt="2023-02-23T13:42:52.288" v="1822"/>
          <ac:spMkLst>
            <pc:docMk/>
            <pc:sldMk cId="4047063784" sldId="260"/>
            <ac:spMk id="4" creationId="{4649134B-EDDC-2598-1F3A-D765EE041831}"/>
          </ac:spMkLst>
        </pc:spChg>
        <pc:spChg chg="add mod">
          <ac:chgData name="Mulakalapalli,Jaichand" userId="a3680caf-10e5-4540-ae62-1e7229e4db6c" providerId="ADAL" clId="{5C509B55-8EB5-4F39-8C89-07964B3F5B07}" dt="2023-03-01T04:58:49.031" v="2224" actId="207"/>
          <ac:spMkLst>
            <pc:docMk/>
            <pc:sldMk cId="4047063784" sldId="260"/>
            <ac:spMk id="6" creationId="{D1621BA3-EAD8-E7A2-FE0C-C80721AA6D3C}"/>
          </ac:spMkLst>
        </pc:spChg>
        <pc:spChg chg="add mod">
          <ac:chgData name="Mulakalapalli,Jaichand" userId="a3680caf-10e5-4540-ae62-1e7229e4db6c" providerId="ADAL" clId="{5C509B55-8EB5-4F39-8C89-07964B3F5B07}" dt="2023-02-23T02:53:10.569" v="430"/>
          <ac:spMkLst>
            <pc:docMk/>
            <pc:sldMk cId="4047063784" sldId="260"/>
            <ac:spMk id="7" creationId="{3ACF2A2E-4404-CDA4-3DEC-34C2A8657EBB}"/>
          </ac:spMkLst>
        </pc:spChg>
        <pc:spChg chg="add mod">
          <ac:chgData name="Mulakalapalli,Jaichand" userId="a3680caf-10e5-4540-ae62-1e7229e4db6c" providerId="ADAL" clId="{5C509B55-8EB5-4F39-8C89-07964B3F5B07}" dt="2023-02-23T02:53:10.569" v="430"/>
          <ac:spMkLst>
            <pc:docMk/>
            <pc:sldMk cId="4047063784" sldId="260"/>
            <ac:spMk id="8" creationId="{D431C8CB-9210-F0FC-26CF-74501A4227C6}"/>
          </ac:spMkLst>
        </pc:spChg>
        <pc:grpChg chg="add mod">
          <ac:chgData name="Mulakalapalli,Jaichand" userId="a3680caf-10e5-4540-ae62-1e7229e4db6c" providerId="ADAL" clId="{5C509B55-8EB5-4F39-8C89-07964B3F5B07}" dt="2023-02-23T02:53:10.569" v="430"/>
          <ac:grpSpMkLst>
            <pc:docMk/>
            <pc:sldMk cId="4047063784" sldId="260"/>
            <ac:grpSpMk id="6" creationId="{35BFF84A-6DD4-A7A8-7EFF-87A0BC180404}"/>
          </ac:grpSpMkLst>
        </pc:grpChg>
      </pc:sldChg>
      <pc:sldChg chg="addSp modSp add mod modTransition">
        <pc:chgData name="Mulakalapalli,Jaichand" userId="a3680caf-10e5-4540-ae62-1e7229e4db6c" providerId="ADAL" clId="{5C509B55-8EB5-4F39-8C89-07964B3F5B07}" dt="2023-03-01T05:07:45.734" v="2292" actId="20577"/>
        <pc:sldMkLst>
          <pc:docMk/>
          <pc:sldMk cId="2469203210" sldId="261"/>
        </pc:sldMkLst>
        <pc:spChg chg="mod">
          <ac:chgData name="Mulakalapalli,Jaichand" userId="a3680caf-10e5-4540-ae62-1e7229e4db6c" providerId="ADAL" clId="{5C509B55-8EB5-4F39-8C89-07964B3F5B07}" dt="2023-02-23T02:59:55.992" v="516" actId="20577"/>
          <ac:spMkLst>
            <pc:docMk/>
            <pc:sldMk cId="2469203210" sldId="261"/>
            <ac:spMk id="2" creationId="{39FC1916-04EA-648E-ECD1-4357F4FD7032}"/>
          </ac:spMkLst>
        </pc:spChg>
        <pc:spChg chg="mod">
          <ac:chgData name="Mulakalapalli,Jaichand" userId="a3680caf-10e5-4540-ae62-1e7229e4db6c" providerId="ADAL" clId="{5C509B55-8EB5-4F39-8C89-07964B3F5B07}" dt="2023-02-23T15:24:28.810" v="1982" actId="1035"/>
          <ac:spMkLst>
            <pc:docMk/>
            <pc:sldMk cId="2469203210" sldId="261"/>
            <ac:spMk id="3" creationId="{33F88F99-8DA2-2E63-16B2-A4F8DFB3BBD7}"/>
          </ac:spMkLst>
        </pc:spChg>
        <pc:spChg chg="mod">
          <ac:chgData name="Mulakalapalli,Jaichand" userId="a3680caf-10e5-4540-ae62-1e7229e4db6c" providerId="ADAL" clId="{5C509B55-8EB5-4F39-8C89-07964B3F5B07}" dt="2023-02-23T13:42:47.548" v="1821"/>
          <ac:spMkLst>
            <pc:docMk/>
            <pc:sldMk cId="2469203210" sldId="261"/>
            <ac:spMk id="4" creationId="{4649134B-EDDC-2598-1F3A-D765EE041831}"/>
          </ac:spMkLst>
        </pc:spChg>
        <pc:spChg chg="add mod">
          <ac:chgData name="Mulakalapalli,Jaichand" userId="a3680caf-10e5-4540-ae62-1e7229e4db6c" providerId="ADAL" clId="{5C509B55-8EB5-4F39-8C89-07964B3F5B07}" dt="2023-03-01T05:07:45.734" v="2292" actId="20577"/>
          <ac:spMkLst>
            <pc:docMk/>
            <pc:sldMk cId="2469203210" sldId="261"/>
            <ac:spMk id="6" creationId="{C50000DA-1150-6D6A-9C23-5DF347FF4E23}"/>
          </ac:spMkLst>
        </pc:spChg>
      </pc:sldChg>
      <pc:sldChg chg="delSp modSp del mod delDesignElem">
        <pc:chgData name="Mulakalapalli,Jaichand" userId="a3680caf-10e5-4540-ae62-1e7229e4db6c" providerId="ADAL" clId="{5C509B55-8EB5-4F39-8C89-07964B3F5B07}" dt="2023-02-23T02:34:44.036" v="109" actId="2696"/>
        <pc:sldMkLst>
          <pc:docMk/>
          <pc:sldMk cId="875974297" sldId="262"/>
        </pc:sldMkLst>
        <pc:spChg chg="mod">
          <ac:chgData name="Mulakalapalli,Jaichand" userId="a3680caf-10e5-4540-ae62-1e7229e4db6c" providerId="ADAL" clId="{5C509B55-8EB5-4F39-8C89-07964B3F5B07}" dt="2023-02-23T02:23:44.684" v="24" actId="27636"/>
          <ac:spMkLst>
            <pc:docMk/>
            <pc:sldMk cId="875974297" sldId="262"/>
            <ac:spMk id="4" creationId="{BD8AAD8E-4427-76C1-E9BD-F6F3E7117F2A}"/>
          </ac:spMkLst>
        </pc:spChg>
        <pc:spChg chg="del">
          <ac:chgData name="Mulakalapalli,Jaichand" userId="a3680caf-10e5-4540-ae62-1e7229e4db6c" providerId="ADAL" clId="{5C509B55-8EB5-4F39-8C89-07964B3F5B07}" dt="2023-02-23T02:23:44.498" v="22"/>
          <ac:spMkLst>
            <pc:docMk/>
            <pc:sldMk cId="875974297" sldId="262"/>
            <ac:spMk id="8" creationId="{1B15ED52-F352-441B-82BF-E0EA34836D08}"/>
          </ac:spMkLst>
        </pc:spChg>
        <pc:spChg chg="del">
          <ac:chgData name="Mulakalapalli,Jaichand" userId="a3680caf-10e5-4540-ae62-1e7229e4db6c" providerId="ADAL" clId="{5C509B55-8EB5-4F39-8C89-07964B3F5B07}" dt="2023-02-23T02:23:44.498" v="22"/>
          <ac:spMkLst>
            <pc:docMk/>
            <pc:sldMk cId="875974297" sldId="262"/>
            <ac:spMk id="10" creationId="{3B2E3793-BFE6-45A2-9B7B-E18844431C99}"/>
          </ac:spMkLst>
        </pc:spChg>
        <pc:spChg chg="del">
          <ac:chgData name="Mulakalapalli,Jaichand" userId="a3680caf-10e5-4540-ae62-1e7229e4db6c" providerId="ADAL" clId="{5C509B55-8EB5-4F39-8C89-07964B3F5B07}" dt="2023-02-23T02:23:44.498" v="22"/>
          <ac:spMkLst>
            <pc:docMk/>
            <pc:sldMk cId="875974297" sldId="262"/>
            <ac:spMk id="12" creationId="{BC4C4868-CB8F-4AF9-9CDB-8108F2C19B67}"/>
          </ac:spMkLst>
        </pc:spChg>
        <pc:spChg chg="del">
          <ac:chgData name="Mulakalapalli,Jaichand" userId="a3680caf-10e5-4540-ae62-1e7229e4db6c" providerId="ADAL" clId="{5C509B55-8EB5-4F39-8C89-07964B3F5B07}" dt="2023-02-23T02:23:44.498" v="22"/>
          <ac:spMkLst>
            <pc:docMk/>
            <pc:sldMk cId="875974297" sldId="262"/>
            <ac:spMk id="14" creationId="{375E0459-6403-40CD-989D-56A4407CA12E}"/>
          </ac:spMkLst>
        </pc:spChg>
        <pc:spChg chg="del">
          <ac:chgData name="Mulakalapalli,Jaichand" userId="a3680caf-10e5-4540-ae62-1e7229e4db6c" providerId="ADAL" clId="{5C509B55-8EB5-4F39-8C89-07964B3F5B07}" dt="2023-02-23T02:23:44.498" v="22"/>
          <ac:spMkLst>
            <pc:docMk/>
            <pc:sldMk cId="875974297" sldId="262"/>
            <ac:spMk id="16" creationId="{53E5B1A8-3AC9-4BD1-9BBC-78CA94F2D1BA}"/>
          </ac:spMkLst>
        </pc:spChg>
        <pc:spChg chg="mod">
          <ac:chgData name="Mulakalapalli,Jaichand" userId="a3680caf-10e5-4540-ae62-1e7229e4db6c" providerId="ADAL" clId="{5C509B55-8EB5-4F39-8C89-07964B3F5B07}" dt="2023-02-23T02:23:44.498" v="22"/>
          <ac:spMkLst>
            <pc:docMk/>
            <pc:sldMk cId="875974297" sldId="262"/>
            <ac:spMk id="19" creationId="{CA0AA558-5DA7-D81C-3334-B9D1A07966ED}"/>
          </ac:spMkLst>
        </pc:spChg>
        <pc:spChg chg="mod">
          <ac:chgData name="Mulakalapalli,Jaichand" userId="a3680caf-10e5-4540-ae62-1e7229e4db6c" providerId="ADAL" clId="{5C509B55-8EB5-4F39-8C89-07964B3F5B07}" dt="2023-02-23T02:23:44.498" v="22"/>
          <ac:spMkLst>
            <pc:docMk/>
            <pc:sldMk cId="875974297" sldId="262"/>
            <ac:spMk id="20" creationId="{7B6A6486-1C65-27A7-2136-D48CA9EB09B8}"/>
          </ac:spMkLst>
        </pc:spChg>
      </pc:sldChg>
      <pc:sldChg chg="addSp modSp add mod modTransition">
        <pc:chgData name="Mulakalapalli,Jaichand" userId="a3680caf-10e5-4540-ae62-1e7229e4db6c" providerId="ADAL" clId="{5C509B55-8EB5-4F39-8C89-07964B3F5B07}" dt="2023-03-01T04:59:02.741" v="2226" actId="207"/>
        <pc:sldMkLst>
          <pc:docMk/>
          <pc:sldMk cId="1992895643" sldId="262"/>
        </pc:sldMkLst>
        <pc:spChg chg="mod">
          <ac:chgData name="Mulakalapalli,Jaichand" userId="a3680caf-10e5-4540-ae62-1e7229e4db6c" providerId="ADAL" clId="{5C509B55-8EB5-4F39-8C89-07964B3F5B07}" dt="2023-02-23T03:02:29.285" v="558" actId="20577"/>
          <ac:spMkLst>
            <pc:docMk/>
            <pc:sldMk cId="1992895643" sldId="262"/>
            <ac:spMk id="2" creationId="{39FC1916-04EA-648E-ECD1-4357F4FD7032}"/>
          </ac:spMkLst>
        </pc:spChg>
        <pc:spChg chg="mod">
          <ac:chgData name="Mulakalapalli,Jaichand" userId="a3680caf-10e5-4540-ae62-1e7229e4db6c" providerId="ADAL" clId="{5C509B55-8EB5-4F39-8C89-07964B3F5B07}" dt="2023-02-23T15:24:41.033" v="2005" actId="1035"/>
          <ac:spMkLst>
            <pc:docMk/>
            <pc:sldMk cId="1992895643" sldId="262"/>
            <ac:spMk id="3" creationId="{33F88F99-8DA2-2E63-16B2-A4F8DFB3BBD7}"/>
          </ac:spMkLst>
        </pc:spChg>
        <pc:spChg chg="mod">
          <ac:chgData name="Mulakalapalli,Jaichand" userId="a3680caf-10e5-4540-ae62-1e7229e4db6c" providerId="ADAL" clId="{5C509B55-8EB5-4F39-8C89-07964B3F5B07}" dt="2023-02-23T13:42:40.939" v="1820"/>
          <ac:spMkLst>
            <pc:docMk/>
            <pc:sldMk cId="1992895643" sldId="262"/>
            <ac:spMk id="4" creationId="{4649134B-EDDC-2598-1F3A-D765EE041831}"/>
          </ac:spMkLst>
        </pc:spChg>
        <pc:spChg chg="add mod">
          <ac:chgData name="Mulakalapalli,Jaichand" userId="a3680caf-10e5-4540-ae62-1e7229e4db6c" providerId="ADAL" clId="{5C509B55-8EB5-4F39-8C89-07964B3F5B07}" dt="2023-03-01T04:59:02.741" v="2226" actId="207"/>
          <ac:spMkLst>
            <pc:docMk/>
            <pc:sldMk cId="1992895643" sldId="262"/>
            <ac:spMk id="6" creationId="{B511BE92-8334-F5DA-9019-F3F50D5D9C5F}"/>
          </ac:spMkLst>
        </pc:spChg>
      </pc:sldChg>
      <pc:sldChg chg="delSp modSp del delDesignElem">
        <pc:chgData name="Mulakalapalli,Jaichand" userId="a3680caf-10e5-4540-ae62-1e7229e4db6c" providerId="ADAL" clId="{5C509B55-8EB5-4F39-8C89-07964B3F5B07}" dt="2023-02-23T02:34:44.036" v="109" actId="2696"/>
        <pc:sldMkLst>
          <pc:docMk/>
          <pc:sldMk cId="2022884769" sldId="263"/>
        </pc:sldMkLst>
        <pc:spChg chg="del">
          <ac:chgData name="Mulakalapalli,Jaichand" userId="a3680caf-10e5-4540-ae62-1e7229e4db6c" providerId="ADAL" clId="{5C509B55-8EB5-4F39-8C89-07964B3F5B07}" dt="2023-02-23T02:23:44.498" v="22"/>
          <ac:spMkLst>
            <pc:docMk/>
            <pc:sldMk cId="2022884769" sldId="263"/>
            <ac:spMk id="8" creationId="{1B15ED52-F352-441B-82BF-E0EA34836D08}"/>
          </ac:spMkLst>
        </pc:spChg>
        <pc:spChg chg="del">
          <ac:chgData name="Mulakalapalli,Jaichand" userId="a3680caf-10e5-4540-ae62-1e7229e4db6c" providerId="ADAL" clId="{5C509B55-8EB5-4F39-8C89-07964B3F5B07}" dt="2023-02-23T02:23:44.498" v="22"/>
          <ac:spMkLst>
            <pc:docMk/>
            <pc:sldMk cId="2022884769" sldId="263"/>
            <ac:spMk id="10" creationId="{3B2E3793-BFE6-45A2-9B7B-E18844431C99}"/>
          </ac:spMkLst>
        </pc:spChg>
        <pc:spChg chg="del">
          <ac:chgData name="Mulakalapalli,Jaichand" userId="a3680caf-10e5-4540-ae62-1e7229e4db6c" providerId="ADAL" clId="{5C509B55-8EB5-4F39-8C89-07964B3F5B07}" dt="2023-02-23T02:23:44.498" v="22"/>
          <ac:spMkLst>
            <pc:docMk/>
            <pc:sldMk cId="2022884769" sldId="263"/>
            <ac:spMk id="12" creationId="{BC4C4868-CB8F-4AF9-9CDB-8108F2C19B67}"/>
          </ac:spMkLst>
        </pc:spChg>
        <pc:spChg chg="del">
          <ac:chgData name="Mulakalapalli,Jaichand" userId="a3680caf-10e5-4540-ae62-1e7229e4db6c" providerId="ADAL" clId="{5C509B55-8EB5-4F39-8C89-07964B3F5B07}" dt="2023-02-23T02:23:44.498" v="22"/>
          <ac:spMkLst>
            <pc:docMk/>
            <pc:sldMk cId="2022884769" sldId="263"/>
            <ac:spMk id="14" creationId="{375E0459-6403-40CD-989D-56A4407CA12E}"/>
          </ac:spMkLst>
        </pc:spChg>
        <pc:spChg chg="del">
          <ac:chgData name="Mulakalapalli,Jaichand" userId="a3680caf-10e5-4540-ae62-1e7229e4db6c" providerId="ADAL" clId="{5C509B55-8EB5-4F39-8C89-07964B3F5B07}" dt="2023-02-23T02:23:44.498" v="22"/>
          <ac:spMkLst>
            <pc:docMk/>
            <pc:sldMk cId="2022884769" sldId="263"/>
            <ac:spMk id="16" creationId="{53E5B1A8-3AC9-4BD1-9BBC-78CA94F2D1BA}"/>
          </ac:spMkLst>
        </pc:spChg>
        <pc:spChg chg="mod">
          <ac:chgData name="Mulakalapalli,Jaichand" userId="a3680caf-10e5-4540-ae62-1e7229e4db6c" providerId="ADAL" clId="{5C509B55-8EB5-4F39-8C89-07964B3F5B07}" dt="2023-02-23T02:23:44.498" v="22"/>
          <ac:spMkLst>
            <pc:docMk/>
            <pc:sldMk cId="2022884769" sldId="263"/>
            <ac:spMk id="19" creationId="{39A3C58D-7B99-7AA4-589E-6DF42D7D8893}"/>
          </ac:spMkLst>
        </pc:spChg>
        <pc:spChg chg="mod">
          <ac:chgData name="Mulakalapalli,Jaichand" userId="a3680caf-10e5-4540-ae62-1e7229e4db6c" providerId="ADAL" clId="{5C509B55-8EB5-4F39-8C89-07964B3F5B07}" dt="2023-02-23T02:23:44.498" v="22"/>
          <ac:spMkLst>
            <pc:docMk/>
            <pc:sldMk cId="2022884769" sldId="263"/>
            <ac:spMk id="20" creationId="{A64CBBEB-07FE-D9FA-E663-340A04BC2BAA}"/>
          </ac:spMkLst>
        </pc:spChg>
      </pc:sldChg>
      <pc:sldChg chg="addSp modSp add mod modTransition">
        <pc:chgData name="Mulakalapalli,Jaichand" userId="a3680caf-10e5-4540-ae62-1e7229e4db6c" providerId="ADAL" clId="{5C509B55-8EB5-4F39-8C89-07964B3F5B07}" dt="2023-03-01T04:59:08.026" v="2227" actId="207"/>
        <pc:sldMkLst>
          <pc:docMk/>
          <pc:sldMk cId="4005149263" sldId="263"/>
        </pc:sldMkLst>
        <pc:spChg chg="mod">
          <ac:chgData name="Mulakalapalli,Jaichand" userId="a3680caf-10e5-4540-ae62-1e7229e4db6c" providerId="ADAL" clId="{5C509B55-8EB5-4F39-8C89-07964B3F5B07}" dt="2023-02-23T03:06:19.396" v="622" actId="20577"/>
          <ac:spMkLst>
            <pc:docMk/>
            <pc:sldMk cId="4005149263" sldId="263"/>
            <ac:spMk id="2" creationId="{39FC1916-04EA-648E-ECD1-4357F4FD7032}"/>
          </ac:spMkLst>
        </pc:spChg>
        <pc:spChg chg="mod">
          <ac:chgData name="Mulakalapalli,Jaichand" userId="a3680caf-10e5-4540-ae62-1e7229e4db6c" providerId="ADAL" clId="{5C509B55-8EB5-4F39-8C89-07964B3F5B07}" dt="2023-02-23T15:25:17.206" v="2036" actId="1035"/>
          <ac:spMkLst>
            <pc:docMk/>
            <pc:sldMk cId="4005149263" sldId="263"/>
            <ac:spMk id="3" creationId="{33F88F99-8DA2-2E63-16B2-A4F8DFB3BBD7}"/>
          </ac:spMkLst>
        </pc:spChg>
        <pc:spChg chg="mod">
          <ac:chgData name="Mulakalapalli,Jaichand" userId="a3680caf-10e5-4540-ae62-1e7229e4db6c" providerId="ADAL" clId="{5C509B55-8EB5-4F39-8C89-07964B3F5B07}" dt="2023-02-23T13:42:31.292" v="1819" actId="20577"/>
          <ac:spMkLst>
            <pc:docMk/>
            <pc:sldMk cId="4005149263" sldId="263"/>
            <ac:spMk id="4" creationId="{4649134B-EDDC-2598-1F3A-D765EE041831}"/>
          </ac:spMkLst>
        </pc:spChg>
        <pc:spChg chg="add mod">
          <ac:chgData name="Mulakalapalli,Jaichand" userId="a3680caf-10e5-4540-ae62-1e7229e4db6c" providerId="ADAL" clId="{5C509B55-8EB5-4F39-8C89-07964B3F5B07}" dt="2023-03-01T04:59:08.026" v="2227" actId="207"/>
          <ac:spMkLst>
            <pc:docMk/>
            <pc:sldMk cId="4005149263" sldId="263"/>
            <ac:spMk id="6" creationId="{39BA4BC3-45B1-3946-B18D-0C643671B87F}"/>
          </ac:spMkLst>
        </pc:spChg>
      </pc:sldChg>
      <pc:sldChg chg="addSp delSp modSp new mod modTransition">
        <pc:chgData name="Mulakalapalli,Jaichand" userId="a3680caf-10e5-4540-ae62-1e7229e4db6c" providerId="ADAL" clId="{5C509B55-8EB5-4F39-8C89-07964B3F5B07}" dt="2023-03-01T04:59:21.789" v="2229" actId="20577"/>
        <pc:sldMkLst>
          <pc:docMk/>
          <pc:sldMk cId="405493587" sldId="264"/>
        </pc:sldMkLst>
        <pc:spChg chg="mod">
          <ac:chgData name="Mulakalapalli,Jaichand" userId="a3680caf-10e5-4540-ae62-1e7229e4db6c" providerId="ADAL" clId="{5C509B55-8EB5-4F39-8C89-07964B3F5B07}" dt="2023-02-23T03:13:28.806" v="779" actId="20577"/>
          <ac:spMkLst>
            <pc:docMk/>
            <pc:sldMk cId="405493587" sldId="264"/>
            <ac:spMk id="2" creationId="{A4AEDFB9-640E-9D12-B985-182E46D58FF6}"/>
          </ac:spMkLst>
        </pc:spChg>
        <pc:spChg chg="del">
          <ac:chgData name="Mulakalapalli,Jaichand" userId="a3680caf-10e5-4540-ae62-1e7229e4db6c" providerId="ADAL" clId="{5C509B55-8EB5-4F39-8C89-07964B3F5B07}" dt="2023-02-23T03:15:16.908" v="810" actId="931"/>
          <ac:spMkLst>
            <pc:docMk/>
            <pc:sldMk cId="405493587" sldId="264"/>
            <ac:spMk id="3" creationId="{42D8D7FA-5BE6-CC40-5915-8D74B2B4DA9F}"/>
          </ac:spMkLst>
        </pc:spChg>
        <pc:spChg chg="mod">
          <ac:chgData name="Mulakalapalli,Jaichand" userId="a3680caf-10e5-4540-ae62-1e7229e4db6c" providerId="ADAL" clId="{5C509B55-8EB5-4F39-8C89-07964B3F5B07}" dt="2023-02-23T13:42:13.053" v="1797"/>
          <ac:spMkLst>
            <pc:docMk/>
            <pc:sldMk cId="405493587" sldId="264"/>
            <ac:spMk id="4" creationId="{D139D7A4-2610-A7AF-6B7B-6414882936E3}"/>
          </ac:spMkLst>
        </pc:spChg>
        <pc:spChg chg="add del">
          <ac:chgData name="Mulakalapalli,Jaichand" userId="a3680caf-10e5-4540-ae62-1e7229e4db6c" providerId="ADAL" clId="{5C509B55-8EB5-4F39-8C89-07964B3F5B07}" dt="2023-02-23T03:12:59.274" v="769" actId="22"/>
          <ac:spMkLst>
            <pc:docMk/>
            <pc:sldMk cId="405493587" sldId="264"/>
            <ac:spMk id="7" creationId="{3835FF58-34DA-8500-9A59-9154097E6C53}"/>
          </ac:spMkLst>
        </pc:spChg>
        <pc:spChg chg="add del mod">
          <ac:chgData name="Mulakalapalli,Jaichand" userId="a3680caf-10e5-4540-ae62-1e7229e4db6c" providerId="ADAL" clId="{5C509B55-8EB5-4F39-8C89-07964B3F5B07}" dt="2023-02-23T03:19:38.432" v="855" actId="21"/>
          <ac:spMkLst>
            <pc:docMk/>
            <pc:sldMk cId="405493587" sldId="264"/>
            <ac:spMk id="11" creationId="{D05C13B8-A8D2-E737-CAD2-AD677F024D58}"/>
          </ac:spMkLst>
        </pc:spChg>
        <pc:spChg chg="add del mod">
          <ac:chgData name="Mulakalapalli,Jaichand" userId="a3680caf-10e5-4540-ae62-1e7229e4db6c" providerId="ADAL" clId="{5C509B55-8EB5-4F39-8C89-07964B3F5B07}" dt="2023-03-01T04:59:21.789" v="2229" actId="20577"/>
          <ac:spMkLst>
            <pc:docMk/>
            <pc:sldMk cId="405493587" sldId="264"/>
            <ac:spMk id="13" creationId="{87677017-3553-9069-EF91-2F58ED8BD01A}"/>
          </ac:spMkLst>
        </pc:spChg>
        <pc:spChg chg="add del mod topLvl">
          <ac:chgData name="Mulakalapalli,Jaichand" userId="a3680caf-10e5-4540-ae62-1e7229e4db6c" providerId="ADAL" clId="{5C509B55-8EB5-4F39-8C89-07964B3F5B07}" dt="2023-03-01T04:58:26.152" v="2222" actId="207"/>
          <ac:spMkLst>
            <pc:docMk/>
            <pc:sldMk cId="405493587" sldId="264"/>
            <ac:spMk id="15" creationId="{8D9BE9B5-71F9-2FBF-EDD0-4E23A4EAC113}"/>
          </ac:spMkLst>
        </pc:spChg>
        <pc:grpChg chg="add del mod">
          <ac:chgData name="Mulakalapalli,Jaichand" userId="a3680caf-10e5-4540-ae62-1e7229e4db6c" providerId="ADAL" clId="{5C509B55-8EB5-4F39-8C89-07964B3F5B07}" dt="2023-02-23T03:19:40.208" v="858" actId="164"/>
          <ac:grpSpMkLst>
            <pc:docMk/>
            <pc:sldMk cId="405493587" sldId="264"/>
            <ac:grpSpMk id="16" creationId="{3F4E8B7A-087C-7FB1-5025-B7585183DA86}"/>
          </ac:grpSpMkLst>
        </pc:grpChg>
        <pc:picChg chg="add del mod">
          <ac:chgData name="Mulakalapalli,Jaichand" userId="a3680caf-10e5-4540-ae62-1e7229e4db6c" providerId="ADAL" clId="{5C509B55-8EB5-4F39-8C89-07964B3F5B07}" dt="2023-02-23T03:19:38.432" v="855" actId="21"/>
          <ac:picMkLst>
            <pc:docMk/>
            <pc:sldMk cId="405493587" sldId="264"/>
            <ac:picMk id="9" creationId="{080E0654-0D10-C8C3-4D27-AF699140D8A4}"/>
          </ac:picMkLst>
        </pc:picChg>
        <pc:picChg chg="add del mod topLvl">
          <ac:chgData name="Mulakalapalli,Jaichand" userId="a3680caf-10e5-4540-ae62-1e7229e4db6c" providerId="ADAL" clId="{5C509B55-8EB5-4F39-8C89-07964B3F5B07}" dt="2023-02-23T03:19:40.208" v="858" actId="164"/>
          <ac:picMkLst>
            <pc:docMk/>
            <pc:sldMk cId="405493587" sldId="264"/>
            <ac:picMk id="14" creationId="{E06BD128-67DD-61BC-8E26-DEF1E2524D15}"/>
          </ac:picMkLst>
        </pc:picChg>
      </pc:sldChg>
      <pc:sldChg chg="delSp modSp del delDesignElem">
        <pc:chgData name="Mulakalapalli,Jaichand" userId="a3680caf-10e5-4540-ae62-1e7229e4db6c" providerId="ADAL" clId="{5C509B55-8EB5-4F39-8C89-07964B3F5B07}" dt="2023-02-23T02:34:44.036" v="109" actId="2696"/>
        <pc:sldMkLst>
          <pc:docMk/>
          <pc:sldMk cId="1295058905" sldId="264"/>
        </pc:sldMkLst>
        <pc:spChg chg="del">
          <ac:chgData name="Mulakalapalli,Jaichand" userId="a3680caf-10e5-4540-ae62-1e7229e4db6c" providerId="ADAL" clId="{5C509B55-8EB5-4F39-8C89-07964B3F5B07}" dt="2023-02-23T02:23:44.498" v="22"/>
          <ac:spMkLst>
            <pc:docMk/>
            <pc:sldMk cId="1295058905" sldId="264"/>
            <ac:spMk id="8" creationId="{1B15ED52-F352-441B-82BF-E0EA34836D08}"/>
          </ac:spMkLst>
        </pc:spChg>
        <pc:spChg chg="del">
          <ac:chgData name="Mulakalapalli,Jaichand" userId="a3680caf-10e5-4540-ae62-1e7229e4db6c" providerId="ADAL" clId="{5C509B55-8EB5-4F39-8C89-07964B3F5B07}" dt="2023-02-23T02:23:44.498" v="22"/>
          <ac:spMkLst>
            <pc:docMk/>
            <pc:sldMk cId="1295058905" sldId="264"/>
            <ac:spMk id="10" creationId="{3B2E3793-BFE6-45A2-9B7B-E18844431C99}"/>
          </ac:spMkLst>
        </pc:spChg>
        <pc:spChg chg="mod">
          <ac:chgData name="Mulakalapalli,Jaichand" userId="a3680caf-10e5-4540-ae62-1e7229e4db6c" providerId="ADAL" clId="{5C509B55-8EB5-4F39-8C89-07964B3F5B07}" dt="2023-02-23T02:23:44.498" v="22"/>
          <ac:spMkLst>
            <pc:docMk/>
            <pc:sldMk cId="1295058905" sldId="264"/>
            <ac:spMk id="11" creationId="{0BDB7C79-A4A3-2C30-0DCE-AD9C658D2C91}"/>
          </ac:spMkLst>
        </pc:spChg>
        <pc:spChg chg="del">
          <ac:chgData name="Mulakalapalli,Jaichand" userId="a3680caf-10e5-4540-ae62-1e7229e4db6c" providerId="ADAL" clId="{5C509B55-8EB5-4F39-8C89-07964B3F5B07}" dt="2023-02-23T02:23:44.498" v="22"/>
          <ac:spMkLst>
            <pc:docMk/>
            <pc:sldMk cId="1295058905" sldId="264"/>
            <ac:spMk id="12" creationId="{BC4C4868-CB8F-4AF9-9CDB-8108F2C19B67}"/>
          </ac:spMkLst>
        </pc:spChg>
        <pc:spChg chg="mod">
          <ac:chgData name="Mulakalapalli,Jaichand" userId="a3680caf-10e5-4540-ae62-1e7229e4db6c" providerId="ADAL" clId="{5C509B55-8EB5-4F39-8C89-07964B3F5B07}" dt="2023-02-23T02:23:44.498" v="22"/>
          <ac:spMkLst>
            <pc:docMk/>
            <pc:sldMk cId="1295058905" sldId="264"/>
            <ac:spMk id="13" creationId="{1CD338EE-261C-9C32-E8B7-FE4AC580070D}"/>
          </ac:spMkLst>
        </pc:spChg>
        <pc:spChg chg="del">
          <ac:chgData name="Mulakalapalli,Jaichand" userId="a3680caf-10e5-4540-ae62-1e7229e4db6c" providerId="ADAL" clId="{5C509B55-8EB5-4F39-8C89-07964B3F5B07}" dt="2023-02-23T02:23:44.498" v="22"/>
          <ac:spMkLst>
            <pc:docMk/>
            <pc:sldMk cId="1295058905" sldId="264"/>
            <ac:spMk id="14" creationId="{375E0459-6403-40CD-989D-56A4407CA12E}"/>
          </ac:spMkLst>
        </pc:spChg>
        <pc:spChg chg="del">
          <ac:chgData name="Mulakalapalli,Jaichand" userId="a3680caf-10e5-4540-ae62-1e7229e4db6c" providerId="ADAL" clId="{5C509B55-8EB5-4F39-8C89-07964B3F5B07}" dt="2023-02-23T02:23:44.498" v="22"/>
          <ac:spMkLst>
            <pc:docMk/>
            <pc:sldMk cId="1295058905" sldId="264"/>
            <ac:spMk id="16" creationId="{53E5B1A8-3AC9-4BD1-9BBC-78CA94F2D1BA}"/>
          </ac:spMkLst>
        </pc:spChg>
      </pc:sldChg>
      <pc:sldChg chg="addSp delSp modSp add mod modTransition">
        <pc:chgData name="Mulakalapalli,Jaichand" userId="a3680caf-10e5-4540-ae62-1e7229e4db6c" providerId="ADAL" clId="{5C509B55-8EB5-4F39-8C89-07964B3F5B07}" dt="2023-03-01T04:59:33.728" v="2234" actId="20577"/>
        <pc:sldMkLst>
          <pc:docMk/>
          <pc:sldMk cId="2395605085" sldId="265"/>
        </pc:sldMkLst>
        <pc:spChg chg="mod">
          <ac:chgData name="Mulakalapalli,Jaichand" userId="a3680caf-10e5-4540-ae62-1e7229e4db6c" providerId="ADAL" clId="{5C509B55-8EB5-4F39-8C89-07964B3F5B07}" dt="2023-02-23T03:13:44.116" v="781" actId="20577"/>
          <ac:spMkLst>
            <pc:docMk/>
            <pc:sldMk cId="2395605085" sldId="265"/>
            <ac:spMk id="2" creationId="{A4AEDFB9-640E-9D12-B985-182E46D58FF6}"/>
          </ac:spMkLst>
        </pc:spChg>
        <pc:spChg chg="add del mod">
          <ac:chgData name="Mulakalapalli,Jaichand" userId="a3680caf-10e5-4540-ae62-1e7229e4db6c" providerId="ADAL" clId="{5C509B55-8EB5-4F39-8C89-07964B3F5B07}" dt="2023-03-01T04:59:25.940" v="2231" actId="20577"/>
          <ac:spMkLst>
            <pc:docMk/>
            <pc:sldMk cId="2395605085" sldId="265"/>
            <ac:spMk id="3" creationId="{42D8D7FA-5BE6-CC40-5915-8D74B2B4DA9F}"/>
          </ac:spMkLst>
        </pc:spChg>
        <pc:spChg chg="mod">
          <ac:chgData name="Mulakalapalli,Jaichand" userId="a3680caf-10e5-4540-ae62-1e7229e4db6c" providerId="ADAL" clId="{5C509B55-8EB5-4F39-8C89-07964B3F5B07}" dt="2023-02-23T13:42:06.663" v="1796"/>
          <ac:spMkLst>
            <pc:docMk/>
            <pc:sldMk cId="2395605085" sldId="265"/>
            <ac:spMk id="4" creationId="{D139D7A4-2610-A7AF-6B7B-6414882936E3}"/>
          </ac:spMkLst>
        </pc:spChg>
        <pc:spChg chg="add mod">
          <ac:chgData name="Mulakalapalli,Jaichand" userId="a3680caf-10e5-4540-ae62-1e7229e4db6c" providerId="ADAL" clId="{5C509B55-8EB5-4F39-8C89-07964B3F5B07}" dt="2023-03-01T04:59:33.728" v="2234" actId="20577"/>
          <ac:spMkLst>
            <pc:docMk/>
            <pc:sldMk cId="2395605085" sldId="265"/>
            <ac:spMk id="8" creationId="{51225398-F77E-53CF-9DCD-60B425D6C76E}"/>
          </ac:spMkLst>
        </pc:spChg>
        <pc:grpChg chg="add mod">
          <ac:chgData name="Mulakalapalli,Jaichand" userId="a3680caf-10e5-4540-ae62-1e7229e4db6c" providerId="ADAL" clId="{5C509B55-8EB5-4F39-8C89-07964B3F5B07}" dt="2023-02-23T13:30:34.561" v="1160" actId="164"/>
          <ac:grpSpMkLst>
            <pc:docMk/>
            <pc:sldMk cId="2395605085" sldId="265"/>
            <ac:grpSpMk id="9" creationId="{EAB18DEC-A99D-D2B6-E016-2C0076857A07}"/>
          </ac:grpSpMkLst>
        </pc:grpChg>
        <pc:picChg chg="add mod">
          <ac:chgData name="Mulakalapalli,Jaichand" userId="a3680caf-10e5-4540-ae62-1e7229e4db6c" providerId="ADAL" clId="{5C509B55-8EB5-4F39-8C89-07964B3F5B07}" dt="2023-02-23T13:30:34.561" v="1160" actId="164"/>
          <ac:picMkLst>
            <pc:docMk/>
            <pc:sldMk cId="2395605085" sldId="265"/>
            <ac:picMk id="7" creationId="{0228B4DF-C58C-8820-4DEB-0E4B53D0F225}"/>
          </ac:picMkLst>
        </pc:picChg>
        <pc:picChg chg="add del mod">
          <ac:chgData name="Mulakalapalli,Jaichand" userId="a3680caf-10e5-4540-ae62-1e7229e4db6c" providerId="ADAL" clId="{5C509B55-8EB5-4F39-8C89-07964B3F5B07}" dt="2023-02-23T03:19:23.609" v="845" actId="931"/>
          <ac:picMkLst>
            <pc:docMk/>
            <pc:sldMk cId="2395605085" sldId="265"/>
            <ac:picMk id="7" creationId="{EB3E4E9D-A411-BEF8-B08D-C071DF447EFF}"/>
          </ac:picMkLst>
        </pc:picChg>
      </pc:sldChg>
      <pc:sldChg chg="delSp modSp del delDesignElem">
        <pc:chgData name="Mulakalapalli,Jaichand" userId="a3680caf-10e5-4540-ae62-1e7229e4db6c" providerId="ADAL" clId="{5C509B55-8EB5-4F39-8C89-07964B3F5B07}" dt="2023-02-23T02:34:44.036" v="109" actId="2696"/>
        <pc:sldMkLst>
          <pc:docMk/>
          <pc:sldMk cId="2413939386" sldId="265"/>
        </pc:sldMkLst>
        <pc:spChg chg="del">
          <ac:chgData name="Mulakalapalli,Jaichand" userId="a3680caf-10e5-4540-ae62-1e7229e4db6c" providerId="ADAL" clId="{5C509B55-8EB5-4F39-8C89-07964B3F5B07}" dt="2023-02-23T02:23:44.498" v="22"/>
          <ac:spMkLst>
            <pc:docMk/>
            <pc:sldMk cId="2413939386" sldId="265"/>
            <ac:spMk id="8" creationId="{1B15ED52-F352-441B-82BF-E0EA34836D08}"/>
          </ac:spMkLst>
        </pc:spChg>
        <pc:spChg chg="del">
          <ac:chgData name="Mulakalapalli,Jaichand" userId="a3680caf-10e5-4540-ae62-1e7229e4db6c" providerId="ADAL" clId="{5C509B55-8EB5-4F39-8C89-07964B3F5B07}" dt="2023-02-23T02:23:44.498" v="22"/>
          <ac:spMkLst>
            <pc:docMk/>
            <pc:sldMk cId="2413939386" sldId="265"/>
            <ac:spMk id="10" creationId="{3B2E3793-BFE6-45A2-9B7B-E18844431C99}"/>
          </ac:spMkLst>
        </pc:spChg>
        <pc:spChg chg="del">
          <ac:chgData name="Mulakalapalli,Jaichand" userId="a3680caf-10e5-4540-ae62-1e7229e4db6c" providerId="ADAL" clId="{5C509B55-8EB5-4F39-8C89-07964B3F5B07}" dt="2023-02-23T02:23:44.498" v="22"/>
          <ac:spMkLst>
            <pc:docMk/>
            <pc:sldMk cId="2413939386" sldId="265"/>
            <ac:spMk id="12" creationId="{BC4C4868-CB8F-4AF9-9CDB-8108F2C19B67}"/>
          </ac:spMkLst>
        </pc:spChg>
        <pc:spChg chg="del">
          <ac:chgData name="Mulakalapalli,Jaichand" userId="a3680caf-10e5-4540-ae62-1e7229e4db6c" providerId="ADAL" clId="{5C509B55-8EB5-4F39-8C89-07964B3F5B07}" dt="2023-02-23T02:23:44.498" v="22"/>
          <ac:spMkLst>
            <pc:docMk/>
            <pc:sldMk cId="2413939386" sldId="265"/>
            <ac:spMk id="14" creationId="{375E0459-6403-40CD-989D-56A4407CA12E}"/>
          </ac:spMkLst>
        </pc:spChg>
        <pc:spChg chg="del">
          <ac:chgData name="Mulakalapalli,Jaichand" userId="a3680caf-10e5-4540-ae62-1e7229e4db6c" providerId="ADAL" clId="{5C509B55-8EB5-4F39-8C89-07964B3F5B07}" dt="2023-02-23T02:23:44.498" v="22"/>
          <ac:spMkLst>
            <pc:docMk/>
            <pc:sldMk cId="2413939386" sldId="265"/>
            <ac:spMk id="16" creationId="{53E5B1A8-3AC9-4BD1-9BBC-78CA94F2D1BA}"/>
          </ac:spMkLst>
        </pc:spChg>
        <pc:spChg chg="mod">
          <ac:chgData name="Mulakalapalli,Jaichand" userId="a3680caf-10e5-4540-ae62-1e7229e4db6c" providerId="ADAL" clId="{5C509B55-8EB5-4F39-8C89-07964B3F5B07}" dt="2023-02-23T02:23:44.498" v="22"/>
          <ac:spMkLst>
            <pc:docMk/>
            <pc:sldMk cId="2413939386" sldId="265"/>
            <ac:spMk id="19" creationId="{A011CC3F-095A-EB3B-1D55-E19996BC3DB0}"/>
          </ac:spMkLst>
        </pc:spChg>
        <pc:spChg chg="mod">
          <ac:chgData name="Mulakalapalli,Jaichand" userId="a3680caf-10e5-4540-ae62-1e7229e4db6c" providerId="ADAL" clId="{5C509B55-8EB5-4F39-8C89-07964B3F5B07}" dt="2023-02-23T02:23:44.498" v="22"/>
          <ac:spMkLst>
            <pc:docMk/>
            <pc:sldMk cId="2413939386" sldId="265"/>
            <ac:spMk id="20" creationId="{C59509C4-BCA8-1368-5EA6-C47C54ED8E0C}"/>
          </ac:spMkLst>
        </pc:spChg>
      </pc:sldChg>
      <pc:sldChg chg="delSp modSp del delDesignElem">
        <pc:chgData name="Mulakalapalli,Jaichand" userId="a3680caf-10e5-4540-ae62-1e7229e4db6c" providerId="ADAL" clId="{5C509B55-8EB5-4F39-8C89-07964B3F5B07}" dt="2023-02-23T02:34:44.036" v="109" actId="2696"/>
        <pc:sldMkLst>
          <pc:docMk/>
          <pc:sldMk cId="1273222391" sldId="266"/>
        </pc:sldMkLst>
        <pc:spChg chg="del">
          <ac:chgData name="Mulakalapalli,Jaichand" userId="a3680caf-10e5-4540-ae62-1e7229e4db6c" providerId="ADAL" clId="{5C509B55-8EB5-4F39-8C89-07964B3F5B07}" dt="2023-02-23T02:23:44.498" v="22"/>
          <ac:spMkLst>
            <pc:docMk/>
            <pc:sldMk cId="1273222391" sldId="266"/>
            <ac:spMk id="8" creationId="{1B15ED52-F352-441B-82BF-E0EA34836D08}"/>
          </ac:spMkLst>
        </pc:spChg>
        <pc:spChg chg="del">
          <ac:chgData name="Mulakalapalli,Jaichand" userId="a3680caf-10e5-4540-ae62-1e7229e4db6c" providerId="ADAL" clId="{5C509B55-8EB5-4F39-8C89-07964B3F5B07}" dt="2023-02-23T02:23:44.498" v="22"/>
          <ac:spMkLst>
            <pc:docMk/>
            <pc:sldMk cId="1273222391" sldId="266"/>
            <ac:spMk id="10" creationId="{3B2E3793-BFE6-45A2-9B7B-E18844431C99}"/>
          </ac:spMkLst>
        </pc:spChg>
        <pc:spChg chg="del">
          <ac:chgData name="Mulakalapalli,Jaichand" userId="a3680caf-10e5-4540-ae62-1e7229e4db6c" providerId="ADAL" clId="{5C509B55-8EB5-4F39-8C89-07964B3F5B07}" dt="2023-02-23T02:23:44.498" v="22"/>
          <ac:spMkLst>
            <pc:docMk/>
            <pc:sldMk cId="1273222391" sldId="266"/>
            <ac:spMk id="12" creationId="{BC4C4868-CB8F-4AF9-9CDB-8108F2C19B67}"/>
          </ac:spMkLst>
        </pc:spChg>
        <pc:spChg chg="del">
          <ac:chgData name="Mulakalapalli,Jaichand" userId="a3680caf-10e5-4540-ae62-1e7229e4db6c" providerId="ADAL" clId="{5C509B55-8EB5-4F39-8C89-07964B3F5B07}" dt="2023-02-23T02:23:44.498" v="22"/>
          <ac:spMkLst>
            <pc:docMk/>
            <pc:sldMk cId="1273222391" sldId="266"/>
            <ac:spMk id="14" creationId="{375E0459-6403-40CD-989D-56A4407CA12E}"/>
          </ac:spMkLst>
        </pc:spChg>
        <pc:spChg chg="mod">
          <ac:chgData name="Mulakalapalli,Jaichand" userId="a3680caf-10e5-4540-ae62-1e7229e4db6c" providerId="ADAL" clId="{5C509B55-8EB5-4F39-8C89-07964B3F5B07}" dt="2023-02-23T02:23:44.498" v="22"/>
          <ac:spMkLst>
            <pc:docMk/>
            <pc:sldMk cId="1273222391" sldId="266"/>
            <ac:spMk id="15" creationId="{91FE9EBD-B418-8BFF-4FD7-6B73494830B3}"/>
          </ac:spMkLst>
        </pc:spChg>
        <pc:spChg chg="del">
          <ac:chgData name="Mulakalapalli,Jaichand" userId="a3680caf-10e5-4540-ae62-1e7229e4db6c" providerId="ADAL" clId="{5C509B55-8EB5-4F39-8C89-07964B3F5B07}" dt="2023-02-23T02:23:44.498" v="22"/>
          <ac:spMkLst>
            <pc:docMk/>
            <pc:sldMk cId="1273222391" sldId="266"/>
            <ac:spMk id="16" creationId="{53E5B1A8-3AC9-4BD1-9BBC-78CA94F2D1BA}"/>
          </ac:spMkLst>
        </pc:spChg>
        <pc:spChg chg="mod">
          <ac:chgData name="Mulakalapalli,Jaichand" userId="a3680caf-10e5-4540-ae62-1e7229e4db6c" providerId="ADAL" clId="{5C509B55-8EB5-4F39-8C89-07964B3F5B07}" dt="2023-02-23T02:23:44.498" v="22"/>
          <ac:spMkLst>
            <pc:docMk/>
            <pc:sldMk cId="1273222391" sldId="266"/>
            <ac:spMk id="17" creationId="{C096496D-F2F0-1141-AF0B-375231F40278}"/>
          </ac:spMkLst>
        </pc:spChg>
      </pc:sldChg>
      <pc:sldChg chg="addSp modSp add mod modTransition">
        <pc:chgData name="Mulakalapalli,Jaichand" userId="a3680caf-10e5-4540-ae62-1e7229e4db6c" providerId="ADAL" clId="{5C509B55-8EB5-4F39-8C89-07964B3F5B07}" dt="2023-03-01T04:59:48.015" v="2239" actId="20577"/>
        <pc:sldMkLst>
          <pc:docMk/>
          <pc:sldMk cId="3447358182" sldId="266"/>
        </pc:sldMkLst>
        <pc:spChg chg="mod">
          <ac:chgData name="Mulakalapalli,Jaichand" userId="a3680caf-10e5-4540-ae62-1e7229e4db6c" providerId="ADAL" clId="{5C509B55-8EB5-4F39-8C89-07964B3F5B07}" dt="2023-02-23T03:14:19.482" v="809" actId="20577"/>
          <ac:spMkLst>
            <pc:docMk/>
            <pc:sldMk cId="3447358182" sldId="266"/>
            <ac:spMk id="2" creationId="{A4AEDFB9-640E-9D12-B985-182E46D58FF6}"/>
          </ac:spMkLst>
        </pc:spChg>
        <pc:spChg chg="mod">
          <ac:chgData name="Mulakalapalli,Jaichand" userId="a3680caf-10e5-4540-ae62-1e7229e4db6c" providerId="ADAL" clId="{5C509B55-8EB5-4F39-8C89-07964B3F5B07}" dt="2023-03-01T04:59:48.015" v="2239" actId="20577"/>
          <ac:spMkLst>
            <pc:docMk/>
            <pc:sldMk cId="3447358182" sldId="266"/>
            <ac:spMk id="3" creationId="{42D8D7FA-5BE6-CC40-5915-8D74B2B4DA9F}"/>
          </ac:spMkLst>
        </pc:spChg>
        <pc:spChg chg="mod">
          <ac:chgData name="Mulakalapalli,Jaichand" userId="a3680caf-10e5-4540-ae62-1e7229e4db6c" providerId="ADAL" clId="{5C509B55-8EB5-4F39-8C89-07964B3F5B07}" dt="2023-02-23T13:41:58.090" v="1795"/>
          <ac:spMkLst>
            <pc:docMk/>
            <pc:sldMk cId="3447358182" sldId="266"/>
            <ac:spMk id="4" creationId="{D139D7A4-2610-A7AF-6B7B-6414882936E3}"/>
          </ac:spMkLst>
        </pc:spChg>
        <pc:spChg chg="add mod">
          <ac:chgData name="Mulakalapalli,Jaichand" userId="a3680caf-10e5-4540-ae62-1e7229e4db6c" providerId="ADAL" clId="{5C509B55-8EB5-4F39-8C89-07964B3F5B07}" dt="2023-03-01T04:59:45.083" v="2237" actId="20577"/>
          <ac:spMkLst>
            <pc:docMk/>
            <pc:sldMk cId="3447358182" sldId="266"/>
            <ac:spMk id="8" creationId="{0B576A2A-22E0-C17B-D098-646169EB2718}"/>
          </ac:spMkLst>
        </pc:spChg>
        <pc:picChg chg="add mod">
          <ac:chgData name="Mulakalapalli,Jaichand" userId="a3680caf-10e5-4540-ae62-1e7229e4db6c" providerId="ADAL" clId="{5C509B55-8EB5-4F39-8C89-07964B3F5B07}" dt="2023-02-23T13:29:55.071" v="1149" actId="1076"/>
          <ac:picMkLst>
            <pc:docMk/>
            <pc:sldMk cId="3447358182" sldId="266"/>
            <ac:picMk id="7" creationId="{CC123B9D-57BE-6237-7817-4B5A479651DA}"/>
          </ac:picMkLst>
        </pc:picChg>
      </pc:sldChg>
      <pc:sldChg chg="addSp modSp add mod modTransition">
        <pc:chgData name="Mulakalapalli,Jaichand" userId="a3680caf-10e5-4540-ae62-1e7229e4db6c" providerId="ADAL" clId="{5C509B55-8EB5-4F39-8C89-07964B3F5B07}" dt="2023-03-01T05:14:46.829" v="2389" actId="20577"/>
        <pc:sldMkLst>
          <pc:docMk/>
          <pc:sldMk cId="903476724" sldId="267"/>
        </pc:sldMkLst>
        <pc:spChg chg="mod">
          <ac:chgData name="Mulakalapalli,Jaichand" userId="a3680caf-10e5-4540-ae62-1e7229e4db6c" providerId="ADAL" clId="{5C509B55-8EB5-4F39-8C89-07964B3F5B07}" dt="2023-02-23T03:14:09.974" v="801" actId="20577"/>
          <ac:spMkLst>
            <pc:docMk/>
            <pc:sldMk cId="903476724" sldId="267"/>
            <ac:spMk id="2" creationId="{A4AEDFB9-640E-9D12-B985-182E46D58FF6}"/>
          </ac:spMkLst>
        </pc:spChg>
        <pc:spChg chg="mod">
          <ac:chgData name="Mulakalapalli,Jaichand" userId="a3680caf-10e5-4540-ae62-1e7229e4db6c" providerId="ADAL" clId="{5C509B55-8EB5-4F39-8C89-07964B3F5B07}" dt="2023-03-01T05:14:46.829" v="2389" actId="20577"/>
          <ac:spMkLst>
            <pc:docMk/>
            <pc:sldMk cId="903476724" sldId="267"/>
            <ac:spMk id="3" creationId="{42D8D7FA-5BE6-CC40-5915-8D74B2B4DA9F}"/>
          </ac:spMkLst>
        </pc:spChg>
        <pc:spChg chg="mod">
          <ac:chgData name="Mulakalapalli,Jaichand" userId="a3680caf-10e5-4540-ae62-1e7229e4db6c" providerId="ADAL" clId="{5C509B55-8EB5-4F39-8C89-07964B3F5B07}" dt="2023-02-23T13:41:48.676" v="1794" actId="20577"/>
          <ac:spMkLst>
            <pc:docMk/>
            <pc:sldMk cId="903476724" sldId="267"/>
            <ac:spMk id="4" creationId="{D139D7A4-2610-A7AF-6B7B-6414882936E3}"/>
          </ac:spMkLst>
        </pc:spChg>
        <pc:spChg chg="add mod">
          <ac:chgData name="Mulakalapalli,Jaichand" userId="a3680caf-10e5-4540-ae62-1e7229e4db6c" providerId="ADAL" clId="{5C509B55-8EB5-4F39-8C89-07964B3F5B07}" dt="2023-03-01T05:00:04.500" v="2243" actId="20577"/>
          <ac:spMkLst>
            <pc:docMk/>
            <pc:sldMk cId="903476724" sldId="267"/>
            <ac:spMk id="8" creationId="{A2E9AEF6-0FDA-77E3-D27B-9B8DEA7C8EC4}"/>
          </ac:spMkLst>
        </pc:spChg>
        <pc:grpChg chg="add mod">
          <ac:chgData name="Mulakalapalli,Jaichand" userId="a3680caf-10e5-4540-ae62-1e7229e4db6c" providerId="ADAL" clId="{5C509B55-8EB5-4F39-8C89-07964B3F5B07}" dt="2023-02-23T13:32:42.769" v="1184" actId="164"/>
          <ac:grpSpMkLst>
            <pc:docMk/>
            <pc:sldMk cId="903476724" sldId="267"/>
            <ac:grpSpMk id="9" creationId="{36C6C415-40BF-86F0-484C-457CD3829824}"/>
          </ac:grpSpMkLst>
        </pc:grpChg>
        <pc:picChg chg="add mod">
          <ac:chgData name="Mulakalapalli,Jaichand" userId="a3680caf-10e5-4540-ae62-1e7229e4db6c" providerId="ADAL" clId="{5C509B55-8EB5-4F39-8C89-07964B3F5B07}" dt="2023-02-23T13:32:42.769" v="1184" actId="164"/>
          <ac:picMkLst>
            <pc:docMk/>
            <pc:sldMk cId="903476724" sldId="267"/>
            <ac:picMk id="7" creationId="{5CC8B908-3274-B050-894D-BB433CC108CF}"/>
          </ac:picMkLst>
        </pc:picChg>
      </pc:sldChg>
      <pc:sldChg chg="delSp modSp del delDesignElem">
        <pc:chgData name="Mulakalapalli,Jaichand" userId="a3680caf-10e5-4540-ae62-1e7229e4db6c" providerId="ADAL" clId="{5C509B55-8EB5-4F39-8C89-07964B3F5B07}" dt="2023-02-23T02:34:44.036" v="109" actId="2696"/>
        <pc:sldMkLst>
          <pc:docMk/>
          <pc:sldMk cId="3564440353" sldId="267"/>
        </pc:sldMkLst>
        <pc:spChg chg="del">
          <ac:chgData name="Mulakalapalli,Jaichand" userId="a3680caf-10e5-4540-ae62-1e7229e4db6c" providerId="ADAL" clId="{5C509B55-8EB5-4F39-8C89-07964B3F5B07}" dt="2023-02-23T02:23:44.498" v="22"/>
          <ac:spMkLst>
            <pc:docMk/>
            <pc:sldMk cId="3564440353" sldId="267"/>
            <ac:spMk id="8" creationId="{1B15ED52-F352-441B-82BF-E0EA34836D08}"/>
          </ac:spMkLst>
        </pc:spChg>
        <pc:spChg chg="del">
          <ac:chgData name="Mulakalapalli,Jaichand" userId="a3680caf-10e5-4540-ae62-1e7229e4db6c" providerId="ADAL" clId="{5C509B55-8EB5-4F39-8C89-07964B3F5B07}" dt="2023-02-23T02:23:44.498" v="22"/>
          <ac:spMkLst>
            <pc:docMk/>
            <pc:sldMk cId="3564440353" sldId="267"/>
            <ac:spMk id="10" creationId="{3B2E3793-BFE6-45A2-9B7B-E18844431C99}"/>
          </ac:spMkLst>
        </pc:spChg>
        <pc:spChg chg="del">
          <ac:chgData name="Mulakalapalli,Jaichand" userId="a3680caf-10e5-4540-ae62-1e7229e4db6c" providerId="ADAL" clId="{5C509B55-8EB5-4F39-8C89-07964B3F5B07}" dt="2023-02-23T02:23:44.498" v="22"/>
          <ac:spMkLst>
            <pc:docMk/>
            <pc:sldMk cId="3564440353" sldId="267"/>
            <ac:spMk id="12" creationId="{BC4C4868-CB8F-4AF9-9CDB-8108F2C19B67}"/>
          </ac:spMkLst>
        </pc:spChg>
        <pc:spChg chg="del">
          <ac:chgData name="Mulakalapalli,Jaichand" userId="a3680caf-10e5-4540-ae62-1e7229e4db6c" providerId="ADAL" clId="{5C509B55-8EB5-4F39-8C89-07964B3F5B07}" dt="2023-02-23T02:23:44.498" v="22"/>
          <ac:spMkLst>
            <pc:docMk/>
            <pc:sldMk cId="3564440353" sldId="267"/>
            <ac:spMk id="14" creationId="{375E0459-6403-40CD-989D-56A4407CA12E}"/>
          </ac:spMkLst>
        </pc:spChg>
        <pc:spChg chg="mod">
          <ac:chgData name="Mulakalapalli,Jaichand" userId="a3680caf-10e5-4540-ae62-1e7229e4db6c" providerId="ADAL" clId="{5C509B55-8EB5-4F39-8C89-07964B3F5B07}" dt="2023-02-23T02:23:44.498" v="22"/>
          <ac:spMkLst>
            <pc:docMk/>
            <pc:sldMk cId="3564440353" sldId="267"/>
            <ac:spMk id="15" creationId="{747ADFCB-B52A-819B-9B21-22906B98CBE3}"/>
          </ac:spMkLst>
        </pc:spChg>
        <pc:spChg chg="del">
          <ac:chgData name="Mulakalapalli,Jaichand" userId="a3680caf-10e5-4540-ae62-1e7229e4db6c" providerId="ADAL" clId="{5C509B55-8EB5-4F39-8C89-07964B3F5B07}" dt="2023-02-23T02:23:44.498" v="22"/>
          <ac:spMkLst>
            <pc:docMk/>
            <pc:sldMk cId="3564440353" sldId="267"/>
            <ac:spMk id="16" creationId="{53E5B1A8-3AC9-4BD1-9BBC-78CA94F2D1BA}"/>
          </ac:spMkLst>
        </pc:spChg>
        <pc:spChg chg="mod">
          <ac:chgData name="Mulakalapalli,Jaichand" userId="a3680caf-10e5-4540-ae62-1e7229e4db6c" providerId="ADAL" clId="{5C509B55-8EB5-4F39-8C89-07964B3F5B07}" dt="2023-02-23T02:23:44.498" v="22"/>
          <ac:spMkLst>
            <pc:docMk/>
            <pc:sldMk cId="3564440353" sldId="267"/>
            <ac:spMk id="17" creationId="{854A2FD4-706F-B787-CB29-B2497C23BFED}"/>
          </ac:spMkLst>
        </pc:spChg>
      </pc:sldChg>
      <pc:sldChg chg="modSp add mod modTransition">
        <pc:chgData name="Mulakalapalli,Jaichand" userId="a3680caf-10e5-4540-ae62-1e7229e4db6c" providerId="ADAL" clId="{5C509B55-8EB5-4F39-8C89-07964B3F5B07}" dt="2023-02-23T13:58:58.092" v="1923"/>
        <pc:sldMkLst>
          <pc:docMk/>
          <pc:sldMk cId="1133343938" sldId="268"/>
        </pc:sldMkLst>
        <pc:spChg chg="mod">
          <ac:chgData name="Mulakalapalli,Jaichand" userId="a3680caf-10e5-4540-ae62-1e7229e4db6c" providerId="ADAL" clId="{5C509B55-8EB5-4F39-8C89-07964B3F5B07}" dt="2023-02-23T03:22:51.547" v="918"/>
          <ac:spMkLst>
            <pc:docMk/>
            <pc:sldMk cId="1133343938" sldId="268"/>
            <ac:spMk id="2" creationId="{A4AEDFB9-640E-9D12-B985-182E46D58FF6}"/>
          </ac:spMkLst>
        </pc:spChg>
        <pc:spChg chg="mod">
          <ac:chgData name="Mulakalapalli,Jaichand" userId="a3680caf-10e5-4540-ae62-1e7229e4db6c" providerId="ADAL" clId="{5C509B55-8EB5-4F39-8C89-07964B3F5B07}" dt="2023-02-23T03:25:38.512" v="970" actId="108"/>
          <ac:spMkLst>
            <pc:docMk/>
            <pc:sldMk cId="1133343938" sldId="268"/>
            <ac:spMk id="3" creationId="{42D8D7FA-5BE6-CC40-5915-8D74B2B4DA9F}"/>
          </ac:spMkLst>
        </pc:spChg>
        <pc:spChg chg="mod">
          <ac:chgData name="Mulakalapalli,Jaichand" userId="a3680caf-10e5-4540-ae62-1e7229e4db6c" providerId="ADAL" clId="{5C509B55-8EB5-4F39-8C89-07964B3F5B07}" dt="2023-02-23T13:54:06.731" v="1882"/>
          <ac:spMkLst>
            <pc:docMk/>
            <pc:sldMk cId="1133343938" sldId="268"/>
            <ac:spMk id="4" creationId="{D139D7A4-2610-A7AF-6B7B-6414882936E3}"/>
          </ac:spMkLst>
        </pc:spChg>
      </pc:sldChg>
      <pc:sldChg chg="modSp add mod ord modTransition">
        <pc:chgData name="Mulakalapalli,Jaichand" userId="a3680caf-10e5-4540-ae62-1e7229e4db6c" providerId="ADAL" clId="{5C509B55-8EB5-4F39-8C89-07964B3F5B07}" dt="2023-02-23T13:58:58.092" v="1923"/>
        <pc:sldMkLst>
          <pc:docMk/>
          <pc:sldMk cId="693286141" sldId="269"/>
        </pc:sldMkLst>
        <pc:spChg chg="mod">
          <ac:chgData name="Mulakalapalli,Jaichand" userId="a3680caf-10e5-4540-ae62-1e7229e4db6c" providerId="ADAL" clId="{5C509B55-8EB5-4F39-8C89-07964B3F5B07}" dt="2023-02-23T03:27:26.384" v="990"/>
          <ac:spMkLst>
            <pc:docMk/>
            <pc:sldMk cId="693286141" sldId="269"/>
            <ac:spMk id="2" creationId="{A4AEDFB9-640E-9D12-B985-182E46D58FF6}"/>
          </ac:spMkLst>
        </pc:spChg>
        <pc:spChg chg="mod">
          <ac:chgData name="Mulakalapalli,Jaichand" userId="a3680caf-10e5-4540-ae62-1e7229e4db6c" providerId="ADAL" clId="{5C509B55-8EB5-4F39-8C89-07964B3F5B07}" dt="2023-02-23T03:27:45.992" v="996" actId="2710"/>
          <ac:spMkLst>
            <pc:docMk/>
            <pc:sldMk cId="693286141" sldId="269"/>
            <ac:spMk id="3" creationId="{42D8D7FA-5BE6-CC40-5915-8D74B2B4DA9F}"/>
          </ac:spMkLst>
        </pc:spChg>
        <pc:spChg chg="mod">
          <ac:chgData name="Mulakalapalli,Jaichand" userId="a3680caf-10e5-4540-ae62-1e7229e4db6c" providerId="ADAL" clId="{5C509B55-8EB5-4F39-8C89-07964B3F5B07}" dt="2023-02-23T13:40:41.059" v="1746" actId="20577"/>
          <ac:spMkLst>
            <pc:docMk/>
            <pc:sldMk cId="693286141" sldId="269"/>
            <ac:spMk id="4" creationId="{D139D7A4-2610-A7AF-6B7B-6414882936E3}"/>
          </ac:spMkLst>
        </pc:spChg>
      </pc:sldChg>
      <pc:sldChg chg="addSp delSp modSp add mod modTransition setBg">
        <pc:chgData name="Mulakalapalli,Jaichand" userId="a3680caf-10e5-4540-ae62-1e7229e4db6c" providerId="ADAL" clId="{5C509B55-8EB5-4F39-8C89-07964B3F5B07}" dt="2023-02-23T13:58:58.092" v="1923"/>
        <pc:sldMkLst>
          <pc:docMk/>
          <pc:sldMk cId="2064912086" sldId="270"/>
        </pc:sldMkLst>
        <pc:spChg chg="mod">
          <ac:chgData name="Mulakalapalli,Jaichand" userId="a3680caf-10e5-4540-ae62-1e7229e4db6c" providerId="ADAL" clId="{5C509B55-8EB5-4F39-8C89-07964B3F5B07}" dt="2023-02-23T03:31:17.310" v="1009" actId="26606"/>
          <ac:spMkLst>
            <pc:docMk/>
            <pc:sldMk cId="2064912086" sldId="270"/>
            <ac:spMk id="2" creationId="{A4AEDFB9-640E-9D12-B985-182E46D58FF6}"/>
          </ac:spMkLst>
        </pc:spChg>
        <pc:spChg chg="del">
          <ac:chgData name="Mulakalapalli,Jaichand" userId="a3680caf-10e5-4540-ae62-1e7229e4db6c" providerId="ADAL" clId="{5C509B55-8EB5-4F39-8C89-07964B3F5B07}" dt="2023-02-23T03:30:07.417" v="1005"/>
          <ac:spMkLst>
            <pc:docMk/>
            <pc:sldMk cId="2064912086" sldId="270"/>
            <ac:spMk id="3" creationId="{42D8D7FA-5BE6-CC40-5915-8D74B2B4DA9F}"/>
          </ac:spMkLst>
        </pc:spChg>
        <pc:spChg chg="mod">
          <ac:chgData name="Mulakalapalli,Jaichand" userId="a3680caf-10e5-4540-ae62-1e7229e4db6c" providerId="ADAL" clId="{5C509B55-8EB5-4F39-8C89-07964B3F5B07}" dt="2023-02-23T13:54:15.320" v="1883"/>
          <ac:spMkLst>
            <pc:docMk/>
            <pc:sldMk cId="2064912086" sldId="270"/>
            <ac:spMk id="4" creationId="{D139D7A4-2610-A7AF-6B7B-6414882936E3}"/>
          </ac:spMkLst>
        </pc:spChg>
        <pc:spChg chg="mod">
          <ac:chgData name="Mulakalapalli,Jaichand" userId="a3680caf-10e5-4540-ae62-1e7229e4db6c" providerId="ADAL" clId="{5C509B55-8EB5-4F39-8C89-07964B3F5B07}" dt="2023-02-23T03:31:17.310" v="1009" actId="26606"/>
          <ac:spMkLst>
            <pc:docMk/>
            <pc:sldMk cId="2064912086" sldId="270"/>
            <ac:spMk id="5" creationId="{7448A8BF-CBC3-0382-A7E5-DC56F765212D}"/>
          </ac:spMkLst>
        </pc:spChg>
        <pc:spChg chg="add del">
          <ac:chgData name="Mulakalapalli,Jaichand" userId="a3680caf-10e5-4540-ae62-1e7229e4db6c" providerId="ADAL" clId="{5C509B55-8EB5-4F39-8C89-07964B3F5B07}" dt="2023-02-23T03:31:17.310" v="1009" actId="26606"/>
          <ac:spMkLst>
            <pc:docMk/>
            <pc:sldMk cId="2064912086" sldId="270"/>
            <ac:spMk id="12" creationId="{029000FB-5785-2B3D-9573-0EC40C07FBD6}"/>
          </ac:spMkLst>
        </pc:spChg>
        <pc:spChg chg="add del">
          <ac:chgData name="Mulakalapalli,Jaichand" userId="a3680caf-10e5-4540-ae62-1e7229e4db6c" providerId="ADAL" clId="{5C509B55-8EB5-4F39-8C89-07964B3F5B07}" dt="2023-02-23T03:31:17.310" v="1009" actId="26606"/>
          <ac:spMkLst>
            <pc:docMk/>
            <pc:sldMk cId="2064912086" sldId="270"/>
            <ac:spMk id="15" creationId="{A943D298-0548-4C7A-870B-7594104F8214}"/>
          </ac:spMkLst>
        </pc:spChg>
        <pc:spChg chg="add del">
          <ac:chgData name="Mulakalapalli,Jaichand" userId="a3680caf-10e5-4540-ae62-1e7229e4db6c" providerId="ADAL" clId="{5C509B55-8EB5-4F39-8C89-07964B3F5B07}" dt="2023-02-23T03:31:17.310" v="1009" actId="26606"/>
          <ac:spMkLst>
            <pc:docMk/>
            <pc:sldMk cId="2064912086" sldId="270"/>
            <ac:spMk id="17" creationId="{FF7B26C5-D249-4988-B86B-5A3D9E7BD900}"/>
          </ac:spMkLst>
        </pc:spChg>
        <pc:grpChg chg="add del">
          <ac:chgData name="Mulakalapalli,Jaichand" userId="a3680caf-10e5-4540-ae62-1e7229e4db6c" providerId="ADAL" clId="{5C509B55-8EB5-4F39-8C89-07964B3F5B07}" dt="2023-02-23T03:31:17.310" v="1009" actId="26606"/>
          <ac:grpSpMkLst>
            <pc:docMk/>
            <pc:sldMk cId="2064912086" sldId="270"/>
            <ac:grpSpMk id="19" creationId="{46FDAED0-8B04-4181-B3D3-EA0A93C6659B}"/>
          </ac:grpSpMkLst>
        </pc:grpChg>
        <pc:picChg chg="add mod ord">
          <ac:chgData name="Mulakalapalli,Jaichand" userId="a3680caf-10e5-4540-ae62-1e7229e4db6c" providerId="ADAL" clId="{5C509B55-8EB5-4F39-8C89-07964B3F5B07}" dt="2023-02-23T03:31:50.007" v="1016" actId="1076"/>
          <ac:picMkLst>
            <pc:docMk/>
            <pc:sldMk cId="2064912086" sldId="270"/>
            <ac:picMk id="8" creationId="{A9122076-D941-582C-A451-9A1A657C20D0}"/>
          </ac:picMkLst>
        </pc:picChg>
      </pc:sldChg>
      <pc:sldChg chg="delSp modSp del delDesignElem">
        <pc:chgData name="Mulakalapalli,Jaichand" userId="a3680caf-10e5-4540-ae62-1e7229e4db6c" providerId="ADAL" clId="{5C509B55-8EB5-4F39-8C89-07964B3F5B07}" dt="2023-02-23T02:34:44.036" v="109" actId="2696"/>
        <pc:sldMkLst>
          <pc:docMk/>
          <pc:sldMk cId="2162007650" sldId="270"/>
        </pc:sldMkLst>
        <pc:spChg chg="del">
          <ac:chgData name="Mulakalapalli,Jaichand" userId="a3680caf-10e5-4540-ae62-1e7229e4db6c" providerId="ADAL" clId="{5C509B55-8EB5-4F39-8C89-07964B3F5B07}" dt="2023-02-23T02:23:44.498" v="22"/>
          <ac:spMkLst>
            <pc:docMk/>
            <pc:sldMk cId="2162007650" sldId="270"/>
            <ac:spMk id="8" creationId="{1B15ED52-F352-441B-82BF-E0EA34836D08}"/>
          </ac:spMkLst>
        </pc:spChg>
        <pc:spChg chg="del">
          <ac:chgData name="Mulakalapalli,Jaichand" userId="a3680caf-10e5-4540-ae62-1e7229e4db6c" providerId="ADAL" clId="{5C509B55-8EB5-4F39-8C89-07964B3F5B07}" dt="2023-02-23T02:23:44.498" v="22"/>
          <ac:spMkLst>
            <pc:docMk/>
            <pc:sldMk cId="2162007650" sldId="270"/>
            <ac:spMk id="10" creationId="{3B2E3793-BFE6-45A2-9B7B-E18844431C99}"/>
          </ac:spMkLst>
        </pc:spChg>
        <pc:spChg chg="del">
          <ac:chgData name="Mulakalapalli,Jaichand" userId="a3680caf-10e5-4540-ae62-1e7229e4db6c" providerId="ADAL" clId="{5C509B55-8EB5-4F39-8C89-07964B3F5B07}" dt="2023-02-23T02:23:44.498" v="22"/>
          <ac:spMkLst>
            <pc:docMk/>
            <pc:sldMk cId="2162007650" sldId="270"/>
            <ac:spMk id="12" creationId="{BC4C4868-CB8F-4AF9-9CDB-8108F2C19B67}"/>
          </ac:spMkLst>
        </pc:spChg>
        <pc:spChg chg="del">
          <ac:chgData name="Mulakalapalli,Jaichand" userId="a3680caf-10e5-4540-ae62-1e7229e4db6c" providerId="ADAL" clId="{5C509B55-8EB5-4F39-8C89-07964B3F5B07}" dt="2023-02-23T02:23:44.498" v="22"/>
          <ac:spMkLst>
            <pc:docMk/>
            <pc:sldMk cId="2162007650" sldId="270"/>
            <ac:spMk id="14" creationId="{375E0459-6403-40CD-989D-56A4407CA12E}"/>
          </ac:spMkLst>
        </pc:spChg>
        <pc:spChg chg="mod">
          <ac:chgData name="Mulakalapalli,Jaichand" userId="a3680caf-10e5-4540-ae62-1e7229e4db6c" providerId="ADAL" clId="{5C509B55-8EB5-4F39-8C89-07964B3F5B07}" dt="2023-02-23T02:23:44.498" v="22"/>
          <ac:spMkLst>
            <pc:docMk/>
            <pc:sldMk cId="2162007650" sldId="270"/>
            <ac:spMk id="15" creationId="{CB9791EF-F59B-E1A5-2093-D1CAED1E0D88}"/>
          </ac:spMkLst>
        </pc:spChg>
        <pc:spChg chg="del">
          <ac:chgData name="Mulakalapalli,Jaichand" userId="a3680caf-10e5-4540-ae62-1e7229e4db6c" providerId="ADAL" clId="{5C509B55-8EB5-4F39-8C89-07964B3F5B07}" dt="2023-02-23T02:23:44.498" v="22"/>
          <ac:spMkLst>
            <pc:docMk/>
            <pc:sldMk cId="2162007650" sldId="270"/>
            <ac:spMk id="16" creationId="{53E5B1A8-3AC9-4BD1-9BBC-78CA94F2D1BA}"/>
          </ac:spMkLst>
        </pc:spChg>
        <pc:spChg chg="mod">
          <ac:chgData name="Mulakalapalli,Jaichand" userId="a3680caf-10e5-4540-ae62-1e7229e4db6c" providerId="ADAL" clId="{5C509B55-8EB5-4F39-8C89-07964B3F5B07}" dt="2023-02-23T02:23:44.498" v="22"/>
          <ac:spMkLst>
            <pc:docMk/>
            <pc:sldMk cId="2162007650" sldId="270"/>
            <ac:spMk id="17" creationId="{928F984D-B29D-2C46-CE7E-432988AA6871}"/>
          </ac:spMkLst>
        </pc:spChg>
      </pc:sldChg>
      <pc:sldChg chg="modSp new mod modTransition">
        <pc:chgData name="Mulakalapalli,Jaichand" userId="a3680caf-10e5-4540-ae62-1e7229e4db6c" providerId="ADAL" clId="{5C509B55-8EB5-4F39-8C89-07964B3F5B07}" dt="2023-02-23T13:58:58.092" v="1923"/>
        <pc:sldMkLst>
          <pc:docMk/>
          <pc:sldMk cId="1135080821" sldId="271"/>
        </pc:sldMkLst>
        <pc:spChg chg="mod">
          <ac:chgData name="Mulakalapalli,Jaichand" userId="a3680caf-10e5-4540-ae62-1e7229e4db6c" providerId="ADAL" clId="{5C509B55-8EB5-4F39-8C89-07964B3F5B07}" dt="2023-02-23T03:26:03.634" v="972"/>
          <ac:spMkLst>
            <pc:docMk/>
            <pc:sldMk cId="1135080821" sldId="271"/>
            <ac:spMk id="2" creationId="{0B5EEBCB-FF6F-8FB1-B95A-A31E76E0CFBD}"/>
          </ac:spMkLst>
        </pc:spChg>
        <pc:spChg chg="mod">
          <ac:chgData name="Mulakalapalli,Jaichand" userId="a3680caf-10e5-4540-ae62-1e7229e4db6c" providerId="ADAL" clId="{5C509B55-8EB5-4F39-8C89-07964B3F5B07}" dt="2023-02-23T03:27:55.485" v="999" actId="207"/>
          <ac:spMkLst>
            <pc:docMk/>
            <pc:sldMk cId="1135080821" sldId="271"/>
            <ac:spMk id="3" creationId="{0CB032F1-82D2-C7DB-D20D-C7BB2899DAFA}"/>
          </ac:spMkLst>
        </pc:spChg>
        <pc:spChg chg="mod">
          <ac:chgData name="Mulakalapalli,Jaichand" userId="a3680caf-10e5-4540-ae62-1e7229e4db6c" providerId="ADAL" clId="{5C509B55-8EB5-4F39-8C89-07964B3F5B07}" dt="2023-02-23T13:40:49.083" v="1747"/>
          <ac:spMkLst>
            <pc:docMk/>
            <pc:sldMk cId="1135080821" sldId="271"/>
            <ac:spMk id="4" creationId="{412F7C01-7580-A4D9-6892-4C6A506FF777}"/>
          </ac:spMkLst>
        </pc:spChg>
      </pc:sldChg>
      <pc:sldChg chg="delSp modSp del mod delDesignElem">
        <pc:chgData name="Mulakalapalli,Jaichand" userId="a3680caf-10e5-4540-ae62-1e7229e4db6c" providerId="ADAL" clId="{5C509B55-8EB5-4F39-8C89-07964B3F5B07}" dt="2023-02-23T02:34:58.444" v="110" actId="47"/>
        <pc:sldMkLst>
          <pc:docMk/>
          <pc:sldMk cId="4138273125" sldId="271"/>
        </pc:sldMkLst>
        <pc:spChg chg="mod">
          <ac:chgData name="Mulakalapalli,Jaichand" userId="a3680caf-10e5-4540-ae62-1e7229e4db6c" providerId="ADAL" clId="{5C509B55-8EB5-4F39-8C89-07964B3F5B07}" dt="2023-02-23T02:23:44.669" v="23" actId="27636"/>
          <ac:spMkLst>
            <pc:docMk/>
            <pc:sldMk cId="4138273125" sldId="271"/>
            <ac:spMk id="4" creationId="{BD8AAD8E-4427-76C1-E9BD-F6F3E7117F2A}"/>
          </ac:spMkLst>
        </pc:spChg>
        <pc:spChg chg="del">
          <ac:chgData name="Mulakalapalli,Jaichand" userId="a3680caf-10e5-4540-ae62-1e7229e4db6c" providerId="ADAL" clId="{5C509B55-8EB5-4F39-8C89-07964B3F5B07}" dt="2023-02-23T02:23:44.498" v="22"/>
          <ac:spMkLst>
            <pc:docMk/>
            <pc:sldMk cId="4138273125" sldId="271"/>
            <ac:spMk id="8" creationId="{1B15ED52-F352-441B-82BF-E0EA34836D08}"/>
          </ac:spMkLst>
        </pc:spChg>
        <pc:spChg chg="del">
          <ac:chgData name="Mulakalapalli,Jaichand" userId="a3680caf-10e5-4540-ae62-1e7229e4db6c" providerId="ADAL" clId="{5C509B55-8EB5-4F39-8C89-07964B3F5B07}" dt="2023-02-23T02:23:44.498" v="22"/>
          <ac:spMkLst>
            <pc:docMk/>
            <pc:sldMk cId="4138273125" sldId="271"/>
            <ac:spMk id="10" creationId="{3B2E3793-BFE6-45A2-9B7B-E18844431C99}"/>
          </ac:spMkLst>
        </pc:spChg>
        <pc:spChg chg="del">
          <ac:chgData name="Mulakalapalli,Jaichand" userId="a3680caf-10e5-4540-ae62-1e7229e4db6c" providerId="ADAL" clId="{5C509B55-8EB5-4F39-8C89-07964B3F5B07}" dt="2023-02-23T02:23:44.498" v="22"/>
          <ac:spMkLst>
            <pc:docMk/>
            <pc:sldMk cId="4138273125" sldId="271"/>
            <ac:spMk id="12" creationId="{BC4C4868-CB8F-4AF9-9CDB-8108F2C19B67}"/>
          </ac:spMkLst>
        </pc:spChg>
        <pc:spChg chg="del">
          <ac:chgData name="Mulakalapalli,Jaichand" userId="a3680caf-10e5-4540-ae62-1e7229e4db6c" providerId="ADAL" clId="{5C509B55-8EB5-4F39-8C89-07964B3F5B07}" dt="2023-02-23T02:23:44.498" v="22"/>
          <ac:spMkLst>
            <pc:docMk/>
            <pc:sldMk cId="4138273125" sldId="271"/>
            <ac:spMk id="14" creationId="{375E0459-6403-40CD-989D-56A4407CA12E}"/>
          </ac:spMkLst>
        </pc:spChg>
        <pc:spChg chg="del">
          <ac:chgData name="Mulakalapalli,Jaichand" userId="a3680caf-10e5-4540-ae62-1e7229e4db6c" providerId="ADAL" clId="{5C509B55-8EB5-4F39-8C89-07964B3F5B07}" dt="2023-02-23T02:23:44.498" v="22"/>
          <ac:spMkLst>
            <pc:docMk/>
            <pc:sldMk cId="4138273125" sldId="271"/>
            <ac:spMk id="16" creationId="{53E5B1A8-3AC9-4BD1-9BBC-78CA94F2D1BA}"/>
          </ac:spMkLst>
        </pc:spChg>
        <pc:spChg chg="mod">
          <ac:chgData name="Mulakalapalli,Jaichand" userId="a3680caf-10e5-4540-ae62-1e7229e4db6c" providerId="ADAL" clId="{5C509B55-8EB5-4F39-8C89-07964B3F5B07}" dt="2023-02-23T02:23:44.498" v="22"/>
          <ac:spMkLst>
            <pc:docMk/>
            <pc:sldMk cId="4138273125" sldId="271"/>
            <ac:spMk id="19" creationId="{CA0AA558-5DA7-D81C-3334-B9D1A07966ED}"/>
          </ac:spMkLst>
        </pc:spChg>
        <pc:spChg chg="mod">
          <ac:chgData name="Mulakalapalli,Jaichand" userId="a3680caf-10e5-4540-ae62-1e7229e4db6c" providerId="ADAL" clId="{5C509B55-8EB5-4F39-8C89-07964B3F5B07}" dt="2023-02-23T02:23:44.498" v="22"/>
          <ac:spMkLst>
            <pc:docMk/>
            <pc:sldMk cId="4138273125" sldId="271"/>
            <ac:spMk id="20" creationId="{7B6A6486-1C65-27A7-2136-D48CA9EB09B8}"/>
          </ac:spMkLst>
        </pc:spChg>
      </pc:sldChg>
      <pc:sldChg chg="addSp delSp modSp new mod modTransition">
        <pc:chgData name="Mulakalapalli,Jaichand" userId="a3680caf-10e5-4540-ae62-1e7229e4db6c" providerId="ADAL" clId="{5C509B55-8EB5-4F39-8C89-07964B3F5B07}" dt="2023-03-01T05:01:18.737" v="2276" actId="20577"/>
        <pc:sldMkLst>
          <pc:docMk/>
          <pc:sldMk cId="1677539299" sldId="272"/>
        </pc:sldMkLst>
        <pc:spChg chg="mod">
          <ac:chgData name="Mulakalapalli,Jaichand" userId="a3680caf-10e5-4540-ae62-1e7229e4db6c" providerId="ADAL" clId="{5C509B55-8EB5-4F39-8C89-07964B3F5B07}" dt="2023-02-23T13:39:43.865" v="1725" actId="20577"/>
          <ac:spMkLst>
            <pc:docMk/>
            <pc:sldMk cId="1677539299" sldId="272"/>
            <ac:spMk id="2" creationId="{90EDDD1F-B9F3-AC77-C811-097FE686415A}"/>
          </ac:spMkLst>
        </pc:spChg>
        <pc:spChg chg="del mod">
          <ac:chgData name="Mulakalapalli,Jaichand" userId="a3680caf-10e5-4540-ae62-1e7229e4db6c" providerId="ADAL" clId="{5C509B55-8EB5-4F39-8C89-07964B3F5B07}" dt="2023-02-23T03:38:14.355" v="1022" actId="478"/>
          <ac:spMkLst>
            <pc:docMk/>
            <pc:sldMk cId="1677539299" sldId="272"/>
            <ac:spMk id="3" creationId="{90A3DF90-5DF7-C61B-9005-32F8C1DCA96F}"/>
          </ac:spMkLst>
        </pc:spChg>
        <pc:spChg chg="add mod">
          <ac:chgData name="Mulakalapalli,Jaichand" userId="a3680caf-10e5-4540-ae62-1e7229e4db6c" providerId="ADAL" clId="{5C509B55-8EB5-4F39-8C89-07964B3F5B07}" dt="2023-03-01T05:01:18.737" v="2276" actId="20577"/>
          <ac:spMkLst>
            <pc:docMk/>
            <pc:sldMk cId="1677539299" sldId="272"/>
            <ac:spMk id="3" creationId="{AB87A4E4-196E-4AC2-8C0D-9F8166554E77}"/>
          </ac:spMkLst>
        </pc:spChg>
        <pc:spChg chg="mod">
          <ac:chgData name="Mulakalapalli,Jaichand" userId="a3680caf-10e5-4540-ae62-1e7229e4db6c" providerId="ADAL" clId="{5C509B55-8EB5-4F39-8C89-07964B3F5B07}" dt="2023-02-23T13:41:27.722" v="1775"/>
          <ac:spMkLst>
            <pc:docMk/>
            <pc:sldMk cId="1677539299" sldId="272"/>
            <ac:spMk id="4" creationId="{0896047E-75DC-8D46-9C55-512DFE38BD3F}"/>
          </ac:spMkLst>
        </pc:spChg>
        <pc:picChg chg="add mod">
          <ac:chgData name="Mulakalapalli,Jaichand" userId="a3680caf-10e5-4540-ae62-1e7229e4db6c" providerId="ADAL" clId="{5C509B55-8EB5-4F39-8C89-07964B3F5B07}" dt="2023-03-01T05:00:44.828" v="2244" actId="1076"/>
          <ac:picMkLst>
            <pc:docMk/>
            <pc:sldMk cId="1677539299" sldId="272"/>
            <ac:picMk id="7" creationId="{3FAB9715-8DDE-C7B6-D175-AF64CF2B18C1}"/>
          </ac:picMkLst>
        </pc:picChg>
      </pc:sldChg>
      <pc:sldChg chg="delSp modSp del delDesignElem">
        <pc:chgData name="Mulakalapalli,Jaichand" userId="a3680caf-10e5-4540-ae62-1e7229e4db6c" providerId="ADAL" clId="{5C509B55-8EB5-4F39-8C89-07964B3F5B07}" dt="2023-02-23T02:34:44.036" v="109" actId="2696"/>
        <pc:sldMkLst>
          <pc:docMk/>
          <pc:sldMk cId="3832853631" sldId="272"/>
        </pc:sldMkLst>
        <pc:spChg chg="del">
          <ac:chgData name="Mulakalapalli,Jaichand" userId="a3680caf-10e5-4540-ae62-1e7229e4db6c" providerId="ADAL" clId="{5C509B55-8EB5-4F39-8C89-07964B3F5B07}" dt="2023-02-23T02:23:44.498" v="22"/>
          <ac:spMkLst>
            <pc:docMk/>
            <pc:sldMk cId="3832853631" sldId="272"/>
            <ac:spMk id="8" creationId="{1B15ED52-F352-441B-82BF-E0EA34836D08}"/>
          </ac:spMkLst>
        </pc:spChg>
        <pc:spChg chg="del">
          <ac:chgData name="Mulakalapalli,Jaichand" userId="a3680caf-10e5-4540-ae62-1e7229e4db6c" providerId="ADAL" clId="{5C509B55-8EB5-4F39-8C89-07964B3F5B07}" dt="2023-02-23T02:23:44.498" v="22"/>
          <ac:spMkLst>
            <pc:docMk/>
            <pc:sldMk cId="3832853631" sldId="272"/>
            <ac:spMk id="10" creationId="{3B2E3793-BFE6-45A2-9B7B-E18844431C99}"/>
          </ac:spMkLst>
        </pc:spChg>
        <pc:spChg chg="del">
          <ac:chgData name="Mulakalapalli,Jaichand" userId="a3680caf-10e5-4540-ae62-1e7229e4db6c" providerId="ADAL" clId="{5C509B55-8EB5-4F39-8C89-07964B3F5B07}" dt="2023-02-23T02:23:44.498" v="22"/>
          <ac:spMkLst>
            <pc:docMk/>
            <pc:sldMk cId="3832853631" sldId="272"/>
            <ac:spMk id="12" creationId="{BC4C4868-CB8F-4AF9-9CDB-8108F2C19B67}"/>
          </ac:spMkLst>
        </pc:spChg>
        <pc:spChg chg="del">
          <ac:chgData name="Mulakalapalli,Jaichand" userId="a3680caf-10e5-4540-ae62-1e7229e4db6c" providerId="ADAL" clId="{5C509B55-8EB5-4F39-8C89-07964B3F5B07}" dt="2023-02-23T02:23:44.498" v="22"/>
          <ac:spMkLst>
            <pc:docMk/>
            <pc:sldMk cId="3832853631" sldId="272"/>
            <ac:spMk id="14" creationId="{375E0459-6403-40CD-989D-56A4407CA12E}"/>
          </ac:spMkLst>
        </pc:spChg>
        <pc:spChg chg="del">
          <ac:chgData name="Mulakalapalli,Jaichand" userId="a3680caf-10e5-4540-ae62-1e7229e4db6c" providerId="ADAL" clId="{5C509B55-8EB5-4F39-8C89-07964B3F5B07}" dt="2023-02-23T02:23:44.498" v="22"/>
          <ac:spMkLst>
            <pc:docMk/>
            <pc:sldMk cId="3832853631" sldId="272"/>
            <ac:spMk id="16" creationId="{53E5B1A8-3AC9-4BD1-9BBC-78CA94F2D1BA}"/>
          </ac:spMkLst>
        </pc:spChg>
        <pc:spChg chg="mod">
          <ac:chgData name="Mulakalapalli,Jaichand" userId="a3680caf-10e5-4540-ae62-1e7229e4db6c" providerId="ADAL" clId="{5C509B55-8EB5-4F39-8C89-07964B3F5B07}" dt="2023-02-23T02:23:44.498" v="22"/>
          <ac:spMkLst>
            <pc:docMk/>
            <pc:sldMk cId="3832853631" sldId="272"/>
            <ac:spMk id="19" creationId="{CA0AA558-5DA7-D81C-3334-B9D1A07966ED}"/>
          </ac:spMkLst>
        </pc:spChg>
        <pc:spChg chg="mod">
          <ac:chgData name="Mulakalapalli,Jaichand" userId="a3680caf-10e5-4540-ae62-1e7229e4db6c" providerId="ADAL" clId="{5C509B55-8EB5-4F39-8C89-07964B3F5B07}" dt="2023-02-23T02:23:44.498" v="22"/>
          <ac:spMkLst>
            <pc:docMk/>
            <pc:sldMk cId="3832853631" sldId="272"/>
            <ac:spMk id="20" creationId="{7B6A6486-1C65-27A7-2136-D48CA9EB09B8}"/>
          </ac:spMkLst>
        </pc:spChg>
      </pc:sldChg>
      <pc:sldChg chg="delSp modSp del delDesignElem">
        <pc:chgData name="Mulakalapalli,Jaichand" userId="a3680caf-10e5-4540-ae62-1e7229e4db6c" providerId="ADAL" clId="{5C509B55-8EB5-4F39-8C89-07964B3F5B07}" dt="2023-02-23T02:34:44.036" v="109" actId="2696"/>
        <pc:sldMkLst>
          <pc:docMk/>
          <pc:sldMk cId="2377116800" sldId="273"/>
        </pc:sldMkLst>
        <pc:spChg chg="del">
          <ac:chgData name="Mulakalapalli,Jaichand" userId="a3680caf-10e5-4540-ae62-1e7229e4db6c" providerId="ADAL" clId="{5C509B55-8EB5-4F39-8C89-07964B3F5B07}" dt="2023-02-23T02:23:44.498" v="22"/>
          <ac:spMkLst>
            <pc:docMk/>
            <pc:sldMk cId="2377116800" sldId="273"/>
            <ac:spMk id="8" creationId="{1B15ED52-F352-441B-82BF-E0EA34836D08}"/>
          </ac:spMkLst>
        </pc:spChg>
        <pc:spChg chg="del">
          <ac:chgData name="Mulakalapalli,Jaichand" userId="a3680caf-10e5-4540-ae62-1e7229e4db6c" providerId="ADAL" clId="{5C509B55-8EB5-4F39-8C89-07964B3F5B07}" dt="2023-02-23T02:23:44.498" v="22"/>
          <ac:spMkLst>
            <pc:docMk/>
            <pc:sldMk cId="2377116800" sldId="273"/>
            <ac:spMk id="10" creationId="{3B2E3793-BFE6-45A2-9B7B-E18844431C99}"/>
          </ac:spMkLst>
        </pc:spChg>
        <pc:spChg chg="del">
          <ac:chgData name="Mulakalapalli,Jaichand" userId="a3680caf-10e5-4540-ae62-1e7229e4db6c" providerId="ADAL" clId="{5C509B55-8EB5-4F39-8C89-07964B3F5B07}" dt="2023-02-23T02:23:44.498" v="22"/>
          <ac:spMkLst>
            <pc:docMk/>
            <pc:sldMk cId="2377116800" sldId="273"/>
            <ac:spMk id="12" creationId="{BC4C4868-CB8F-4AF9-9CDB-8108F2C19B67}"/>
          </ac:spMkLst>
        </pc:spChg>
        <pc:spChg chg="del">
          <ac:chgData name="Mulakalapalli,Jaichand" userId="a3680caf-10e5-4540-ae62-1e7229e4db6c" providerId="ADAL" clId="{5C509B55-8EB5-4F39-8C89-07964B3F5B07}" dt="2023-02-23T02:23:44.498" v="22"/>
          <ac:spMkLst>
            <pc:docMk/>
            <pc:sldMk cId="2377116800" sldId="273"/>
            <ac:spMk id="14" creationId="{375E0459-6403-40CD-989D-56A4407CA12E}"/>
          </ac:spMkLst>
        </pc:spChg>
        <pc:spChg chg="mod">
          <ac:chgData name="Mulakalapalli,Jaichand" userId="a3680caf-10e5-4540-ae62-1e7229e4db6c" providerId="ADAL" clId="{5C509B55-8EB5-4F39-8C89-07964B3F5B07}" dt="2023-02-23T02:23:44.498" v="22"/>
          <ac:spMkLst>
            <pc:docMk/>
            <pc:sldMk cId="2377116800" sldId="273"/>
            <ac:spMk id="15" creationId="{747ADFCB-B52A-819B-9B21-22906B98CBE3}"/>
          </ac:spMkLst>
        </pc:spChg>
        <pc:spChg chg="del">
          <ac:chgData name="Mulakalapalli,Jaichand" userId="a3680caf-10e5-4540-ae62-1e7229e4db6c" providerId="ADAL" clId="{5C509B55-8EB5-4F39-8C89-07964B3F5B07}" dt="2023-02-23T02:23:44.498" v="22"/>
          <ac:spMkLst>
            <pc:docMk/>
            <pc:sldMk cId="2377116800" sldId="273"/>
            <ac:spMk id="16" creationId="{53E5B1A8-3AC9-4BD1-9BBC-78CA94F2D1BA}"/>
          </ac:spMkLst>
        </pc:spChg>
        <pc:spChg chg="mod">
          <ac:chgData name="Mulakalapalli,Jaichand" userId="a3680caf-10e5-4540-ae62-1e7229e4db6c" providerId="ADAL" clId="{5C509B55-8EB5-4F39-8C89-07964B3F5B07}" dt="2023-02-23T02:23:44.498" v="22"/>
          <ac:spMkLst>
            <pc:docMk/>
            <pc:sldMk cId="2377116800" sldId="273"/>
            <ac:spMk id="17" creationId="{854A2FD4-706F-B787-CB29-B2497C23BFED}"/>
          </ac:spMkLst>
        </pc:spChg>
      </pc:sldChg>
      <pc:sldChg chg="addSp delSp modSp add mod modTransition">
        <pc:chgData name="Mulakalapalli,Jaichand" userId="a3680caf-10e5-4540-ae62-1e7229e4db6c" providerId="ADAL" clId="{5C509B55-8EB5-4F39-8C89-07964B3F5B07}" dt="2023-03-01T05:02:01.113" v="2284" actId="20577"/>
        <pc:sldMkLst>
          <pc:docMk/>
          <pc:sldMk cId="3927566885" sldId="273"/>
        </pc:sldMkLst>
        <pc:spChg chg="mod">
          <ac:chgData name="Mulakalapalli,Jaichand" userId="a3680caf-10e5-4540-ae62-1e7229e4db6c" providerId="ADAL" clId="{5C509B55-8EB5-4F39-8C89-07964B3F5B07}" dt="2023-02-23T03:44:24.903" v="1074"/>
          <ac:spMkLst>
            <pc:docMk/>
            <pc:sldMk cId="3927566885" sldId="273"/>
            <ac:spMk id="2" creationId="{90EDDD1F-B9F3-AC77-C811-097FE686415A}"/>
          </ac:spMkLst>
        </pc:spChg>
        <pc:spChg chg="add mod">
          <ac:chgData name="Mulakalapalli,Jaichand" userId="a3680caf-10e5-4540-ae62-1e7229e4db6c" providerId="ADAL" clId="{5C509B55-8EB5-4F39-8C89-07964B3F5B07}" dt="2023-03-01T05:02:01.113" v="2284" actId="20577"/>
          <ac:spMkLst>
            <pc:docMk/>
            <pc:sldMk cId="3927566885" sldId="273"/>
            <ac:spMk id="3" creationId="{094B49C9-7633-80E5-096D-3CD212CEF0E6}"/>
          </ac:spMkLst>
        </pc:spChg>
        <pc:spChg chg="mod">
          <ac:chgData name="Mulakalapalli,Jaichand" userId="a3680caf-10e5-4540-ae62-1e7229e4db6c" providerId="ADAL" clId="{5C509B55-8EB5-4F39-8C89-07964B3F5B07}" dt="2023-02-23T13:41:20.504" v="1774"/>
          <ac:spMkLst>
            <pc:docMk/>
            <pc:sldMk cId="3927566885" sldId="273"/>
            <ac:spMk id="4" creationId="{0896047E-75DC-8D46-9C55-512DFE38BD3F}"/>
          </ac:spMkLst>
        </pc:spChg>
        <pc:picChg chg="add mod modCrop">
          <ac:chgData name="Mulakalapalli,Jaichand" userId="a3680caf-10e5-4540-ae62-1e7229e4db6c" providerId="ADAL" clId="{5C509B55-8EB5-4F39-8C89-07964B3F5B07}" dt="2023-03-01T05:01:43.151" v="2278" actId="12788"/>
          <ac:picMkLst>
            <pc:docMk/>
            <pc:sldMk cId="3927566885" sldId="273"/>
            <ac:picMk id="6" creationId="{F5663859-21B1-AF95-DA2F-9236D5254E6A}"/>
          </ac:picMkLst>
        </pc:picChg>
        <pc:picChg chg="del">
          <ac:chgData name="Mulakalapalli,Jaichand" userId="a3680caf-10e5-4540-ae62-1e7229e4db6c" providerId="ADAL" clId="{5C509B55-8EB5-4F39-8C89-07964B3F5B07}" dt="2023-02-23T03:39:52.010" v="1047" actId="478"/>
          <ac:picMkLst>
            <pc:docMk/>
            <pc:sldMk cId="3927566885" sldId="273"/>
            <ac:picMk id="7" creationId="{3FAB9715-8DDE-C7B6-D175-AF64CF2B18C1}"/>
          </ac:picMkLst>
        </pc:picChg>
      </pc:sldChg>
      <pc:sldChg chg="delSp modSp del delDesignElem">
        <pc:chgData name="Mulakalapalli,Jaichand" userId="a3680caf-10e5-4540-ae62-1e7229e4db6c" providerId="ADAL" clId="{5C509B55-8EB5-4F39-8C89-07964B3F5B07}" dt="2023-02-23T02:34:44.036" v="109" actId="2696"/>
        <pc:sldMkLst>
          <pc:docMk/>
          <pc:sldMk cId="1931240366" sldId="274"/>
        </pc:sldMkLst>
        <pc:spChg chg="del">
          <ac:chgData name="Mulakalapalli,Jaichand" userId="a3680caf-10e5-4540-ae62-1e7229e4db6c" providerId="ADAL" clId="{5C509B55-8EB5-4F39-8C89-07964B3F5B07}" dt="2023-02-23T02:23:44.498" v="22"/>
          <ac:spMkLst>
            <pc:docMk/>
            <pc:sldMk cId="1931240366" sldId="274"/>
            <ac:spMk id="8" creationId="{1B15ED52-F352-441B-82BF-E0EA34836D08}"/>
          </ac:spMkLst>
        </pc:spChg>
        <pc:spChg chg="del">
          <ac:chgData name="Mulakalapalli,Jaichand" userId="a3680caf-10e5-4540-ae62-1e7229e4db6c" providerId="ADAL" clId="{5C509B55-8EB5-4F39-8C89-07964B3F5B07}" dt="2023-02-23T02:23:44.498" v="22"/>
          <ac:spMkLst>
            <pc:docMk/>
            <pc:sldMk cId="1931240366" sldId="274"/>
            <ac:spMk id="10" creationId="{3B2E3793-BFE6-45A2-9B7B-E18844431C99}"/>
          </ac:spMkLst>
        </pc:spChg>
        <pc:spChg chg="del">
          <ac:chgData name="Mulakalapalli,Jaichand" userId="a3680caf-10e5-4540-ae62-1e7229e4db6c" providerId="ADAL" clId="{5C509B55-8EB5-4F39-8C89-07964B3F5B07}" dt="2023-02-23T02:23:44.498" v="22"/>
          <ac:spMkLst>
            <pc:docMk/>
            <pc:sldMk cId="1931240366" sldId="274"/>
            <ac:spMk id="12" creationId="{BC4C4868-CB8F-4AF9-9CDB-8108F2C19B67}"/>
          </ac:spMkLst>
        </pc:spChg>
        <pc:spChg chg="del">
          <ac:chgData name="Mulakalapalli,Jaichand" userId="a3680caf-10e5-4540-ae62-1e7229e4db6c" providerId="ADAL" clId="{5C509B55-8EB5-4F39-8C89-07964B3F5B07}" dt="2023-02-23T02:23:44.498" v="22"/>
          <ac:spMkLst>
            <pc:docMk/>
            <pc:sldMk cId="1931240366" sldId="274"/>
            <ac:spMk id="14" creationId="{375E0459-6403-40CD-989D-56A4407CA12E}"/>
          </ac:spMkLst>
        </pc:spChg>
        <pc:spChg chg="mod">
          <ac:chgData name="Mulakalapalli,Jaichand" userId="a3680caf-10e5-4540-ae62-1e7229e4db6c" providerId="ADAL" clId="{5C509B55-8EB5-4F39-8C89-07964B3F5B07}" dt="2023-02-23T02:23:44.498" v="22"/>
          <ac:spMkLst>
            <pc:docMk/>
            <pc:sldMk cId="1931240366" sldId="274"/>
            <ac:spMk id="15" creationId="{747ADFCB-B52A-819B-9B21-22906B98CBE3}"/>
          </ac:spMkLst>
        </pc:spChg>
        <pc:spChg chg="del">
          <ac:chgData name="Mulakalapalli,Jaichand" userId="a3680caf-10e5-4540-ae62-1e7229e4db6c" providerId="ADAL" clId="{5C509B55-8EB5-4F39-8C89-07964B3F5B07}" dt="2023-02-23T02:23:44.498" v="22"/>
          <ac:spMkLst>
            <pc:docMk/>
            <pc:sldMk cId="1931240366" sldId="274"/>
            <ac:spMk id="16" creationId="{53E5B1A8-3AC9-4BD1-9BBC-78CA94F2D1BA}"/>
          </ac:spMkLst>
        </pc:spChg>
        <pc:spChg chg="mod">
          <ac:chgData name="Mulakalapalli,Jaichand" userId="a3680caf-10e5-4540-ae62-1e7229e4db6c" providerId="ADAL" clId="{5C509B55-8EB5-4F39-8C89-07964B3F5B07}" dt="2023-02-23T02:23:44.498" v="22"/>
          <ac:spMkLst>
            <pc:docMk/>
            <pc:sldMk cId="1931240366" sldId="274"/>
            <ac:spMk id="17" creationId="{854A2FD4-706F-B787-CB29-B2497C23BFED}"/>
          </ac:spMkLst>
        </pc:spChg>
      </pc:sldChg>
      <pc:sldChg chg="addSp delSp modSp add mod modTransition">
        <pc:chgData name="Mulakalapalli,Jaichand" userId="a3680caf-10e5-4540-ae62-1e7229e4db6c" providerId="ADAL" clId="{5C509B55-8EB5-4F39-8C89-07964B3F5B07}" dt="2023-03-01T05:10:11.548" v="2298" actId="1076"/>
        <pc:sldMkLst>
          <pc:docMk/>
          <pc:sldMk cId="2906712753" sldId="274"/>
        </pc:sldMkLst>
        <pc:spChg chg="mod">
          <ac:chgData name="Mulakalapalli,Jaichand" userId="a3680caf-10e5-4540-ae62-1e7229e4db6c" providerId="ADAL" clId="{5C509B55-8EB5-4F39-8C89-07964B3F5B07}" dt="2023-02-23T03:44:29.442" v="1075"/>
          <ac:spMkLst>
            <pc:docMk/>
            <pc:sldMk cId="2906712753" sldId="274"/>
            <ac:spMk id="2" creationId="{90EDDD1F-B9F3-AC77-C811-097FE686415A}"/>
          </ac:spMkLst>
        </pc:spChg>
        <pc:spChg chg="add mod">
          <ac:chgData name="Mulakalapalli,Jaichand" userId="a3680caf-10e5-4540-ae62-1e7229e4db6c" providerId="ADAL" clId="{5C509B55-8EB5-4F39-8C89-07964B3F5B07}" dt="2023-03-01T05:10:11.548" v="2298" actId="1076"/>
          <ac:spMkLst>
            <pc:docMk/>
            <pc:sldMk cId="2906712753" sldId="274"/>
            <ac:spMk id="3" creationId="{EBAE3513-BABE-A75D-1FC0-238253B95937}"/>
          </ac:spMkLst>
        </pc:spChg>
        <pc:spChg chg="mod">
          <ac:chgData name="Mulakalapalli,Jaichand" userId="a3680caf-10e5-4540-ae62-1e7229e4db6c" providerId="ADAL" clId="{5C509B55-8EB5-4F39-8C89-07964B3F5B07}" dt="2023-02-23T13:41:14.667" v="1770"/>
          <ac:spMkLst>
            <pc:docMk/>
            <pc:sldMk cId="2906712753" sldId="274"/>
            <ac:spMk id="4" creationId="{0896047E-75DC-8D46-9C55-512DFE38BD3F}"/>
          </ac:spMkLst>
        </pc:spChg>
        <pc:picChg chg="del">
          <ac:chgData name="Mulakalapalli,Jaichand" userId="a3680caf-10e5-4540-ae62-1e7229e4db6c" providerId="ADAL" clId="{5C509B55-8EB5-4F39-8C89-07964B3F5B07}" dt="2023-02-23T03:43:20.342" v="1058" actId="478"/>
          <ac:picMkLst>
            <pc:docMk/>
            <pc:sldMk cId="2906712753" sldId="274"/>
            <ac:picMk id="6" creationId="{F5663859-21B1-AF95-DA2F-9236D5254E6A}"/>
          </ac:picMkLst>
        </pc:picChg>
        <pc:picChg chg="add mod">
          <ac:chgData name="Mulakalapalli,Jaichand" userId="a3680caf-10e5-4540-ae62-1e7229e4db6c" providerId="ADAL" clId="{5C509B55-8EB5-4F39-8C89-07964B3F5B07}" dt="2023-02-23T03:43:59.043" v="1066" actId="12789"/>
          <ac:picMkLst>
            <pc:docMk/>
            <pc:sldMk cId="2906712753" sldId="274"/>
            <ac:picMk id="7" creationId="{70E4FE12-CF28-76BA-14C8-ADB37F459D57}"/>
          </ac:picMkLst>
        </pc:picChg>
        <pc:picChg chg="add mod">
          <ac:chgData name="Mulakalapalli,Jaichand" userId="a3680caf-10e5-4540-ae62-1e7229e4db6c" providerId="ADAL" clId="{5C509B55-8EB5-4F39-8C89-07964B3F5B07}" dt="2023-02-23T03:43:30.600" v="1061" actId="571"/>
          <ac:picMkLst>
            <pc:docMk/>
            <pc:sldMk cId="2906712753" sldId="274"/>
            <ac:picMk id="8" creationId="{1D6C5C0D-A316-72D6-0AF4-4B9D138CC7D2}"/>
          </ac:picMkLst>
        </pc:picChg>
      </pc:sldChg>
      <pc:sldChg chg="delSp modSp del delDesignElem">
        <pc:chgData name="Mulakalapalli,Jaichand" userId="a3680caf-10e5-4540-ae62-1e7229e4db6c" providerId="ADAL" clId="{5C509B55-8EB5-4F39-8C89-07964B3F5B07}" dt="2023-02-23T02:34:44.036" v="109" actId="2696"/>
        <pc:sldMkLst>
          <pc:docMk/>
          <pc:sldMk cId="3811307458" sldId="275"/>
        </pc:sldMkLst>
        <pc:spChg chg="del">
          <ac:chgData name="Mulakalapalli,Jaichand" userId="a3680caf-10e5-4540-ae62-1e7229e4db6c" providerId="ADAL" clId="{5C509B55-8EB5-4F39-8C89-07964B3F5B07}" dt="2023-02-23T02:23:44.498" v="22"/>
          <ac:spMkLst>
            <pc:docMk/>
            <pc:sldMk cId="3811307458" sldId="275"/>
            <ac:spMk id="8" creationId="{1B15ED52-F352-441B-82BF-E0EA34836D08}"/>
          </ac:spMkLst>
        </pc:spChg>
        <pc:spChg chg="del">
          <ac:chgData name="Mulakalapalli,Jaichand" userId="a3680caf-10e5-4540-ae62-1e7229e4db6c" providerId="ADAL" clId="{5C509B55-8EB5-4F39-8C89-07964B3F5B07}" dt="2023-02-23T02:23:44.498" v="22"/>
          <ac:spMkLst>
            <pc:docMk/>
            <pc:sldMk cId="3811307458" sldId="275"/>
            <ac:spMk id="10" creationId="{3B2E3793-BFE6-45A2-9B7B-E18844431C99}"/>
          </ac:spMkLst>
        </pc:spChg>
        <pc:spChg chg="del">
          <ac:chgData name="Mulakalapalli,Jaichand" userId="a3680caf-10e5-4540-ae62-1e7229e4db6c" providerId="ADAL" clId="{5C509B55-8EB5-4F39-8C89-07964B3F5B07}" dt="2023-02-23T02:23:44.498" v="22"/>
          <ac:spMkLst>
            <pc:docMk/>
            <pc:sldMk cId="3811307458" sldId="275"/>
            <ac:spMk id="12" creationId="{BC4C4868-CB8F-4AF9-9CDB-8108F2C19B67}"/>
          </ac:spMkLst>
        </pc:spChg>
        <pc:spChg chg="del">
          <ac:chgData name="Mulakalapalli,Jaichand" userId="a3680caf-10e5-4540-ae62-1e7229e4db6c" providerId="ADAL" clId="{5C509B55-8EB5-4F39-8C89-07964B3F5B07}" dt="2023-02-23T02:23:44.498" v="22"/>
          <ac:spMkLst>
            <pc:docMk/>
            <pc:sldMk cId="3811307458" sldId="275"/>
            <ac:spMk id="14" creationId="{375E0459-6403-40CD-989D-56A4407CA12E}"/>
          </ac:spMkLst>
        </pc:spChg>
        <pc:spChg chg="mod">
          <ac:chgData name="Mulakalapalli,Jaichand" userId="a3680caf-10e5-4540-ae62-1e7229e4db6c" providerId="ADAL" clId="{5C509B55-8EB5-4F39-8C89-07964B3F5B07}" dt="2023-02-23T02:23:44.498" v="22"/>
          <ac:spMkLst>
            <pc:docMk/>
            <pc:sldMk cId="3811307458" sldId="275"/>
            <ac:spMk id="15" creationId="{747ADFCB-B52A-819B-9B21-22906B98CBE3}"/>
          </ac:spMkLst>
        </pc:spChg>
        <pc:spChg chg="del">
          <ac:chgData name="Mulakalapalli,Jaichand" userId="a3680caf-10e5-4540-ae62-1e7229e4db6c" providerId="ADAL" clId="{5C509B55-8EB5-4F39-8C89-07964B3F5B07}" dt="2023-02-23T02:23:44.498" v="22"/>
          <ac:spMkLst>
            <pc:docMk/>
            <pc:sldMk cId="3811307458" sldId="275"/>
            <ac:spMk id="16" creationId="{53E5B1A8-3AC9-4BD1-9BBC-78CA94F2D1BA}"/>
          </ac:spMkLst>
        </pc:spChg>
        <pc:spChg chg="mod">
          <ac:chgData name="Mulakalapalli,Jaichand" userId="a3680caf-10e5-4540-ae62-1e7229e4db6c" providerId="ADAL" clId="{5C509B55-8EB5-4F39-8C89-07964B3F5B07}" dt="2023-02-23T02:23:44.498" v="22"/>
          <ac:spMkLst>
            <pc:docMk/>
            <pc:sldMk cId="3811307458" sldId="275"/>
            <ac:spMk id="17" creationId="{854A2FD4-706F-B787-CB29-B2497C23BFED}"/>
          </ac:spMkLst>
        </pc:spChg>
      </pc:sldChg>
      <pc:sldChg chg="addSp delSp modSp add mod modTransition setBg">
        <pc:chgData name="Mulakalapalli,Jaichand" userId="a3680caf-10e5-4540-ae62-1e7229e4db6c" providerId="ADAL" clId="{5C509B55-8EB5-4F39-8C89-07964B3F5B07}" dt="2023-03-01T05:13:23.540" v="2387" actId="20577"/>
        <pc:sldMkLst>
          <pc:docMk/>
          <pc:sldMk cId="3832776341" sldId="275"/>
        </pc:sldMkLst>
        <pc:spChg chg="mod">
          <ac:chgData name="Mulakalapalli,Jaichand" userId="a3680caf-10e5-4540-ae62-1e7229e4db6c" providerId="ADAL" clId="{5C509B55-8EB5-4F39-8C89-07964B3F5B07}" dt="2023-02-23T03:45:49.561" v="1098" actId="26606"/>
          <ac:spMkLst>
            <pc:docMk/>
            <pc:sldMk cId="3832776341" sldId="275"/>
            <ac:spMk id="2" creationId="{90EDDD1F-B9F3-AC77-C811-097FE686415A}"/>
          </ac:spMkLst>
        </pc:spChg>
        <pc:spChg chg="add mod">
          <ac:chgData name="Mulakalapalli,Jaichand" userId="a3680caf-10e5-4540-ae62-1e7229e4db6c" providerId="ADAL" clId="{5C509B55-8EB5-4F39-8C89-07964B3F5B07}" dt="2023-03-01T05:13:20.159" v="2385" actId="20577"/>
          <ac:spMkLst>
            <pc:docMk/>
            <pc:sldMk cId="3832776341" sldId="275"/>
            <ac:spMk id="3" creationId="{3CFC30D8-ED25-F01D-2D67-FF3E4443CFC3}"/>
          </ac:spMkLst>
        </pc:spChg>
        <pc:spChg chg="mod">
          <ac:chgData name="Mulakalapalli,Jaichand" userId="a3680caf-10e5-4540-ae62-1e7229e4db6c" providerId="ADAL" clId="{5C509B55-8EB5-4F39-8C89-07964B3F5B07}" dt="2023-02-23T13:41:04.807" v="1769" actId="20577"/>
          <ac:spMkLst>
            <pc:docMk/>
            <pc:sldMk cId="3832776341" sldId="275"/>
            <ac:spMk id="4" creationId="{0896047E-75DC-8D46-9C55-512DFE38BD3F}"/>
          </ac:spMkLst>
        </pc:spChg>
        <pc:spChg chg="mod">
          <ac:chgData name="Mulakalapalli,Jaichand" userId="a3680caf-10e5-4540-ae62-1e7229e4db6c" providerId="ADAL" clId="{5C509B55-8EB5-4F39-8C89-07964B3F5B07}" dt="2023-02-23T03:45:49.561" v="1098" actId="26606"/>
          <ac:spMkLst>
            <pc:docMk/>
            <pc:sldMk cId="3832776341" sldId="275"/>
            <ac:spMk id="5" creationId="{7AAE98C6-AC8F-BDE0-51C7-5ED758FC327A}"/>
          </ac:spMkLst>
        </pc:spChg>
        <pc:spChg chg="add mod">
          <ac:chgData name="Mulakalapalli,Jaichand" userId="a3680caf-10e5-4540-ae62-1e7229e4db6c" providerId="ADAL" clId="{5C509B55-8EB5-4F39-8C89-07964B3F5B07}" dt="2023-03-01T05:12:54.171" v="2374" actId="20577"/>
          <ac:spMkLst>
            <pc:docMk/>
            <pc:sldMk cId="3832776341" sldId="275"/>
            <ac:spMk id="7" creationId="{20CC98D0-1F55-37BB-F035-8FDA7C1B6888}"/>
          </ac:spMkLst>
        </pc:spChg>
        <pc:spChg chg="add mod">
          <ac:chgData name="Mulakalapalli,Jaichand" userId="a3680caf-10e5-4540-ae62-1e7229e4db6c" providerId="ADAL" clId="{5C509B55-8EB5-4F39-8C89-07964B3F5B07}" dt="2023-03-01T05:13:23.540" v="2387" actId="20577"/>
          <ac:spMkLst>
            <pc:docMk/>
            <pc:sldMk cId="3832776341" sldId="275"/>
            <ac:spMk id="8" creationId="{7D19E5F1-E218-D9B6-4E8D-1EAE04F7872E}"/>
          </ac:spMkLst>
        </pc:spChg>
        <pc:spChg chg="add del">
          <ac:chgData name="Mulakalapalli,Jaichand" userId="a3680caf-10e5-4540-ae62-1e7229e4db6c" providerId="ADAL" clId="{5C509B55-8EB5-4F39-8C89-07964B3F5B07}" dt="2023-02-23T03:45:49.561" v="1098" actId="26606"/>
          <ac:spMkLst>
            <pc:docMk/>
            <pc:sldMk cId="3832776341" sldId="275"/>
            <ac:spMk id="16" creationId="{D5D3575F-6BD1-4889-A240-1A683CAAB673}"/>
          </ac:spMkLst>
        </pc:spChg>
        <pc:spChg chg="add del">
          <ac:chgData name="Mulakalapalli,Jaichand" userId="a3680caf-10e5-4540-ae62-1e7229e4db6c" providerId="ADAL" clId="{5C509B55-8EB5-4F39-8C89-07964B3F5B07}" dt="2023-02-23T03:45:49.561" v="1098" actId="26606"/>
          <ac:spMkLst>
            <pc:docMk/>
            <pc:sldMk cId="3832776341" sldId="275"/>
            <ac:spMk id="18" creationId="{E037193D-F8C4-4234-A7D1-A24AD3ACB4E3}"/>
          </ac:spMkLst>
        </pc:spChg>
        <pc:spChg chg="add del">
          <ac:chgData name="Mulakalapalli,Jaichand" userId="a3680caf-10e5-4540-ae62-1e7229e4db6c" providerId="ADAL" clId="{5C509B55-8EB5-4F39-8C89-07964B3F5B07}" dt="2023-02-23T03:45:49.561" v="1098" actId="26606"/>
          <ac:spMkLst>
            <pc:docMk/>
            <pc:sldMk cId="3832776341" sldId="275"/>
            <ac:spMk id="20" creationId="{F450CAB3-089A-49FB-8B72-B3ABD5A426B9}"/>
          </ac:spMkLst>
        </pc:spChg>
        <pc:spChg chg="add del">
          <ac:chgData name="Mulakalapalli,Jaichand" userId="a3680caf-10e5-4540-ae62-1e7229e4db6c" providerId="ADAL" clId="{5C509B55-8EB5-4F39-8C89-07964B3F5B07}" dt="2023-02-23T03:45:49.561" v="1098" actId="26606"/>
          <ac:spMkLst>
            <pc:docMk/>
            <pc:sldMk cId="3832776341" sldId="275"/>
            <ac:spMk id="26" creationId="{BF0C1F60-8F1C-4A4B-AECA-D428BF3259C4}"/>
          </ac:spMkLst>
        </pc:spChg>
        <pc:spChg chg="add del">
          <ac:chgData name="Mulakalapalli,Jaichand" userId="a3680caf-10e5-4540-ae62-1e7229e4db6c" providerId="ADAL" clId="{5C509B55-8EB5-4F39-8C89-07964B3F5B07}" dt="2023-02-23T03:45:49.561" v="1098" actId="26606"/>
          <ac:spMkLst>
            <pc:docMk/>
            <pc:sldMk cId="3832776341" sldId="275"/>
            <ac:spMk id="28" creationId="{5D5002C1-546A-4FDD-9301-F09335428CEF}"/>
          </ac:spMkLst>
        </pc:spChg>
        <pc:spChg chg="add del">
          <ac:chgData name="Mulakalapalli,Jaichand" userId="a3680caf-10e5-4540-ae62-1e7229e4db6c" providerId="ADAL" clId="{5C509B55-8EB5-4F39-8C89-07964B3F5B07}" dt="2023-02-23T03:45:49.561" v="1098" actId="26606"/>
          <ac:spMkLst>
            <pc:docMk/>
            <pc:sldMk cId="3832776341" sldId="275"/>
            <ac:spMk id="30" creationId="{D8E355DA-6605-44C9-A2AE-83D39C5DFD6E}"/>
          </ac:spMkLst>
        </pc:spChg>
        <pc:spChg chg="add del">
          <ac:chgData name="Mulakalapalli,Jaichand" userId="a3680caf-10e5-4540-ae62-1e7229e4db6c" providerId="ADAL" clId="{5C509B55-8EB5-4F39-8C89-07964B3F5B07}" dt="2023-02-23T03:45:49.561" v="1098" actId="26606"/>
          <ac:spMkLst>
            <pc:docMk/>
            <pc:sldMk cId="3832776341" sldId="275"/>
            <ac:spMk id="32" creationId="{A5BFAFF8-DAE1-4371-8A5B-0F86E32936EB}"/>
          </ac:spMkLst>
        </pc:spChg>
        <pc:grpChg chg="add del">
          <ac:chgData name="Mulakalapalli,Jaichand" userId="a3680caf-10e5-4540-ae62-1e7229e4db6c" providerId="ADAL" clId="{5C509B55-8EB5-4F39-8C89-07964B3F5B07}" dt="2023-02-23T03:45:49.561" v="1098" actId="26606"/>
          <ac:grpSpMkLst>
            <pc:docMk/>
            <pc:sldMk cId="3832776341" sldId="275"/>
            <ac:grpSpMk id="22" creationId="{F510F87B-4C36-4922-9DFC-5373F6D686F3}"/>
          </ac:grpSpMkLst>
        </pc:grpChg>
        <pc:picChg chg="add mod">
          <ac:chgData name="Mulakalapalli,Jaichand" userId="a3680caf-10e5-4540-ae62-1e7229e4db6c" providerId="ADAL" clId="{5C509B55-8EB5-4F39-8C89-07964B3F5B07}" dt="2023-03-01T05:09:38.553" v="2295" actId="1076"/>
          <ac:picMkLst>
            <pc:docMk/>
            <pc:sldMk cId="3832776341" sldId="275"/>
            <ac:picMk id="6" creationId="{3C0B8DDB-5B20-D32F-C3B9-C8E5554443F4}"/>
          </ac:picMkLst>
        </pc:picChg>
        <pc:picChg chg="del mod">
          <ac:chgData name="Mulakalapalli,Jaichand" userId="a3680caf-10e5-4540-ae62-1e7229e4db6c" providerId="ADAL" clId="{5C509B55-8EB5-4F39-8C89-07964B3F5B07}" dt="2023-02-23T03:44:39.883" v="1084" actId="478"/>
          <ac:picMkLst>
            <pc:docMk/>
            <pc:sldMk cId="3832776341" sldId="275"/>
            <ac:picMk id="7" creationId="{70E4FE12-CF28-76BA-14C8-ADB37F459D57}"/>
          </ac:picMkLst>
        </pc:picChg>
        <pc:picChg chg="add mod ord">
          <ac:chgData name="Mulakalapalli,Jaichand" userId="a3680caf-10e5-4540-ae62-1e7229e4db6c" providerId="ADAL" clId="{5C509B55-8EB5-4F39-8C89-07964B3F5B07}" dt="2023-03-01T05:09:45.531" v="2296" actId="1076"/>
          <ac:picMkLst>
            <pc:docMk/>
            <pc:sldMk cId="3832776341" sldId="275"/>
            <ac:picMk id="9" creationId="{BBC64536-8F33-D0BD-738E-E7149AACF6A9}"/>
          </ac:picMkLst>
        </pc:picChg>
        <pc:picChg chg="add mod ord">
          <ac:chgData name="Mulakalapalli,Jaichand" userId="a3680caf-10e5-4540-ae62-1e7229e4db6c" providerId="ADAL" clId="{5C509B55-8EB5-4F39-8C89-07964B3F5B07}" dt="2023-03-01T05:09:53.371" v="2297" actId="1076"/>
          <ac:picMkLst>
            <pc:docMk/>
            <pc:sldMk cId="3832776341" sldId="275"/>
            <ac:picMk id="11" creationId="{6FD979A1-1164-E6CE-F77F-4474BD48B611}"/>
          </ac:picMkLst>
        </pc:picChg>
      </pc:sldChg>
      <pc:sldChg chg="new del">
        <pc:chgData name="Mulakalapalli,Jaichand" userId="a3680caf-10e5-4540-ae62-1e7229e4db6c" providerId="ADAL" clId="{5C509B55-8EB5-4F39-8C89-07964B3F5B07}" dt="2023-02-23T13:28:49.851" v="1142" actId="47"/>
        <pc:sldMkLst>
          <pc:docMk/>
          <pc:sldMk cId="854209621" sldId="276"/>
        </pc:sldMkLst>
      </pc:sldChg>
      <pc:sldChg chg="modSp new mod modTransition modNotesTx">
        <pc:chgData name="Mulakalapalli,Jaichand" userId="a3680caf-10e5-4540-ae62-1e7229e4db6c" providerId="ADAL" clId="{5C509B55-8EB5-4F39-8C89-07964B3F5B07}" dt="2023-03-01T04:42:51.414" v="2087" actId="2711"/>
        <pc:sldMkLst>
          <pc:docMk/>
          <pc:sldMk cId="1186604713" sldId="276"/>
        </pc:sldMkLst>
        <pc:spChg chg="mod">
          <ac:chgData name="Mulakalapalli,Jaichand" userId="a3680caf-10e5-4540-ae62-1e7229e4db6c" providerId="ADAL" clId="{5C509B55-8EB5-4F39-8C89-07964B3F5B07}" dt="2023-02-23T13:53:04.016" v="1880"/>
          <ac:spMkLst>
            <pc:docMk/>
            <pc:sldMk cId="1186604713" sldId="276"/>
            <ac:spMk id="2" creationId="{8FC501BE-38D5-6865-1882-24A4F4DF3E6A}"/>
          </ac:spMkLst>
        </pc:spChg>
        <pc:spChg chg="mod">
          <ac:chgData name="Mulakalapalli,Jaichand" userId="a3680caf-10e5-4540-ae62-1e7229e4db6c" providerId="ADAL" clId="{5C509B55-8EB5-4F39-8C89-07964B3F5B07}" dt="2023-03-01T04:42:51.414" v="2087" actId="2711"/>
          <ac:spMkLst>
            <pc:docMk/>
            <pc:sldMk cId="1186604713" sldId="276"/>
            <ac:spMk id="3" creationId="{CF9831BA-293A-B5B3-46E0-CE3002E8ADA8}"/>
          </ac:spMkLst>
        </pc:spChg>
        <pc:spChg chg="mod">
          <ac:chgData name="Mulakalapalli,Jaichand" userId="a3680caf-10e5-4540-ae62-1e7229e4db6c" providerId="ADAL" clId="{5C509B55-8EB5-4F39-8C89-07964B3F5B07}" dt="2023-02-23T13:53:24.890" v="1881"/>
          <ac:spMkLst>
            <pc:docMk/>
            <pc:sldMk cId="1186604713" sldId="276"/>
            <ac:spMk id="4" creationId="{C8A70230-FCA9-EF29-010D-BDFA2A54EE1F}"/>
          </ac:spMkLst>
        </pc:spChg>
      </pc:sldChg>
      <pc:sldChg chg="addSp delSp modSp new mod modTransition setBg setClrOvrMap">
        <pc:chgData name="Mulakalapalli,Jaichand" userId="a3680caf-10e5-4540-ae62-1e7229e4db6c" providerId="ADAL" clId="{5C509B55-8EB5-4F39-8C89-07964B3F5B07}" dt="2023-02-23T13:58:58.092" v="1923"/>
        <pc:sldMkLst>
          <pc:docMk/>
          <pc:sldMk cId="1303419696" sldId="277"/>
        </pc:sldMkLst>
        <pc:spChg chg="del mod">
          <ac:chgData name="Mulakalapalli,Jaichand" userId="a3680caf-10e5-4540-ae62-1e7229e4db6c" providerId="ADAL" clId="{5C509B55-8EB5-4F39-8C89-07964B3F5B07}" dt="2023-02-23T13:56:44.559" v="1902" actId="478"/>
          <ac:spMkLst>
            <pc:docMk/>
            <pc:sldMk cId="1303419696" sldId="277"/>
            <ac:spMk id="2" creationId="{DAA0DD34-6D2F-2E19-4857-318724B1706F}"/>
          </ac:spMkLst>
        </pc:spChg>
        <pc:spChg chg="del">
          <ac:chgData name="Mulakalapalli,Jaichand" userId="a3680caf-10e5-4540-ae62-1e7229e4db6c" providerId="ADAL" clId="{5C509B55-8EB5-4F39-8C89-07964B3F5B07}" dt="2023-02-23T13:55:31.211" v="1894" actId="478"/>
          <ac:spMkLst>
            <pc:docMk/>
            <pc:sldMk cId="1303419696" sldId="277"/>
            <ac:spMk id="3" creationId="{F8794F3C-EAED-5AF2-3ED2-29CCB1230B83}"/>
          </ac:spMkLst>
        </pc:spChg>
        <pc:spChg chg="mod">
          <ac:chgData name="Mulakalapalli,Jaichand" userId="a3680caf-10e5-4540-ae62-1e7229e4db6c" providerId="ADAL" clId="{5C509B55-8EB5-4F39-8C89-07964B3F5B07}" dt="2023-02-23T13:58:05.172" v="1919" actId="26606"/>
          <ac:spMkLst>
            <pc:docMk/>
            <pc:sldMk cId="1303419696" sldId="277"/>
            <ac:spMk id="4" creationId="{D88766A9-4CF2-D796-6C2C-2CBFF6B765D4}"/>
          </ac:spMkLst>
        </pc:spChg>
        <pc:spChg chg="mod">
          <ac:chgData name="Mulakalapalli,Jaichand" userId="a3680caf-10e5-4540-ae62-1e7229e4db6c" providerId="ADAL" clId="{5C509B55-8EB5-4F39-8C89-07964B3F5B07}" dt="2023-02-23T13:58:05.172" v="1919" actId="26606"/>
          <ac:spMkLst>
            <pc:docMk/>
            <pc:sldMk cId="1303419696" sldId="277"/>
            <ac:spMk id="5" creationId="{93394CAC-8C67-43E7-B3C3-AA399977FD48}"/>
          </ac:spMkLst>
        </pc:spChg>
        <pc:spChg chg="add">
          <ac:chgData name="Mulakalapalli,Jaichand" userId="a3680caf-10e5-4540-ae62-1e7229e4db6c" providerId="ADAL" clId="{5C509B55-8EB5-4F39-8C89-07964B3F5B07}" dt="2023-02-23T13:58:05.172" v="1919" actId="26606"/>
          <ac:spMkLst>
            <pc:docMk/>
            <pc:sldMk cId="1303419696" sldId="277"/>
            <ac:spMk id="1035" creationId="{3E9FBC8E-8666-4442-8D7D-B250510CD44D}"/>
          </ac:spMkLst>
        </pc:spChg>
        <pc:grpChg chg="add">
          <ac:chgData name="Mulakalapalli,Jaichand" userId="a3680caf-10e5-4540-ae62-1e7229e4db6c" providerId="ADAL" clId="{5C509B55-8EB5-4F39-8C89-07964B3F5B07}" dt="2023-02-23T13:58:05.172" v="1919" actId="26606"/>
          <ac:grpSpMkLst>
            <pc:docMk/>
            <pc:sldMk cId="1303419696" sldId="277"/>
            <ac:grpSpMk id="1028" creationId="{2A313B03-D361-4EC9-AF52-0B3C1C92C26D}"/>
          </ac:grpSpMkLst>
        </pc:grpChg>
        <pc:grpChg chg="add del">
          <ac:chgData name="Mulakalapalli,Jaichand" userId="a3680caf-10e5-4540-ae62-1e7229e4db6c" providerId="ADAL" clId="{5C509B55-8EB5-4F39-8C89-07964B3F5B07}" dt="2023-02-23T13:57:14.305" v="1908" actId="26606"/>
          <ac:grpSpMkLst>
            <pc:docMk/>
            <pc:sldMk cId="1303419696" sldId="277"/>
            <ac:grpSpMk id="1031" creationId="{EE6C75A5-F4B8-415F-B4EA-A9AD45087E49}"/>
          </ac:grpSpMkLst>
        </pc:grpChg>
        <pc:picChg chg="add mod">
          <ac:chgData name="Mulakalapalli,Jaichand" userId="a3680caf-10e5-4540-ae62-1e7229e4db6c" providerId="ADAL" clId="{5C509B55-8EB5-4F39-8C89-07964B3F5B07}" dt="2023-02-23T13:58:12.115" v="1920" actId="27614"/>
          <ac:picMkLst>
            <pc:docMk/>
            <pc:sldMk cId="1303419696" sldId="277"/>
            <ac:picMk id="1026" creationId="{F84C0DAD-D1A0-E512-A58F-5A0793D93C80}"/>
          </ac:picMkLst>
        </pc:picChg>
      </pc:sldChg>
      <pc:sldChg chg="delSp modSp del mod delDesignElem">
        <pc:chgData name="Mulakalapalli,Jaichand" userId="a3680caf-10e5-4540-ae62-1e7229e4db6c" providerId="ADAL" clId="{5C509B55-8EB5-4F39-8C89-07964B3F5B07}" dt="2023-02-23T02:34:44.036" v="109" actId="2696"/>
        <pc:sldMkLst>
          <pc:docMk/>
          <pc:sldMk cId="1488960395" sldId="277"/>
        </pc:sldMkLst>
        <pc:spChg chg="mod">
          <ac:chgData name="Mulakalapalli,Jaichand" userId="a3680caf-10e5-4540-ae62-1e7229e4db6c" providerId="ADAL" clId="{5C509B55-8EB5-4F39-8C89-07964B3F5B07}" dt="2023-02-23T02:23:44.723" v="25" actId="27636"/>
          <ac:spMkLst>
            <pc:docMk/>
            <pc:sldMk cId="1488960395" sldId="277"/>
            <ac:spMk id="6" creationId="{E36B15B6-AD57-BE86-CEE2-B955B807A876}"/>
          </ac:spMkLst>
        </pc:spChg>
        <pc:spChg chg="del">
          <ac:chgData name="Mulakalapalli,Jaichand" userId="a3680caf-10e5-4540-ae62-1e7229e4db6c" providerId="ADAL" clId="{5C509B55-8EB5-4F39-8C89-07964B3F5B07}" dt="2023-02-23T02:23:44.498" v="22"/>
          <ac:spMkLst>
            <pc:docMk/>
            <pc:sldMk cId="1488960395" sldId="277"/>
            <ac:spMk id="8" creationId="{1B15ED52-F352-441B-82BF-E0EA34836D08}"/>
          </ac:spMkLst>
        </pc:spChg>
        <pc:spChg chg="del">
          <ac:chgData name="Mulakalapalli,Jaichand" userId="a3680caf-10e5-4540-ae62-1e7229e4db6c" providerId="ADAL" clId="{5C509B55-8EB5-4F39-8C89-07964B3F5B07}" dt="2023-02-23T02:23:44.498" v="22"/>
          <ac:spMkLst>
            <pc:docMk/>
            <pc:sldMk cId="1488960395" sldId="277"/>
            <ac:spMk id="10" creationId="{3B2E3793-BFE6-45A2-9B7B-E18844431C99}"/>
          </ac:spMkLst>
        </pc:spChg>
        <pc:spChg chg="del">
          <ac:chgData name="Mulakalapalli,Jaichand" userId="a3680caf-10e5-4540-ae62-1e7229e4db6c" providerId="ADAL" clId="{5C509B55-8EB5-4F39-8C89-07964B3F5B07}" dt="2023-02-23T02:23:44.498" v="22"/>
          <ac:spMkLst>
            <pc:docMk/>
            <pc:sldMk cId="1488960395" sldId="277"/>
            <ac:spMk id="12" creationId="{BC4C4868-CB8F-4AF9-9CDB-8108F2C19B67}"/>
          </ac:spMkLst>
        </pc:spChg>
        <pc:spChg chg="del">
          <ac:chgData name="Mulakalapalli,Jaichand" userId="a3680caf-10e5-4540-ae62-1e7229e4db6c" providerId="ADAL" clId="{5C509B55-8EB5-4F39-8C89-07964B3F5B07}" dt="2023-02-23T02:23:44.498" v="22"/>
          <ac:spMkLst>
            <pc:docMk/>
            <pc:sldMk cId="1488960395" sldId="277"/>
            <ac:spMk id="14" creationId="{375E0459-6403-40CD-989D-56A4407CA12E}"/>
          </ac:spMkLst>
        </pc:spChg>
        <pc:spChg chg="mod">
          <ac:chgData name="Mulakalapalli,Jaichand" userId="a3680caf-10e5-4540-ae62-1e7229e4db6c" providerId="ADAL" clId="{5C509B55-8EB5-4F39-8C89-07964B3F5B07}" dt="2023-02-23T02:23:44.498" v="22"/>
          <ac:spMkLst>
            <pc:docMk/>
            <pc:sldMk cId="1488960395" sldId="277"/>
            <ac:spMk id="15" creationId="{747ADFCB-B52A-819B-9B21-22906B98CBE3}"/>
          </ac:spMkLst>
        </pc:spChg>
        <pc:spChg chg="del">
          <ac:chgData name="Mulakalapalli,Jaichand" userId="a3680caf-10e5-4540-ae62-1e7229e4db6c" providerId="ADAL" clId="{5C509B55-8EB5-4F39-8C89-07964B3F5B07}" dt="2023-02-23T02:23:44.498" v="22"/>
          <ac:spMkLst>
            <pc:docMk/>
            <pc:sldMk cId="1488960395" sldId="277"/>
            <ac:spMk id="16" creationId="{53E5B1A8-3AC9-4BD1-9BBC-78CA94F2D1BA}"/>
          </ac:spMkLst>
        </pc:spChg>
        <pc:spChg chg="mod">
          <ac:chgData name="Mulakalapalli,Jaichand" userId="a3680caf-10e5-4540-ae62-1e7229e4db6c" providerId="ADAL" clId="{5C509B55-8EB5-4F39-8C89-07964B3F5B07}" dt="2023-02-23T02:23:44.498" v="22"/>
          <ac:spMkLst>
            <pc:docMk/>
            <pc:sldMk cId="1488960395" sldId="277"/>
            <ac:spMk id="17" creationId="{854A2FD4-706F-B787-CB29-B2497C23BFED}"/>
          </ac:spMkLst>
        </pc:spChg>
      </pc:sldChg>
      <pc:sldChg chg="add del setBg">
        <pc:chgData name="Mulakalapalli,Jaichand" userId="a3680caf-10e5-4540-ae62-1e7229e4db6c" providerId="ADAL" clId="{5C509B55-8EB5-4F39-8C89-07964B3F5B07}" dt="2023-03-01T04:45:08.509" v="2091" actId="47"/>
        <pc:sldMkLst>
          <pc:docMk/>
          <pc:sldMk cId="80414682" sldId="278"/>
        </pc:sldMkLst>
      </pc:sldChg>
      <pc:sldChg chg="delSp modSp del mod delDesignElem">
        <pc:chgData name="Mulakalapalli,Jaichand" userId="a3680caf-10e5-4540-ae62-1e7229e4db6c" providerId="ADAL" clId="{5C509B55-8EB5-4F39-8C89-07964B3F5B07}" dt="2023-02-23T02:34:44.036" v="109" actId="2696"/>
        <pc:sldMkLst>
          <pc:docMk/>
          <pc:sldMk cId="619012601" sldId="278"/>
        </pc:sldMkLst>
        <pc:spChg chg="mod">
          <ac:chgData name="Mulakalapalli,Jaichand" userId="a3680caf-10e5-4540-ae62-1e7229e4db6c" providerId="ADAL" clId="{5C509B55-8EB5-4F39-8C89-07964B3F5B07}" dt="2023-02-23T02:23:44.732" v="26" actId="27636"/>
          <ac:spMkLst>
            <pc:docMk/>
            <pc:sldMk cId="619012601" sldId="278"/>
            <ac:spMk id="6" creationId="{E36B15B6-AD57-BE86-CEE2-B955B807A876}"/>
          </ac:spMkLst>
        </pc:spChg>
        <pc:spChg chg="del">
          <ac:chgData name="Mulakalapalli,Jaichand" userId="a3680caf-10e5-4540-ae62-1e7229e4db6c" providerId="ADAL" clId="{5C509B55-8EB5-4F39-8C89-07964B3F5B07}" dt="2023-02-23T02:23:44.498" v="22"/>
          <ac:spMkLst>
            <pc:docMk/>
            <pc:sldMk cId="619012601" sldId="278"/>
            <ac:spMk id="8" creationId="{1B15ED52-F352-441B-82BF-E0EA34836D08}"/>
          </ac:spMkLst>
        </pc:spChg>
        <pc:spChg chg="del">
          <ac:chgData name="Mulakalapalli,Jaichand" userId="a3680caf-10e5-4540-ae62-1e7229e4db6c" providerId="ADAL" clId="{5C509B55-8EB5-4F39-8C89-07964B3F5B07}" dt="2023-02-23T02:23:44.498" v="22"/>
          <ac:spMkLst>
            <pc:docMk/>
            <pc:sldMk cId="619012601" sldId="278"/>
            <ac:spMk id="10" creationId="{3B2E3793-BFE6-45A2-9B7B-E18844431C99}"/>
          </ac:spMkLst>
        </pc:spChg>
        <pc:spChg chg="del">
          <ac:chgData name="Mulakalapalli,Jaichand" userId="a3680caf-10e5-4540-ae62-1e7229e4db6c" providerId="ADAL" clId="{5C509B55-8EB5-4F39-8C89-07964B3F5B07}" dt="2023-02-23T02:23:44.498" v="22"/>
          <ac:spMkLst>
            <pc:docMk/>
            <pc:sldMk cId="619012601" sldId="278"/>
            <ac:spMk id="12" creationId="{BC4C4868-CB8F-4AF9-9CDB-8108F2C19B67}"/>
          </ac:spMkLst>
        </pc:spChg>
        <pc:spChg chg="del">
          <ac:chgData name="Mulakalapalli,Jaichand" userId="a3680caf-10e5-4540-ae62-1e7229e4db6c" providerId="ADAL" clId="{5C509B55-8EB5-4F39-8C89-07964B3F5B07}" dt="2023-02-23T02:23:44.498" v="22"/>
          <ac:spMkLst>
            <pc:docMk/>
            <pc:sldMk cId="619012601" sldId="278"/>
            <ac:spMk id="14" creationId="{375E0459-6403-40CD-989D-56A4407CA12E}"/>
          </ac:spMkLst>
        </pc:spChg>
        <pc:spChg chg="mod">
          <ac:chgData name="Mulakalapalli,Jaichand" userId="a3680caf-10e5-4540-ae62-1e7229e4db6c" providerId="ADAL" clId="{5C509B55-8EB5-4F39-8C89-07964B3F5B07}" dt="2023-02-23T02:23:44.498" v="22"/>
          <ac:spMkLst>
            <pc:docMk/>
            <pc:sldMk cId="619012601" sldId="278"/>
            <ac:spMk id="15" creationId="{747ADFCB-B52A-819B-9B21-22906B98CBE3}"/>
          </ac:spMkLst>
        </pc:spChg>
        <pc:spChg chg="del">
          <ac:chgData name="Mulakalapalli,Jaichand" userId="a3680caf-10e5-4540-ae62-1e7229e4db6c" providerId="ADAL" clId="{5C509B55-8EB5-4F39-8C89-07964B3F5B07}" dt="2023-02-23T02:23:44.498" v="22"/>
          <ac:spMkLst>
            <pc:docMk/>
            <pc:sldMk cId="619012601" sldId="278"/>
            <ac:spMk id="16" creationId="{53E5B1A8-3AC9-4BD1-9BBC-78CA94F2D1BA}"/>
          </ac:spMkLst>
        </pc:spChg>
        <pc:spChg chg="mod">
          <ac:chgData name="Mulakalapalli,Jaichand" userId="a3680caf-10e5-4540-ae62-1e7229e4db6c" providerId="ADAL" clId="{5C509B55-8EB5-4F39-8C89-07964B3F5B07}" dt="2023-02-23T02:23:44.498" v="22"/>
          <ac:spMkLst>
            <pc:docMk/>
            <pc:sldMk cId="619012601" sldId="278"/>
            <ac:spMk id="17" creationId="{854A2FD4-706F-B787-CB29-B2497C23BFED}"/>
          </ac:spMkLst>
        </pc:spChg>
      </pc:sldChg>
      <pc:sldChg chg="delSp modSp del delDesignElem">
        <pc:chgData name="Mulakalapalli,Jaichand" userId="a3680caf-10e5-4540-ae62-1e7229e4db6c" providerId="ADAL" clId="{5C509B55-8EB5-4F39-8C89-07964B3F5B07}" dt="2023-02-23T02:34:44.036" v="109" actId="2696"/>
        <pc:sldMkLst>
          <pc:docMk/>
          <pc:sldMk cId="1316257956" sldId="279"/>
        </pc:sldMkLst>
        <pc:spChg chg="del">
          <ac:chgData name="Mulakalapalli,Jaichand" userId="a3680caf-10e5-4540-ae62-1e7229e4db6c" providerId="ADAL" clId="{5C509B55-8EB5-4F39-8C89-07964B3F5B07}" dt="2023-02-23T02:23:44.498" v="22"/>
          <ac:spMkLst>
            <pc:docMk/>
            <pc:sldMk cId="1316257956" sldId="279"/>
            <ac:spMk id="8" creationId="{1B15ED52-F352-441B-82BF-E0EA34836D08}"/>
          </ac:spMkLst>
        </pc:spChg>
        <pc:spChg chg="del">
          <ac:chgData name="Mulakalapalli,Jaichand" userId="a3680caf-10e5-4540-ae62-1e7229e4db6c" providerId="ADAL" clId="{5C509B55-8EB5-4F39-8C89-07964B3F5B07}" dt="2023-02-23T02:23:44.498" v="22"/>
          <ac:spMkLst>
            <pc:docMk/>
            <pc:sldMk cId="1316257956" sldId="279"/>
            <ac:spMk id="10" creationId="{3B2E3793-BFE6-45A2-9B7B-E18844431C99}"/>
          </ac:spMkLst>
        </pc:spChg>
        <pc:spChg chg="del">
          <ac:chgData name="Mulakalapalli,Jaichand" userId="a3680caf-10e5-4540-ae62-1e7229e4db6c" providerId="ADAL" clId="{5C509B55-8EB5-4F39-8C89-07964B3F5B07}" dt="2023-02-23T02:23:44.498" v="22"/>
          <ac:spMkLst>
            <pc:docMk/>
            <pc:sldMk cId="1316257956" sldId="279"/>
            <ac:spMk id="12" creationId="{BC4C4868-CB8F-4AF9-9CDB-8108F2C19B67}"/>
          </ac:spMkLst>
        </pc:spChg>
        <pc:spChg chg="del">
          <ac:chgData name="Mulakalapalli,Jaichand" userId="a3680caf-10e5-4540-ae62-1e7229e4db6c" providerId="ADAL" clId="{5C509B55-8EB5-4F39-8C89-07964B3F5B07}" dt="2023-02-23T02:23:44.498" v="22"/>
          <ac:spMkLst>
            <pc:docMk/>
            <pc:sldMk cId="1316257956" sldId="279"/>
            <ac:spMk id="14" creationId="{375E0459-6403-40CD-989D-56A4407CA12E}"/>
          </ac:spMkLst>
        </pc:spChg>
        <pc:spChg chg="mod">
          <ac:chgData name="Mulakalapalli,Jaichand" userId="a3680caf-10e5-4540-ae62-1e7229e4db6c" providerId="ADAL" clId="{5C509B55-8EB5-4F39-8C89-07964B3F5B07}" dt="2023-02-23T02:23:44.498" v="22"/>
          <ac:spMkLst>
            <pc:docMk/>
            <pc:sldMk cId="1316257956" sldId="279"/>
            <ac:spMk id="15" creationId="{747ADFCB-B52A-819B-9B21-22906B98CBE3}"/>
          </ac:spMkLst>
        </pc:spChg>
        <pc:spChg chg="del">
          <ac:chgData name="Mulakalapalli,Jaichand" userId="a3680caf-10e5-4540-ae62-1e7229e4db6c" providerId="ADAL" clId="{5C509B55-8EB5-4F39-8C89-07964B3F5B07}" dt="2023-02-23T02:23:44.498" v="22"/>
          <ac:spMkLst>
            <pc:docMk/>
            <pc:sldMk cId="1316257956" sldId="279"/>
            <ac:spMk id="16" creationId="{53E5B1A8-3AC9-4BD1-9BBC-78CA94F2D1BA}"/>
          </ac:spMkLst>
        </pc:spChg>
        <pc:spChg chg="mod">
          <ac:chgData name="Mulakalapalli,Jaichand" userId="a3680caf-10e5-4540-ae62-1e7229e4db6c" providerId="ADAL" clId="{5C509B55-8EB5-4F39-8C89-07964B3F5B07}" dt="2023-02-23T02:23:44.498" v="22"/>
          <ac:spMkLst>
            <pc:docMk/>
            <pc:sldMk cId="1316257956" sldId="279"/>
            <ac:spMk id="17" creationId="{854A2FD4-706F-B787-CB29-B2497C23BFED}"/>
          </ac:spMkLst>
        </pc:spChg>
        <pc:picChg chg="mod">
          <ac:chgData name="Mulakalapalli,Jaichand" userId="a3680caf-10e5-4540-ae62-1e7229e4db6c" providerId="ADAL" clId="{5C509B55-8EB5-4F39-8C89-07964B3F5B07}" dt="2023-02-23T02:23:44.498" v="22"/>
          <ac:picMkLst>
            <pc:docMk/>
            <pc:sldMk cId="1316257956" sldId="279"/>
            <ac:picMk id="13" creationId="{81D608BE-172E-DF94-D128-6037B1123B42}"/>
          </ac:picMkLst>
        </pc:picChg>
      </pc:sldChg>
      <pc:sldChg chg="add del setBg">
        <pc:chgData name="Mulakalapalli,Jaichand" userId="a3680caf-10e5-4540-ae62-1e7229e4db6c" providerId="ADAL" clId="{5C509B55-8EB5-4F39-8C89-07964B3F5B07}" dt="2023-03-01T04:45:06.220" v="2090" actId="47"/>
        <pc:sldMkLst>
          <pc:docMk/>
          <pc:sldMk cId="1597138505" sldId="279"/>
        </pc:sldMkLst>
      </pc:sldChg>
      <pc:sldChg chg="addSp modSp new mod ord">
        <pc:chgData name="Mulakalapalli,Jaichand" userId="a3680caf-10e5-4540-ae62-1e7229e4db6c" providerId="ADAL" clId="{5C509B55-8EB5-4F39-8C89-07964B3F5B07}" dt="2023-03-01T04:58:36.223" v="2223" actId="207"/>
        <pc:sldMkLst>
          <pc:docMk/>
          <pc:sldMk cId="2927342654" sldId="280"/>
        </pc:sldMkLst>
        <pc:spChg chg="mod">
          <ac:chgData name="Mulakalapalli,Jaichand" userId="a3680caf-10e5-4540-ae62-1e7229e4db6c" providerId="ADAL" clId="{5C509B55-8EB5-4F39-8C89-07964B3F5B07}" dt="2023-03-01T04:36:39.227" v="2050" actId="20577"/>
          <ac:spMkLst>
            <pc:docMk/>
            <pc:sldMk cId="2927342654" sldId="280"/>
            <ac:spMk id="2" creationId="{75D7D99C-3309-4185-B88C-E104032E51A0}"/>
          </ac:spMkLst>
        </pc:spChg>
        <pc:spChg chg="mod">
          <ac:chgData name="Mulakalapalli,Jaichand" userId="a3680caf-10e5-4540-ae62-1e7229e4db6c" providerId="ADAL" clId="{5C509B55-8EB5-4F39-8C89-07964B3F5B07}" dt="2023-03-01T04:37:43.205" v="2068" actId="14100"/>
          <ac:spMkLst>
            <pc:docMk/>
            <pc:sldMk cId="2927342654" sldId="280"/>
            <ac:spMk id="3" creationId="{D51D395A-AA86-9650-3507-A7F51CAE683E}"/>
          </ac:spMkLst>
        </pc:spChg>
        <pc:spChg chg="mod">
          <ac:chgData name="Mulakalapalli,Jaichand" userId="a3680caf-10e5-4540-ae62-1e7229e4db6c" providerId="ADAL" clId="{5C509B55-8EB5-4F39-8C89-07964B3F5B07}" dt="2023-03-01T04:49:29.126" v="2175" actId="20577"/>
          <ac:spMkLst>
            <pc:docMk/>
            <pc:sldMk cId="2927342654" sldId="280"/>
            <ac:spMk id="4" creationId="{0CDF0204-75DA-4E9C-9DA1-66881F3B8354}"/>
          </ac:spMkLst>
        </pc:spChg>
        <pc:spChg chg="add mod">
          <ac:chgData name="Mulakalapalli,Jaichand" userId="a3680caf-10e5-4540-ae62-1e7229e4db6c" providerId="ADAL" clId="{5C509B55-8EB5-4F39-8C89-07964B3F5B07}" dt="2023-03-01T04:58:36.223" v="2223" actId="207"/>
          <ac:spMkLst>
            <pc:docMk/>
            <pc:sldMk cId="2927342654" sldId="280"/>
            <ac:spMk id="7" creationId="{248C2EA7-A19B-72FE-3754-9215A936DE05}"/>
          </ac:spMkLst>
        </pc:spChg>
        <pc:grpChg chg="add mod">
          <ac:chgData name="Mulakalapalli,Jaichand" userId="a3680caf-10e5-4540-ae62-1e7229e4db6c" providerId="ADAL" clId="{5C509B55-8EB5-4F39-8C89-07964B3F5B07}" dt="2023-03-01T04:49:10.927" v="2156" actId="164"/>
          <ac:grpSpMkLst>
            <pc:docMk/>
            <pc:sldMk cId="2927342654" sldId="280"/>
            <ac:grpSpMk id="8" creationId="{B3816044-AC19-BDD9-ED94-03356BED7E75}"/>
          </ac:grpSpMkLst>
        </pc:grpChg>
        <pc:picChg chg="add mod">
          <ac:chgData name="Mulakalapalli,Jaichand" userId="a3680caf-10e5-4540-ae62-1e7229e4db6c" providerId="ADAL" clId="{5C509B55-8EB5-4F39-8C89-07964B3F5B07}" dt="2023-03-01T04:49:10.927" v="2156" actId="164"/>
          <ac:picMkLst>
            <pc:docMk/>
            <pc:sldMk cId="2927342654" sldId="280"/>
            <ac:picMk id="6" creationId="{02CDAD8A-626B-41B0-E7D0-21D228325E14}"/>
          </ac:picMkLst>
        </pc:picChg>
      </pc:sldChg>
      <pc:sldChg chg="delSp modSp del delDesignElem">
        <pc:chgData name="Mulakalapalli,Jaichand" userId="a3680caf-10e5-4540-ae62-1e7229e4db6c" providerId="ADAL" clId="{5C509B55-8EB5-4F39-8C89-07964B3F5B07}" dt="2023-02-23T02:34:44.036" v="109" actId="2696"/>
        <pc:sldMkLst>
          <pc:docMk/>
          <pc:sldMk cId="4142818636" sldId="280"/>
        </pc:sldMkLst>
        <pc:spChg chg="del">
          <ac:chgData name="Mulakalapalli,Jaichand" userId="a3680caf-10e5-4540-ae62-1e7229e4db6c" providerId="ADAL" clId="{5C509B55-8EB5-4F39-8C89-07964B3F5B07}" dt="2023-02-23T02:23:44.498" v="22"/>
          <ac:spMkLst>
            <pc:docMk/>
            <pc:sldMk cId="4142818636" sldId="280"/>
            <ac:spMk id="8" creationId="{1B15ED52-F352-441B-82BF-E0EA34836D08}"/>
          </ac:spMkLst>
        </pc:spChg>
        <pc:spChg chg="del">
          <ac:chgData name="Mulakalapalli,Jaichand" userId="a3680caf-10e5-4540-ae62-1e7229e4db6c" providerId="ADAL" clId="{5C509B55-8EB5-4F39-8C89-07964B3F5B07}" dt="2023-02-23T02:23:44.498" v="22"/>
          <ac:spMkLst>
            <pc:docMk/>
            <pc:sldMk cId="4142818636" sldId="280"/>
            <ac:spMk id="10" creationId="{3B2E3793-BFE6-45A2-9B7B-E18844431C99}"/>
          </ac:spMkLst>
        </pc:spChg>
        <pc:spChg chg="del">
          <ac:chgData name="Mulakalapalli,Jaichand" userId="a3680caf-10e5-4540-ae62-1e7229e4db6c" providerId="ADAL" clId="{5C509B55-8EB5-4F39-8C89-07964B3F5B07}" dt="2023-02-23T02:23:44.498" v="22"/>
          <ac:spMkLst>
            <pc:docMk/>
            <pc:sldMk cId="4142818636" sldId="280"/>
            <ac:spMk id="12" creationId="{BC4C4868-CB8F-4AF9-9CDB-8108F2C19B67}"/>
          </ac:spMkLst>
        </pc:spChg>
        <pc:spChg chg="del">
          <ac:chgData name="Mulakalapalli,Jaichand" userId="a3680caf-10e5-4540-ae62-1e7229e4db6c" providerId="ADAL" clId="{5C509B55-8EB5-4F39-8C89-07964B3F5B07}" dt="2023-02-23T02:23:44.498" v="22"/>
          <ac:spMkLst>
            <pc:docMk/>
            <pc:sldMk cId="4142818636" sldId="280"/>
            <ac:spMk id="14" creationId="{375E0459-6403-40CD-989D-56A4407CA12E}"/>
          </ac:spMkLst>
        </pc:spChg>
        <pc:spChg chg="mod">
          <ac:chgData name="Mulakalapalli,Jaichand" userId="a3680caf-10e5-4540-ae62-1e7229e4db6c" providerId="ADAL" clId="{5C509B55-8EB5-4F39-8C89-07964B3F5B07}" dt="2023-02-23T02:23:44.498" v="22"/>
          <ac:spMkLst>
            <pc:docMk/>
            <pc:sldMk cId="4142818636" sldId="280"/>
            <ac:spMk id="15" creationId="{747ADFCB-B52A-819B-9B21-22906B98CBE3}"/>
          </ac:spMkLst>
        </pc:spChg>
        <pc:spChg chg="del">
          <ac:chgData name="Mulakalapalli,Jaichand" userId="a3680caf-10e5-4540-ae62-1e7229e4db6c" providerId="ADAL" clId="{5C509B55-8EB5-4F39-8C89-07964B3F5B07}" dt="2023-02-23T02:23:44.498" v="22"/>
          <ac:spMkLst>
            <pc:docMk/>
            <pc:sldMk cId="4142818636" sldId="280"/>
            <ac:spMk id="16" creationId="{53E5B1A8-3AC9-4BD1-9BBC-78CA94F2D1BA}"/>
          </ac:spMkLst>
        </pc:spChg>
        <pc:spChg chg="mod">
          <ac:chgData name="Mulakalapalli,Jaichand" userId="a3680caf-10e5-4540-ae62-1e7229e4db6c" providerId="ADAL" clId="{5C509B55-8EB5-4F39-8C89-07964B3F5B07}" dt="2023-02-23T02:23:44.498" v="22"/>
          <ac:spMkLst>
            <pc:docMk/>
            <pc:sldMk cId="4142818636" sldId="280"/>
            <ac:spMk id="17" creationId="{854A2FD4-706F-B787-CB29-B2497C23BFED}"/>
          </ac:spMkLst>
        </pc:spChg>
      </pc:sldChg>
      <pc:sldChg chg="add ord setBg">
        <pc:chgData name="Mulakalapalli,Jaichand" userId="a3680caf-10e5-4540-ae62-1e7229e4db6c" providerId="ADAL" clId="{5C509B55-8EB5-4F39-8C89-07964B3F5B07}" dt="2023-03-01T04:45:12.742" v="2093"/>
        <pc:sldMkLst>
          <pc:docMk/>
          <pc:sldMk cId="1509841188" sldId="281"/>
        </pc:sldMkLst>
      </pc:sldChg>
      <pc:sldChg chg="modSp add mod setBg">
        <pc:chgData name="Mulakalapalli,Jaichand" userId="a3680caf-10e5-4540-ae62-1e7229e4db6c" providerId="ADAL" clId="{5C509B55-8EB5-4F39-8C89-07964B3F5B07}" dt="2023-03-01T04:45:24.058" v="2107" actId="20577"/>
        <pc:sldMkLst>
          <pc:docMk/>
          <pc:sldMk cId="3857158908" sldId="282"/>
        </pc:sldMkLst>
        <pc:spChg chg="mod">
          <ac:chgData name="Mulakalapalli,Jaichand" userId="a3680caf-10e5-4540-ae62-1e7229e4db6c" providerId="ADAL" clId="{5C509B55-8EB5-4F39-8C89-07964B3F5B07}" dt="2023-03-01T04:45:24.058" v="2107" actId="20577"/>
          <ac:spMkLst>
            <pc:docMk/>
            <pc:sldMk cId="3857158908" sldId="282"/>
            <ac:spMk id="13" creationId="{EAF0F3C8-6D45-F5D1-C34E-5597D1CBF17E}"/>
          </ac:spMkLst>
        </pc:spChg>
      </pc:sldChg>
      <pc:sldChg chg="delSp modSp del delDesignElem">
        <pc:chgData name="Mulakalapalli,Jaichand" userId="a3680caf-10e5-4540-ae62-1e7229e4db6c" providerId="ADAL" clId="{5C509B55-8EB5-4F39-8C89-07964B3F5B07}" dt="2023-02-23T02:34:44.036" v="109" actId="2696"/>
        <pc:sldMkLst>
          <pc:docMk/>
          <pc:sldMk cId="2656211423" sldId="284"/>
        </pc:sldMkLst>
        <pc:spChg chg="del">
          <ac:chgData name="Mulakalapalli,Jaichand" userId="a3680caf-10e5-4540-ae62-1e7229e4db6c" providerId="ADAL" clId="{5C509B55-8EB5-4F39-8C89-07964B3F5B07}" dt="2023-02-23T02:23:44.498" v="22"/>
          <ac:spMkLst>
            <pc:docMk/>
            <pc:sldMk cId="2656211423" sldId="284"/>
            <ac:spMk id="8" creationId="{1B15ED52-F352-441B-82BF-E0EA34836D08}"/>
          </ac:spMkLst>
        </pc:spChg>
        <pc:spChg chg="del">
          <ac:chgData name="Mulakalapalli,Jaichand" userId="a3680caf-10e5-4540-ae62-1e7229e4db6c" providerId="ADAL" clId="{5C509B55-8EB5-4F39-8C89-07964B3F5B07}" dt="2023-02-23T02:23:44.498" v="22"/>
          <ac:spMkLst>
            <pc:docMk/>
            <pc:sldMk cId="2656211423" sldId="284"/>
            <ac:spMk id="10" creationId="{3B2E3793-BFE6-45A2-9B7B-E18844431C99}"/>
          </ac:spMkLst>
        </pc:spChg>
        <pc:spChg chg="del">
          <ac:chgData name="Mulakalapalli,Jaichand" userId="a3680caf-10e5-4540-ae62-1e7229e4db6c" providerId="ADAL" clId="{5C509B55-8EB5-4F39-8C89-07964B3F5B07}" dt="2023-02-23T02:23:44.498" v="22"/>
          <ac:spMkLst>
            <pc:docMk/>
            <pc:sldMk cId="2656211423" sldId="284"/>
            <ac:spMk id="12" creationId="{BC4C4868-CB8F-4AF9-9CDB-8108F2C19B67}"/>
          </ac:spMkLst>
        </pc:spChg>
        <pc:spChg chg="del">
          <ac:chgData name="Mulakalapalli,Jaichand" userId="a3680caf-10e5-4540-ae62-1e7229e4db6c" providerId="ADAL" clId="{5C509B55-8EB5-4F39-8C89-07964B3F5B07}" dt="2023-02-23T02:23:44.498" v="22"/>
          <ac:spMkLst>
            <pc:docMk/>
            <pc:sldMk cId="2656211423" sldId="284"/>
            <ac:spMk id="14" creationId="{375E0459-6403-40CD-989D-56A4407CA12E}"/>
          </ac:spMkLst>
        </pc:spChg>
        <pc:spChg chg="del">
          <ac:chgData name="Mulakalapalli,Jaichand" userId="a3680caf-10e5-4540-ae62-1e7229e4db6c" providerId="ADAL" clId="{5C509B55-8EB5-4F39-8C89-07964B3F5B07}" dt="2023-02-23T02:23:44.498" v="22"/>
          <ac:spMkLst>
            <pc:docMk/>
            <pc:sldMk cId="2656211423" sldId="284"/>
            <ac:spMk id="16" creationId="{53E5B1A8-3AC9-4BD1-9BBC-78CA94F2D1BA}"/>
          </ac:spMkLst>
        </pc:spChg>
        <pc:spChg chg="mod">
          <ac:chgData name="Mulakalapalli,Jaichand" userId="a3680caf-10e5-4540-ae62-1e7229e4db6c" providerId="ADAL" clId="{5C509B55-8EB5-4F39-8C89-07964B3F5B07}" dt="2023-02-23T02:23:44.498" v="22"/>
          <ac:spMkLst>
            <pc:docMk/>
            <pc:sldMk cId="2656211423" sldId="284"/>
            <ac:spMk id="19" creationId="{CA0AA558-5DA7-D81C-3334-B9D1A07966ED}"/>
          </ac:spMkLst>
        </pc:spChg>
        <pc:spChg chg="mod">
          <ac:chgData name="Mulakalapalli,Jaichand" userId="a3680caf-10e5-4540-ae62-1e7229e4db6c" providerId="ADAL" clId="{5C509B55-8EB5-4F39-8C89-07964B3F5B07}" dt="2023-02-23T02:23:44.498" v="22"/>
          <ac:spMkLst>
            <pc:docMk/>
            <pc:sldMk cId="2656211423" sldId="284"/>
            <ac:spMk id="20" creationId="{7B6A6486-1C65-27A7-2136-D48CA9EB09B8}"/>
          </ac:spMkLst>
        </pc:spChg>
      </pc:sldChg>
      <pc:sldChg chg="delSp modSp del delDesignElem">
        <pc:chgData name="Mulakalapalli,Jaichand" userId="a3680caf-10e5-4540-ae62-1e7229e4db6c" providerId="ADAL" clId="{5C509B55-8EB5-4F39-8C89-07964B3F5B07}" dt="2023-02-23T02:33:38.595" v="108" actId="47"/>
        <pc:sldMkLst>
          <pc:docMk/>
          <pc:sldMk cId="2218518682" sldId="285"/>
        </pc:sldMkLst>
        <pc:spChg chg="del">
          <ac:chgData name="Mulakalapalli,Jaichand" userId="a3680caf-10e5-4540-ae62-1e7229e4db6c" providerId="ADAL" clId="{5C509B55-8EB5-4F39-8C89-07964B3F5B07}" dt="2023-02-23T02:23:44.498" v="22"/>
          <ac:spMkLst>
            <pc:docMk/>
            <pc:sldMk cId="2218518682" sldId="285"/>
            <ac:spMk id="8" creationId="{1B15ED52-F352-441B-82BF-E0EA34836D08}"/>
          </ac:spMkLst>
        </pc:spChg>
        <pc:spChg chg="del">
          <ac:chgData name="Mulakalapalli,Jaichand" userId="a3680caf-10e5-4540-ae62-1e7229e4db6c" providerId="ADAL" clId="{5C509B55-8EB5-4F39-8C89-07964B3F5B07}" dt="2023-02-23T02:23:44.498" v="22"/>
          <ac:spMkLst>
            <pc:docMk/>
            <pc:sldMk cId="2218518682" sldId="285"/>
            <ac:spMk id="10" creationId="{3B2E3793-BFE6-45A2-9B7B-E18844431C99}"/>
          </ac:spMkLst>
        </pc:spChg>
        <pc:spChg chg="del">
          <ac:chgData name="Mulakalapalli,Jaichand" userId="a3680caf-10e5-4540-ae62-1e7229e4db6c" providerId="ADAL" clId="{5C509B55-8EB5-4F39-8C89-07964B3F5B07}" dt="2023-02-23T02:23:44.498" v="22"/>
          <ac:spMkLst>
            <pc:docMk/>
            <pc:sldMk cId="2218518682" sldId="285"/>
            <ac:spMk id="12" creationId="{BC4C4868-CB8F-4AF9-9CDB-8108F2C19B67}"/>
          </ac:spMkLst>
        </pc:spChg>
        <pc:spChg chg="mod">
          <ac:chgData name="Mulakalapalli,Jaichand" userId="a3680caf-10e5-4540-ae62-1e7229e4db6c" providerId="ADAL" clId="{5C509B55-8EB5-4F39-8C89-07964B3F5B07}" dt="2023-02-23T02:23:44.498" v="22"/>
          <ac:spMkLst>
            <pc:docMk/>
            <pc:sldMk cId="2218518682" sldId="285"/>
            <ac:spMk id="13" creationId="{EAF0F3C8-6D45-F5D1-C34E-5597D1CBF17E}"/>
          </ac:spMkLst>
        </pc:spChg>
        <pc:spChg chg="del">
          <ac:chgData name="Mulakalapalli,Jaichand" userId="a3680caf-10e5-4540-ae62-1e7229e4db6c" providerId="ADAL" clId="{5C509B55-8EB5-4F39-8C89-07964B3F5B07}" dt="2023-02-23T02:23:44.498" v="22"/>
          <ac:spMkLst>
            <pc:docMk/>
            <pc:sldMk cId="2218518682" sldId="285"/>
            <ac:spMk id="14" creationId="{375E0459-6403-40CD-989D-56A4407CA12E}"/>
          </ac:spMkLst>
        </pc:spChg>
        <pc:spChg chg="mod">
          <ac:chgData name="Mulakalapalli,Jaichand" userId="a3680caf-10e5-4540-ae62-1e7229e4db6c" providerId="ADAL" clId="{5C509B55-8EB5-4F39-8C89-07964B3F5B07}" dt="2023-02-23T02:23:44.498" v="22"/>
          <ac:spMkLst>
            <pc:docMk/>
            <pc:sldMk cId="2218518682" sldId="285"/>
            <ac:spMk id="15" creationId="{992AFF65-112D-6FC5-0A74-03983EB4EC7E}"/>
          </ac:spMkLst>
        </pc:spChg>
        <pc:spChg chg="del">
          <ac:chgData name="Mulakalapalli,Jaichand" userId="a3680caf-10e5-4540-ae62-1e7229e4db6c" providerId="ADAL" clId="{5C509B55-8EB5-4F39-8C89-07964B3F5B07}" dt="2023-02-23T02:23:44.498" v="22"/>
          <ac:spMkLst>
            <pc:docMk/>
            <pc:sldMk cId="2218518682" sldId="285"/>
            <ac:spMk id="16" creationId="{53E5B1A8-3AC9-4BD1-9BBC-78CA94F2D1BA}"/>
          </ac:spMkLst>
        </pc:spChg>
      </pc:sldChg>
      <pc:sldChg chg="delSp del delDesignElem">
        <pc:chgData name="Mulakalapalli,Jaichand" userId="a3680caf-10e5-4540-ae62-1e7229e4db6c" providerId="ADAL" clId="{5C509B55-8EB5-4F39-8C89-07964B3F5B07}" dt="2023-02-23T02:33:37.112" v="107" actId="47"/>
        <pc:sldMkLst>
          <pc:docMk/>
          <pc:sldMk cId="3080742239" sldId="286"/>
        </pc:sldMkLst>
        <pc:spChg chg="del">
          <ac:chgData name="Mulakalapalli,Jaichand" userId="a3680caf-10e5-4540-ae62-1e7229e4db6c" providerId="ADAL" clId="{5C509B55-8EB5-4F39-8C89-07964B3F5B07}" dt="2023-02-23T02:23:44.498" v="22"/>
          <ac:spMkLst>
            <pc:docMk/>
            <pc:sldMk cId="3080742239" sldId="286"/>
            <ac:spMk id="5" creationId="{0E30439A-8A5B-46EC-8283-9B6B031D40D0}"/>
          </ac:spMkLst>
        </pc:spChg>
        <pc:spChg chg="del">
          <ac:chgData name="Mulakalapalli,Jaichand" userId="a3680caf-10e5-4540-ae62-1e7229e4db6c" providerId="ADAL" clId="{5C509B55-8EB5-4F39-8C89-07964B3F5B07}" dt="2023-02-23T02:23:44.498" v="22"/>
          <ac:spMkLst>
            <pc:docMk/>
            <pc:sldMk cId="3080742239" sldId="286"/>
            <ac:spMk id="6" creationId="{5CEAD642-85CF-4750-8432-7C80C901F001}"/>
          </ac:spMkLst>
        </pc:spChg>
        <pc:spChg chg="del">
          <ac:chgData name="Mulakalapalli,Jaichand" userId="a3680caf-10e5-4540-ae62-1e7229e4db6c" providerId="ADAL" clId="{5C509B55-8EB5-4F39-8C89-07964B3F5B07}" dt="2023-02-23T02:23:44.498" v="22"/>
          <ac:spMkLst>
            <pc:docMk/>
            <pc:sldMk cId="3080742239" sldId="286"/>
            <ac:spMk id="7" creationId="{FA33EEAE-15D5-4119-8C1E-89D943F911EF}"/>
          </ac:spMkLst>
        </pc:spChg>
        <pc:spChg chg="del">
          <ac:chgData name="Mulakalapalli,Jaichand" userId="a3680caf-10e5-4540-ae62-1e7229e4db6c" providerId="ADAL" clId="{5C509B55-8EB5-4F39-8C89-07964B3F5B07}" dt="2023-02-23T02:23:44.498" v="22"/>
          <ac:spMkLst>
            <pc:docMk/>
            <pc:sldMk cId="3080742239" sldId="286"/>
            <ac:spMk id="9" creationId="{730D8B3B-9B80-4025-B934-26DC7D7CD231}"/>
          </ac:spMkLst>
        </pc:spChg>
        <pc:spChg chg="del">
          <ac:chgData name="Mulakalapalli,Jaichand" userId="a3680caf-10e5-4540-ae62-1e7229e4db6c" providerId="ADAL" clId="{5C509B55-8EB5-4F39-8C89-07964B3F5B07}" dt="2023-02-23T02:23:44.498" v="22"/>
          <ac:spMkLst>
            <pc:docMk/>
            <pc:sldMk cId="3080742239" sldId="286"/>
            <ac:spMk id="11" creationId="{B5A1B09C-1565-46F8-B70F-621C5EB48A09}"/>
          </ac:spMkLst>
        </pc:spChg>
        <pc:spChg chg="del">
          <ac:chgData name="Mulakalapalli,Jaichand" userId="a3680caf-10e5-4540-ae62-1e7229e4db6c" providerId="ADAL" clId="{5C509B55-8EB5-4F39-8C89-07964B3F5B07}" dt="2023-02-23T02:23:44.498" v="22"/>
          <ac:spMkLst>
            <pc:docMk/>
            <pc:sldMk cId="3080742239" sldId="286"/>
            <ac:spMk id="13" creationId="{8C516CC8-80AC-446C-A56E-9F54B7210402}"/>
          </ac:spMkLst>
        </pc:spChg>
        <pc:spChg chg="del">
          <ac:chgData name="Mulakalapalli,Jaichand" userId="a3680caf-10e5-4540-ae62-1e7229e4db6c" providerId="ADAL" clId="{5C509B55-8EB5-4F39-8C89-07964B3F5B07}" dt="2023-02-23T02:23:44.498" v="22"/>
          <ac:spMkLst>
            <pc:docMk/>
            <pc:sldMk cId="3080742239" sldId="286"/>
            <ac:spMk id="15" creationId="{53947E58-F088-49F1-A3D1-DEA690192E84}"/>
          </ac:spMkLst>
        </pc:spChg>
      </pc:sldChg>
      <pc:sldMasterChg chg="modSp modSldLayout">
        <pc:chgData name="Mulakalapalli,Jaichand" userId="a3680caf-10e5-4540-ae62-1e7229e4db6c" providerId="ADAL" clId="{5C509B55-8EB5-4F39-8C89-07964B3F5B07}" dt="2023-02-23T02:42:36.265" v="167" actId="207"/>
        <pc:sldMasterMkLst>
          <pc:docMk/>
          <pc:sldMasterMk cId="3669952466" sldId="2147483660"/>
        </pc:sldMasterMkLst>
        <pc:spChg chg="mod">
          <ac:chgData name="Mulakalapalli,Jaichand" userId="a3680caf-10e5-4540-ae62-1e7229e4db6c" providerId="ADAL" clId="{5C509B55-8EB5-4F39-8C89-07964B3F5B07}" dt="2023-02-23T02:41:46.215" v="163" actId="207"/>
          <ac:spMkLst>
            <pc:docMk/>
            <pc:sldMasterMk cId="3669952466" sldId="2147483660"/>
            <ac:spMk id="2" creationId="{00000000-0000-0000-0000-000000000000}"/>
          </ac:spMkLst>
        </pc:spChg>
        <pc:spChg chg="mod">
          <ac:chgData name="Mulakalapalli,Jaichand" userId="a3680caf-10e5-4540-ae62-1e7229e4db6c" providerId="ADAL" clId="{5C509B55-8EB5-4F39-8C89-07964B3F5B07}" dt="2023-02-23T02:41:54.317" v="164" actId="207"/>
          <ac:spMkLst>
            <pc:docMk/>
            <pc:sldMasterMk cId="3669952466" sldId="2147483660"/>
            <ac:spMk id="3" creationId="{00000000-0000-0000-0000-000000000000}"/>
          </ac:spMkLst>
        </pc:spChg>
        <pc:sldLayoutChg chg="modSp">
          <pc:chgData name="Mulakalapalli,Jaichand" userId="a3680caf-10e5-4540-ae62-1e7229e4db6c" providerId="ADAL" clId="{5C509B55-8EB5-4F39-8C89-07964B3F5B07}" dt="2023-02-23T02:42:36.265" v="167" actId="207"/>
          <pc:sldLayoutMkLst>
            <pc:docMk/>
            <pc:sldMasterMk cId="3669952466" sldId="2147483660"/>
            <pc:sldLayoutMk cId="3445554570" sldId="2147483661"/>
          </pc:sldLayoutMkLst>
          <pc:spChg chg="mod">
            <ac:chgData name="Mulakalapalli,Jaichand" userId="a3680caf-10e5-4540-ae62-1e7229e4db6c" providerId="ADAL" clId="{5C509B55-8EB5-4F39-8C89-07964B3F5B07}" dt="2023-02-23T02:42:36.265" v="167" actId="207"/>
            <ac:spMkLst>
              <pc:docMk/>
              <pc:sldMasterMk cId="3669952466" sldId="2147483660"/>
              <pc:sldLayoutMk cId="3445554570" sldId="2147483661"/>
              <ac:spMk id="2" creationId="{00000000-0000-0000-0000-000000000000}"/>
            </ac:spMkLst>
          </pc:spChg>
          <pc:spChg chg="mod">
            <ac:chgData name="Mulakalapalli,Jaichand" userId="a3680caf-10e5-4540-ae62-1e7229e4db6c" providerId="ADAL" clId="{5C509B55-8EB5-4F39-8C89-07964B3F5B07}" dt="2023-02-23T02:42:26.813" v="166" actId="207"/>
            <ac:spMkLst>
              <pc:docMk/>
              <pc:sldMasterMk cId="3669952466" sldId="2147483660"/>
              <pc:sldLayoutMk cId="3445554570" sldId="2147483661"/>
              <ac:spMk id="3" creationId="{00000000-0000-0000-0000-000000000000}"/>
            </ac:spMkLst>
          </pc:spChg>
        </pc:sldLayoutChg>
        <pc:sldLayoutChg chg="modSp">
          <pc:chgData name="Mulakalapalli,Jaichand" userId="a3680caf-10e5-4540-ae62-1e7229e4db6c" providerId="ADAL" clId="{5C509B55-8EB5-4F39-8C89-07964B3F5B07}" dt="2023-02-23T02:42:10.569" v="165" actId="207"/>
          <pc:sldLayoutMkLst>
            <pc:docMk/>
            <pc:sldMasterMk cId="3669952466" sldId="2147483660"/>
            <pc:sldLayoutMk cId="859596021" sldId="2147483663"/>
          </pc:sldLayoutMkLst>
          <pc:spChg chg="mod">
            <ac:chgData name="Mulakalapalli,Jaichand" userId="a3680caf-10e5-4540-ae62-1e7229e4db6c" providerId="ADAL" clId="{5C509B55-8EB5-4F39-8C89-07964B3F5B07}" dt="2023-02-23T02:42:10.569" v="165" actId="207"/>
            <ac:spMkLst>
              <pc:docMk/>
              <pc:sldMasterMk cId="3669952466" sldId="2147483660"/>
              <pc:sldLayoutMk cId="859596021" sldId="2147483663"/>
              <ac:spMk id="3" creationId="{00000000-0000-0000-0000-000000000000}"/>
            </ac:spMkLst>
          </pc:sp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 Id="rId5" Type="http://schemas.openxmlformats.org/officeDocument/2006/relationships/image" Target="../media/image9.jpeg"/><Relationship Id="rId4" Type="http://schemas.openxmlformats.org/officeDocument/2006/relationships/image" Target="../media/image8.jpeg"/></Relationships>
</file>

<file path=ppt/diagrams/_rels/data2.xml.rels><?xml version="1.0" encoding="UTF-8" standalone="yes"?>
<Relationships xmlns="http://schemas.openxmlformats.org/package/2006/relationships"><Relationship Id="rId1" Type="http://schemas.openxmlformats.org/officeDocument/2006/relationships/image" Target="../media/image10.jpg"/></Relationships>
</file>

<file path=ppt/diagrams/_rels/data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 Id="rId5" Type="http://schemas.openxmlformats.org/officeDocument/2006/relationships/image" Target="../media/image9.jpeg"/><Relationship Id="rId4" Type="http://schemas.openxmlformats.org/officeDocument/2006/relationships/image" Target="../media/image8.jpeg"/></Relationships>
</file>

<file path=ppt/diagrams/_rels/data5.xml.rels><?xml version="1.0" encoding="UTF-8" standalone="yes"?>
<Relationships xmlns="http://schemas.openxmlformats.org/package/2006/relationships"><Relationship Id="rId1" Type="http://schemas.openxmlformats.org/officeDocument/2006/relationships/image" Target="../media/image10.jp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1.jpeg"/><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1.jpeg"/><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diagrams/_rels/drawing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4ABDDC-D214-42EC-8429-9ABC6501E94E}" type="doc">
      <dgm:prSet loTypeId="urn:microsoft.com/office/officeart/2018/5/layout/IconCircleLabelList" loCatId="icon" qsTypeId="urn:microsoft.com/office/officeart/2005/8/quickstyle/3d1" qsCatId="3D" csTypeId="urn:microsoft.com/office/officeart/2018/5/colors/Iconchunking_neutralicon_colorful2" csCatId="colorful" phldr="1"/>
      <dgm:spPr/>
      <dgm:t>
        <a:bodyPr/>
        <a:lstStyle/>
        <a:p>
          <a:endParaRPr lang="en-US"/>
        </a:p>
      </dgm:t>
    </dgm:pt>
    <dgm:pt modelId="{FB37226D-AF09-474B-B14E-D8A510374983}">
      <dgm:prSet custT="1"/>
      <dgm:spPr/>
      <dgm:t>
        <a:bodyPr/>
        <a:lstStyle/>
        <a:p>
          <a:pPr>
            <a:lnSpc>
              <a:spcPct val="100000"/>
            </a:lnSpc>
            <a:defRPr cap="all"/>
          </a:pPr>
          <a:r>
            <a:rPr lang="en-US" sz="1600" b="0" i="0" cap="none" dirty="0">
              <a:solidFill>
                <a:srgbClr val="27457A"/>
              </a:solidFill>
              <a:latin typeface="Rockwell (Body)"/>
              <a:cs typeface="Times New Roman" panose="02020603050405020304" pitchFamily="18" charset="0"/>
            </a:rPr>
            <a:t>JAICHAND MULAKALAPALLI</a:t>
          </a:r>
        </a:p>
        <a:p>
          <a:pPr>
            <a:lnSpc>
              <a:spcPct val="100000"/>
            </a:lnSpc>
            <a:defRPr cap="all"/>
          </a:pPr>
          <a:r>
            <a:rPr lang="en-US" sz="1600" b="0" i="0" cap="none" dirty="0">
              <a:solidFill>
                <a:srgbClr val="27457A"/>
              </a:solidFill>
              <a:latin typeface="Rockwell (Body)"/>
              <a:cs typeface="Times New Roman" panose="02020603050405020304" pitchFamily="18" charset="0"/>
            </a:rPr>
            <a:t>(TEAM LEADER)  BACKEND</a:t>
          </a:r>
          <a:endParaRPr lang="en-US" sz="1600" b="0" cap="none" dirty="0">
            <a:solidFill>
              <a:srgbClr val="27457A"/>
            </a:solidFill>
            <a:latin typeface="Rockwell (Body)"/>
            <a:cs typeface="Times New Roman" panose="02020603050405020304" pitchFamily="18" charset="0"/>
          </a:endParaRPr>
        </a:p>
      </dgm:t>
    </dgm:pt>
    <dgm:pt modelId="{971E934E-F787-4219-8E2C-D0D2713EBDCF}" type="parTrans" cxnId="{C27040D6-CDD4-4FE9-A732-2B77F040C81B}">
      <dgm:prSet/>
      <dgm:spPr/>
      <dgm:t>
        <a:bodyPr/>
        <a:lstStyle/>
        <a:p>
          <a:endParaRPr lang="en-US"/>
        </a:p>
      </dgm:t>
    </dgm:pt>
    <dgm:pt modelId="{BF23F955-137D-4274-B9C2-495D67CF23F6}" type="sibTrans" cxnId="{C27040D6-CDD4-4FE9-A732-2B77F040C81B}">
      <dgm:prSet phldrT="01" phldr="0"/>
      <dgm:spPr/>
      <dgm:t>
        <a:bodyPr/>
        <a:lstStyle/>
        <a:p>
          <a:endParaRPr lang="en-US"/>
        </a:p>
      </dgm:t>
    </dgm:pt>
    <dgm:pt modelId="{61B67600-B94E-4FDB-8435-A7FED34EDEF6}">
      <dgm:prSet custT="1"/>
      <dgm:spPr/>
      <dgm:t>
        <a:bodyPr/>
        <a:lstStyle/>
        <a:p>
          <a:pPr>
            <a:lnSpc>
              <a:spcPct val="100000"/>
            </a:lnSpc>
            <a:defRPr cap="all"/>
          </a:pPr>
          <a:r>
            <a:rPr lang="en-US" sz="1600" b="0" i="0" cap="none" dirty="0">
              <a:solidFill>
                <a:srgbClr val="27457A"/>
              </a:solidFill>
              <a:latin typeface="+mn-lt"/>
              <a:cs typeface="Times New Roman" panose="02020603050405020304" pitchFamily="18" charset="0"/>
            </a:rPr>
            <a:t>MANOJ KUMAR GUDE</a:t>
          </a:r>
        </a:p>
        <a:p>
          <a:pPr>
            <a:lnSpc>
              <a:spcPct val="100000"/>
            </a:lnSpc>
            <a:defRPr cap="all"/>
          </a:pPr>
          <a:r>
            <a:rPr lang="en-US" sz="1600" b="0" i="0" cap="none" dirty="0">
              <a:solidFill>
                <a:srgbClr val="27457A"/>
              </a:solidFill>
              <a:latin typeface="+mn-lt"/>
              <a:cs typeface="Times New Roman" panose="02020603050405020304" pitchFamily="18" charset="0"/>
            </a:rPr>
            <a:t>FRONTEND</a:t>
          </a:r>
          <a:endParaRPr lang="en-US" sz="1600" cap="none" dirty="0">
            <a:solidFill>
              <a:srgbClr val="27457A"/>
            </a:solidFill>
            <a:latin typeface="+mn-lt"/>
            <a:cs typeface="Times New Roman" panose="02020603050405020304" pitchFamily="18" charset="0"/>
          </a:endParaRPr>
        </a:p>
      </dgm:t>
    </dgm:pt>
    <dgm:pt modelId="{E5853747-D1F1-4DF5-9592-3BD246B8B31C}" type="parTrans" cxnId="{3D78BB8B-1F79-449F-AD6B-B8D7ECBF9290}">
      <dgm:prSet/>
      <dgm:spPr/>
      <dgm:t>
        <a:bodyPr/>
        <a:lstStyle/>
        <a:p>
          <a:endParaRPr lang="en-US"/>
        </a:p>
      </dgm:t>
    </dgm:pt>
    <dgm:pt modelId="{2F2DC9B2-3072-4FE0-B1CE-2B390123D522}" type="sibTrans" cxnId="{3D78BB8B-1F79-449F-AD6B-B8D7ECBF9290}">
      <dgm:prSet phldrT="02" phldr="0"/>
      <dgm:spPr/>
      <dgm:t>
        <a:bodyPr/>
        <a:lstStyle/>
        <a:p>
          <a:endParaRPr lang="en-US"/>
        </a:p>
      </dgm:t>
    </dgm:pt>
    <dgm:pt modelId="{3AFDCAC2-CBAC-4053-BF01-DE6A641297C6}">
      <dgm:prSet custT="1"/>
      <dgm:spPr/>
      <dgm:t>
        <a:bodyPr/>
        <a:lstStyle/>
        <a:p>
          <a:pPr>
            <a:lnSpc>
              <a:spcPct val="100000"/>
            </a:lnSpc>
            <a:defRPr cap="all"/>
          </a:pPr>
          <a:r>
            <a:rPr lang="en-US" sz="1600" b="0" i="0" cap="none" dirty="0">
              <a:solidFill>
                <a:srgbClr val="27457A"/>
              </a:solidFill>
              <a:latin typeface="Rockwell (Body)"/>
              <a:cs typeface="Times New Roman" panose="02020603050405020304" pitchFamily="18" charset="0"/>
            </a:rPr>
            <a:t>ADITHYA KRISHNA RAAVI</a:t>
          </a:r>
        </a:p>
        <a:p>
          <a:pPr>
            <a:lnSpc>
              <a:spcPct val="100000"/>
            </a:lnSpc>
            <a:defRPr cap="all"/>
          </a:pPr>
          <a:r>
            <a:rPr lang="en-US" sz="1600" b="0" i="0" cap="none" dirty="0">
              <a:solidFill>
                <a:srgbClr val="27457A"/>
              </a:solidFill>
              <a:latin typeface="Rockwell (Body)"/>
              <a:cs typeface="Times New Roman" panose="02020603050405020304" pitchFamily="18" charset="0"/>
            </a:rPr>
            <a:t>FRONTEND</a:t>
          </a:r>
          <a:endParaRPr lang="en-US" sz="1600" cap="none" dirty="0">
            <a:solidFill>
              <a:srgbClr val="27457A"/>
            </a:solidFill>
            <a:latin typeface="Rockwell (Body)"/>
            <a:cs typeface="Times New Roman" panose="02020603050405020304" pitchFamily="18" charset="0"/>
          </a:endParaRPr>
        </a:p>
      </dgm:t>
    </dgm:pt>
    <dgm:pt modelId="{2945E9DB-7769-4C6C-B6E4-BF2F20238559}" type="parTrans" cxnId="{443D84E4-CE7F-4F28-A3DC-48059DC58C5F}">
      <dgm:prSet/>
      <dgm:spPr/>
      <dgm:t>
        <a:bodyPr/>
        <a:lstStyle/>
        <a:p>
          <a:endParaRPr lang="en-US"/>
        </a:p>
      </dgm:t>
    </dgm:pt>
    <dgm:pt modelId="{B738753F-A471-4838-B0A1-17668E33BBD9}" type="sibTrans" cxnId="{443D84E4-CE7F-4F28-A3DC-48059DC58C5F}">
      <dgm:prSet phldrT="03" phldr="0"/>
      <dgm:spPr/>
      <dgm:t>
        <a:bodyPr/>
        <a:lstStyle/>
        <a:p>
          <a:endParaRPr lang="en-US"/>
        </a:p>
      </dgm:t>
    </dgm:pt>
    <dgm:pt modelId="{9D060EFD-A516-482C-A3F3-F3D0A41989D3}">
      <dgm:prSet custT="1"/>
      <dgm:spPr/>
      <dgm:t>
        <a:bodyPr/>
        <a:lstStyle/>
        <a:p>
          <a:pPr>
            <a:lnSpc>
              <a:spcPct val="100000"/>
            </a:lnSpc>
            <a:defRPr cap="all"/>
          </a:pPr>
          <a:r>
            <a:rPr lang="en-US" sz="1600" b="0" i="0" dirty="0">
              <a:solidFill>
                <a:srgbClr val="27457A"/>
              </a:solidFill>
              <a:latin typeface="Rockwell (Body)"/>
              <a:cs typeface="Times New Roman" panose="02020603050405020304" pitchFamily="18" charset="0"/>
            </a:rPr>
            <a:t>Saibabu devarapalli</a:t>
          </a:r>
        </a:p>
        <a:p>
          <a:pPr>
            <a:lnSpc>
              <a:spcPct val="100000"/>
            </a:lnSpc>
            <a:defRPr cap="all"/>
          </a:pPr>
          <a:r>
            <a:rPr lang="en-US" sz="1600" b="0" i="0" dirty="0">
              <a:solidFill>
                <a:srgbClr val="27457A"/>
              </a:solidFill>
              <a:latin typeface="Rockwell (Body)"/>
              <a:cs typeface="Times New Roman" panose="02020603050405020304" pitchFamily="18" charset="0"/>
            </a:rPr>
            <a:t>Fullstack</a:t>
          </a:r>
          <a:endParaRPr lang="en-US" sz="1600" dirty="0">
            <a:solidFill>
              <a:srgbClr val="27457A"/>
            </a:solidFill>
            <a:latin typeface="Rockwell (Body)"/>
            <a:cs typeface="Times New Roman" panose="02020603050405020304" pitchFamily="18" charset="0"/>
          </a:endParaRPr>
        </a:p>
      </dgm:t>
    </dgm:pt>
    <dgm:pt modelId="{F9AC0329-1AE8-4C19-B1EA-A46B91C3F7AF}" type="parTrans" cxnId="{7AEF8F0D-6B6A-49D9-BEFF-81ABBD261837}">
      <dgm:prSet/>
      <dgm:spPr/>
      <dgm:t>
        <a:bodyPr/>
        <a:lstStyle/>
        <a:p>
          <a:endParaRPr lang="en-US"/>
        </a:p>
      </dgm:t>
    </dgm:pt>
    <dgm:pt modelId="{A8BF3A9E-719A-45A4-9DF6-2737630A03D0}" type="sibTrans" cxnId="{7AEF8F0D-6B6A-49D9-BEFF-81ABBD261837}">
      <dgm:prSet phldrT="04" phldr="0"/>
      <dgm:spPr/>
      <dgm:t>
        <a:bodyPr/>
        <a:lstStyle/>
        <a:p>
          <a:endParaRPr lang="en-US"/>
        </a:p>
      </dgm:t>
    </dgm:pt>
    <dgm:pt modelId="{C976B047-ACC9-40EB-AE9C-0DC4ABA48AF2}">
      <dgm:prSet custT="1"/>
      <dgm:spPr/>
      <dgm:t>
        <a:bodyPr/>
        <a:lstStyle/>
        <a:p>
          <a:pPr>
            <a:lnSpc>
              <a:spcPct val="100000"/>
            </a:lnSpc>
            <a:defRPr cap="all"/>
          </a:pPr>
          <a:r>
            <a:rPr lang="en-US" sz="1600" b="0" i="0" cap="none" dirty="0">
              <a:solidFill>
                <a:srgbClr val="27457A"/>
              </a:solidFill>
              <a:latin typeface="+mn-lt"/>
              <a:cs typeface="Times New Roman" panose="02020603050405020304" pitchFamily="18" charset="0"/>
            </a:rPr>
            <a:t>HARISH CHOWDARY BALA</a:t>
          </a:r>
        </a:p>
        <a:p>
          <a:pPr>
            <a:lnSpc>
              <a:spcPct val="100000"/>
            </a:lnSpc>
            <a:defRPr cap="all"/>
          </a:pPr>
          <a:r>
            <a:rPr lang="en-US" sz="1600" b="0" i="0" cap="none" dirty="0">
              <a:solidFill>
                <a:srgbClr val="27457A"/>
              </a:solidFill>
              <a:latin typeface="+mn-lt"/>
              <a:cs typeface="Times New Roman" panose="02020603050405020304" pitchFamily="18" charset="0"/>
            </a:rPr>
            <a:t>DATABASE</a:t>
          </a:r>
        </a:p>
      </dgm:t>
    </dgm:pt>
    <dgm:pt modelId="{97ED3AE3-7B61-4C75-9E09-0A4E40CFBCF2}" type="sibTrans" cxnId="{B082FA02-C8FE-471A-BED4-B0DADFDD6CFE}">
      <dgm:prSet phldrT="05" phldr="0"/>
      <dgm:spPr/>
      <dgm:t>
        <a:bodyPr/>
        <a:lstStyle/>
        <a:p>
          <a:endParaRPr lang="en-US"/>
        </a:p>
      </dgm:t>
    </dgm:pt>
    <dgm:pt modelId="{A29543CC-398C-4450-8E9D-6ABEE3202298}" type="parTrans" cxnId="{B082FA02-C8FE-471A-BED4-B0DADFDD6CFE}">
      <dgm:prSet/>
      <dgm:spPr/>
      <dgm:t>
        <a:bodyPr/>
        <a:lstStyle/>
        <a:p>
          <a:endParaRPr lang="en-US"/>
        </a:p>
      </dgm:t>
    </dgm:pt>
    <dgm:pt modelId="{608F08B9-C91B-407F-BFA3-AC44042B4802}" type="pres">
      <dgm:prSet presAssocID="{3A4ABDDC-D214-42EC-8429-9ABC6501E94E}" presName="root" presStyleCnt="0">
        <dgm:presLayoutVars>
          <dgm:dir/>
          <dgm:resizeHandles val="exact"/>
        </dgm:presLayoutVars>
      </dgm:prSet>
      <dgm:spPr/>
    </dgm:pt>
    <dgm:pt modelId="{052DC9CB-30E0-44D6-8787-813FD7ADB424}" type="pres">
      <dgm:prSet presAssocID="{61B67600-B94E-4FDB-8435-A7FED34EDEF6}" presName="compNode" presStyleCnt="0"/>
      <dgm:spPr/>
    </dgm:pt>
    <dgm:pt modelId="{40D2AF01-DDAF-479D-9A60-E20C6DAC5A83}" type="pres">
      <dgm:prSet presAssocID="{61B67600-B94E-4FDB-8435-A7FED34EDEF6}" presName="iconBgRect" presStyleLbl="bgShp" presStyleIdx="0" presStyleCnt="5"/>
      <dgm:spPr/>
    </dgm:pt>
    <dgm:pt modelId="{4EEEDEAA-D28F-4A7F-9866-00F94D8DD2BA}" type="pres">
      <dgm:prSet presAssocID="{61B67600-B94E-4FDB-8435-A7FED34EDEF6}" presName="iconRect" presStyleLbl="node1" presStyleIdx="0" presStyleCnt="5" custScaleX="182563" custScaleY="183477" custLinFactNeighborX="-975"/>
      <dgm:spPr>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3436" b="-3436"/>
          </a:stretch>
        </a:blipFill>
      </dgm:spPr>
    </dgm:pt>
    <dgm:pt modelId="{D7B6040E-39E2-42C0-9F7F-A6CF1FFB628B}" type="pres">
      <dgm:prSet presAssocID="{61B67600-B94E-4FDB-8435-A7FED34EDEF6}" presName="spaceRect" presStyleCnt="0"/>
      <dgm:spPr/>
    </dgm:pt>
    <dgm:pt modelId="{59C52A30-81B3-4F09-9572-2F0857CFDC3F}" type="pres">
      <dgm:prSet presAssocID="{61B67600-B94E-4FDB-8435-A7FED34EDEF6}" presName="textRect" presStyleLbl="revTx" presStyleIdx="0" presStyleCnt="5">
        <dgm:presLayoutVars>
          <dgm:chMax val="1"/>
          <dgm:chPref val="1"/>
        </dgm:presLayoutVars>
      </dgm:prSet>
      <dgm:spPr/>
    </dgm:pt>
    <dgm:pt modelId="{7B6A8BC0-8144-4100-95AC-3E4515FF64BA}" type="pres">
      <dgm:prSet presAssocID="{2F2DC9B2-3072-4FE0-B1CE-2B390123D522}" presName="sibTrans" presStyleCnt="0"/>
      <dgm:spPr/>
    </dgm:pt>
    <dgm:pt modelId="{3439ED5F-B005-4C8A-964C-B3E604488A58}" type="pres">
      <dgm:prSet presAssocID="{C976B047-ACC9-40EB-AE9C-0DC4ABA48AF2}" presName="compNode" presStyleCnt="0"/>
      <dgm:spPr/>
    </dgm:pt>
    <dgm:pt modelId="{A098B85B-9EC3-4228-876F-2B04E0BFC71C}" type="pres">
      <dgm:prSet presAssocID="{C976B047-ACC9-40EB-AE9C-0DC4ABA48AF2}" presName="iconBgRect" presStyleLbl="bgShp" presStyleIdx="1" presStyleCnt="5"/>
      <dgm:spPr/>
    </dgm:pt>
    <dgm:pt modelId="{82A6ABB2-9BE4-4DDE-82AE-AF08D9A0EFF1}" type="pres">
      <dgm:prSet presAssocID="{C976B047-ACC9-40EB-AE9C-0DC4ABA48AF2}" presName="iconRect" presStyleLbl="node1" presStyleIdx="1" presStyleCnt="5" custScaleX="176241" custScaleY="174335"/>
      <dgm:spPr>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5519" r="-5519"/>
          </a:stretch>
        </a:blipFill>
      </dgm:spPr>
    </dgm:pt>
    <dgm:pt modelId="{14EF3762-D57D-4BB2-BB1B-6AB2943A4E32}" type="pres">
      <dgm:prSet presAssocID="{C976B047-ACC9-40EB-AE9C-0DC4ABA48AF2}" presName="spaceRect" presStyleCnt="0"/>
      <dgm:spPr/>
    </dgm:pt>
    <dgm:pt modelId="{7CB578D8-C238-4441-975D-1DB8B77BBE00}" type="pres">
      <dgm:prSet presAssocID="{C976B047-ACC9-40EB-AE9C-0DC4ABA48AF2}" presName="textRect" presStyleLbl="revTx" presStyleIdx="1" presStyleCnt="5">
        <dgm:presLayoutVars>
          <dgm:chMax val="1"/>
          <dgm:chPref val="1"/>
        </dgm:presLayoutVars>
      </dgm:prSet>
      <dgm:spPr/>
    </dgm:pt>
    <dgm:pt modelId="{904307D0-C157-4BDE-AFE9-75214216AF76}" type="pres">
      <dgm:prSet presAssocID="{97ED3AE3-7B61-4C75-9E09-0A4E40CFBCF2}" presName="sibTrans" presStyleCnt="0"/>
      <dgm:spPr/>
    </dgm:pt>
    <dgm:pt modelId="{C3D4E359-41A2-4D69-8B53-3BC1F04F40CD}" type="pres">
      <dgm:prSet presAssocID="{9D060EFD-A516-482C-A3F3-F3D0A41989D3}" presName="compNode" presStyleCnt="0"/>
      <dgm:spPr/>
    </dgm:pt>
    <dgm:pt modelId="{748F3216-80F2-49D4-AFE7-410A5298FAC5}" type="pres">
      <dgm:prSet presAssocID="{9D060EFD-A516-482C-A3F3-F3D0A41989D3}" presName="iconBgRect" presStyleLbl="bgShp" presStyleIdx="2" presStyleCnt="5"/>
      <dgm:spPr/>
    </dgm:pt>
    <dgm:pt modelId="{5DBD53F4-54C1-411E-9FC0-FA6E027B8360}" type="pres">
      <dgm:prSet presAssocID="{9D060EFD-A516-482C-A3F3-F3D0A41989D3}" presName="iconRect" presStyleLbl="node1" presStyleIdx="2" presStyleCnt="5" custScaleX="189702" custScaleY="204131"/>
      <dgm:spPr>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6797" r="-16797"/>
          </a:stretch>
        </a:blipFill>
      </dgm:spPr>
    </dgm:pt>
    <dgm:pt modelId="{9F041BF4-08E0-4987-94A1-65628434829C}" type="pres">
      <dgm:prSet presAssocID="{9D060EFD-A516-482C-A3F3-F3D0A41989D3}" presName="spaceRect" presStyleCnt="0"/>
      <dgm:spPr/>
    </dgm:pt>
    <dgm:pt modelId="{38041827-230F-4748-8541-E2A8ACCE7B97}" type="pres">
      <dgm:prSet presAssocID="{9D060EFD-A516-482C-A3F3-F3D0A41989D3}" presName="textRect" presStyleLbl="revTx" presStyleIdx="2" presStyleCnt="5">
        <dgm:presLayoutVars>
          <dgm:chMax val="1"/>
          <dgm:chPref val="1"/>
        </dgm:presLayoutVars>
      </dgm:prSet>
      <dgm:spPr/>
    </dgm:pt>
    <dgm:pt modelId="{C131570B-6EED-47AF-8B8C-D58C8B7837C8}" type="pres">
      <dgm:prSet presAssocID="{A8BF3A9E-719A-45A4-9DF6-2737630A03D0}" presName="sibTrans" presStyleCnt="0"/>
      <dgm:spPr/>
    </dgm:pt>
    <dgm:pt modelId="{399A50C8-5F06-4770-A758-568729FD845A}" type="pres">
      <dgm:prSet presAssocID="{FB37226D-AF09-474B-B14E-D8A510374983}" presName="compNode" presStyleCnt="0"/>
      <dgm:spPr/>
    </dgm:pt>
    <dgm:pt modelId="{56C41F9A-86AC-41C5-9189-6C07B670BDF9}" type="pres">
      <dgm:prSet presAssocID="{FB37226D-AF09-474B-B14E-D8A510374983}" presName="iconBgRect" presStyleLbl="bgShp" presStyleIdx="3" presStyleCnt="5"/>
      <dgm:spPr/>
    </dgm:pt>
    <dgm:pt modelId="{687838E1-9051-4D8C-9096-66B1FDEB633F}" type="pres">
      <dgm:prSet presAssocID="{FB37226D-AF09-474B-B14E-D8A510374983}" presName="iconRect" presStyleLbl="node1" presStyleIdx="3" presStyleCnt="5" custScaleX="188129" custScaleY="202089"/>
      <dgm:spPr>
        <a:prstGeom prst="ellipse">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17949" r="-17949"/>
          </a:stretch>
        </a:blipFill>
      </dgm:spPr>
    </dgm:pt>
    <dgm:pt modelId="{28A4BA7F-28DC-447C-A663-D4009C16CB41}" type="pres">
      <dgm:prSet presAssocID="{FB37226D-AF09-474B-B14E-D8A510374983}" presName="spaceRect" presStyleCnt="0"/>
      <dgm:spPr/>
    </dgm:pt>
    <dgm:pt modelId="{FFC00A7E-51F0-488A-B175-1D9BB9A3C4A1}" type="pres">
      <dgm:prSet presAssocID="{FB37226D-AF09-474B-B14E-D8A510374983}" presName="textRect" presStyleLbl="revTx" presStyleIdx="3" presStyleCnt="5">
        <dgm:presLayoutVars>
          <dgm:chMax val="1"/>
          <dgm:chPref val="1"/>
        </dgm:presLayoutVars>
      </dgm:prSet>
      <dgm:spPr/>
    </dgm:pt>
    <dgm:pt modelId="{6C845355-7ECD-4101-8073-EFE84747C1BB}" type="pres">
      <dgm:prSet presAssocID="{BF23F955-137D-4274-B9C2-495D67CF23F6}" presName="sibTrans" presStyleCnt="0"/>
      <dgm:spPr/>
    </dgm:pt>
    <dgm:pt modelId="{9E7B8C5D-AFD2-4F6D-A46E-7C6C630FB971}" type="pres">
      <dgm:prSet presAssocID="{3AFDCAC2-CBAC-4053-BF01-DE6A641297C6}" presName="compNode" presStyleCnt="0"/>
      <dgm:spPr/>
    </dgm:pt>
    <dgm:pt modelId="{72E80963-B297-438D-B287-BD5C6D858D9A}" type="pres">
      <dgm:prSet presAssocID="{3AFDCAC2-CBAC-4053-BF01-DE6A641297C6}" presName="iconBgRect" presStyleLbl="bgShp" presStyleIdx="4" presStyleCnt="5"/>
      <dgm:spPr/>
    </dgm:pt>
    <dgm:pt modelId="{963609E0-1123-430F-84CE-B59C04DDFC03}" type="pres">
      <dgm:prSet presAssocID="{3AFDCAC2-CBAC-4053-BF01-DE6A641297C6}" presName="iconRect" presStyleLbl="node1" presStyleIdx="4" presStyleCnt="5" custScaleX="193810" custScaleY="189599"/>
      <dgm:spPr>
        <a:prstGeom prst="ellipse">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t="-18034" b="-18034"/>
          </a:stretch>
        </a:blipFill>
      </dgm:spPr>
    </dgm:pt>
    <dgm:pt modelId="{F5712831-982A-40D9-8BDB-8F278821EB5B}" type="pres">
      <dgm:prSet presAssocID="{3AFDCAC2-CBAC-4053-BF01-DE6A641297C6}" presName="spaceRect" presStyleCnt="0"/>
      <dgm:spPr/>
    </dgm:pt>
    <dgm:pt modelId="{06404763-ABBA-4E19-8AB1-1FE5627DF9D7}" type="pres">
      <dgm:prSet presAssocID="{3AFDCAC2-CBAC-4053-BF01-DE6A641297C6}" presName="textRect" presStyleLbl="revTx" presStyleIdx="4" presStyleCnt="5">
        <dgm:presLayoutVars>
          <dgm:chMax val="1"/>
          <dgm:chPref val="1"/>
        </dgm:presLayoutVars>
      </dgm:prSet>
      <dgm:spPr/>
    </dgm:pt>
  </dgm:ptLst>
  <dgm:cxnLst>
    <dgm:cxn modelId="{B082FA02-C8FE-471A-BED4-B0DADFDD6CFE}" srcId="{3A4ABDDC-D214-42EC-8429-9ABC6501E94E}" destId="{C976B047-ACC9-40EB-AE9C-0DC4ABA48AF2}" srcOrd="1" destOrd="0" parTransId="{A29543CC-398C-4450-8E9D-6ABEE3202298}" sibTransId="{97ED3AE3-7B61-4C75-9E09-0A4E40CFBCF2}"/>
    <dgm:cxn modelId="{F98A7A0D-B276-479A-8E86-D289F4AB3E0C}" type="presOf" srcId="{FB37226D-AF09-474B-B14E-D8A510374983}" destId="{FFC00A7E-51F0-488A-B175-1D9BB9A3C4A1}" srcOrd="0" destOrd="0" presId="urn:microsoft.com/office/officeart/2018/5/layout/IconCircleLabelList"/>
    <dgm:cxn modelId="{7AEF8F0D-6B6A-49D9-BEFF-81ABBD261837}" srcId="{3A4ABDDC-D214-42EC-8429-9ABC6501E94E}" destId="{9D060EFD-A516-482C-A3F3-F3D0A41989D3}" srcOrd="2" destOrd="0" parTransId="{F9AC0329-1AE8-4C19-B1EA-A46B91C3F7AF}" sibTransId="{A8BF3A9E-719A-45A4-9DF6-2737630A03D0}"/>
    <dgm:cxn modelId="{6D8C3439-6E16-4AC9-BF59-E03DE7F63D97}" type="presOf" srcId="{C976B047-ACC9-40EB-AE9C-0DC4ABA48AF2}" destId="{7CB578D8-C238-4441-975D-1DB8B77BBE00}" srcOrd="0" destOrd="0" presId="urn:microsoft.com/office/officeart/2018/5/layout/IconCircleLabelList"/>
    <dgm:cxn modelId="{3D78BB8B-1F79-449F-AD6B-B8D7ECBF9290}" srcId="{3A4ABDDC-D214-42EC-8429-9ABC6501E94E}" destId="{61B67600-B94E-4FDB-8435-A7FED34EDEF6}" srcOrd="0" destOrd="0" parTransId="{E5853747-D1F1-4DF5-9592-3BD246B8B31C}" sibTransId="{2F2DC9B2-3072-4FE0-B1CE-2B390123D522}"/>
    <dgm:cxn modelId="{120EBC93-783F-414E-8941-33F5E2ECCEFF}" type="presOf" srcId="{61B67600-B94E-4FDB-8435-A7FED34EDEF6}" destId="{59C52A30-81B3-4F09-9572-2F0857CFDC3F}" srcOrd="0" destOrd="0" presId="urn:microsoft.com/office/officeart/2018/5/layout/IconCircleLabelList"/>
    <dgm:cxn modelId="{AC3CE4A3-D7C7-46E8-A3AE-8E40D18B41EB}" type="presOf" srcId="{9D060EFD-A516-482C-A3F3-F3D0A41989D3}" destId="{38041827-230F-4748-8541-E2A8ACCE7B97}" srcOrd="0" destOrd="0" presId="urn:microsoft.com/office/officeart/2018/5/layout/IconCircleLabelList"/>
    <dgm:cxn modelId="{601701A7-076D-4801-93F1-7C97A5993A54}" type="presOf" srcId="{3A4ABDDC-D214-42EC-8429-9ABC6501E94E}" destId="{608F08B9-C91B-407F-BFA3-AC44042B4802}" srcOrd="0" destOrd="0" presId="urn:microsoft.com/office/officeart/2018/5/layout/IconCircleLabelList"/>
    <dgm:cxn modelId="{C27040D6-CDD4-4FE9-A732-2B77F040C81B}" srcId="{3A4ABDDC-D214-42EC-8429-9ABC6501E94E}" destId="{FB37226D-AF09-474B-B14E-D8A510374983}" srcOrd="3" destOrd="0" parTransId="{971E934E-F787-4219-8E2C-D0D2713EBDCF}" sibTransId="{BF23F955-137D-4274-B9C2-495D67CF23F6}"/>
    <dgm:cxn modelId="{09D8B2D7-04EC-4F87-9C10-6F240C8EE954}" type="presOf" srcId="{3AFDCAC2-CBAC-4053-BF01-DE6A641297C6}" destId="{06404763-ABBA-4E19-8AB1-1FE5627DF9D7}" srcOrd="0" destOrd="0" presId="urn:microsoft.com/office/officeart/2018/5/layout/IconCircleLabelList"/>
    <dgm:cxn modelId="{443D84E4-CE7F-4F28-A3DC-48059DC58C5F}" srcId="{3A4ABDDC-D214-42EC-8429-9ABC6501E94E}" destId="{3AFDCAC2-CBAC-4053-BF01-DE6A641297C6}" srcOrd="4" destOrd="0" parTransId="{2945E9DB-7769-4C6C-B6E4-BF2F20238559}" sibTransId="{B738753F-A471-4838-B0A1-17668E33BBD9}"/>
    <dgm:cxn modelId="{1B6E5BDE-EB2E-412F-87BB-5F91FB7B84A0}" type="presParOf" srcId="{608F08B9-C91B-407F-BFA3-AC44042B4802}" destId="{052DC9CB-30E0-44D6-8787-813FD7ADB424}" srcOrd="0" destOrd="0" presId="urn:microsoft.com/office/officeart/2018/5/layout/IconCircleLabelList"/>
    <dgm:cxn modelId="{F53C6F39-38D8-4499-85C2-0E92C0DFC5EF}" type="presParOf" srcId="{052DC9CB-30E0-44D6-8787-813FD7ADB424}" destId="{40D2AF01-DDAF-479D-9A60-E20C6DAC5A83}" srcOrd="0" destOrd="0" presId="urn:microsoft.com/office/officeart/2018/5/layout/IconCircleLabelList"/>
    <dgm:cxn modelId="{0674FAE8-728B-4B50-A9EE-CE1EE74A81B7}" type="presParOf" srcId="{052DC9CB-30E0-44D6-8787-813FD7ADB424}" destId="{4EEEDEAA-D28F-4A7F-9866-00F94D8DD2BA}" srcOrd="1" destOrd="0" presId="urn:microsoft.com/office/officeart/2018/5/layout/IconCircleLabelList"/>
    <dgm:cxn modelId="{3BBCA990-63B3-48A7-980B-4BE0EDEE5B8B}" type="presParOf" srcId="{052DC9CB-30E0-44D6-8787-813FD7ADB424}" destId="{D7B6040E-39E2-42C0-9F7F-A6CF1FFB628B}" srcOrd="2" destOrd="0" presId="urn:microsoft.com/office/officeart/2018/5/layout/IconCircleLabelList"/>
    <dgm:cxn modelId="{62591BA0-46C0-49D1-BD32-D00BC9D832E8}" type="presParOf" srcId="{052DC9CB-30E0-44D6-8787-813FD7ADB424}" destId="{59C52A30-81B3-4F09-9572-2F0857CFDC3F}" srcOrd="3" destOrd="0" presId="urn:microsoft.com/office/officeart/2018/5/layout/IconCircleLabelList"/>
    <dgm:cxn modelId="{4B876D7F-5E21-402A-BE57-6FFCBC87E51A}" type="presParOf" srcId="{608F08B9-C91B-407F-BFA3-AC44042B4802}" destId="{7B6A8BC0-8144-4100-95AC-3E4515FF64BA}" srcOrd="1" destOrd="0" presId="urn:microsoft.com/office/officeart/2018/5/layout/IconCircleLabelList"/>
    <dgm:cxn modelId="{B4113A84-C5E5-4ACD-8AE8-62A531EA1BEB}" type="presParOf" srcId="{608F08B9-C91B-407F-BFA3-AC44042B4802}" destId="{3439ED5F-B005-4C8A-964C-B3E604488A58}" srcOrd="2" destOrd="0" presId="urn:microsoft.com/office/officeart/2018/5/layout/IconCircleLabelList"/>
    <dgm:cxn modelId="{936B46D9-811B-44C3-9459-EDAD3AF14F7C}" type="presParOf" srcId="{3439ED5F-B005-4C8A-964C-B3E604488A58}" destId="{A098B85B-9EC3-4228-876F-2B04E0BFC71C}" srcOrd="0" destOrd="0" presId="urn:microsoft.com/office/officeart/2018/5/layout/IconCircleLabelList"/>
    <dgm:cxn modelId="{C5F4AD92-F907-4E04-9E71-F147CD17AA57}" type="presParOf" srcId="{3439ED5F-B005-4C8A-964C-B3E604488A58}" destId="{82A6ABB2-9BE4-4DDE-82AE-AF08D9A0EFF1}" srcOrd="1" destOrd="0" presId="urn:microsoft.com/office/officeart/2018/5/layout/IconCircleLabelList"/>
    <dgm:cxn modelId="{49474BEA-6191-4CB5-960E-B6BEE4F4205D}" type="presParOf" srcId="{3439ED5F-B005-4C8A-964C-B3E604488A58}" destId="{14EF3762-D57D-4BB2-BB1B-6AB2943A4E32}" srcOrd="2" destOrd="0" presId="urn:microsoft.com/office/officeart/2018/5/layout/IconCircleLabelList"/>
    <dgm:cxn modelId="{7BF45A63-1333-46EC-AC32-E3EE10243EB4}" type="presParOf" srcId="{3439ED5F-B005-4C8A-964C-B3E604488A58}" destId="{7CB578D8-C238-4441-975D-1DB8B77BBE00}" srcOrd="3" destOrd="0" presId="urn:microsoft.com/office/officeart/2018/5/layout/IconCircleLabelList"/>
    <dgm:cxn modelId="{DF2F330D-7DC1-4CB5-B45D-5C0B4833D9A2}" type="presParOf" srcId="{608F08B9-C91B-407F-BFA3-AC44042B4802}" destId="{904307D0-C157-4BDE-AFE9-75214216AF76}" srcOrd="3" destOrd="0" presId="urn:microsoft.com/office/officeart/2018/5/layout/IconCircleLabelList"/>
    <dgm:cxn modelId="{499C422E-6888-4382-8D39-C9B3193192B7}" type="presParOf" srcId="{608F08B9-C91B-407F-BFA3-AC44042B4802}" destId="{C3D4E359-41A2-4D69-8B53-3BC1F04F40CD}" srcOrd="4" destOrd="0" presId="urn:microsoft.com/office/officeart/2018/5/layout/IconCircleLabelList"/>
    <dgm:cxn modelId="{765B4B12-73FC-49A1-99CE-CDC62D943E3F}" type="presParOf" srcId="{C3D4E359-41A2-4D69-8B53-3BC1F04F40CD}" destId="{748F3216-80F2-49D4-AFE7-410A5298FAC5}" srcOrd="0" destOrd="0" presId="urn:microsoft.com/office/officeart/2018/5/layout/IconCircleLabelList"/>
    <dgm:cxn modelId="{F0EF8883-694D-42BD-AB8B-3EFA5AC2F3D2}" type="presParOf" srcId="{C3D4E359-41A2-4D69-8B53-3BC1F04F40CD}" destId="{5DBD53F4-54C1-411E-9FC0-FA6E027B8360}" srcOrd="1" destOrd="0" presId="urn:microsoft.com/office/officeart/2018/5/layout/IconCircleLabelList"/>
    <dgm:cxn modelId="{9A526EC6-627C-4C33-BB06-59FEC5DE8F98}" type="presParOf" srcId="{C3D4E359-41A2-4D69-8B53-3BC1F04F40CD}" destId="{9F041BF4-08E0-4987-94A1-65628434829C}" srcOrd="2" destOrd="0" presId="urn:microsoft.com/office/officeart/2018/5/layout/IconCircleLabelList"/>
    <dgm:cxn modelId="{3C592C35-A53A-4524-8AFC-9CED3E57A68E}" type="presParOf" srcId="{C3D4E359-41A2-4D69-8B53-3BC1F04F40CD}" destId="{38041827-230F-4748-8541-E2A8ACCE7B97}" srcOrd="3" destOrd="0" presId="urn:microsoft.com/office/officeart/2018/5/layout/IconCircleLabelList"/>
    <dgm:cxn modelId="{E8F37978-6ECF-4D99-952B-1CF57CAB4569}" type="presParOf" srcId="{608F08B9-C91B-407F-BFA3-AC44042B4802}" destId="{C131570B-6EED-47AF-8B8C-D58C8B7837C8}" srcOrd="5" destOrd="0" presId="urn:microsoft.com/office/officeart/2018/5/layout/IconCircleLabelList"/>
    <dgm:cxn modelId="{57F76737-00B3-4A6D-B5CF-2B479D2ABA43}" type="presParOf" srcId="{608F08B9-C91B-407F-BFA3-AC44042B4802}" destId="{399A50C8-5F06-4770-A758-568729FD845A}" srcOrd="6" destOrd="0" presId="urn:microsoft.com/office/officeart/2018/5/layout/IconCircleLabelList"/>
    <dgm:cxn modelId="{0E8F8263-4043-4B5E-B5B3-48A75ACCC6E6}" type="presParOf" srcId="{399A50C8-5F06-4770-A758-568729FD845A}" destId="{56C41F9A-86AC-41C5-9189-6C07B670BDF9}" srcOrd="0" destOrd="0" presId="urn:microsoft.com/office/officeart/2018/5/layout/IconCircleLabelList"/>
    <dgm:cxn modelId="{C962ADCF-7529-4D02-AD47-DC85A3ABE960}" type="presParOf" srcId="{399A50C8-5F06-4770-A758-568729FD845A}" destId="{687838E1-9051-4D8C-9096-66B1FDEB633F}" srcOrd="1" destOrd="0" presId="urn:microsoft.com/office/officeart/2018/5/layout/IconCircleLabelList"/>
    <dgm:cxn modelId="{94930EEC-1350-49F1-9983-F213F53931A8}" type="presParOf" srcId="{399A50C8-5F06-4770-A758-568729FD845A}" destId="{28A4BA7F-28DC-447C-A663-D4009C16CB41}" srcOrd="2" destOrd="0" presId="urn:microsoft.com/office/officeart/2018/5/layout/IconCircleLabelList"/>
    <dgm:cxn modelId="{D1122DC7-E507-45F2-A7B5-A1CE9DF358AA}" type="presParOf" srcId="{399A50C8-5F06-4770-A758-568729FD845A}" destId="{FFC00A7E-51F0-488A-B175-1D9BB9A3C4A1}" srcOrd="3" destOrd="0" presId="urn:microsoft.com/office/officeart/2018/5/layout/IconCircleLabelList"/>
    <dgm:cxn modelId="{106231F6-4295-42C3-84DC-A1309B3908D9}" type="presParOf" srcId="{608F08B9-C91B-407F-BFA3-AC44042B4802}" destId="{6C845355-7ECD-4101-8073-EFE84747C1BB}" srcOrd="7" destOrd="0" presId="urn:microsoft.com/office/officeart/2018/5/layout/IconCircleLabelList"/>
    <dgm:cxn modelId="{DA2705BB-AD36-41FA-B24F-22333197ED02}" type="presParOf" srcId="{608F08B9-C91B-407F-BFA3-AC44042B4802}" destId="{9E7B8C5D-AFD2-4F6D-A46E-7C6C630FB971}" srcOrd="8" destOrd="0" presId="urn:microsoft.com/office/officeart/2018/5/layout/IconCircleLabelList"/>
    <dgm:cxn modelId="{E25EEBA5-4FFA-47B7-867A-195824553F10}" type="presParOf" srcId="{9E7B8C5D-AFD2-4F6D-A46E-7C6C630FB971}" destId="{72E80963-B297-438D-B287-BD5C6D858D9A}" srcOrd="0" destOrd="0" presId="urn:microsoft.com/office/officeart/2018/5/layout/IconCircleLabelList"/>
    <dgm:cxn modelId="{341CB75F-7D12-4AE8-B184-5059CC37F2D2}" type="presParOf" srcId="{9E7B8C5D-AFD2-4F6D-A46E-7C6C630FB971}" destId="{963609E0-1123-430F-84CE-B59C04DDFC03}" srcOrd="1" destOrd="0" presId="urn:microsoft.com/office/officeart/2018/5/layout/IconCircleLabelList"/>
    <dgm:cxn modelId="{DE79A66A-9000-4A69-9BF5-28752C651A24}" type="presParOf" srcId="{9E7B8C5D-AFD2-4F6D-A46E-7C6C630FB971}" destId="{F5712831-982A-40D9-8BDB-8F278821EB5B}" srcOrd="2" destOrd="0" presId="urn:microsoft.com/office/officeart/2018/5/layout/IconCircleLabelList"/>
    <dgm:cxn modelId="{EFC740FC-4B52-4EC8-B4EE-1E0D1D7C6B4A}" type="presParOf" srcId="{9E7B8C5D-AFD2-4F6D-A46E-7C6C630FB971}" destId="{06404763-ABBA-4E19-8AB1-1FE5627DF9D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4ABDDC-D214-42EC-8429-9ABC6501E94E}" type="doc">
      <dgm:prSet loTypeId="urn:microsoft.com/office/officeart/2018/5/layout/IconCircleLabelList" loCatId="icon" qsTypeId="urn:microsoft.com/office/officeart/2005/8/quickstyle/3d1" qsCatId="3D" csTypeId="urn:microsoft.com/office/officeart/2018/5/colors/Iconchunking_neutralicon_colorful2" csCatId="colorful" phldr="1"/>
      <dgm:spPr/>
      <dgm:t>
        <a:bodyPr/>
        <a:lstStyle/>
        <a:p>
          <a:endParaRPr lang="en-US"/>
        </a:p>
      </dgm:t>
    </dgm:pt>
    <dgm:pt modelId="{C976B047-ACC9-40EB-AE9C-0DC4ABA48AF2}">
      <dgm:prSet custT="1"/>
      <dgm:spPr/>
      <dgm:t>
        <a:bodyPr/>
        <a:lstStyle/>
        <a:p>
          <a:pPr>
            <a:lnSpc>
              <a:spcPct val="100000"/>
            </a:lnSpc>
            <a:defRPr cap="all"/>
          </a:pPr>
          <a:r>
            <a:rPr lang="en-US" sz="1600" b="0" i="0" dirty="0">
              <a:solidFill>
                <a:srgbClr val="27457A"/>
              </a:solidFill>
              <a:latin typeface="Rockwell (Body)"/>
              <a:cs typeface="Times New Roman" panose="02020603050405020304" pitchFamily="18" charset="0"/>
            </a:rPr>
            <a:t>DR. CHANDRA MOULI KOTTETI</a:t>
          </a:r>
        </a:p>
        <a:p>
          <a:pPr>
            <a:lnSpc>
              <a:spcPct val="100000"/>
            </a:lnSpc>
            <a:defRPr cap="all"/>
          </a:pPr>
          <a:r>
            <a:rPr lang="en-US" sz="1600" b="1" i="0" dirty="0">
              <a:solidFill>
                <a:srgbClr val="27457A"/>
              </a:solidFill>
              <a:latin typeface="Rockwell (Body)"/>
              <a:cs typeface="Times New Roman" panose="02020603050405020304" pitchFamily="18" charset="0"/>
            </a:rPr>
            <a:t>Mentor &amp; Client</a:t>
          </a:r>
        </a:p>
      </dgm:t>
    </dgm:pt>
    <dgm:pt modelId="{97ED3AE3-7B61-4C75-9E09-0A4E40CFBCF2}" type="sibTrans" cxnId="{B082FA02-C8FE-471A-BED4-B0DADFDD6CFE}">
      <dgm:prSet phldrT="05" phldr="0"/>
      <dgm:spPr/>
      <dgm:t>
        <a:bodyPr/>
        <a:lstStyle/>
        <a:p>
          <a:endParaRPr lang="en-US"/>
        </a:p>
      </dgm:t>
    </dgm:pt>
    <dgm:pt modelId="{A29543CC-398C-4450-8E9D-6ABEE3202298}" type="parTrans" cxnId="{B082FA02-C8FE-471A-BED4-B0DADFDD6CFE}">
      <dgm:prSet/>
      <dgm:spPr/>
      <dgm:t>
        <a:bodyPr/>
        <a:lstStyle/>
        <a:p>
          <a:endParaRPr lang="en-US"/>
        </a:p>
      </dgm:t>
    </dgm:pt>
    <dgm:pt modelId="{608F08B9-C91B-407F-BFA3-AC44042B4802}" type="pres">
      <dgm:prSet presAssocID="{3A4ABDDC-D214-42EC-8429-9ABC6501E94E}" presName="root" presStyleCnt="0">
        <dgm:presLayoutVars>
          <dgm:dir/>
          <dgm:resizeHandles val="exact"/>
        </dgm:presLayoutVars>
      </dgm:prSet>
      <dgm:spPr/>
    </dgm:pt>
    <dgm:pt modelId="{3439ED5F-B005-4C8A-964C-B3E604488A58}" type="pres">
      <dgm:prSet presAssocID="{C976B047-ACC9-40EB-AE9C-0DC4ABA48AF2}" presName="compNode" presStyleCnt="0"/>
      <dgm:spPr/>
    </dgm:pt>
    <dgm:pt modelId="{A098B85B-9EC3-4228-876F-2B04E0BFC71C}" type="pres">
      <dgm:prSet presAssocID="{C976B047-ACC9-40EB-AE9C-0DC4ABA48AF2}" presName="iconBgRect" presStyleLbl="bgShp" presStyleIdx="0" presStyleCnt="1"/>
      <dgm:spPr/>
    </dgm:pt>
    <dgm:pt modelId="{82A6ABB2-9BE4-4DDE-82AE-AF08D9A0EFF1}" type="pres">
      <dgm:prSet presAssocID="{C976B047-ACC9-40EB-AE9C-0DC4ABA48AF2}" presName="iconRect" presStyleLbl="node1" presStyleIdx="0" presStyleCnt="1" custScaleX="182968" custScaleY="182968"/>
      <dgm:spPr>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6767" b="-6767"/>
          </a:stretch>
        </a:blipFill>
      </dgm:spPr>
    </dgm:pt>
    <dgm:pt modelId="{14EF3762-D57D-4BB2-BB1B-6AB2943A4E32}" type="pres">
      <dgm:prSet presAssocID="{C976B047-ACC9-40EB-AE9C-0DC4ABA48AF2}" presName="spaceRect" presStyleCnt="0"/>
      <dgm:spPr/>
    </dgm:pt>
    <dgm:pt modelId="{7CB578D8-C238-4441-975D-1DB8B77BBE00}" type="pres">
      <dgm:prSet presAssocID="{C976B047-ACC9-40EB-AE9C-0DC4ABA48AF2}" presName="textRect" presStyleLbl="revTx" presStyleIdx="0" presStyleCnt="1" custScaleX="256171" custScaleY="99896" custLinFactNeighborX="0" custLinFactNeighborY="-30181">
        <dgm:presLayoutVars>
          <dgm:chMax val="1"/>
          <dgm:chPref val="1"/>
        </dgm:presLayoutVars>
      </dgm:prSet>
      <dgm:spPr/>
    </dgm:pt>
  </dgm:ptLst>
  <dgm:cxnLst>
    <dgm:cxn modelId="{B082FA02-C8FE-471A-BED4-B0DADFDD6CFE}" srcId="{3A4ABDDC-D214-42EC-8429-9ABC6501E94E}" destId="{C976B047-ACC9-40EB-AE9C-0DC4ABA48AF2}" srcOrd="0" destOrd="0" parTransId="{A29543CC-398C-4450-8E9D-6ABEE3202298}" sibTransId="{97ED3AE3-7B61-4C75-9E09-0A4E40CFBCF2}"/>
    <dgm:cxn modelId="{601701A7-076D-4801-93F1-7C97A5993A54}" type="presOf" srcId="{3A4ABDDC-D214-42EC-8429-9ABC6501E94E}" destId="{608F08B9-C91B-407F-BFA3-AC44042B4802}" srcOrd="0" destOrd="0" presId="urn:microsoft.com/office/officeart/2018/5/layout/IconCircleLabelList"/>
    <dgm:cxn modelId="{10A66FE3-88B9-46BB-A974-9CCA033BEA79}" type="presOf" srcId="{C976B047-ACC9-40EB-AE9C-0DC4ABA48AF2}" destId="{7CB578D8-C238-4441-975D-1DB8B77BBE00}" srcOrd="0" destOrd="0" presId="urn:microsoft.com/office/officeart/2018/5/layout/IconCircleLabelList"/>
    <dgm:cxn modelId="{E252D235-72D6-414D-A3DF-E2735BFB34A3}" type="presParOf" srcId="{608F08B9-C91B-407F-BFA3-AC44042B4802}" destId="{3439ED5F-B005-4C8A-964C-B3E604488A58}" srcOrd="0" destOrd="0" presId="urn:microsoft.com/office/officeart/2018/5/layout/IconCircleLabelList"/>
    <dgm:cxn modelId="{BDB29306-D992-4375-972B-54B7A7D9E6C3}" type="presParOf" srcId="{3439ED5F-B005-4C8A-964C-B3E604488A58}" destId="{A098B85B-9EC3-4228-876F-2B04E0BFC71C}" srcOrd="0" destOrd="0" presId="urn:microsoft.com/office/officeart/2018/5/layout/IconCircleLabelList"/>
    <dgm:cxn modelId="{99AB3B4C-97AC-4387-AD4D-F2CD6594C887}" type="presParOf" srcId="{3439ED5F-B005-4C8A-964C-B3E604488A58}" destId="{82A6ABB2-9BE4-4DDE-82AE-AF08D9A0EFF1}" srcOrd="1" destOrd="0" presId="urn:microsoft.com/office/officeart/2018/5/layout/IconCircleLabelList"/>
    <dgm:cxn modelId="{40F0C65F-7279-4B4A-81EE-89CDAD1FB27E}" type="presParOf" srcId="{3439ED5F-B005-4C8A-964C-B3E604488A58}" destId="{14EF3762-D57D-4BB2-BB1B-6AB2943A4E32}" srcOrd="2" destOrd="0" presId="urn:microsoft.com/office/officeart/2018/5/layout/IconCircleLabelList"/>
    <dgm:cxn modelId="{D5014156-A9E8-47A9-B4B5-7461FD161FCA}" type="presParOf" srcId="{3439ED5F-B005-4C8A-964C-B3E604488A58}" destId="{7CB578D8-C238-4441-975D-1DB8B77BBE00}" srcOrd="3" destOrd="0" presId="urn:microsoft.com/office/officeart/2018/5/layout/IconCircle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34562A-F256-4621-9A6D-DF5BFD99699E}"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07D712D3-6BD3-4E60-9E6A-B1E1244F420C}">
      <dgm:prSet phldrT="[Text]" custT="1"/>
      <dgm:spPr/>
      <dgm:t>
        <a:bodyPr/>
        <a:lstStyle/>
        <a:p>
          <a:r>
            <a:rPr lang="en-US" sz="1800" dirty="0"/>
            <a:t>Introduction</a:t>
          </a:r>
        </a:p>
      </dgm:t>
    </dgm:pt>
    <dgm:pt modelId="{7DD9CCBF-77C2-4661-82DC-D7B88E114597}" type="parTrans" cxnId="{92C43996-81EC-44D8-B8AE-B37068032217}">
      <dgm:prSet/>
      <dgm:spPr/>
      <dgm:t>
        <a:bodyPr/>
        <a:lstStyle/>
        <a:p>
          <a:endParaRPr lang="en-US"/>
        </a:p>
      </dgm:t>
    </dgm:pt>
    <dgm:pt modelId="{92DB355A-A134-4F23-9917-96460011435F}" type="sibTrans" cxnId="{92C43996-81EC-44D8-B8AE-B37068032217}">
      <dgm:prSet/>
      <dgm:spPr/>
      <dgm:t>
        <a:bodyPr/>
        <a:lstStyle/>
        <a:p>
          <a:endParaRPr lang="en-US"/>
        </a:p>
      </dgm:t>
    </dgm:pt>
    <dgm:pt modelId="{B00054FE-7CD9-4619-AD8B-A8760021842B}">
      <dgm:prSet custT="1"/>
      <dgm:spPr/>
      <dgm:t>
        <a:bodyPr/>
        <a:lstStyle/>
        <a:p>
          <a:r>
            <a:rPr lang="en-US" sz="1800" dirty="0"/>
            <a:t>References</a:t>
          </a:r>
        </a:p>
      </dgm:t>
    </dgm:pt>
    <dgm:pt modelId="{88C77166-9AF7-49EB-8D68-68082115D1E2}" type="parTrans" cxnId="{5D3AAF82-6F90-4AC0-A845-52E93A0815BD}">
      <dgm:prSet/>
      <dgm:spPr/>
      <dgm:t>
        <a:bodyPr/>
        <a:lstStyle/>
        <a:p>
          <a:endParaRPr lang="en-US"/>
        </a:p>
      </dgm:t>
    </dgm:pt>
    <dgm:pt modelId="{4E41E24E-92E5-4974-9E97-92A3191AF8E8}" type="sibTrans" cxnId="{5D3AAF82-6F90-4AC0-A845-52E93A0815BD}">
      <dgm:prSet/>
      <dgm:spPr/>
      <dgm:t>
        <a:bodyPr/>
        <a:lstStyle/>
        <a:p>
          <a:endParaRPr lang="en-US"/>
        </a:p>
      </dgm:t>
    </dgm:pt>
    <dgm:pt modelId="{D7AFF97F-7756-4241-A92C-543EA73DE3AD}">
      <dgm:prSet custT="1"/>
      <dgm:spPr/>
      <dgm:t>
        <a:bodyPr/>
        <a:lstStyle/>
        <a:p>
          <a:r>
            <a:rPr lang="en-US" sz="1800" dirty="0"/>
            <a:t>Admin Home Activity</a:t>
          </a:r>
        </a:p>
      </dgm:t>
    </dgm:pt>
    <dgm:pt modelId="{9F41E19F-9B66-48CF-B3E0-5850B7762081}" type="parTrans" cxnId="{FABB26A2-B035-4996-B64E-F769CE9780C2}">
      <dgm:prSet/>
      <dgm:spPr/>
      <dgm:t>
        <a:bodyPr/>
        <a:lstStyle/>
        <a:p>
          <a:endParaRPr lang="en-US"/>
        </a:p>
      </dgm:t>
    </dgm:pt>
    <dgm:pt modelId="{F3C1CA05-B0C1-4A86-BE14-C6F12E044673}" type="sibTrans" cxnId="{FABB26A2-B035-4996-B64E-F769CE9780C2}">
      <dgm:prSet/>
      <dgm:spPr/>
      <dgm:t>
        <a:bodyPr/>
        <a:lstStyle/>
        <a:p>
          <a:endParaRPr lang="en-US"/>
        </a:p>
      </dgm:t>
    </dgm:pt>
    <dgm:pt modelId="{D89B1D68-25BB-433F-AFE4-4771CA869304}">
      <dgm:prSet custT="1"/>
      <dgm:spPr/>
      <dgm:t>
        <a:bodyPr/>
        <a:lstStyle/>
        <a:p>
          <a:r>
            <a:rPr lang="en-US" sz="1800" dirty="0"/>
            <a:t>New Event Approval Activity</a:t>
          </a:r>
        </a:p>
      </dgm:t>
    </dgm:pt>
    <dgm:pt modelId="{3DC8051B-034D-4838-8FD3-4BC1E084F4C2}" type="parTrans" cxnId="{1F69942F-3EA9-4A3C-A4C7-918DDF86D2F7}">
      <dgm:prSet/>
      <dgm:spPr/>
      <dgm:t>
        <a:bodyPr/>
        <a:lstStyle/>
        <a:p>
          <a:endParaRPr lang="en-US"/>
        </a:p>
      </dgm:t>
    </dgm:pt>
    <dgm:pt modelId="{FDCDB463-6B77-45AF-B4D8-BD6F4E2F1C2B}" type="sibTrans" cxnId="{1F69942F-3EA9-4A3C-A4C7-918DDF86D2F7}">
      <dgm:prSet/>
      <dgm:spPr/>
      <dgm:t>
        <a:bodyPr/>
        <a:lstStyle/>
        <a:p>
          <a:endParaRPr lang="en-US"/>
        </a:p>
      </dgm:t>
    </dgm:pt>
    <dgm:pt modelId="{BD0B29E7-CC5C-478C-8E00-C5533DD1EA2F}">
      <dgm:prSet custT="1"/>
      <dgm:spPr/>
      <dgm:t>
        <a:bodyPr/>
        <a:lstStyle/>
        <a:p>
          <a:r>
            <a:rPr lang="en-US" sz="1800" dirty="0"/>
            <a:t>Update Event Approval Activity</a:t>
          </a:r>
        </a:p>
      </dgm:t>
    </dgm:pt>
    <dgm:pt modelId="{0EB7D662-A443-47BD-B7AC-43C2424B574C}" type="parTrans" cxnId="{99B482FC-D17D-47AB-BC7D-6F41C330DA15}">
      <dgm:prSet/>
      <dgm:spPr/>
      <dgm:t>
        <a:bodyPr/>
        <a:lstStyle/>
        <a:p>
          <a:endParaRPr lang="en-US"/>
        </a:p>
      </dgm:t>
    </dgm:pt>
    <dgm:pt modelId="{D4778FCC-3E80-4CEB-A69C-202A4783C73B}" type="sibTrans" cxnId="{99B482FC-D17D-47AB-BC7D-6F41C330DA15}">
      <dgm:prSet/>
      <dgm:spPr/>
      <dgm:t>
        <a:bodyPr/>
        <a:lstStyle/>
        <a:p>
          <a:endParaRPr lang="en-US"/>
        </a:p>
      </dgm:t>
    </dgm:pt>
    <dgm:pt modelId="{E4255A35-D919-468B-91CE-40FD97FDF392}">
      <dgm:prSet custT="1"/>
      <dgm:spPr/>
      <dgm:t>
        <a:bodyPr/>
        <a:lstStyle/>
        <a:p>
          <a:r>
            <a:rPr lang="en-US" sz="1800" dirty="0"/>
            <a:t>Delete Event Approval Activity</a:t>
          </a:r>
        </a:p>
      </dgm:t>
    </dgm:pt>
    <dgm:pt modelId="{9D902E63-65D2-45AD-948B-56D6BC7B4473}" type="parTrans" cxnId="{D5B424D6-E5AD-4EA9-B4B7-218BE186A86C}">
      <dgm:prSet/>
      <dgm:spPr/>
      <dgm:t>
        <a:bodyPr/>
        <a:lstStyle/>
        <a:p>
          <a:endParaRPr lang="en-US"/>
        </a:p>
      </dgm:t>
    </dgm:pt>
    <dgm:pt modelId="{CCAAAADC-AC53-4EBC-9060-BF11C88A2441}" type="sibTrans" cxnId="{D5B424D6-E5AD-4EA9-B4B7-218BE186A86C}">
      <dgm:prSet/>
      <dgm:spPr/>
      <dgm:t>
        <a:bodyPr/>
        <a:lstStyle/>
        <a:p>
          <a:endParaRPr lang="en-US"/>
        </a:p>
      </dgm:t>
    </dgm:pt>
    <dgm:pt modelId="{47E5E3F2-9622-469E-A0CB-2D557901AC02}">
      <dgm:prSet custT="1"/>
      <dgm:spPr/>
      <dgm:t>
        <a:bodyPr/>
        <a:lstStyle/>
        <a:p>
          <a:r>
            <a:rPr lang="en-US" sz="1800" dirty="0"/>
            <a:t>Alert Dialog Builder</a:t>
          </a:r>
        </a:p>
      </dgm:t>
    </dgm:pt>
    <dgm:pt modelId="{64082399-EBFE-4605-B68C-6A6C3F7D34EC}" type="parTrans" cxnId="{44BCAF7A-2B1A-44C8-A7A3-60100A8FE2D0}">
      <dgm:prSet/>
      <dgm:spPr/>
      <dgm:t>
        <a:bodyPr/>
        <a:lstStyle/>
        <a:p>
          <a:endParaRPr lang="en-US"/>
        </a:p>
      </dgm:t>
    </dgm:pt>
    <dgm:pt modelId="{5AC85B44-DEAC-4750-9840-FBE856BA1C43}" type="sibTrans" cxnId="{44BCAF7A-2B1A-44C8-A7A3-60100A8FE2D0}">
      <dgm:prSet/>
      <dgm:spPr/>
      <dgm:t>
        <a:bodyPr/>
        <a:lstStyle/>
        <a:p>
          <a:endParaRPr lang="en-US"/>
        </a:p>
      </dgm:t>
    </dgm:pt>
    <dgm:pt modelId="{B89C7421-6366-41C4-BD5C-50A3857712D7}">
      <dgm:prSet custT="1"/>
      <dgm:spPr/>
      <dgm:t>
        <a:bodyPr/>
        <a:lstStyle/>
        <a:p>
          <a:r>
            <a:rPr lang="en-US" sz="1800" dirty="0"/>
            <a:t>Alert Dialog Builder (Code)</a:t>
          </a:r>
        </a:p>
      </dgm:t>
    </dgm:pt>
    <dgm:pt modelId="{D1ACD32E-8B52-4D36-8508-BBD2975D4770}" type="parTrans" cxnId="{69FBC3A2-1A2E-45EA-87F4-FAEBE36F863C}">
      <dgm:prSet/>
      <dgm:spPr/>
      <dgm:t>
        <a:bodyPr/>
        <a:lstStyle/>
        <a:p>
          <a:endParaRPr lang="en-US"/>
        </a:p>
      </dgm:t>
    </dgm:pt>
    <dgm:pt modelId="{639B641B-DF62-4977-96F0-3D1863DA75A4}" type="sibTrans" cxnId="{69FBC3A2-1A2E-45EA-87F4-FAEBE36F863C}">
      <dgm:prSet/>
      <dgm:spPr/>
      <dgm:t>
        <a:bodyPr/>
        <a:lstStyle/>
        <a:p>
          <a:endParaRPr lang="en-US"/>
        </a:p>
      </dgm:t>
    </dgm:pt>
    <dgm:pt modelId="{D95A43CD-6DB4-423E-9A3D-8F61B18B379C}">
      <dgm:prSet custT="1"/>
      <dgm:spPr/>
      <dgm:t>
        <a:bodyPr/>
        <a:lstStyle/>
        <a:p>
          <a:r>
            <a:rPr lang="en-US" sz="1800" dirty="0"/>
            <a:t>Summary</a:t>
          </a:r>
        </a:p>
      </dgm:t>
    </dgm:pt>
    <dgm:pt modelId="{0E29F2BE-7F47-4309-92A1-ABA44FFE1807}" type="parTrans" cxnId="{FCE6DBA4-ED83-47A4-B5D2-3C21E03FD834}">
      <dgm:prSet/>
      <dgm:spPr/>
      <dgm:t>
        <a:bodyPr/>
        <a:lstStyle/>
        <a:p>
          <a:endParaRPr lang="en-US"/>
        </a:p>
      </dgm:t>
    </dgm:pt>
    <dgm:pt modelId="{3647CB81-CDEB-4221-B837-47765CC8C3CD}" type="sibTrans" cxnId="{FCE6DBA4-ED83-47A4-B5D2-3C21E03FD834}">
      <dgm:prSet/>
      <dgm:spPr/>
      <dgm:t>
        <a:bodyPr/>
        <a:lstStyle/>
        <a:p>
          <a:endParaRPr lang="en-US"/>
        </a:p>
      </dgm:t>
    </dgm:pt>
    <dgm:pt modelId="{A7C06382-C21C-4B0A-8495-8BA7FE2DB559}">
      <dgm:prSet phldrT="[Text]" custT="1"/>
      <dgm:spPr/>
      <dgm:t>
        <a:bodyPr/>
        <a:lstStyle/>
        <a:p>
          <a:r>
            <a:rPr lang="en-US" sz="1800" dirty="0"/>
            <a:t>Database Queries</a:t>
          </a:r>
        </a:p>
      </dgm:t>
    </dgm:pt>
    <dgm:pt modelId="{BC79CED5-F14D-45BE-B86B-2C894955A351}" type="parTrans" cxnId="{F52E5832-98D5-4BB6-A724-484017FFFB15}">
      <dgm:prSet/>
      <dgm:spPr/>
      <dgm:t>
        <a:bodyPr/>
        <a:lstStyle/>
        <a:p>
          <a:endParaRPr lang="en-US"/>
        </a:p>
      </dgm:t>
    </dgm:pt>
    <dgm:pt modelId="{D6073275-8EED-4757-BB91-3F6252EF780F}" type="sibTrans" cxnId="{F52E5832-98D5-4BB6-A724-484017FFFB15}">
      <dgm:prSet/>
      <dgm:spPr/>
      <dgm:t>
        <a:bodyPr/>
        <a:lstStyle/>
        <a:p>
          <a:endParaRPr lang="en-US"/>
        </a:p>
      </dgm:t>
    </dgm:pt>
    <dgm:pt modelId="{59852970-AE59-482C-AFA5-7EA6470C4BD9}">
      <dgm:prSet phldrT="[Text]" custT="1"/>
      <dgm:spPr/>
      <dgm:t>
        <a:bodyPr/>
        <a:lstStyle/>
        <a:p>
          <a:r>
            <a:rPr lang="en-US" sz="1800" dirty="0"/>
            <a:t>&lt;include&gt; Tag</a:t>
          </a:r>
        </a:p>
      </dgm:t>
    </dgm:pt>
    <dgm:pt modelId="{E098C459-6413-48E4-99CA-59520CE48C6A}" type="parTrans" cxnId="{2DDE5A22-F964-41AC-A7A1-039CCB8734A5}">
      <dgm:prSet/>
      <dgm:spPr/>
      <dgm:t>
        <a:bodyPr/>
        <a:lstStyle/>
        <a:p>
          <a:endParaRPr lang="en-US"/>
        </a:p>
      </dgm:t>
    </dgm:pt>
    <dgm:pt modelId="{A9A1F418-D74C-4CEA-8B7F-F22985D90102}" type="sibTrans" cxnId="{2DDE5A22-F964-41AC-A7A1-039CCB8734A5}">
      <dgm:prSet/>
      <dgm:spPr/>
      <dgm:t>
        <a:bodyPr/>
        <a:lstStyle/>
        <a:p>
          <a:endParaRPr lang="en-US"/>
        </a:p>
      </dgm:t>
    </dgm:pt>
    <dgm:pt modelId="{EB04AA6D-5AAB-4F0E-8F29-FDFD76CF71E3}">
      <dgm:prSet custT="1"/>
      <dgm:spPr/>
      <dgm:t>
        <a:bodyPr/>
        <a:lstStyle/>
        <a:p>
          <a:r>
            <a:rPr lang="en-US" sz="1800" dirty="0"/>
            <a:t>Lessons Learned</a:t>
          </a:r>
        </a:p>
      </dgm:t>
    </dgm:pt>
    <dgm:pt modelId="{A18AE1F2-07BF-474C-8DAC-8294838DA979}" type="parTrans" cxnId="{F6140EB3-DDD9-471C-A426-9219277EAA15}">
      <dgm:prSet/>
      <dgm:spPr/>
      <dgm:t>
        <a:bodyPr/>
        <a:lstStyle/>
        <a:p>
          <a:endParaRPr lang="en-US"/>
        </a:p>
      </dgm:t>
    </dgm:pt>
    <dgm:pt modelId="{897FDC95-D0FA-4E3E-AEA5-88CE13A44F38}" type="sibTrans" cxnId="{F6140EB3-DDD9-471C-A426-9219277EAA15}">
      <dgm:prSet/>
      <dgm:spPr/>
      <dgm:t>
        <a:bodyPr/>
        <a:lstStyle/>
        <a:p>
          <a:endParaRPr lang="en-US"/>
        </a:p>
      </dgm:t>
    </dgm:pt>
    <dgm:pt modelId="{E53B387A-1E06-4D36-AE7F-CC7277B62575}" type="pres">
      <dgm:prSet presAssocID="{1734562A-F256-4621-9A6D-DF5BFD99699E}" presName="linear" presStyleCnt="0">
        <dgm:presLayoutVars>
          <dgm:animLvl val="lvl"/>
          <dgm:resizeHandles val="exact"/>
        </dgm:presLayoutVars>
      </dgm:prSet>
      <dgm:spPr/>
    </dgm:pt>
    <dgm:pt modelId="{865218D6-9DA4-40BF-8609-C028508C1B67}" type="pres">
      <dgm:prSet presAssocID="{07D712D3-6BD3-4E60-9E6A-B1E1244F420C}" presName="parentText" presStyleLbl="node1" presStyleIdx="0" presStyleCnt="12">
        <dgm:presLayoutVars>
          <dgm:chMax val="0"/>
          <dgm:bulletEnabled val="1"/>
        </dgm:presLayoutVars>
      </dgm:prSet>
      <dgm:spPr/>
    </dgm:pt>
    <dgm:pt modelId="{30D20901-F7EB-43B3-9FA8-C1D3132C406A}" type="pres">
      <dgm:prSet presAssocID="{92DB355A-A134-4F23-9917-96460011435F}" presName="spacer" presStyleCnt="0"/>
      <dgm:spPr/>
    </dgm:pt>
    <dgm:pt modelId="{A0833A16-B279-4089-86B1-2FE43EB98A02}" type="pres">
      <dgm:prSet presAssocID="{59852970-AE59-482C-AFA5-7EA6470C4BD9}" presName="parentText" presStyleLbl="node1" presStyleIdx="1" presStyleCnt="12">
        <dgm:presLayoutVars>
          <dgm:chMax val="0"/>
          <dgm:bulletEnabled val="1"/>
        </dgm:presLayoutVars>
      </dgm:prSet>
      <dgm:spPr/>
    </dgm:pt>
    <dgm:pt modelId="{C00A73DC-0046-4DC9-9759-FA43A144F3A6}" type="pres">
      <dgm:prSet presAssocID="{A9A1F418-D74C-4CEA-8B7F-F22985D90102}" presName="spacer" presStyleCnt="0"/>
      <dgm:spPr/>
    </dgm:pt>
    <dgm:pt modelId="{B93F1427-EE27-44A0-AA68-490ED13B50DF}" type="pres">
      <dgm:prSet presAssocID="{A7C06382-C21C-4B0A-8495-8BA7FE2DB559}" presName="parentText" presStyleLbl="node1" presStyleIdx="2" presStyleCnt="12">
        <dgm:presLayoutVars>
          <dgm:chMax val="0"/>
          <dgm:bulletEnabled val="1"/>
        </dgm:presLayoutVars>
      </dgm:prSet>
      <dgm:spPr/>
    </dgm:pt>
    <dgm:pt modelId="{F4FA9EC0-0CAF-4EC2-BC83-1B80F7D32FA9}" type="pres">
      <dgm:prSet presAssocID="{D6073275-8EED-4757-BB91-3F6252EF780F}" presName="spacer" presStyleCnt="0"/>
      <dgm:spPr/>
    </dgm:pt>
    <dgm:pt modelId="{6194E5BB-874E-4F0D-AD93-A0653690598E}" type="pres">
      <dgm:prSet presAssocID="{D7AFF97F-7756-4241-A92C-543EA73DE3AD}" presName="parentText" presStyleLbl="node1" presStyleIdx="3" presStyleCnt="12">
        <dgm:presLayoutVars>
          <dgm:chMax val="0"/>
          <dgm:bulletEnabled val="1"/>
        </dgm:presLayoutVars>
      </dgm:prSet>
      <dgm:spPr/>
    </dgm:pt>
    <dgm:pt modelId="{76C0A5C5-045A-449A-B560-3419D3818333}" type="pres">
      <dgm:prSet presAssocID="{F3C1CA05-B0C1-4A86-BE14-C6F12E044673}" presName="spacer" presStyleCnt="0"/>
      <dgm:spPr/>
    </dgm:pt>
    <dgm:pt modelId="{69E59895-90D4-4E7D-8DA4-F5860CEA7289}" type="pres">
      <dgm:prSet presAssocID="{D89B1D68-25BB-433F-AFE4-4771CA869304}" presName="parentText" presStyleLbl="node1" presStyleIdx="4" presStyleCnt="12">
        <dgm:presLayoutVars>
          <dgm:chMax val="0"/>
          <dgm:bulletEnabled val="1"/>
        </dgm:presLayoutVars>
      </dgm:prSet>
      <dgm:spPr/>
    </dgm:pt>
    <dgm:pt modelId="{332E922C-03EB-41E9-AE3E-A7A0C69B7EDF}" type="pres">
      <dgm:prSet presAssocID="{FDCDB463-6B77-45AF-B4D8-BD6F4E2F1C2B}" presName="spacer" presStyleCnt="0"/>
      <dgm:spPr/>
    </dgm:pt>
    <dgm:pt modelId="{1D5DA6E1-8DAC-4805-90AC-4CF70A422724}" type="pres">
      <dgm:prSet presAssocID="{BD0B29E7-CC5C-478C-8E00-C5533DD1EA2F}" presName="parentText" presStyleLbl="node1" presStyleIdx="5" presStyleCnt="12">
        <dgm:presLayoutVars>
          <dgm:chMax val="0"/>
          <dgm:bulletEnabled val="1"/>
        </dgm:presLayoutVars>
      </dgm:prSet>
      <dgm:spPr/>
    </dgm:pt>
    <dgm:pt modelId="{97BBCF45-51D0-4CC3-AFE6-3FE022B95363}" type="pres">
      <dgm:prSet presAssocID="{D4778FCC-3E80-4CEB-A69C-202A4783C73B}" presName="spacer" presStyleCnt="0"/>
      <dgm:spPr/>
    </dgm:pt>
    <dgm:pt modelId="{DA298C5F-A73E-4CBA-B761-A4BED02B727A}" type="pres">
      <dgm:prSet presAssocID="{E4255A35-D919-468B-91CE-40FD97FDF392}" presName="parentText" presStyleLbl="node1" presStyleIdx="6" presStyleCnt="12">
        <dgm:presLayoutVars>
          <dgm:chMax val="0"/>
          <dgm:bulletEnabled val="1"/>
        </dgm:presLayoutVars>
      </dgm:prSet>
      <dgm:spPr/>
    </dgm:pt>
    <dgm:pt modelId="{201775B0-7897-4018-8702-CB83B8F7A1E8}" type="pres">
      <dgm:prSet presAssocID="{CCAAAADC-AC53-4EBC-9060-BF11C88A2441}" presName="spacer" presStyleCnt="0"/>
      <dgm:spPr/>
    </dgm:pt>
    <dgm:pt modelId="{3E3A3D09-6D0E-4E7C-A3D7-D8A27E7FE188}" type="pres">
      <dgm:prSet presAssocID="{47E5E3F2-9622-469E-A0CB-2D557901AC02}" presName="parentText" presStyleLbl="node1" presStyleIdx="7" presStyleCnt="12">
        <dgm:presLayoutVars>
          <dgm:chMax val="0"/>
          <dgm:bulletEnabled val="1"/>
        </dgm:presLayoutVars>
      </dgm:prSet>
      <dgm:spPr/>
    </dgm:pt>
    <dgm:pt modelId="{1ABE3871-3976-43FD-A808-FC42D45DD787}" type="pres">
      <dgm:prSet presAssocID="{5AC85B44-DEAC-4750-9840-FBE856BA1C43}" presName="spacer" presStyleCnt="0"/>
      <dgm:spPr/>
    </dgm:pt>
    <dgm:pt modelId="{48536DB4-B200-44F9-BBFA-68FC6A33BEBC}" type="pres">
      <dgm:prSet presAssocID="{B89C7421-6366-41C4-BD5C-50A3857712D7}" presName="parentText" presStyleLbl="node1" presStyleIdx="8" presStyleCnt="12">
        <dgm:presLayoutVars>
          <dgm:chMax val="0"/>
          <dgm:bulletEnabled val="1"/>
        </dgm:presLayoutVars>
      </dgm:prSet>
      <dgm:spPr/>
    </dgm:pt>
    <dgm:pt modelId="{D87443D7-DBF8-4DD3-B74E-ADC709919F94}" type="pres">
      <dgm:prSet presAssocID="{639B641B-DF62-4977-96F0-3D1863DA75A4}" presName="spacer" presStyleCnt="0"/>
      <dgm:spPr/>
    </dgm:pt>
    <dgm:pt modelId="{A00119D8-E920-420C-84D9-1C21F5396A79}" type="pres">
      <dgm:prSet presAssocID="{EB04AA6D-5AAB-4F0E-8F29-FDFD76CF71E3}" presName="parentText" presStyleLbl="node1" presStyleIdx="9" presStyleCnt="12">
        <dgm:presLayoutVars>
          <dgm:chMax val="0"/>
          <dgm:bulletEnabled val="1"/>
        </dgm:presLayoutVars>
      </dgm:prSet>
      <dgm:spPr/>
    </dgm:pt>
    <dgm:pt modelId="{5E7E768A-A322-404E-A982-715C9083BEA5}" type="pres">
      <dgm:prSet presAssocID="{897FDC95-D0FA-4E3E-AEA5-88CE13A44F38}" presName="spacer" presStyleCnt="0"/>
      <dgm:spPr/>
    </dgm:pt>
    <dgm:pt modelId="{26A85B05-C061-4C58-8A6D-CB676B58A3AE}" type="pres">
      <dgm:prSet presAssocID="{D95A43CD-6DB4-423E-9A3D-8F61B18B379C}" presName="parentText" presStyleLbl="node1" presStyleIdx="10" presStyleCnt="12">
        <dgm:presLayoutVars>
          <dgm:chMax val="0"/>
          <dgm:bulletEnabled val="1"/>
        </dgm:presLayoutVars>
      </dgm:prSet>
      <dgm:spPr/>
    </dgm:pt>
    <dgm:pt modelId="{00981F1A-FBAD-48AE-B4E9-AF113C144EEC}" type="pres">
      <dgm:prSet presAssocID="{3647CB81-CDEB-4221-B837-47765CC8C3CD}" presName="spacer" presStyleCnt="0"/>
      <dgm:spPr/>
    </dgm:pt>
    <dgm:pt modelId="{FB2AA7B3-B3E3-4167-B969-47CC0BB75EC1}" type="pres">
      <dgm:prSet presAssocID="{B00054FE-7CD9-4619-AD8B-A8760021842B}" presName="parentText" presStyleLbl="node1" presStyleIdx="11" presStyleCnt="12">
        <dgm:presLayoutVars>
          <dgm:chMax val="0"/>
          <dgm:bulletEnabled val="1"/>
        </dgm:presLayoutVars>
      </dgm:prSet>
      <dgm:spPr/>
    </dgm:pt>
  </dgm:ptLst>
  <dgm:cxnLst>
    <dgm:cxn modelId="{2FA5CC10-E5DE-423B-BB83-F13F3F493D0B}" type="presOf" srcId="{E4255A35-D919-468B-91CE-40FD97FDF392}" destId="{DA298C5F-A73E-4CBA-B761-A4BED02B727A}" srcOrd="0" destOrd="0" presId="urn:microsoft.com/office/officeart/2005/8/layout/vList2"/>
    <dgm:cxn modelId="{1E062111-1BC5-492D-B7D4-1AD747271D77}" type="presOf" srcId="{1734562A-F256-4621-9A6D-DF5BFD99699E}" destId="{E53B387A-1E06-4D36-AE7F-CC7277B62575}" srcOrd="0" destOrd="0" presId="urn:microsoft.com/office/officeart/2005/8/layout/vList2"/>
    <dgm:cxn modelId="{2DDE5A22-F964-41AC-A7A1-039CCB8734A5}" srcId="{1734562A-F256-4621-9A6D-DF5BFD99699E}" destId="{59852970-AE59-482C-AFA5-7EA6470C4BD9}" srcOrd="1" destOrd="0" parTransId="{E098C459-6413-48E4-99CA-59520CE48C6A}" sibTransId="{A9A1F418-D74C-4CEA-8B7F-F22985D90102}"/>
    <dgm:cxn modelId="{1F69942F-3EA9-4A3C-A4C7-918DDF86D2F7}" srcId="{1734562A-F256-4621-9A6D-DF5BFD99699E}" destId="{D89B1D68-25BB-433F-AFE4-4771CA869304}" srcOrd="4" destOrd="0" parTransId="{3DC8051B-034D-4838-8FD3-4BC1E084F4C2}" sibTransId="{FDCDB463-6B77-45AF-B4D8-BD6F4E2F1C2B}"/>
    <dgm:cxn modelId="{F52E5832-98D5-4BB6-A724-484017FFFB15}" srcId="{1734562A-F256-4621-9A6D-DF5BFD99699E}" destId="{A7C06382-C21C-4B0A-8495-8BA7FE2DB559}" srcOrd="2" destOrd="0" parTransId="{BC79CED5-F14D-45BE-B86B-2C894955A351}" sibTransId="{D6073275-8EED-4757-BB91-3F6252EF780F}"/>
    <dgm:cxn modelId="{2D022A39-169D-4AB7-988C-FABF281DC20B}" type="presOf" srcId="{D95A43CD-6DB4-423E-9A3D-8F61B18B379C}" destId="{26A85B05-C061-4C58-8A6D-CB676B58A3AE}" srcOrd="0" destOrd="0" presId="urn:microsoft.com/office/officeart/2005/8/layout/vList2"/>
    <dgm:cxn modelId="{44BCAF7A-2B1A-44C8-A7A3-60100A8FE2D0}" srcId="{1734562A-F256-4621-9A6D-DF5BFD99699E}" destId="{47E5E3F2-9622-469E-A0CB-2D557901AC02}" srcOrd="7" destOrd="0" parTransId="{64082399-EBFE-4605-B68C-6A6C3F7D34EC}" sibTransId="{5AC85B44-DEAC-4750-9840-FBE856BA1C43}"/>
    <dgm:cxn modelId="{99D62280-C6D9-44A4-B659-2028CA2384D0}" type="presOf" srcId="{A7C06382-C21C-4B0A-8495-8BA7FE2DB559}" destId="{B93F1427-EE27-44A0-AA68-490ED13B50DF}" srcOrd="0" destOrd="0" presId="urn:microsoft.com/office/officeart/2005/8/layout/vList2"/>
    <dgm:cxn modelId="{5D3AAF82-6F90-4AC0-A845-52E93A0815BD}" srcId="{1734562A-F256-4621-9A6D-DF5BFD99699E}" destId="{B00054FE-7CD9-4619-AD8B-A8760021842B}" srcOrd="11" destOrd="0" parTransId="{88C77166-9AF7-49EB-8D68-68082115D1E2}" sibTransId="{4E41E24E-92E5-4974-9E97-92A3191AF8E8}"/>
    <dgm:cxn modelId="{30AE7785-F69D-4CDD-ADA6-51FCCC796664}" type="presOf" srcId="{EB04AA6D-5AAB-4F0E-8F29-FDFD76CF71E3}" destId="{A00119D8-E920-420C-84D9-1C21F5396A79}" srcOrd="0" destOrd="0" presId="urn:microsoft.com/office/officeart/2005/8/layout/vList2"/>
    <dgm:cxn modelId="{92C43996-81EC-44D8-B8AE-B37068032217}" srcId="{1734562A-F256-4621-9A6D-DF5BFD99699E}" destId="{07D712D3-6BD3-4E60-9E6A-B1E1244F420C}" srcOrd="0" destOrd="0" parTransId="{7DD9CCBF-77C2-4661-82DC-D7B88E114597}" sibTransId="{92DB355A-A134-4F23-9917-96460011435F}"/>
    <dgm:cxn modelId="{D4DBCD97-5FC1-42FB-B1F4-883F0F6C03A7}" type="presOf" srcId="{07D712D3-6BD3-4E60-9E6A-B1E1244F420C}" destId="{865218D6-9DA4-40BF-8609-C028508C1B67}" srcOrd="0" destOrd="0" presId="urn:microsoft.com/office/officeart/2005/8/layout/vList2"/>
    <dgm:cxn modelId="{2ED19A99-155A-4A20-9C14-16DD0E78FFD3}" type="presOf" srcId="{B89C7421-6366-41C4-BD5C-50A3857712D7}" destId="{48536DB4-B200-44F9-BBFA-68FC6A33BEBC}" srcOrd="0" destOrd="0" presId="urn:microsoft.com/office/officeart/2005/8/layout/vList2"/>
    <dgm:cxn modelId="{FABB26A2-B035-4996-B64E-F769CE9780C2}" srcId="{1734562A-F256-4621-9A6D-DF5BFD99699E}" destId="{D7AFF97F-7756-4241-A92C-543EA73DE3AD}" srcOrd="3" destOrd="0" parTransId="{9F41E19F-9B66-48CF-B3E0-5850B7762081}" sibTransId="{F3C1CA05-B0C1-4A86-BE14-C6F12E044673}"/>
    <dgm:cxn modelId="{69FBC3A2-1A2E-45EA-87F4-FAEBE36F863C}" srcId="{1734562A-F256-4621-9A6D-DF5BFD99699E}" destId="{B89C7421-6366-41C4-BD5C-50A3857712D7}" srcOrd="8" destOrd="0" parTransId="{D1ACD32E-8B52-4D36-8508-BBD2975D4770}" sibTransId="{639B641B-DF62-4977-96F0-3D1863DA75A4}"/>
    <dgm:cxn modelId="{FCE6DBA4-ED83-47A4-B5D2-3C21E03FD834}" srcId="{1734562A-F256-4621-9A6D-DF5BFD99699E}" destId="{D95A43CD-6DB4-423E-9A3D-8F61B18B379C}" srcOrd="10" destOrd="0" parTransId="{0E29F2BE-7F47-4309-92A1-ABA44FFE1807}" sibTransId="{3647CB81-CDEB-4221-B837-47765CC8C3CD}"/>
    <dgm:cxn modelId="{F6140EB3-DDD9-471C-A426-9219277EAA15}" srcId="{1734562A-F256-4621-9A6D-DF5BFD99699E}" destId="{EB04AA6D-5AAB-4F0E-8F29-FDFD76CF71E3}" srcOrd="9" destOrd="0" parTransId="{A18AE1F2-07BF-474C-8DAC-8294838DA979}" sibTransId="{897FDC95-D0FA-4E3E-AEA5-88CE13A44F38}"/>
    <dgm:cxn modelId="{B74C68BB-7D44-4BE1-89A8-00280877C369}" type="presOf" srcId="{D7AFF97F-7756-4241-A92C-543EA73DE3AD}" destId="{6194E5BB-874E-4F0D-AD93-A0653690598E}" srcOrd="0" destOrd="0" presId="urn:microsoft.com/office/officeart/2005/8/layout/vList2"/>
    <dgm:cxn modelId="{6DFE83D4-6579-41D6-B75D-939F62231807}" type="presOf" srcId="{BD0B29E7-CC5C-478C-8E00-C5533DD1EA2F}" destId="{1D5DA6E1-8DAC-4805-90AC-4CF70A422724}" srcOrd="0" destOrd="0" presId="urn:microsoft.com/office/officeart/2005/8/layout/vList2"/>
    <dgm:cxn modelId="{D5B424D6-E5AD-4EA9-B4B7-218BE186A86C}" srcId="{1734562A-F256-4621-9A6D-DF5BFD99699E}" destId="{E4255A35-D919-468B-91CE-40FD97FDF392}" srcOrd="6" destOrd="0" parTransId="{9D902E63-65D2-45AD-948B-56D6BC7B4473}" sibTransId="{CCAAAADC-AC53-4EBC-9060-BF11C88A2441}"/>
    <dgm:cxn modelId="{C89B4BE9-A9FB-43BB-8346-BBB26AFED64A}" type="presOf" srcId="{B00054FE-7CD9-4619-AD8B-A8760021842B}" destId="{FB2AA7B3-B3E3-4167-B969-47CC0BB75EC1}" srcOrd="0" destOrd="0" presId="urn:microsoft.com/office/officeart/2005/8/layout/vList2"/>
    <dgm:cxn modelId="{F77E53ED-A9E9-42F1-83EB-849B4810EC34}" type="presOf" srcId="{59852970-AE59-482C-AFA5-7EA6470C4BD9}" destId="{A0833A16-B279-4089-86B1-2FE43EB98A02}" srcOrd="0" destOrd="0" presId="urn:microsoft.com/office/officeart/2005/8/layout/vList2"/>
    <dgm:cxn modelId="{937423EE-807F-4F09-801D-AE85993BC7DC}" type="presOf" srcId="{47E5E3F2-9622-469E-A0CB-2D557901AC02}" destId="{3E3A3D09-6D0E-4E7C-A3D7-D8A27E7FE188}" srcOrd="0" destOrd="0" presId="urn:microsoft.com/office/officeart/2005/8/layout/vList2"/>
    <dgm:cxn modelId="{02828FF0-0520-41A3-87CD-056E51EAC856}" type="presOf" srcId="{D89B1D68-25BB-433F-AFE4-4771CA869304}" destId="{69E59895-90D4-4E7D-8DA4-F5860CEA7289}" srcOrd="0" destOrd="0" presId="urn:microsoft.com/office/officeart/2005/8/layout/vList2"/>
    <dgm:cxn modelId="{99B482FC-D17D-47AB-BC7D-6F41C330DA15}" srcId="{1734562A-F256-4621-9A6D-DF5BFD99699E}" destId="{BD0B29E7-CC5C-478C-8E00-C5533DD1EA2F}" srcOrd="5" destOrd="0" parTransId="{0EB7D662-A443-47BD-B7AC-43C2424B574C}" sibTransId="{D4778FCC-3E80-4CEB-A69C-202A4783C73B}"/>
    <dgm:cxn modelId="{4E0B680D-FD77-4757-8862-4C1335F40A7B}" type="presParOf" srcId="{E53B387A-1E06-4D36-AE7F-CC7277B62575}" destId="{865218D6-9DA4-40BF-8609-C028508C1B67}" srcOrd="0" destOrd="0" presId="urn:microsoft.com/office/officeart/2005/8/layout/vList2"/>
    <dgm:cxn modelId="{FA69B29F-83CF-46F3-800B-37233CC888EA}" type="presParOf" srcId="{E53B387A-1E06-4D36-AE7F-CC7277B62575}" destId="{30D20901-F7EB-43B3-9FA8-C1D3132C406A}" srcOrd="1" destOrd="0" presId="urn:microsoft.com/office/officeart/2005/8/layout/vList2"/>
    <dgm:cxn modelId="{A11BB43E-14C4-498B-B100-C4375B25DDDA}" type="presParOf" srcId="{E53B387A-1E06-4D36-AE7F-CC7277B62575}" destId="{A0833A16-B279-4089-86B1-2FE43EB98A02}" srcOrd="2" destOrd="0" presId="urn:microsoft.com/office/officeart/2005/8/layout/vList2"/>
    <dgm:cxn modelId="{A4594C71-5EFB-41FC-8667-BAF96ECDE580}" type="presParOf" srcId="{E53B387A-1E06-4D36-AE7F-CC7277B62575}" destId="{C00A73DC-0046-4DC9-9759-FA43A144F3A6}" srcOrd="3" destOrd="0" presId="urn:microsoft.com/office/officeart/2005/8/layout/vList2"/>
    <dgm:cxn modelId="{C11282DC-F1F2-4283-8D63-A10FFF57F364}" type="presParOf" srcId="{E53B387A-1E06-4D36-AE7F-CC7277B62575}" destId="{B93F1427-EE27-44A0-AA68-490ED13B50DF}" srcOrd="4" destOrd="0" presId="urn:microsoft.com/office/officeart/2005/8/layout/vList2"/>
    <dgm:cxn modelId="{7187FD53-26D0-4D1D-96BB-0A6F2BFBA21E}" type="presParOf" srcId="{E53B387A-1E06-4D36-AE7F-CC7277B62575}" destId="{F4FA9EC0-0CAF-4EC2-BC83-1B80F7D32FA9}" srcOrd="5" destOrd="0" presId="urn:microsoft.com/office/officeart/2005/8/layout/vList2"/>
    <dgm:cxn modelId="{92B58C21-E8DF-4C8A-867D-ECA9DD6A535B}" type="presParOf" srcId="{E53B387A-1E06-4D36-AE7F-CC7277B62575}" destId="{6194E5BB-874E-4F0D-AD93-A0653690598E}" srcOrd="6" destOrd="0" presId="urn:microsoft.com/office/officeart/2005/8/layout/vList2"/>
    <dgm:cxn modelId="{E0EEEFA4-F534-4C0A-9451-D55F9AA7800F}" type="presParOf" srcId="{E53B387A-1E06-4D36-AE7F-CC7277B62575}" destId="{76C0A5C5-045A-449A-B560-3419D3818333}" srcOrd="7" destOrd="0" presId="urn:microsoft.com/office/officeart/2005/8/layout/vList2"/>
    <dgm:cxn modelId="{0FA4FEAB-CEE2-47C1-B17A-D1DAB668475C}" type="presParOf" srcId="{E53B387A-1E06-4D36-AE7F-CC7277B62575}" destId="{69E59895-90D4-4E7D-8DA4-F5860CEA7289}" srcOrd="8" destOrd="0" presId="urn:microsoft.com/office/officeart/2005/8/layout/vList2"/>
    <dgm:cxn modelId="{C2DB554F-A421-470C-B3F2-F1CE73AD98AC}" type="presParOf" srcId="{E53B387A-1E06-4D36-AE7F-CC7277B62575}" destId="{332E922C-03EB-41E9-AE3E-A7A0C69B7EDF}" srcOrd="9" destOrd="0" presId="urn:microsoft.com/office/officeart/2005/8/layout/vList2"/>
    <dgm:cxn modelId="{AF482B1B-85B0-4095-B33C-93CEE1EE7A51}" type="presParOf" srcId="{E53B387A-1E06-4D36-AE7F-CC7277B62575}" destId="{1D5DA6E1-8DAC-4805-90AC-4CF70A422724}" srcOrd="10" destOrd="0" presId="urn:microsoft.com/office/officeart/2005/8/layout/vList2"/>
    <dgm:cxn modelId="{CF6A6C73-8F99-40C2-B5EA-CCFA5E7D4651}" type="presParOf" srcId="{E53B387A-1E06-4D36-AE7F-CC7277B62575}" destId="{97BBCF45-51D0-4CC3-AFE6-3FE022B95363}" srcOrd="11" destOrd="0" presId="urn:microsoft.com/office/officeart/2005/8/layout/vList2"/>
    <dgm:cxn modelId="{54662289-3AED-4457-94E2-C929A6E6F63E}" type="presParOf" srcId="{E53B387A-1E06-4D36-AE7F-CC7277B62575}" destId="{DA298C5F-A73E-4CBA-B761-A4BED02B727A}" srcOrd="12" destOrd="0" presId="urn:microsoft.com/office/officeart/2005/8/layout/vList2"/>
    <dgm:cxn modelId="{EEC1E07C-6317-49E5-98E9-A2906F55D0EF}" type="presParOf" srcId="{E53B387A-1E06-4D36-AE7F-CC7277B62575}" destId="{201775B0-7897-4018-8702-CB83B8F7A1E8}" srcOrd="13" destOrd="0" presId="urn:microsoft.com/office/officeart/2005/8/layout/vList2"/>
    <dgm:cxn modelId="{252C9D7E-EC3D-4871-ADDB-C02566E42D29}" type="presParOf" srcId="{E53B387A-1E06-4D36-AE7F-CC7277B62575}" destId="{3E3A3D09-6D0E-4E7C-A3D7-D8A27E7FE188}" srcOrd="14" destOrd="0" presId="urn:microsoft.com/office/officeart/2005/8/layout/vList2"/>
    <dgm:cxn modelId="{AB06C431-C4D9-44E1-A0D7-3FCFF1E9E8C7}" type="presParOf" srcId="{E53B387A-1E06-4D36-AE7F-CC7277B62575}" destId="{1ABE3871-3976-43FD-A808-FC42D45DD787}" srcOrd="15" destOrd="0" presId="urn:microsoft.com/office/officeart/2005/8/layout/vList2"/>
    <dgm:cxn modelId="{28800B5C-F031-4143-AE91-255FB4928C8D}" type="presParOf" srcId="{E53B387A-1E06-4D36-AE7F-CC7277B62575}" destId="{48536DB4-B200-44F9-BBFA-68FC6A33BEBC}" srcOrd="16" destOrd="0" presId="urn:microsoft.com/office/officeart/2005/8/layout/vList2"/>
    <dgm:cxn modelId="{B3BAC535-BA89-412A-9157-D13CFD7830C6}" type="presParOf" srcId="{E53B387A-1E06-4D36-AE7F-CC7277B62575}" destId="{D87443D7-DBF8-4DD3-B74E-ADC709919F94}" srcOrd="17" destOrd="0" presId="urn:microsoft.com/office/officeart/2005/8/layout/vList2"/>
    <dgm:cxn modelId="{AC0F4C0B-FB9B-4A9B-890F-1CBD06EEE2DD}" type="presParOf" srcId="{E53B387A-1E06-4D36-AE7F-CC7277B62575}" destId="{A00119D8-E920-420C-84D9-1C21F5396A79}" srcOrd="18" destOrd="0" presId="urn:microsoft.com/office/officeart/2005/8/layout/vList2"/>
    <dgm:cxn modelId="{5C3629C7-5AF4-4602-8DF5-3292BB8F1A49}" type="presParOf" srcId="{E53B387A-1E06-4D36-AE7F-CC7277B62575}" destId="{5E7E768A-A322-404E-A982-715C9083BEA5}" srcOrd="19" destOrd="0" presId="urn:microsoft.com/office/officeart/2005/8/layout/vList2"/>
    <dgm:cxn modelId="{1DBE5698-A49E-43F4-AC0C-CE8207C66CCB}" type="presParOf" srcId="{E53B387A-1E06-4D36-AE7F-CC7277B62575}" destId="{26A85B05-C061-4C58-8A6D-CB676B58A3AE}" srcOrd="20" destOrd="0" presId="urn:microsoft.com/office/officeart/2005/8/layout/vList2"/>
    <dgm:cxn modelId="{FE974565-9DA2-4150-BC3E-0E469437D0DA}" type="presParOf" srcId="{E53B387A-1E06-4D36-AE7F-CC7277B62575}" destId="{00981F1A-FBAD-48AE-B4E9-AF113C144EEC}" srcOrd="21" destOrd="0" presId="urn:microsoft.com/office/officeart/2005/8/layout/vList2"/>
    <dgm:cxn modelId="{B90C71E8-2652-426D-B59B-2864EA3208B9}" type="presParOf" srcId="{E53B387A-1E06-4D36-AE7F-CC7277B62575}" destId="{FB2AA7B3-B3E3-4167-B969-47CC0BB75EC1}"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4ABDDC-D214-42EC-8429-9ABC6501E94E}" type="doc">
      <dgm:prSet loTypeId="urn:microsoft.com/office/officeart/2018/5/layout/IconCircleLabelList" loCatId="icon" qsTypeId="urn:microsoft.com/office/officeart/2005/8/quickstyle/3d1" qsCatId="3D" csTypeId="urn:microsoft.com/office/officeart/2018/5/colors/Iconchunking_neutralicon_colorful2" csCatId="colorful" phldr="1"/>
      <dgm:spPr/>
      <dgm:t>
        <a:bodyPr/>
        <a:lstStyle/>
        <a:p>
          <a:endParaRPr lang="en-US"/>
        </a:p>
      </dgm:t>
    </dgm:pt>
    <dgm:pt modelId="{FB37226D-AF09-474B-B14E-D8A510374983}">
      <dgm:prSet custT="1"/>
      <dgm:spPr/>
      <dgm:t>
        <a:bodyPr/>
        <a:lstStyle/>
        <a:p>
          <a:pPr>
            <a:lnSpc>
              <a:spcPct val="100000"/>
            </a:lnSpc>
            <a:defRPr cap="all"/>
          </a:pPr>
          <a:r>
            <a:rPr lang="en-US" sz="1600" b="0" i="0" cap="none" dirty="0">
              <a:solidFill>
                <a:srgbClr val="27457A"/>
              </a:solidFill>
              <a:latin typeface="Rockwell (Body)"/>
              <a:cs typeface="Times New Roman" panose="02020603050405020304" pitchFamily="18" charset="0"/>
            </a:rPr>
            <a:t>JAICHAND MULAKALAPALLI</a:t>
          </a:r>
        </a:p>
        <a:p>
          <a:pPr>
            <a:lnSpc>
              <a:spcPct val="100000"/>
            </a:lnSpc>
            <a:defRPr cap="all"/>
          </a:pPr>
          <a:r>
            <a:rPr lang="en-US" sz="1600" b="0" i="0" cap="none" dirty="0">
              <a:solidFill>
                <a:srgbClr val="27457A"/>
              </a:solidFill>
              <a:latin typeface="Rockwell (Body)"/>
              <a:cs typeface="Times New Roman" panose="02020603050405020304" pitchFamily="18" charset="0"/>
            </a:rPr>
            <a:t>(TEAM LEADER)  BACKEND</a:t>
          </a:r>
          <a:endParaRPr lang="en-US" sz="1600" b="0" cap="none" dirty="0">
            <a:solidFill>
              <a:srgbClr val="27457A"/>
            </a:solidFill>
            <a:latin typeface="Rockwell (Body)"/>
            <a:cs typeface="Times New Roman" panose="02020603050405020304" pitchFamily="18" charset="0"/>
          </a:endParaRPr>
        </a:p>
      </dgm:t>
    </dgm:pt>
    <dgm:pt modelId="{971E934E-F787-4219-8E2C-D0D2713EBDCF}" type="parTrans" cxnId="{C27040D6-CDD4-4FE9-A732-2B77F040C81B}">
      <dgm:prSet/>
      <dgm:spPr/>
      <dgm:t>
        <a:bodyPr/>
        <a:lstStyle/>
        <a:p>
          <a:endParaRPr lang="en-US"/>
        </a:p>
      </dgm:t>
    </dgm:pt>
    <dgm:pt modelId="{BF23F955-137D-4274-B9C2-495D67CF23F6}" type="sibTrans" cxnId="{C27040D6-CDD4-4FE9-A732-2B77F040C81B}">
      <dgm:prSet phldrT="01" phldr="0"/>
      <dgm:spPr/>
      <dgm:t>
        <a:bodyPr/>
        <a:lstStyle/>
        <a:p>
          <a:endParaRPr lang="en-US"/>
        </a:p>
      </dgm:t>
    </dgm:pt>
    <dgm:pt modelId="{61B67600-B94E-4FDB-8435-A7FED34EDEF6}">
      <dgm:prSet custT="1"/>
      <dgm:spPr/>
      <dgm:t>
        <a:bodyPr/>
        <a:lstStyle/>
        <a:p>
          <a:pPr>
            <a:lnSpc>
              <a:spcPct val="100000"/>
            </a:lnSpc>
            <a:defRPr cap="all"/>
          </a:pPr>
          <a:r>
            <a:rPr lang="en-US" sz="1600" b="0" i="0" cap="none" dirty="0">
              <a:solidFill>
                <a:srgbClr val="27457A"/>
              </a:solidFill>
              <a:latin typeface="+mn-lt"/>
              <a:cs typeface="Times New Roman" panose="02020603050405020304" pitchFamily="18" charset="0"/>
            </a:rPr>
            <a:t>MANOJ KUMAR GUDE</a:t>
          </a:r>
        </a:p>
        <a:p>
          <a:pPr>
            <a:lnSpc>
              <a:spcPct val="100000"/>
            </a:lnSpc>
            <a:defRPr cap="all"/>
          </a:pPr>
          <a:r>
            <a:rPr lang="en-US" sz="1600" b="0" i="0" cap="none" dirty="0">
              <a:solidFill>
                <a:srgbClr val="27457A"/>
              </a:solidFill>
              <a:latin typeface="+mn-lt"/>
              <a:cs typeface="Times New Roman" panose="02020603050405020304" pitchFamily="18" charset="0"/>
            </a:rPr>
            <a:t>FRONTEND</a:t>
          </a:r>
          <a:endParaRPr lang="en-US" sz="1600" cap="none" dirty="0">
            <a:solidFill>
              <a:srgbClr val="27457A"/>
            </a:solidFill>
            <a:latin typeface="+mn-lt"/>
            <a:cs typeface="Times New Roman" panose="02020603050405020304" pitchFamily="18" charset="0"/>
          </a:endParaRPr>
        </a:p>
      </dgm:t>
    </dgm:pt>
    <dgm:pt modelId="{E5853747-D1F1-4DF5-9592-3BD246B8B31C}" type="parTrans" cxnId="{3D78BB8B-1F79-449F-AD6B-B8D7ECBF9290}">
      <dgm:prSet/>
      <dgm:spPr/>
      <dgm:t>
        <a:bodyPr/>
        <a:lstStyle/>
        <a:p>
          <a:endParaRPr lang="en-US"/>
        </a:p>
      </dgm:t>
    </dgm:pt>
    <dgm:pt modelId="{2F2DC9B2-3072-4FE0-B1CE-2B390123D522}" type="sibTrans" cxnId="{3D78BB8B-1F79-449F-AD6B-B8D7ECBF9290}">
      <dgm:prSet phldrT="02" phldr="0"/>
      <dgm:spPr/>
      <dgm:t>
        <a:bodyPr/>
        <a:lstStyle/>
        <a:p>
          <a:endParaRPr lang="en-US"/>
        </a:p>
      </dgm:t>
    </dgm:pt>
    <dgm:pt modelId="{3AFDCAC2-CBAC-4053-BF01-DE6A641297C6}">
      <dgm:prSet custT="1"/>
      <dgm:spPr/>
      <dgm:t>
        <a:bodyPr/>
        <a:lstStyle/>
        <a:p>
          <a:pPr>
            <a:lnSpc>
              <a:spcPct val="100000"/>
            </a:lnSpc>
            <a:defRPr cap="all"/>
          </a:pPr>
          <a:r>
            <a:rPr lang="en-US" sz="1600" b="0" i="0" cap="none" dirty="0">
              <a:solidFill>
                <a:srgbClr val="27457A"/>
              </a:solidFill>
              <a:latin typeface="Rockwell (Body)"/>
              <a:cs typeface="Times New Roman" panose="02020603050405020304" pitchFamily="18" charset="0"/>
            </a:rPr>
            <a:t>ADITHYA KRISHNA RAAVI</a:t>
          </a:r>
        </a:p>
        <a:p>
          <a:pPr>
            <a:lnSpc>
              <a:spcPct val="100000"/>
            </a:lnSpc>
            <a:defRPr cap="all"/>
          </a:pPr>
          <a:r>
            <a:rPr lang="en-US" sz="1600" b="0" i="0" cap="none" dirty="0">
              <a:solidFill>
                <a:srgbClr val="27457A"/>
              </a:solidFill>
              <a:latin typeface="Rockwell (Body)"/>
              <a:cs typeface="Times New Roman" panose="02020603050405020304" pitchFamily="18" charset="0"/>
            </a:rPr>
            <a:t>FRONTEND</a:t>
          </a:r>
          <a:endParaRPr lang="en-US" sz="1600" cap="none" dirty="0">
            <a:solidFill>
              <a:srgbClr val="27457A"/>
            </a:solidFill>
            <a:latin typeface="Rockwell (Body)"/>
            <a:cs typeface="Times New Roman" panose="02020603050405020304" pitchFamily="18" charset="0"/>
          </a:endParaRPr>
        </a:p>
      </dgm:t>
    </dgm:pt>
    <dgm:pt modelId="{2945E9DB-7769-4C6C-B6E4-BF2F20238559}" type="parTrans" cxnId="{443D84E4-CE7F-4F28-A3DC-48059DC58C5F}">
      <dgm:prSet/>
      <dgm:spPr/>
      <dgm:t>
        <a:bodyPr/>
        <a:lstStyle/>
        <a:p>
          <a:endParaRPr lang="en-US"/>
        </a:p>
      </dgm:t>
    </dgm:pt>
    <dgm:pt modelId="{B738753F-A471-4838-B0A1-17668E33BBD9}" type="sibTrans" cxnId="{443D84E4-CE7F-4F28-A3DC-48059DC58C5F}">
      <dgm:prSet phldrT="03" phldr="0"/>
      <dgm:spPr/>
      <dgm:t>
        <a:bodyPr/>
        <a:lstStyle/>
        <a:p>
          <a:endParaRPr lang="en-US"/>
        </a:p>
      </dgm:t>
    </dgm:pt>
    <dgm:pt modelId="{9D060EFD-A516-482C-A3F3-F3D0A41989D3}">
      <dgm:prSet custT="1"/>
      <dgm:spPr/>
      <dgm:t>
        <a:bodyPr/>
        <a:lstStyle/>
        <a:p>
          <a:pPr>
            <a:lnSpc>
              <a:spcPct val="100000"/>
            </a:lnSpc>
            <a:defRPr cap="all"/>
          </a:pPr>
          <a:r>
            <a:rPr lang="en-US" sz="1600" b="0" i="0" dirty="0">
              <a:solidFill>
                <a:srgbClr val="27457A"/>
              </a:solidFill>
              <a:latin typeface="Rockwell (Body)"/>
              <a:cs typeface="Times New Roman" panose="02020603050405020304" pitchFamily="18" charset="0"/>
            </a:rPr>
            <a:t>Saibabu devarapalli</a:t>
          </a:r>
        </a:p>
        <a:p>
          <a:pPr>
            <a:lnSpc>
              <a:spcPct val="100000"/>
            </a:lnSpc>
            <a:defRPr cap="all"/>
          </a:pPr>
          <a:r>
            <a:rPr lang="en-US" sz="1600" b="0" i="0" dirty="0">
              <a:solidFill>
                <a:srgbClr val="27457A"/>
              </a:solidFill>
              <a:latin typeface="Rockwell (Body)"/>
              <a:cs typeface="Times New Roman" panose="02020603050405020304" pitchFamily="18" charset="0"/>
            </a:rPr>
            <a:t>Fullstack</a:t>
          </a:r>
          <a:endParaRPr lang="en-US" sz="1600" dirty="0">
            <a:solidFill>
              <a:srgbClr val="27457A"/>
            </a:solidFill>
            <a:latin typeface="Rockwell (Body)"/>
            <a:cs typeface="Times New Roman" panose="02020603050405020304" pitchFamily="18" charset="0"/>
          </a:endParaRPr>
        </a:p>
      </dgm:t>
    </dgm:pt>
    <dgm:pt modelId="{F9AC0329-1AE8-4C19-B1EA-A46B91C3F7AF}" type="parTrans" cxnId="{7AEF8F0D-6B6A-49D9-BEFF-81ABBD261837}">
      <dgm:prSet/>
      <dgm:spPr/>
      <dgm:t>
        <a:bodyPr/>
        <a:lstStyle/>
        <a:p>
          <a:endParaRPr lang="en-US"/>
        </a:p>
      </dgm:t>
    </dgm:pt>
    <dgm:pt modelId="{A8BF3A9E-719A-45A4-9DF6-2737630A03D0}" type="sibTrans" cxnId="{7AEF8F0D-6B6A-49D9-BEFF-81ABBD261837}">
      <dgm:prSet phldrT="04" phldr="0"/>
      <dgm:spPr/>
      <dgm:t>
        <a:bodyPr/>
        <a:lstStyle/>
        <a:p>
          <a:endParaRPr lang="en-US"/>
        </a:p>
      </dgm:t>
    </dgm:pt>
    <dgm:pt modelId="{C976B047-ACC9-40EB-AE9C-0DC4ABA48AF2}">
      <dgm:prSet custT="1"/>
      <dgm:spPr/>
      <dgm:t>
        <a:bodyPr/>
        <a:lstStyle/>
        <a:p>
          <a:pPr>
            <a:lnSpc>
              <a:spcPct val="100000"/>
            </a:lnSpc>
            <a:defRPr cap="all"/>
          </a:pPr>
          <a:r>
            <a:rPr lang="en-US" sz="1600" b="0" i="0" cap="none" dirty="0">
              <a:solidFill>
                <a:srgbClr val="27457A"/>
              </a:solidFill>
              <a:latin typeface="+mn-lt"/>
              <a:cs typeface="Times New Roman" panose="02020603050405020304" pitchFamily="18" charset="0"/>
            </a:rPr>
            <a:t>HARISH CHOWDARY BALA</a:t>
          </a:r>
        </a:p>
        <a:p>
          <a:pPr>
            <a:lnSpc>
              <a:spcPct val="100000"/>
            </a:lnSpc>
            <a:defRPr cap="all"/>
          </a:pPr>
          <a:r>
            <a:rPr lang="en-US" sz="1600" b="0" i="0" cap="none" dirty="0">
              <a:solidFill>
                <a:srgbClr val="27457A"/>
              </a:solidFill>
              <a:latin typeface="+mn-lt"/>
              <a:cs typeface="Times New Roman" panose="02020603050405020304" pitchFamily="18" charset="0"/>
            </a:rPr>
            <a:t>DATABASE</a:t>
          </a:r>
        </a:p>
      </dgm:t>
    </dgm:pt>
    <dgm:pt modelId="{97ED3AE3-7B61-4C75-9E09-0A4E40CFBCF2}" type="sibTrans" cxnId="{B082FA02-C8FE-471A-BED4-B0DADFDD6CFE}">
      <dgm:prSet phldrT="05" phldr="0"/>
      <dgm:spPr/>
      <dgm:t>
        <a:bodyPr/>
        <a:lstStyle/>
        <a:p>
          <a:endParaRPr lang="en-US"/>
        </a:p>
      </dgm:t>
    </dgm:pt>
    <dgm:pt modelId="{A29543CC-398C-4450-8E9D-6ABEE3202298}" type="parTrans" cxnId="{B082FA02-C8FE-471A-BED4-B0DADFDD6CFE}">
      <dgm:prSet/>
      <dgm:spPr/>
      <dgm:t>
        <a:bodyPr/>
        <a:lstStyle/>
        <a:p>
          <a:endParaRPr lang="en-US"/>
        </a:p>
      </dgm:t>
    </dgm:pt>
    <dgm:pt modelId="{608F08B9-C91B-407F-BFA3-AC44042B4802}" type="pres">
      <dgm:prSet presAssocID="{3A4ABDDC-D214-42EC-8429-9ABC6501E94E}" presName="root" presStyleCnt="0">
        <dgm:presLayoutVars>
          <dgm:dir/>
          <dgm:resizeHandles val="exact"/>
        </dgm:presLayoutVars>
      </dgm:prSet>
      <dgm:spPr/>
    </dgm:pt>
    <dgm:pt modelId="{052DC9CB-30E0-44D6-8787-813FD7ADB424}" type="pres">
      <dgm:prSet presAssocID="{61B67600-B94E-4FDB-8435-A7FED34EDEF6}" presName="compNode" presStyleCnt="0"/>
      <dgm:spPr/>
    </dgm:pt>
    <dgm:pt modelId="{40D2AF01-DDAF-479D-9A60-E20C6DAC5A83}" type="pres">
      <dgm:prSet presAssocID="{61B67600-B94E-4FDB-8435-A7FED34EDEF6}" presName="iconBgRect" presStyleLbl="bgShp" presStyleIdx="0" presStyleCnt="5"/>
      <dgm:spPr/>
    </dgm:pt>
    <dgm:pt modelId="{4EEEDEAA-D28F-4A7F-9866-00F94D8DD2BA}" type="pres">
      <dgm:prSet presAssocID="{61B67600-B94E-4FDB-8435-A7FED34EDEF6}" presName="iconRect" presStyleLbl="node1" presStyleIdx="0" presStyleCnt="5" custScaleX="182563" custScaleY="183477" custLinFactNeighborX="-975"/>
      <dgm:spPr>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3436" b="-3436"/>
          </a:stretch>
        </a:blipFill>
      </dgm:spPr>
    </dgm:pt>
    <dgm:pt modelId="{D7B6040E-39E2-42C0-9F7F-A6CF1FFB628B}" type="pres">
      <dgm:prSet presAssocID="{61B67600-B94E-4FDB-8435-A7FED34EDEF6}" presName="spaceRect" presStyleCnt="0"/>
      <dgm:spPr/>
    </dgm:pt>
    <dgm:pt modelId="{59C52A30-81B3-4F09-9572-2F0857CFDC3F}" type="pres">
      <dgm:prSet presAssocID="{61B67600-B94E-4FDB-8435-A7FED34EDEF6}" presName="textRect" presStyleLbl="revTx" presStyleIdx="0" presStyleCnt="5">
        <dgm:presLayoutVars>
          <dgm:chMax val="1"/>
          <dgm:chPref val="1"/>
        </dgm:presLayoutVars>
      </dgm:prSet>
      <dgm:spPr/>
    </dgm:pt>
    <dgm:pt modelId="{7B6A8BC0-8144-4100-95AC-3E4515FF64BA}" type="pres">
      <dgm:prSet presAssocID="{2F2DC9B2-3072-4FE0-B1CE-2B390123D522}" presName="sibTrans" presStyleCnt="0"/>
      <dgm:spPr/>
    </dgm:pt>
    <dgm:pt modelId="{3439ED5F-B005-4C8A-964C-B3E604488A58}" type="pres">
      <dgm:prSet presAssocID="{C976B047-ACC9-40EB-AE9C-0DC4ABA48AF2}" presName="compNode" presStyleCnt="0"/>
      <dgm:spPr/>
    </dgm:pt>
    <dgm:pt modelId="{A098B85B-9EC3-4228-876F-2B04E0BFC71C}" type="pres">
      <dgm:prSet presAssocID="{C976B047-ACC9-40EB-AE9C-0DC4ABA48AF2}" presName="iconBgRect" presStyleLbl="bgShp" presStyleIdx="1" presStyleCnt="5"/>
      <dgm:spPr/>
    </dgm:pt>
    <dgm:pt modelId="{82A6ABB2-9BE4-4DDE-82AE-AF08D9A0EFF1}" type="pres">
      <dgm:prSet presAssocID="{C976B047-ACC9-40EB-AE9C-0DC4ABA48AF2}" presName="iconRect" presStyleLbl="node1" presStyleIdx="1" presStyleCnt="5" custScaleX="176241" custScaleY="174335"/>
      <dgm:spPr>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5519" r="-5519"/>
          </a:stretch>
        </a:blipFill>
      </dgm:spPr>
    </dgm:pt>
    <dgm:pt modelId="{14EF3762-D57D-4BB2-BB1B-6AB2943A4E32}" type="pres">
      <dgm:prSet presAssocID="{C976B047-ACC9-40EB-AE9C-0DC4ABA48AF2}" presName="spaceRect" presStyleCnt="0"/>
      <dgm:spPr/>
    </dgm:pt>
    <dgm:pt modelId="{7CB578D8-C238-4441-975D-1DB8B77BBE00}" type="pres">
      <dgm:prSet presAssocID="{C976B047-ACC9-40EB-AE9C-0DC4ABA48AF2}" presName="textRect" presStyleLbl="revTx" presStyleIdx="1" presStyleCnt="5">
        <dgm:presLayoutVars>
          <dgm:chMax val="1"/>
          <dgm:chPref val="1"/>
        </dgm:presLayoutVars>
      </dgm:prSet>
      <dgm:spPr/>
    </dgm:pt>
    <dgm:pt modelId="{904307D0-C157-4BDE-AFE9-75214216AF76}" type="pres">
      <dgm:prSet presAssocID="{97ED3AE3-7B61-4C75-9E09-0A4E40CFBCF2}" presName="sibTrans" presStyleCnt="0"/>
      <dgm:spPr/>
    </dgm:pt>
    <dgm:pt modelId="{C3D4E359-41A2-4D69-8B53-3BC1F04F40CD}" type="pres">
      <dgm:prSet presAssocID="{9D060EFD-A516-482C-A3F3-F3D0A41989D3}" presName="compNode" presStyleCnt="0"/>
      <dgm:spPr/>
    </dgm:pt>
    <dgm:pt modelId="{748F3216-80F2-49D4-AFE7-410A5298FAC5}" type="pres">
      <dgm:prSet presAssocID="{9D060EFD-A516-482C-A3F3-F3D0A41989D3}" presName="iconBgRect" presStyleLbl="bgShp" presStyleIdx="2" presStyleCnt="5"/>
      <dgm:spPr/>
    </dgm:pt>
    <dgm:pt modelId="{5DBD53F4-54C1-411E-9FC0-FA6E027B8360}" type="pres">
      <dgm:prSet presAssocID="{9D060EFD-A516-482C-A3F3-F3D0A41989D3}" presName="iconRect" presStyleLbl="node1" presStyleIdx="2" presStyleCnt="5" custScaleX="189702" custScaleY="204131"/>
      <dgm:spPr>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6797" r="-16797"/>
          </a:stretch>
        </a:blipFill>
      </dgm:spPr>
    </dgm:pt>
    <dgm:pt modelId="{9F041BF4-08E0-4987-94A1-65628434829C}" type="pres">
      <dgm:prSet presAssocID="{9D060EFD-A516-482C-A3F3-F3D0A41989D3}" presName="spaceRect" presStyleCnt="0"/>
      <dgm:spPr/>
    </dgm:pt>
    <dgm:pt modelId="{38041827-230F-4748-8541-E2A8ACCE7B97}" type="pres">
      <dgm:prSet presAssocID="{9D060EFD-A516-482C-A3F3-F3D0A41989D3}" presName="textRect" presStyleLbl="revTx" presStyleIdx="2" presStyleCnt="5">
        <dgm:presLayoutVars>
          <dgm:chMax val="1"/>
          <dgm:chPref val="1"/>
        </dgm:presLayoutVars>
      </dgm:prSet>
      <dgm:spPr/>
    </dgm:pt>
    <dgm:pt modelId="{C131570B-6EED-47AF-8B8C-D58C8B7837C8}" type="pres">
      <dgm:prSet presAssocID="{A8BF3A9E-719A-45A4-9DF6-2737630A03D0}" presName="sibTrans" presStyleCnt="0"/>
      <dgm:spPr/>
    </dgm:pt>
    <dgm:pt modelId="{399A50C8-5F06-4770-A758-568729FD845A}" type="pres">
      <dgm:prSet presAssocID="{FB37226D-AF09-474B-B14E-D8A510374983}" presName="compNode" presStyleCnt="0"/>
      <dgm:spPr/>
    </dgm:pt>
    <dgm:pt modelId="{56C41F9A-86AC-41C5-9189-6C07B670BDF9}" type="pres">
      <dgm:prSet presAssocID="{FB37226D-AF09-474B-B14E-D8A510374983}" presName="iconBgRect" presStyleLbl="bgShp" presStyleIdx="3" presStyleCnt="5"/>
      <dgm:spPr/>
    </dgm:pt>
    <dgm:pt modelId="{687838E1-9051-4D8C-9096-66B1FDEB633F}" type="pres">
      <dgm:prSet presAssocID="{FB37226D-AF09-474B-B14E-D8A510374983}" presName="iconRect" presStyleLbl="node1" presStyleIdx="3" presStyleCnt="5" custScaleX="188129" custScaleY="202089"/>
      <dgm:spPr>
        <a:prstGeom prst="ellipse">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17949" r="-17949"/>
          </a:stretch>
        </a:blipFill>
      </dgm:spPr>
    </dgm:pt>
    <dgm:pt modelId="{28A4BA7F-28DC-447C-A663-D4009C16CB41}" type="pres">
      <dgm:prSet presAssocID="{FB37226D-AF09-474B-B14E-D8A510374983}" presName="spaceRect" presStyleCnt="0"/>
      <dgm:spPr/>
    </dgm:pt>
    <dgm:pt modelId="{FFC00A7E-51F0-488A-B175-1D9BB9A3C4A1}" type="pres">
      <dgm:prSet presAssocID="{FB37226D-AF09-474B-B14E-D8A510374983}" presName="textRect" presStyleLbl="revTx" presStyleIdx="3" presStyleCnt="5">
        <dgm:presLayoutVars>
          <dgm:chMax val="1"/>
          <dgm:chPref val="1"/>
        </dgm:presLayoutVars>
      </dgm:prSet>
      <dgm:spPr/>
    </dgm:pt>
    <dgm:pt modelId="{6C845355-7ECD-4101-8073-EFE84747C1BB}" type="pres">
      <dgm:prSet presAssocID="{BF23F955-137D-4274-B9C2-495D67CF23F6}" presName="sibTrans" presStyleCnt="0"/>
      <dgm:spPr/>
    </dgm:pt>
    <dgm:pt modelId="{9E7B8C5D-AFD2-4F6D-A46E-7C6C630FB971}" type="pres">
      <dgm:prSet presAssocID="{3AFDCAC2-CBAC-4053-BF01-DE6A641297C6}" presName="compNode" presStyleCnt="0"/>
      <dgm:spPr/>
    </dgm:pt>
    <dgm:pt modelId="{72E80963-B297-438D-B287-BD5C6D858D9A}" type="pres">
      <dgm:prSet presAssocID="{3AFDCAC2-CBAC-4053-BF01-DE6A641297C6}" presName="iconBgRect" presStyleLbl="bgShp" presStyleIdx="4" presStyleCnt="5"/>
      <dgm:spPr/>
    </dgm:pt>
    <dgm:pt modelId="{963609E0-1123-430F-84CE-B59C04DDFC03}" type="pres">
      <dgm:prSet presAssocID="{3AFDCAC2-CBAC-4053-BF01-DE6A641297C6}" presName="iconRect" presStyleLbl="node1" presStyleIdx="4" presStyleCnt="5" custScaleX="193810" custScaleY="189599"/>
      <dgm:spPr>
        <a:prstGeom prst="ellipse">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t="-18034" b="-18034"/>
          </a:stretch>
        </a:blipFill>
      </dgm:spPr>
    </dgm:pt>
    <dgm:pt modelId="{F5712831-982A-40D9-8BDB-8F278821EB5B}" type="pres">
      <dgm:prSet presAssocID="{3AFDCAC2-CBAC-4053-BF01-DE6A641297C6}" presName="spaceRect" presStyleCnt="0"/>
      <dgm:spPr/>
    </dgm:pt>
    <dgm:pt modelId="{06404763-ABBA-4E19-8AB1-1FE5627DF9D7}" type="pres">
      <dgm:prSet presAssocID="{3AFDCAC2-CBAC-4053-BF01-DE6A641297C6}" presName="textRect" presStyleLbl="revTx" presStyleIdx="4" presStyleCnt="5">
        <dgm:presLayoutVars>
          <dgm:chMax val="1"/>
          <dgm:chPref val="1"/>
        </dgm:presLayoutVars>
      </dgm:prSet>
      <dgm:spPr/>
    </dgm:pt>
  </dgm:ptLst>
  <dgm:cxnLst>
    <dgm:cxn modelId="{B082FA02-C8FE-471A-BED4-B0DADFDD6CFE}" srcId="{3A4ABDDC-D214-42EC-8429-9ABC6501E94E}" destId="{C976B047-ACC9-40EB-AE9C-0DC4ABA48AF2}" srcOrd="1" destOrd="0" parTransId="{A29543CC-398C-4450-8E9D-6ABEE3202298}" sibTransId="{97ED3AE3-7B61-4C75-9E09-0A4E40CFBCF2}"/>
    <dgm:cxn modelId="{F98A7A0D-B276-479A-8E86-D289F4AB3E0C}" type="presOf" srcId="{FB37226D-AF09-474B-B14E-D8A510374983}" destId="{FFC00A7E-51F0-488A-B175-1D9BB9A3C4A1}" srcOrd="0" destOrd="0" presId="urn:microsoft.com/office/officeart/2018/5/layout/IconCircleLabelList"/>
    <dgm:cxn modelId="{7AEF8F0D-6B6A-49D9-BEFF-81ABBD261837}" srcId="{3A4ABDDC-D214-42EC-8429-9ABC6501E94E}" destId="{9D060EFD-A516-482C-A3F3-F3D0A41989D3}" srcOrd="2" destOrd="0" parTransId="{F9AC0329-1AE8-4C19-B1EA-A46B91C3F7AF}" sibTransId="{A8BF3A9E-719A-45A4-9DF6-2737630A03D0}"/>
    <dgm:cxn modelId="{6D8C3439-6E16-4AC9-BF59-E03DE7F63D97}" type="presOf" srcId="{C976B047-ACC9-40EB-AE9C-0DC4ABA48AF2}" destId="{7CB578D8-C238-4441-975D-1DB8B77BBE00}" srcOrd="0" destOrd="0" presId="urn:microsoft.com/office/officeart/2018/5/layout/IconCircleLabelList"/>
    <dgm:cxn modelId="{3D78BB8B-1F79-449F-AD6B-B8D7ECBF9290}" srcId="{3A4ABDDC-D214-42EC-8429-9ABC6501E94E}" destId="{61B67600-B94E-4FDB-8435-A7FED34EDEF6}" srcOrd="0" destOrd="0" parTransId="{E5853747-D1F1-4DF5-9592-3BD246B8B31C}" sibTransId="{2F2DC9B2-3072-4FE0-B1CE-2B390123D522}"/>
    <dgm:cxn modelId="{120EBC93-783F-414E-8941-33F5E2ECCEFF}" type="presOf" srcId="{61B67600-B94E-4FDB-8435-A7FED34EDEF6}" destId="{59C52A30-81B3-4F09-9572-2F0857CFDC3F}" srcOrd="0" destOrd="0" presId="urn:microsoft.com/office/officeart/2018/5/layout/IconCircleLabelList"/>
    <dgm:cxn modelId="{AC3CE4A3-D7C7-46E8-A3AE-8E40D18B41EB}" type="presOf" srcId="{9D060EFD-A516-482C-A3F3-F3D0A41989D3}" destId="{38041827-230F-4748-8541-E2A8ACCE7B97}" srcOrd="0" destOrd="0" presId="urn:microsoft.com/office/officeart/2018/5/layout/IconCircleLabelList"/>
    <dgm:cxn modelId="{601701A7-076D-4801-93F1-7C97A5993A54}" type="presOf" srcId="{3A4ABDDC-D214-42EC-8429-9ABC6501E94E}" destId="{608F08B9-C91B-407F-BFA3-AC44042B4802}" srcOrd="0" destOrd="0" presId="urn:microsoft.com/office/officeart/2018/5/layout/IconCircleLabelList"/>
    <dgm:cxn modelId="{C27040D6-CDD4-4FE9-A732-2B77F040C81B}" srcId="{3A4ABDDC-D214-42EC-8429-9ABC6501E94E}" destId="{FB37226D-AF09-474B-B14E-D8A510374983}" srcOrd="3" destOrd="0" parTransId="{971E934E-F787-4219-8E2C-D0D2713EBDCF}" sibTransId="{BF23F955-137D-4274-B9C2-495D67CF23F6}"/>
    <dgm:cxn modelId="{09D8B2D7-04EC-4F87-9C10-6F240C8EE954}" type="presOf" srcId="{3AFDCAC2-CBAC-4053-BF01-DE6A641297C6}" destId="{06404763-ABBA-4E19-8AB1-1FE5627DF9D7}" srcOrd="0" destOrd="0" presId="urn:microsoft.com/office/officeart/2018/5/layout/IconCircleLabelList"/>
    <dgm:cxn modelId="{443D84E4-CE7F-4F28-A3DC-48059DC58C5F}" srcId="{3A4ABDDC-D214-42EC-8429-9ABC6501E94E}" destId="{3AFDCAC2-CBAC-4053-BF01-DE6A641297C6}" srcOrd="4" destOrd="0" parTransId="{2945E9DB-7769-4C6C-B6E4-BF2F20238559}" sibTransId="{B738753F-A471-4838-B0A1-17668E33BBD9}"/>
    <dgm:cxn modelId="{1B6E5BDE-EB2E-412F-87BB-5F91FB7B84A0}" type="presParOf" srcId="{608F08B9-C91B-407F-BFA3-AC44042B4802}" destId="{052DC9CB-30E0-44D6-8787-813FD7ADB424}" srcOrd="0" destOrd="0" presId="urn:microsoft.com/office/officeart/2018/5/layout/IconCircleLabelList"/>
    <dgm:cxn modelId="{F53C6F39-38D8-4499-85C2-0E92C0DFC5EF}" type="presParOf" srcId="{052DC9CB-30E0-44D6-8787-813FD7ADB424}" destId="{40D2AF01-DDAF-479D-9A60-E20C6DAC5A83}" srcOrd="0" destOrd="0" presId="urn:microsoft.com/office/officeart/2018/5/layout/IconCircleLabelList"/>
    <dgm:cxn modelId="{0674FAE8-728B-4B50-A9EE-CE1EE74A81B7}" type="presParOf" srcId="{052DC9CB-30E0-44D6-8787-813FD7ADB424}" destId="{4EEEDEAA-D28F-4A7F-9866-00F94D8DD2BA}" srcOrd="1" destOrd="0" presId="urn:microsoft.com/office/officeart/2018/5/layout/IconCircleLabelList"/>
    <dgm:cxn modelId="{3BBCA990-63B3-48A7-980B-4BE0EDEE5B8B}" type="presParOf" srcId="{052DC9CB-30E0-44D6-8787-813FD7ADB424}" destId="{D7B6040E-39E2-42C0-9F7F-A6CF1FFB628B}" srcOrd="2" destOrd="0" presId="urn:microsoft.com/office/officeart/2018/5/layout/IconCircleLabelList"/>
    <dgm:cxn modelId="{62591BA0-46C0-49D1-BD32-D00BC9D832E8}" type="presParOf" srcId="{052DC9CB-30E0-44D6-8787-813FD7ADB424}" destId="{59C52A30-81B3-4F09-9572-2F0857CFDC3F}" srcOrd="3" destOrd="0" presId="urn:microsoft.com/office/officeart/2018/5/layout/IconCircleLabelList"/>
    <dgm:cxn modelId="{4B876D7F-5E21-402A-BE57-6FFCBC87E51A}" type="presParOf" srcId="{608F08B9-C91B-407F-BFA3-AC44042B4802}" destId="{7B6A8BC0-8144-4100-95AC-3E4515FF64BA}" srcOrd="1" destOrd="0" presId="urn:microsoft.com/office/officeart/2018/5/layout/IconCircleLabelList"/>
    <dgm:cxn modelId="{B4113A84-C5E5-4ACD-8AE8-62A531EA1BEB}" type="presParOf" srcId="{608F08B9-C91B-407F-BFA3-AC44042B4802}" destId="{3439ED5F-B005-4C8A-964C-B3E604488A58}" srcOrd="2" destOrd="0" presId="urn:microsoft.com/office/officeart/2018/5/layout/IconCircleLabelList"/>
    <dgm:cxn modelId="{936B46D9-811B-44C3-9459-EDAD3AF14F7C}" type="presParOf" srcId="{3439ED5F-B005-4C8A-964C-B3E604488A58}" destId="{A098B85B-9EC3-4228-876F-2B04E0BFC71C}" srcOrd="0" destOrd="0" presId="urn:microsoft.com/office/officeart/2018/5/layout/IconCircleLabelList"/>
    <dgm:cxn modelId="{C5F4AD92-F907-4E04-9E71-F147CD17AA57}" type="presParOf" srcId="{3439ED5F-B005-4C8A-964C-B3E604488A58}" destId="{82A6ABB2-9BE4-4DDE-82AE-AF08D9A0EFF1}" srcOrd="1" destOrd="0" presId="urn:microsoft.com/office/officeart/2018/5/layout/IconCircleLabelList"/>
    <dgm:cxn modelId="{49474BEA-6191-4CB5-960E-B6BEE4F4205D}" type="presParOf" srcId="{3439ED5F-B005-4C8A-964C-B3E604488A58}" destId="{14EF3762-D57D-4BB2-BB1B-6AB2943A4E32}" srcOrd="2" destOrd="0" presId="urn:microsoft.com/office/officeart/2018/5/layout/IconCircleLabelList"/>
    <dgm:cxn modelId="{7BF45A63-1333-46EC-AC32-E3EE10243EB4}" type="presParOf" srcId="{3439ED5F-B005-4C8A-964C-B3E604488A58}" destId="{7CB578D8-C238-4441-975D-1DB8B77BBE00}" srcOrd="3" destOrd="0" presId="urn:microsoft.com/office/officeart/2018/5/layout/IconCircleLabelList"/>
    <dgm:cxn modelId="{DF2F330D-7DC1-4CB5-B45D-5C0B4833D9A2}" type="presParOf" srcId="{608F08B9-C91B-407F-BFA3-AC44042B4802}" destId="{904307D0-C157-4BDE-AFE9-75214216AF76}" srcOrd="3" destOrd="0" presId="urn:microsoft.com/office/officeart/2018/5/layout/IconCircleLabelList"/>
    <dgm:cxn modelId="{499C422E-6888-4382-8D39-C9B3193192B7}" type="presParOf" srcId="{608F08B9-C91B-407F-BFA3-AC44042B4802}" destId="{C3D4E359-41A2-4D69-8B53-3BC1F04F40CD}" srcOrd="4" destOrd="0" presId="urn:microsoft.com/office/officeart/2018/5/layout/IconCircleLabelList"/>
    <dgm:cxn modelId="{765B4B12-73FC-49A1-99CE-CDC62D943E3F}" type="presParOf" srcId="{C3D4E359-41A2-4D69-8B53-3BC1F04F40CD}" destId="{748F3216-80F2-49D4-AFE7-410A5298FAC5}" srcOrd="0" destOrd="0" presId="urn:microsoft.com/office/officeart/2018/5/layout/IconCircleLabelList"/>
    <dgm:cxn modelId="{F0EF8883-694D-42BD-AB8B-3EFA5AC2F3D2}" type="presParOf" srcId="{C3D4E359-41A2-4D69-8B53-3BC1F04F40CD}" destId="{5DBD53F4-54C1-411E-9FC0-FA6E027B8360}" srcOrd="1" destOrd="0" presId="urn:microsoft.com/office/officeart/2018/5/layout/IconCircleLabelList"/>
    <dgm:cxn modelId="{9A526EC6-627C-4C33-BB06-59FEC5DE8F98}" type="presParOf" srcId="{C3D4E359-41A2-4D69-8B53-3BC1F04F40CD}" destId="{9F041BF4-08E0-4987-94A1-65628434829C}" srcOrd="2" destOrd="0" presId="urn:microsoft.com/office/officeart/2018/5/layout/IconCircleLabelList"/>
    <dgm:cxn modelId="{3C592C35-A53A-4524-8AFC-9CED3E57A68E}" type="presParOf" srcId="{C3D4E359-41A2-4D69-8B53-3BC1F04F40CD}" destId="{38041827-230F-4748-8541-E2A8ACCE7B97}" srcOrd="3" destOrd="0" presId="urn:microsoft.com/office/officeart/2018/5/layout/IconCircleLabelList"/>
    <dgm:cxn modelId="{E8F37978-6ECF-4D99-952B-1CF57CAB4569}" type="presParOf" srcId="{608F08B9-C91B-407F-BFA3-AC44042B4802}" destId="{C131570B-6EED-47AF-8B8C-D58C8B7837C8}" srcOrd="5" destOrd="0" presId="urn:microsoft.com/office/officeart/2018/5/layout/IconCircleLabelList"/>
    <dgm:cxn modelId="{57F76737-00B3-4A6D-B5CF-2B479D2ABA43}" type="presParOf" srcId="{608F08B9-C91B-407F-BFA3-AC44042B4802}" destId="{399A50C8-5F06-4770-A758-568729FD845A}" srcOrd="6" destOrd="0" presId="urn:microsoft.com/office/officeart/2018/5/layout/IconCircleLabelList"/>
    <dgm:cxn modelId="{0E8F8263-4043-4B5E-B5B3-48A75ACCC6E6}" type="presParOf" srcId="{399A50C8-5F06-4770-A758-568729FD845A}" destId="{56C41F9A-86AC-41C5-9189-6C07B670BDF9}" srcOrd="0" destOrd="0" presId="urn:microsoft.com/office/officeart/2018/5/layout/IconCircleLabelList"/>
    <dgm:cxn modelId="{C962ADCF-7529-4D02-AD47-DC85A3ABE960}" type="presParOf" srcId="{399A50C8-5F06-4770-A758-568729FD845A}" destId="{687838E1-9051-4D8C-9096-66B1FDEB633F}" srcOrd="1" destOrd="0" presId="urn:microsoft.com/office/officeart/2018/5/layout/IconCircleLabelList"/>
    <dgm:cxn modelId="{94930EEC-1350-49F1-9983-F213F53931A8}" type="presParOf" srcId="{399A50C8-5F06-4770-A758-568729FD845A}" destId="{28A4BA7F-28DC-447C-A663-D4009C16CB41}" srcOrd="2" destOrd="0" presId="urn:microsoft.com/office/officeart/2018/5/layout/IconCircleLabelList"/>
    <dgm:cxn modelId="{D1122DC7-E507-45F2-A7B5-A1CE9DF358AA}" type="presParOf" srcId="{399A50C8-5F06-4770-A758-568729FD845A}" destId="{FFC00A7E-51F0-488A-B175-1D9BB9A3C4A1}" srcOrd="3" destOrd="0" presId="urn:microsoft.com/office/officeart/2018/5/layout/IconCircleLabelList"/>
    <dgm:cxn modelId="{106231F6-4295-42C3-84DC-A1309B3908D9}" type="presParOf" srcId="{608F08B9-C91B-407F-BFA3-AC44042B4802}" destId="{6C845355-7ECD-4101-8073-EFE84747C1BB}" srcOrd="7" destOrd="0" presId="urn:microsoft.com/office/officeart/2018/5/layout/IconCircleLabelList"/>
    <dgm:cxn modelId="{DA2705BB-AD36-41FA-B24F-22333197ED02}" type="presParOf" srcId="{608F08B9-C91B-407F-BFA3-AC44042B4802}" destId="{9E7B8C5D-AFD2-4F6D-A46E-7C6C630FB971}" srcOrd="8" destOrd="0" presId="urn:microsoft.com/office/officeart/2018/5/layout/IconCircleLabelList"/>
    <dgm:cxn modelId="{E25EEBA5-4FFA-47B7-867A-195824553F10}" type="presParOf" srcId="{9E7B8C5D-AFD2-4F6D-A46E-7C6C630FB971}" destId="{72E80963-B297-438D-B287-BD5C6D858D9A}" srcOrd="0" destOrd="0" presId="urn:microsoft.com/office/officeart/2018/5/layout/IconCircleLabelList"/>
    <dgm:cxn modelId="{341CB75F-7D12-4AE8-B184-5059CC37F2D2}" type="presParOf" srcId="{9E7B8C5D-AFD2-4F6D-A46E-7C6C630FB971}" destId="{963609E0-1123-430F-84CE-B59C04DDFC03}" srcOrd="1" destOrd="0" presId="urn:microsoft.com/office/officeart/2018/5/layout/IconCircleLabelList"/>
    <dgm:cxn modelId="{DE79A66A-9000-4A69-9BF5-28752C651A24}" type="presParOf" srcId="{9E7B8C5D-AFD2-4F6D-A46E-7C6C630FB971}" destId="{F5712831-982A-40D9-8BDB-8F278821EB5B}" srcOrd="2" destOrd="0" presId="urn:microsoft.com/office/officeart/2018/5/layout/IconCircleLabelList"/>
    <dgm:cxn modelId="{EFC740FC-4B52-4EC8-B4EE-1E0D1D7C6B4A}" type="presParOf" srcId="{9E7B8C5D-AFD2-4F6D-A46E-7C6C630FB971}" destId="{06404763-ABBA-4E19-8AB1-1FE5627DF9D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4ABDDC-D214-42EC-8429-9ABC6501E94E}" type="doc">
      <dgm:prSet loTypeId="urn:microsoft.com/office/officeart/2018/5/layout/IconCircleLabelList" loCatId="icon" qsTypeId="urn:microsoft.com/office/officeart/2005/8/quickstyle/3d1" qsCatId="3D" csTypeId="urn:microsoft.com/office/officeart/2018/5/colors/Iconchunking_neutralicon_colorful2" csCatId="colorful" phldr="1"/>
      <dgm:spPr/>
      <dgm:t>
        <a:bodyPr/>
        <a:lstStyle/>
        <a:p>
          <a:endParaRPr lang="en-US"/>
        </a:p>
      </dgm:t>
    </dgm:pt>
    <dgm:pt modelId="{C976B047-ACC9-40EB-AE9C-0DC4ABA48AF2}">
      <dgm:prSet custT="1"/>
      <dgm:spPr/>
      <dgm:t>
        <a:bodyPr/>
        <a:lstStyle/>
        <a:p>
          <a:pPr>
            <a:lnSpc>
              <a:spcPct val="100000"/>
            </a:lnSpc>
            <a:defRPr cap="all"/>
          </a:pPr>
          <a:r>
            <a:rPr lang="en-US" sz="1600" b="0" i="0" dirty="0">
              <a:solidFill>
                <a:srgbClr val="27457A"/>
              </a:solidFill>
              <a:latin typeface="Rockwell (Body)"/>
              <a:cs typeface="Times New Roman" panose="02020603050405020304" pitchFamily="18" charset="0"/>
            </a:rPr>
            <a:t>DR. CHANDRA MOULI KOTTETI</a:t>
          </a:r>
        </a:p>
        <a:p>
          <a:pPr>
            <a:lnSpc>
              <a:spcPct val="100000"/>
            </a:lnSpc>
            <a:defRPr cap="all"/>
          </a:pPr>
          <a:r>
            <a:rPr lang="en-US" sz="1600" b="1" i="0" dirty="0">
              <a:solidFill>
                <a:srgbClr val="27457A"/>
              </a:solidFill>
              <a:latin typeface="Rockwell (Body)"/>
              <a:cs typeface="Times New Roman" panose="02020603050405020304" pitchFamily="18" charset="0"/>
            </a:rPr>
            <a:t>Mentor &amp; Client</a:t>
          </a:r>
        </a:p>
      </dgm:t>
    </dgm:pt>
    <dgm:pt modelId="{97ED3AE3-7B61-4C75-9E09-0A4E40CFBCF2}" type="sibTrans" cxnId="{B082FA02-C8FE-471A-BED4-B0DADFDD6CFE}">
      <dgm:prSet phldrT="05" phldr="0"/>
      <dgm:spPr/>
      <dgm:t>
        <a:bodyPr/>
        <a:lstStyle/>
        <a:p>
          <a:endParaRPr lang="en-US"/>
        </a:p>
      </dgm:t>
    </dgm:pt>
    <dgm:pt modelId="{A29543CC-398C-4450-8E9D-6ABEE3202298}" type="parTrans" cxnId="{B082FA02-C8FE-471A-BED4-B0DADFDD6CFE}">
      <dgm:prSet/>
      <dgm:spPr/>
      <dgm:t>
        <a:bodyPr/>
        <a:lstStyle/>
        <a:p>
          <a:endParaRPr lang="en-US"/>
        </a:p>
      </dgm:t>
    </dgm:pt>
    <dgm:pt modelId="{608F08B9-C91B-407F-BFA3-AC44042B4802}" type="pres">
      <dgm:prSet presAssocID="{3A4ABDDC-D214-42EC-8429-9ABC6501E94E}" presName="root" presStyleCnt="0">
        <dgm:presLayoutVars>
          <dgm:dir/>
          <dgm:resizeHandles val="exact"/>
        </dgm:presLayoutVars>
      </dgm:prSet>
      <dgm:spPr/>
    </dgm:pt>
    <dgm:pt modelId="{3439ED5F-B005-4C8A-964C-B3E604488A58}" type="pres">
      <dgm:prSet presAssocID="{C976B047-ACC9-40EB-AE9C-0DC4ABA48AF2}" presName="compNode" presStyleCnt="0"/>
      <dgm:spPr/>
    </dgm:pt>
    <dgm:pt modelId="{A098B85B-9EC3-4228-876F-2B04E0BFC71C}" type="pres">
      <dgm:prSet presAssocID="{C976B047-ACC9-40EB-AE9C-0DC4ABA48AF2}" presName="iconBgRect" presStyleLbl="bgShp" presStyleIdx="0" presStyleCnt="1"/>
      <dgm:spPr/>
    </dgm:pt>
    <dgm:pt modelId="{82A6ABB2-9BE4-4DDE-82AE-AF08D9A0EFF1}" type="pres">
      <dgm:prSet presAssocID="{C976B047-ACC9-40EB-AE9C-0DC4ABA48AF2}" presName="iconRect" presStyleLbl="node1" presStyleIdx="0" presStyleCnt="1" custScaleX="182968" custScaleY="182968"/>
      <dgm:spPr>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6767" b="-6767"/>
          </a:stretch>
        </a:blipFill>
      </dgm:spPr>
    </dgm:pt>
    <dgm:pt modelId="{14EF3762-D57D-4BB2-BB1B-6AB2943A4E32}" type="pres">
      <dgm:prSet presAssocID="{C976B047-ACC9-40EB-AE9C-0DC4ABA48AF2}" presName="spaceRect" presStyleCnt="0"/>
      <dgm:spPr/>
    </dgm:pt>
    <dgm:pt modelId="{7CB578D8-C238-4441-975D-1DB8B77BBE00}" type="pres">
      <dgm:prSet presAssocID="{C976B047-ACC9-40EB-AE9C-0DC4ABA48AF2}" presName="textRect" presStyleLbl="revTx" presStyleIdx="0" presStyleCnt="1" custScaleX="256171" custScaleY="99896" custLinFactNeighborX="0" custLinFactNeighborY="-30181">
        <dgm:presLayoutVars>
          <dgm:chMax val="1"/>
          <dgm:chPref val="1"/>
        </dgm:presLayoutVars>
      </dgm:prSet>
      <dgm:spPr/>
    </dgm:pt>
  </dgm:ptLst>
  <dgm:cxnLst>
    <dgm:cxn modelId="{B082FA02-C8FE-471A-BED4-B0DADFDD6CFE}" srcId="{3A4ABDDC-D214-42EC-8429-9ABC6501E94E}" destId="{C976B047-ACC9-40EB-AE9C-0DC4ABA48AF2}" srcOrd="0" destOrd="0" parTransId="{A29543CC-398C-4450-8E9D-6ABEE3202298}" sibTransId="{97ED3AE3-7B61-4C75-9E09-0A4E40CFBCF2}"/>
    <dgm:cxn modelId="{601701A7-076D-4801-93F1-7C97A5993A54}" type="presOf" srcId="{3A4ABDDC-D214-42EC-8429-9ABC6501E94E}" destId="{608F08B9-C91B-407F-BFA3-AC44042B4802}" srcOrd="0" destOrd="0" presId="urn:microsoft.com/office/officeart/2018/5/layout/IconCircleLabelList"/>
    <dgm:cxn modelId="{10A66FE3-88B9-46BB-A974-9CCA033BEA79}" type="presOf" srcId="{C976B047-ACC9-40EB-AE9C-0DC4ABA48AF2}" destId="{7CB578D8-C238-4441-975D-1DB8B77BBE00}" srcOrd="0" destOrd="0" presId="urn:microsoft.com/office/officeart/2018/5/layout/IconCircleLabelList"/>
    <dgm:cxn modelId="{E252D235-72D6-414D-A3DF-E2735BFB34A3}" type="presParOf" srcId="{608F08B9-C91B-407F-BFA3-AC44042B4802}" destId="{3439ED5F-B005-4C8A-964C-B3E604488A58}" srcOrd="0" destOrd="0" presId="urn:microsoft.com/office/officeart/2018/5/layout/IconCircleLabelList"/>
    <dgm:cxn modelId="{BDB29306-D992-4375-972B-54B7A7D9E6C3}" type="presParOf" srcId="{3439ED5F-B005-4C8A-964C-B3E604488A58}" destId="{A098B85B-9EC3-4228-876F-2B04E0BFC71C}" srcOrd="0" destOrd="0" presId="urn:microsoft.com/office/officeart/2018/5/layout/IconCircleLabelList"/>
    <dgm:cxn modelId="{99AB3B4C-97AC-4387-AD4D-F2CD6594C887}" type="presParOf" srcId="{3439ED5F-B005-4C8A-964C-B3E604488A58}" destId="{82A6ABB2-9BE4-4DDE-82AE-AF08D9A0EFF1}" srcOrd="1" destOrd="0" presId="urn:microsoft.com/office/officeart/2018/5/layout/IconCircleLabelList"/>
    <dgm:cxn modelId="{40F0C65F-7279-4B4A-81EE-89CDAD1FB27E}" type="presParOf" srcId="{3439ED5F-B005-4C8A-964C-B3E604488A58}" destId="{14EF3762-D57D-4BB2-BB1B-6AB2943A4E32}" srcOrd="2" destOrd="0" presId="urn:microsoft.com/office/officeart/2018/5/layout/IconCircleLabelList"/>
    <dgm:cxn modelId="{D5014156-A9E8-47A9-B4B5-7461FD161FCA}" type="presParOf" srcId="{3439ED5F-B005-4C8A-964C-B3E604488A58}" destId="{7CB578D8-C238-4441-975D-1DB8B77BBE00}" srcOrd="3" destOrd="0" presId="urn:microsoft.com/office/officeart/2018/5/layout/IconCircle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2AF01-DDAF-479D-9A60-E20C6DAC5A83}">
      <dsp:nvSpPr>
        <dsp:cNvPr id="0" name=""/>
        <dsp:cNvSpPr/>
      </dsp:nvSpPr>
      <dsp:spPr>
        <a:xfrm>
          <a:off x="691990" y="59901"/>
          <a:ext cx="1055109" cy="1055109"/>
        </a:xfrm>
        <a:prstGeom prst="ellipse">
          <a:avLst/>
        </a:prstGeom>
        <a:blipFill rotWithShape="1">
          <a:blip xmlns:r="http://schemas.openxmlformats.org/officeDocument/2006/relationships" r:embed="rId1">
            <a:duotone>
              <a:schemeClr val="accent2">
                <a:hueOff val="0"/>
                <a:satOff val="0"/>
                <a:lumOff val="0"/>
                <a:alphaOff val="0"/>
                <a:shade val="36000"/>
                <a:satMod val="120000"/>
              </a:schemeClr>
              <a:schemeClr val="accent2">
                <a:hueOff val="0"/>
                <a:satOff val="0"/>
                <a:lumOff val="0"/>
                <a:alphaOff val="0"/>
                <a:tint val="40000"/>
              </a:schemeClr>
            </a:duotone>
          </a:blip>
          <a:tile tx="0" ty="0" sx="60000" sy="59000" flip="none" algn="tl"/>
        </a:blip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EEEDEAA-D28F-4A7F-9866-00F94D8DD2BA}">
      <dsp:nvSpPr>
        <dsp:cNvPr id="0" name=""/>
        <dsp:cNvSpPr/>
      </dsp:nvSpPr>
      <dsp:spPr>
        <a:xfrm>
          <a:off x="661033" y="32079"/>
          <a:ext cx="1105219" cy="1110752"/>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3436" b="-3436"/>
          </a:stretch>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9C52A30-81B3-4F09-9572-2F0857CFDC3F}">
      <dsp:nvSpPr>
        <dsp:cNvPr id="0" name=""/>
        <dsp:cNvSpPr/>
      </dsp:nvSpPr>
      <dsp:spPr>
        <a:xfrm>
          <a:off x="354701" y="1443651"/>
          <a:ext cx="1729687" cy="102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mn-lt"/>
              <a:cs typeface="Times New Roman" panose="02020603050405020304" pitchFamily="18" charset="0"/>
            </a:rPr>
            <a:t>MANOJ KUMAR GUDE</a:t>
          </a:r>
        </a:p>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mn-lt"/>
              <a:cs typeface="Times New Roman" panose="02020603050405020304" pitchFamily="18" charset="0"/>
            </a:rPr>
            <a:t>FRONTEND</a:t>
          </a:r>
          <a:endParaRPr lang="en-US" sz="1600" kern="1200" cap="none" dirty="0">
            <a:solidFill>
              <a:srgbClr val="27457A"/>
            </a:solidFill>
            <a:latin typeface="+mn-lt"/>
            <a:cs typeface="Times New Roman" panose="02020603050405020304" pitchFamily="18" charset="0"/>
          </a:endParaRPr>
        </a:p>
      </dsp:txBody>
      <dsp:txXfrm>
        <a:off x="354701" y="1443651"/>
        <a:ext cx="1729687" cy="1021596"/>
      </dsp:txXfrm>
    </dsp:sp>
    <dsp:sp modelId="{A098B85B-9EC3-4228-876F-2B04E0BFC71C}">
      <dsp:nvSpPr>
        <dsp:cNvPr id="0" name=""/>
        <dsp:cNvSpPr/>
      </dsp:nvSpPr>
      <dsp:spPr>
        <a:xfrm>
          <a:off x="2724373" y="46065"/>
          <a:ext cx="1055109" cy="1055109"/>
        </a:xfrm>
        <a:prstGeom prst="ellipse">
          <a:avLst/>
        </a:prstGeom>
        <a:blipFill rotWithShape="1">
          <a:blip xmlns:r="http://schemas.openxmlformats.org/officeDocument/2006/relationships" r:embed="rId1">
            <a:duotone>
              <a:schemeClr val="accent2">
                <a:hueOff val="1170380"/>
                <a:satOff val="-1460"/>
                <a:lumOff val="343"/>
                <a:alphaOff val="0"/>
                <a:shade val="36000"/>
                <a:satMod val="120000"/>
              </a:schemeClr>
              <a:schemeClr val="accent2">
                <a:hueOff val="1170380"/>
                <a:satOff val="-1460"/>
                <a:lumOff val="343"/>
                <a:alphaOff val="0"/>
                <a:tint val="40000"/>
              </a:schemeClr>
            </a:duotone>
          </a:blip>
          <a:tile tx="0" ty="0" sx="60000" sy="59000" flip="none" algn="tl"/>
        </a:blip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2A6ABB2-9BE4-4DDE-82AE-AF08D9A0EFF1}">
      <dsp:nvSpPr>
        <dsp:cNvPr id="0" name=""/>
        <dsp:cNvSpPr/>
      </dsp:nvSpPr>
      <dsp:spPr>
        <a:xfrm>
          <a:off x="2718454" y="45916"/>
          <a:ext cx="1066946" cy="1055407"/>
        </a:xfrm>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5519" r="-5519"/>
          </a:stretch>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CB578D8-C238-4441-975D-1DB8B77BBE00}">
      <dsp:nvSpPr>
        <dsp:cNvPr id="0" name=""/>
        <dsp:cNvSpPr/>
      </dsp:nvSpPr>
      <dsp:spPr>
        <a:xfrm>
          <a:off x="2387084" y="1429815"/>
          <a:ext cx="1729687" cy="102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mn-lt"/>
              <a:cs typeface="Times New Roman" panose="02020603050405020304" pitchFamily="18" charset="0"/>
            </a:rPr>
            <a:t>HARISH CHOWDARY BALA</a:t>
          </a:r>
        </a:p>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mn-lt"/>
              <a:cs typeface="Times New Roman" panose="02020603050405020304" pitchFamily="18" charset="0"/>
            </a:rPr>
            <a:t>DATABASE</a:t>
          </a:r>
        </a:p>
      </dsp:txBody>
      <dsp:txXfrm>
        <a:off x="2387084" y="1429815"/>
        <a:ext cx="1729687" cy="1021596"/>
      </dsp:txXfrm>
    </dsp:sp>
    <dsp:sp modelId="{748F3216-80F2-49D4-AFE7-410A5298FAC5}">
      <dsp:nvSpPr>
        <dsp:cNvPr id="0" name=""/>
        <dsp:cNvSpPr/>
      </dsp:nvSpPr>
      <dsp:spPr>
        <a:xfrm>
          <a:off x="4756756" y="91160"/>
          <a:ext cx="1055109" cy="1055109"/>
        </a:xfrm>
        <a:prstGeom prst="ellipse">
          <a:avLst/>
        </a:prstGeom>
        <a:blipFill rotWithShape="1">
          <a:blip xmlns:r="http://schemas.openxmlformats.org/officeDocument/2006/relationships" r:embed="rId1">
            <a:duotone>
              <a:schemeClr val="accent2">
                <a:hueOff val="2340759"/>
                <a:satOff val="-2919"/>
                <a:lumOff val="686"/>
                <a:alphaOff val="0"/>
                <a:shade val="36000"/>
                <a:satMod val="120000"/>
              </a:schemeClr>
              <a:schemeClr val="accent2">
                <a:hueOff val="2340759"/>
                <a:satOff val="-2919"/>
                <a:lumOff val="686"/>
                <a:alphaOff val="0"/>
                <a:tint val="40000"/>
              </a:schemeClr>
            </a:duotone>
          </a:blip>
          <a:tile tx="0" ty="0" sx="60000" sy="59000" flip="none" algn="tl"/>
        </a:blip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DBD53F4-54C1-411E-9FC0-FA6E027B8360}">
      <dsp:nvSpPr>
        <dsp:cNvPr id="0" name=""/>
        <dsp:cNvSpPr/>
      </dsp:nvSpPr>
      <dsp:spPr>
        <a:xfrm>
          <a:off x="4710091" y="820"/>
          <a:ext cx="1148438" cy="1235789"/>
        </a:xfrm>
        <a:prstGeom prst="ellipse">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16797" r="-16797"/>
          </a:stretch>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8041827-230F-4748-8541-E2A8ACCE7B97}">
      <dsp:nvSpPr>
        <dsp:cNvPr id="0" name=""/>
        <dsp:cNvSpPr/>
      </dsp:nvSpPr>
      <dsp:spPr>
        <a:xfrm>
          <a:off x="4419467" y="1474910"/>
          <a:ext cx="1729687" cy="102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solidFill>
                <a:srgbClr val="27457A"/>
              </a:solidFill>
              <a:latin typeface="Rockwell (Body)"/>
              <a:cs typeface="Times New Roman" panose="02020603050405020304" pitchFamily="18" charset="0"/>
            </a:rPr>
            <a:t>Saibabu devarapalli</a:t>
          </a:r>
        </a:p>
        <a:p>
          <a:pPr marL="0" lvl="0" indent="0" algn="ctr" defTabSz="711200">
            <a:lnSpc>
              <a:spcPct val="100000"/>
            </a:lnSpc>
            <a:spcBef>
              <a:spcPct val="0"/>
            </a:spcBef>
            <a:spcAft>
              <a:spcPct val="35000"/>
            </a:spcAft>
            <a:buNone/>
            <a:defRPr cap="all"/>
          </a:pPr>
          <a:r>
            <a:rPr lang="en-US" sz="1600" b="0" i="0" kern="1200" dirty="0">
              <a:solidFill>
                <a:srgbClr val="27457A"/>
              </a:solidFill>
              <a:latin typeface="Rockwell (Body)"/>
              <a:cs typeface="Times New Roman" panose="02020603050405020304" pitchFamily="18" charset="0"/>
            </a:rPr>
            <a:t>Fullstack</a:t>
          </a:r>
          <a:endParaRPr lang="en-US" sz="1600" kern="1200" dirty="0">
            <a:solidFill>
              <a:srgbClr val="27457A"/>
            </a:solidFill>
            <a:latin typeface="Rockwell (Body)"/>
            <a:cs typeface="Times New Roman" panose="02020603050405020304" pitchFamily="18" charset="0"/>
          </a:endParaRPr>
        </a:p>
      </dsp:txBody>
      <dsp:txXfrm>
        <a:off x="4419467" y="1474910"/>
        <a:ext cx="1729687" cy="1021596"/>
      </dsp:txXfrm>
    </dsp:sp>
    <dsp:sp modelId="{56C41F9A-86AC-41C5-9189-6C07B670BDF9}">
      <dsp:nvSpPr>
        <dsp:cNvPr id="0" name=""/>
        <dsp:cNvSpPr/>
      </dsp:nvSpPr>
      <dsp:spPr>
        <a:xfrm>
          <a:off x="6789139" y="88070"/>
          <a:ext cx="1055109" cy="1055109"/>
        </a:xfrm>
        <a:prstGeom prst="ellipse">
          <a:avLst/>
        </a:prstGeom>
        <a:blipFill rotWithShape="1">
          <a:blip xmlns:r="http://schemas.openxmlformats.org/officeDocument/2006/relationships" r:embed="rId1">
            <a:duotone>
              <a:schemeClr val="accent2">
                <a:hueOff val="3511139"/>
                <a:satOff val="-4379"/>
                <a:lumOff val="1030"/>
                <a:alphaOff val="0"/>
                <a:shade val="36000"/>
                <a:satMod val="120000"/>
              </a:schemeClr>
              <a:schemeClr val="accent2">
                <a:hueOff val="3511139"/>
                <a:satOff val="-4379"/>
                <a:lumOff val="1030"/>
                <a:alphaOff val="0"/>
                <a:tint val="40000"/>
              </a:schemeClr>
            </a:duotone>
          </a:blip>
          <a:tile tx="0" ty="0" sx="60000" sy="59000" flip="none" algn="tl"/>
        </a:blip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87838E1-9051-4D8C-9096-66B1FDEB633F}">
      <dsp:nvSpPr>
        <dsp:cNvPr id="0" name=""/>
        <dsp:cNvSpPr/>
      </dsp:nvSpPr>
      <dsp:spPr>
        <a:xfrm>
          <a:off x="6747236" y="3911"/>
          <a:ext cx="1138915" cy="1223427"/>
        </a:xfrm>
        <a:prstGeom prst="ellipse">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7949" r="-17949"/>
          </a:stretch>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FC00A7E-51F0-488A-B175-1D9BB9A3C4A1}">
      <dsp:nvSpPr>
        <dsp:cNvPr id="0" name=""/>
        <dsp:cNvSpPr/>
      </dsp:nvSpPr>
      <dsp:spPr>
        <a:xfrm>
          <a:off x="6451850" y="1471820"/>
          <a:ext cx="1729687" cy="102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Rockwell (Body)"/>
              <a:cs typeface="Times New Roman" panose="02020603050405020304" pitchFamily="18" charset="0"/>
            </a:rPr>
            <a:t>JAICHAND MULAKALAPALLI</a:t>
          </a:r>
        </a:p>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Rockwell (Body)"/>
              <a:cs typeface="Times New Roman" panose="02020603050405020304" pitchFamily="18" charset="0"/>
            </a:rPr>
            <a:t>(TEAM LEADER)  BACKEND</a:t>
          </a:r>
          <a:endParaRPr lang="en-US" sz="1600" b="0" kern="1200" cap="none" dirty="0">
            <a:solidFill>
              <a:srgbClr val="27457A"/>
            </a:solidFill>
            <a:latin typeface="Rockwell (Body)"/>
            <a:cs typeface="Times New Roman" panose="02020603050405020304" pitchFamily="18" charset="0"/>
          </a:endParaRPr>
        </a:p>
      </dsp:txBody>
      <dsp:txXfrm>
        <a:off x="6451850" y="1471820"/>
        <a:ext cx="1729687" cy="1021596"/>
      </dsp:txXfrm>
    </dsp:sp>
    <dsp:sp modelId="{72E80963-B297-438D-B287-BD5C6D858D9A}">
      <dsp:nvSpPr>
        <dsp:cNvPr id="0" name=""/>
        <dsp:cNvSpPr/>
      </dsp:nvSpPr>
      <dsp:spPr>
        <a:xfrm>
          <a:off x="8821521" y="69166"/>
          <a:ext cx="1055109" cy="1055109"/>
        </a:xfrm>
        <a:prstGeom prst="ellipse">
          <a:avLst/>
        </a:prstGeom>
        <a:blipFill rotWithShape="1">
          <a:blip xmlns:r="http://schemas.openxmlformats.org/officeDocument/2006/relationships" r:embed="rId1">
            <a:duotone>
              <a:schemeClr val="accent2">
                <a:hueOff val="4681519"/>
                <a:satOff val="-5839"/>
                <a:lumOff val="1373"/>
                <a:alphaOff val="0"/>
                <a:shade val="36000"/>
                <a:satMod val="120000"/>
              </a:schemeClr>
              <a:schemeClr val="accent2">
                <a:hueOff val="4681519"/>
                <a:satOff val="-5839"/>
                <a:lumOff val="1373"/>
                <a:alphaOff val="0"/>
                <a:tint val="40000"/>
              </a:schemeClr>
            </a:duotone>
          </a:blip>
          <a:tile tx="0" ty="0" sx="60000" sy="59000" flip="none" algn="tl"/>
        </a:blip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963609E0-1123-430F-84CE-B59C04DDFC03}">
      <dsp:nvSpPr>
        <dsp:cNvPr id="0" name=""/>
        <dsp:cNvSpPr/>
      </dsp:nvSpPr>
      <dsp:spPr>
        <a:xfrm>
          <a:off x="8762422" y="22814"/>
          <a:ext cx="1173307" cy="1147814"/>
        </a:xfrm>
        <a:prstGeom prst="ellipse">
          <a:avLst/>
        </a:prstGeom>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t="-18034" b="-18034"/>
          </a:stretch>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6404763-ABBA-4E19-8AB1-1FE5627DF9D7}">
      <dsp:nvSpPr>
        <dsp:cNvPr id="0" name=""/>
        <dsp:cNvSpPr/>
      </dsp:nvSpPr>
      <dsp:spPr>
        <a:xfrm>
          <a:off x="8484232" y="1452916"/>
          <a:ext cx="1729687" cy="102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Rockwell (Body)"/>
              <a:cs typeface="Times New Roman" panose="02020603050405020304" pitchFamily="18" charset="0"/>
            </a:rPr>
            <a:t>ADITHYA KRISHNA RAAVI</a:t>
          </a:r>
        </a:p>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Rockwell (Body)"/>
              <a:cs typeface="Times New Roman" panose="02020603050405020304" pitchFamily="18" charset="0"/>
            </a:rPr>
            <a:t>FRONTEND</a:t>
          </a:r>
          <a:endParaRPr lang="en-US" sz="1600" kern="1200" cap="none" dirty="0">
            <a:solidFill>
              <a:srgbClr val="27457A"/>
            </a:solidFill>
            <a:latin typeface="Rockwell (Body)"/>
            <a:cs typeface="Times New Roman" panose="02020603050405020304" pitchFamily="18" charset="0"/>
          </a:endParaRPr>
        </a:p>
      </dsp:txBody>
      <dsp:txXfrm>
        <a:off x="8484232" y="1452916"/>
        <a:ext cx="1729687" cy="1021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98B85B-9EC3-4228-876F-2B04E0BFC71C}">
      <dsp:nvSpPr>
        <dsp:cNvPr id="0" name=""/>
        <dsp:cNvSpPr/>
      </dsp:nvSpPr>
      <dsp:spPr>
        <a:xfrm>
          <a:off x="4718154" y="41300"/>
          <a:ext cx="1132312" cy="1132312"/>
        </a:xfrm>
        <a:prstGeom prst="ellipse">
          <a:avLst/>
        </a:prstGeom>
        <a:blipFill rotWithShape="1">
          <a:blip xmlns:r="http://schemas.openxmlformats.org/officeDocument/2006/relationships" r:embed="rId1">
            <a:duotone>
              <a:schemeClr val="accent2">
                <a:hueOff val="0"/>
                <a:satOff val="0"/>
                <a:lumOff val="0"/>
                <a:alphaOff val="0"/>
                <a:shade val="36000"/>
                <a:satMod val="120000"/>
              </a:schemeClr>
              <a:schemeClr val="accent2">
                <a:hueOff val="0"/>
                <a:satOff val="0"/>
                <a:lumOff val="0"/>
                <a:alphaOff val="0"/>
                <a:tint val="40000"/>
              </a:schemeClr>
            </a:duotone>
          </a:blip>
          <a:tile tx="0" ty="0" sx="60000" sy="59000" flip="none" algn="tl"/>
        </a:blip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2A6ABB2-9BE4-4DDE-82AE-AF08D9A0EFF1}">
      <dsp:nvSpPr>
        <dsp:cNvPr id="0" name=""/>
        <dsp:cNvSpPr/>
      </dsp:nvSpPr>
      <dsp:spPr>
        <a:xfrm>
          <a:off x="4689950" y="13096"/>
          <a:ext cx="1188720" cy="1188720"/>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6767" b="-6767"/>
          </a:stretch>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CB578D8-C238-4441-975D-1DB8B77BBE00}">
      <dsp:nvSpPr>
        <dsp:cNvPr id="0" name=""/>
        <dsp:cNvSpPr/>
      </dsp:nvSpPr>
      <dsp:spPr>
        <a:xfrm>
          <a:off x="2906723" y="1302825"/>
          <a:ext cx="4755174" cy="740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solidFill>
                <a:srgbClr val="27457A"/>
              </a:solidFill>
              <a:latin typeface="Rockwell (Body)"/>
              <a:cs typeface="Times New Roman" panose="02020603050405020304" pitchFamily="18" charset="0"/>
            </a:rPr>
            <a:t>DR. CHANDRA MOULI KOTTETI</a:t>
          </a:r>
        </a:p>
        <a:p>
          <a:pPr marL="0" lvl="0" indent="0" algn="ctr" defTabSz="711200">
            <a:lnSpc>
              <a:spcPct val="100000"/>
            </a:lnSpc>
            <a:spcBef>
              <a:spcPct val="0"/>
            </a:spcBef>
            <a:spcAft>
              <a:spcPct val="35000"/>
            </a:spcAft>
            <a:buNone/>
            <a:defRPr cap="all"/>
          </a:pPr>
          <a:r>
            <a:rPr lang="en-US" sz="1600" b="1" i="0" kern="1200" dirty="0">
              <a:solidFill>
                <a:srgbClr val="27457A"/>
              </a:solidFill>
              <a:latin typeface="Rockwell (Body)"/>
              <a:cs typeface="Times New Roman" panose="02020603050405020304" pitchFamily="18" charset="0"/>
            </a:rPr>
            <a:t>Mentor &amp; Client</a:t>
          </a:r>
        </a:p>
      </dsp:txBody>
      <dsp:txXfrm>
        <a:off x="2906723" y="1302825"/>
        <a:ext cx="4755174" cy="7409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218D6-9DA4-40BF-8609-C028508C1B67}">
      <dsp:nvSpPr>
        <dsp:cNvPr id="0" name=""/>
        <dsp:cNvSpPr/>
      </dsp:nvSpPr>
      <dsp:spPr>
        <a:xfrm>
          <a:off x="0" y="1966"/>
          <a:ext cx="7564120" cy="351339"/>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Introduction</a:t>
          </a:r>
        </a:p>
      </dsp:txBody>
      <dsp:txXfrm>
        <a:off x="17151" y="19117"/>
        <a:ext cx="7529818" cy="317037"/>
      </dsp:txXfrm>
    </dsp:sp>
    <dsp:sp modelId="{A0833A16-B279-4089-86B1-2FE43EB98A02}">
      <dsp:nvSpPr>
        <dsp:cNvPr id="0" name=""/>
        <dsp:cNvSpPr/>
      </dsp:nvSpPr>
      <dsp:spPr>
        <a:xfrm>
          <a:off x="0" y="365245"/>
          <a:ext cx="7564120" cy="351339"/>
        </a:xfrm>
        <a:prstGeom prst="roundRect">
          <a:avLst/>
        </a:prstGeom>
        <a:solidFill>
          <a:schemeClr val="accent1">
            <a:alpha val="90000"/>
            <a:hueOff val="0"/>
            <a:satOff val="0"/>
            <a:lumOff val="0"/>
            <a:alphaOff val="-3636"/>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&lt;include&gt; Tag</a:t>
          </a:r>
        </a:p>
      </dsp:txBody>
      <dsp:txXfrm>
        <a:off x="17151" y="382396"/>
        <a:ext cx="7529818" cy="317037"/>
      </dsp:txXfrm>
    </dsp:sp>
    <dsp:sp modelId="{B93F1427-EE27-44A0-AA68-490ED13B50DF}">
      <dsp:nvSpPr>
        <dsp:cNvPr id="0" name=""/>
        <dsp:cNvSpPr/>
      </dsp:nvSpPr>
      <dsp:spPr>
        <a:xfrm>
          <a:off x="0" y="728524"/>
          <a:ext cx="7564120" cy="351339"/>
        </a:xfrm>
        <a:prstGeom prst="roundRect">
          <a:avLst/>
        </a:prstGeom>
        <a:solidFill>
          <a:schemeClr val="accent1">
            <a:alpha val="90000"/>
            <a:hueOff val="0"/>
            <a:satOff val="0"/>
            <a:lumOff val="0"/>
            <a:alphaOff val="-7273"/>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Database Queries</a:t>
          </a:r>
        </a:p>
      </dsp:txBody>
      <dsp:txXfrm>
        <a:off x="17151" y="745675"/>
        <a:ext cx="7529818" cy="317037"/>
      </dsp:txXfrm>
    </dsp:sp>
    <dsp:sp modelId="{6194E5BB-874E-4F0D-AD93-A0653690598E}">
      <dsp:nvSpPr>
        <dsp:cNvPr id="0" name=""/>
        <dsp:cNvSpPr/>
      </dsp:nvSpPr>
      <dsp:spPr>
        <a:xfrm>
          <a:off x="0" y="1091802"/>
          <a:ext cx="7564120" cy="351339"/>
        </a:xfrm>
        <a:prstGeom prst="roundRect">
          <a:avLst/>
        </a:prstGeom>
        <a:solidFill>
          <a:schemeClr val="accent1">
            <a:alpha val="90000"/>
            <a:hueOff val="0"/>
            <a:satOff val="0"/>
            <a:lumOff val="0"/>
            <a:alphaOff val="-10909"/>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Admin Home Activity</a:t>
          </a:r>
        </a:p>
      </dsp:txBody>
      <dsp:txXfrm>
        <a:off x="17151" y="1108953"/>
        <a:ext cx="7529818" cy="317037"/>
      </dsp:txXfrm>
    </dsp:sp>
    <dsp:sp modelId="{69E59895-90D4-4E7D-8DA4-F5860CEA7289}">
      <dsp:nvSpPr>
        <dsp:cNvPr id="0" name=""/>
        <dsp:cNvSpPr/>
      </dsp:nvSpPr>
      <dsp:spPr>
        <a:xfrm>
          <a:off x="0" y="1455081"/>
          <a:ext cx="7564120" cy="351339"/>
        </a:xfrm>
        <a:prstGeom prst="roundRect">
          <a:avLst/>
        </a:prstGeom>
        <a:solidFill>
          <a:schemeClr val="accent1">
            <a:alpha val="90000"/>
            <a:hueOff val="0"/>
            <a:satOff val="0"/>
            <a:lumOff val="0"/>
            <a:alphaOff val="-14545"/>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New Event Approval Activity</a:t>
          </a:r>
        </a:p>
      </dsp:txBody>
      <dsp:txXfrm>
        <a:off x="17151" y="1472232"/>
        <a:ext cx="7529818" cy="317037"/>
      </dsp:txXfrm>
    </dsp:sp>
    <dsp:sp modelId="{1D5DA6E1-8DAC-4805-90AC-4CF70A422724}">
      <dsp:nvSpPr>
        <dsp:cNvPr id="0" name=""/>
        <dsp:cNvSpPr/>
      </dsp:nvSpPr>
      <dsp:spPr>
        <a:xfrm>
          <a:off x="0" y="1818359"/>
          <a:ext cx="7564120" cy="351339"/>
        </a:xfrm>
        <a:prstGeom prst="roundRect">
          <a:avLst/>
        </a:prstGeom>
        <a:solidFill>
          <a:schemeClr val="accent1">
            <a:alpha val="90000"/>
            <a:hueOff val="0"/>
            <a:satOff val="0"/>
            <a:lumOff val="0"/>
            <a:alphaOff val="-18182"/>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Update Event Approval Activity</a:t>
          </a:r>
        </a:p>
      </dsp:txBody>
      <dsp:txXfrm>
        <a:off x="17151" y="1835510"/>
        <a:ext cx="7529818" cy="317037"/>
      </dsp:txXfrm>
    </dsp:sp>
    <dsp:sp modelId="{DA298C5F-A73E-4CBA-B761-A4BED02B727A}">
      <dsp:nvSpPr>
        <dsp:cNvPr id="0" name=""/>
        <dsp:cNvSpPr/>
      </dsp:nvSpPr>
      <dsp:spPr>
        <a:xfrm>
          <a:off x="0" y="2181638"/>
          <a:ext cx="7564120" cy="351339"/>
        </a:xfrm>
        <a:prstGeom prst="roundRect">
          <a:avLst/>
        </a:prstGeom>
        <a:solidFill>
          <a:schemeClr val="accent1">
            <a:alpha val="90000"/>
            <a:hueOff val="0"/>
            <a:satOff val="0"/>
            <a:lumOff val="0"/>
            <a:alphaOff val="-21818"/>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Delete Event Approval Activity</a:t>
          </a:r>
        </a:p>
      </dsp:txBody>
      <dsp:txXfrm>
        <a:off x="17151" y="2198789"/>
        <a:ext cx="7529818" cy="317037"/>
      </dsp:txXfrm>
    </dsp:sp>
    <dsp:sp modelId="{3E3A3D09-6D0E-4E7C-A3D7-D8A27E7FE188}">
      <dsp:nvSpPr>
        <dsp:cNvPr id="0" name=""/>
        <dsp:cNvSpPr/>
      </dsp:nvSpPr>
      <dsp:spPr>
        <a:xfrm>
          <a:off x="0" y="2544917"/>
          <a:ext cx="7564120" cy="351339"/>
        </a:xfrm>
        <a:prstGeom prst="roundRect">
          <a:avLst/>
        </a:prstGeom>
        <a:solidFill>
          <a:schemeClr val="accent1">
            <a:alpha val="90000"/>
            <a:hueOff val="0"/>
            <a:satOff val="0"/>
            <a:lumOff val="0"/>
            <a:alphaOff val="-25455"/>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Alert Dialog Builder</a:t>
          </a:r>
        </a:p>
      </dsp:txBody>
      <dsp:txXfrm>
        <a:off x="17151" y="2562068"/>
        <a:ext cx="7529818" cy="317037"/>
      </dsp:txXfrm>
    </dsp:sp>
    <dsp:sp modelId="{48536DB4-B200-44F9-BBFA-68FC6A33BEBC}">
      <dsp:nvSpPr>
        <dsp:cNvPr id="0" name=""/>
        <dsp:cNvSpPr/>
      </dsp:nvSpPr>
      <dsp:spPr>
        <a:xfrm>
          <a:off x="0" y="2908195"/>
          <a:ext cx="7564120" cy="351339"/>
        </a:xfrm>
        <a:prstGeom prst="roundRect">
          <a:avLst/>
        </a:prstGeom>
        <a:solidFill>
          <a:schemeClr val="accent1">
            <a:alpha val="90000"/>
            <a:hueOff val="0"/>
            <a:satOff val="0"/>
            <a:lumOff val="0"/>
            <a:alphaOff val="-29091"/>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Alert Dialog Builder (Code)</a:t>
          </a:r>
        </a:p>
      </dsp:txBody>
      <dsp:txXfrm>
        <a:off x="17151" y="2925346"/>
        <a:ext cx="7529818" cy="317037"/>
      </dsp:txXfrm>
    </dsp:sp>
    <dsp:sp modelId="{A00119D8-E920-420C-84D9-1C21F5396A79}">
      <dsp:nvSpPr>
        <dsp:cNvPr id="0" name=""/>
        <dsp:cNvSpPr/>
      </dsp:nvSpPr>
      <dsp:spPr>
        <a:xfrm>
          <a:off x="0" y="3271474"/>
          <a:ext cx="7564120" cy="351339"/>
        </a:xfrm>
        <a:prstGeom prst="roundRect">
          <a:avLst/>
        </a:prstGeom>
        <a:solidFill>
          <a:schemeClr val="accent1">
            <a:alpha val="90000"/>
            <a:hueOff val="0"/>
            <a:satOff val="0"/>
            <a:lumOff val="0"/>
            <a:alphaOff val="-32727"/>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Lessons Learned</a:t>
          </a:r>
        </a:p>
      </dsp:txBody>
      <dsp:txXfrm>
        <a:off x="17151" y="3288625"/>
        <a:ext cx="7529818" cy="317037"/>
      </dsp:txXfrm>
    </dsp:sp>
    <dsp:sp modelId="{26A85B05-C061-4C58-8A6D-CB676B58A3AE}">
      <dsp:nvSpPr>
        <dsp:cNvPr id="0" name=""/>
        <dsp:cNvSpPr/>
      </dsp:nvSpPr>
      <dsp:spPr>
        <a:xfrm>
          <a:off x="0" y="3634753"/>
          <a:ext cx="7564120" cy="351339"/>
        </a:xfrm>
        <a:prstGeom prst="roundRect">
          <a:avLst/>
        </a:prstGeom>
        <a:solidFill>
          <a:schemeClr val="accent1">
            <a:alpha val="90000"/>
            <a:hueOff val="0"/>
            <a:satOff val="0"/>
            <a:lumOff val="0"/>
            <a:alphaOff val="-36364"/>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Summary</a:t>
          </a:r>
        </a:p>
      </dsp:txBody>
      <dsp:txXfrm>
        <a:off x="17151" y="3651904"/>
        <a:ext cx="7529818" cy="317037"/>
      </dsp:txXfrm>
    </dsp:sp>
    <dsp:sp modelId="{FB2AA7B3-B3E3-4167-B969-47CC0BB75EC1}">
      <dsp:nvSpPr>
        <dsp:cNvPr id="0" name=""/>
        <dsp:cNvSpPr/>
      </dsp:nvSpPr>
      <dsp:spPr>
        <a:xfrm>
          <a:off x="0" y="3998031"/>
          <a:ext cx="7564120" cy="351339"/>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References</a:t>
          </a:r>
        </a:p>
      </dsp:txBody>
      <dsp:txXfrm>
        <a:off x="17151" y="4015182"/>
        <a:ext cx="7529818" cy="3170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2AF01-DDAF-479D-9A60-E20C6DAC5A83}">
      <dsp:nvSpPr>
        <dsp:cNvPr id="0" name=""/>
        <dsp:cNvSpPr/>
      </dsp:nvSpPr>
      <dsp:spPr>
        <a:xfrm>
          <a:off x="691990" y="59901"/>
          <a:ext cx="1055109" cy="1055109"/>
        </a:xfrm>
        <a:prstGeom prst="ellipse">
          <a:avLst/>
        </a:prstGeom>
        <a:blipFill rotWithShape="1">
          <a:blip xmlns:r="http://schemas.openxmlformats.org/officeDocument/2006/relationships" r:embed="rId1">
            <a:duotone>
              <a:schemeClr val="accent2">
                <a:hueOff val="0"/>
                <a:satOff val="0"/>
                <a:lumOff val="0"/>
                <a:alphaOff val="0"/>
                <a:shade val="36000"/>
                <a:satMod val="120000"/>
              </a:schemeClr>
              <a:schemeClr val="accent2">
                <a:hueOff val="0"/>
                <a:satOff val="0"/>
                <a:lumOff val="0"/>
                <a:alphaOff val="0"/>
                <a:tint val="40000"/>
              </a:schemeClr>
            </a:duotone>
          </a:blip>
          <a:tile tx="0" ty="0" sx="60000" sy="59000" flip="none" algn="tl"/>
        </a:blip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EEEDEAA-D28F-4A7F-9866-00F94D8DD2BA}">
      <dsp:nvSpPr>
        <dsp:cNvPr id="0" name=""/>
        <dsp:cNvSpPr/>
      </dsp:nvSpPr>
      <dsp:spPr>
        <a:xfrm>
          <a:off x="661033" y="32079"/>
          <a:ext cx="1105219" cy="1110752"/>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3436" b="-3436"/>
          </a:stretch>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9C52A30-81B3-4F09-9572-2F0857CFDC3F}">
      <dsp:nvSpPr>
        <dsp:cNvPr id="0" name=""/>
        <dsp:cNvSpPr/>
      </dsp:nvSpPr>
      <dsp:spPr>
        <a:xfrm>
          <a:off x="354701" y="1443651"/>
          <a:ext cx="1729687" cy="102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mn-lt"/>
              <a:cs typeface="Times New Roman" panose="02020603050405020304" pitchFamily="18" charset="0"/>
            </a:rPr>
            <a:t>MANOJ KUMAR GUDE</a:t>
          </a:r>
        </a:p>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mn-lt"/>
              <a:cs typeface="Times New Roman" panose="02020603050405020304" pitchFamily="18" charset="0"/>
            </a:rPr>
            <a:t>FRONTEND</a:t>
          </a:r>
          <a:endParaRPr lang="en-US" sz="1600" kern="1200" cap="none" dirty="0">
            <a:solidFill>
              <a:srgbClr val="27457A"/>
            </a:solidFill>
            <a:latin typeface="+mn-lt"/>
            <a:cs typeface="Times New Roman" panose="02020603050405020304" pitchFamily="18" charset="0"/>
          </a:endParaRPr>
        </a:p>
      </dsp:txBody>
      <dsp:txXfrm>
        <a:off x="354701" y="1443651"/>
        <a:ext cx="1729687" cy="1021596"/>
      </dsp:txXfrm>
    </dsp:sp>
    <dsp:sp modelId="{A098B85B-9EC3-4228-876F-2B04E0BFC71C}">
      <dsp:nvSpPr>
        <dsp:cNvPr id="0" name=""/>
        <dsp:cNvSpPr/>
      </dsp:nvSpPr>
      <dsp:spPr>
        <a:xfrm>
          <a:off x="2724373" y="46065"/>
          <a:ext cx="1055109" cy="1055109"/>
        </a:xfrm>
        <a:prstGeom prst="ellipse">
          <a:avLst/>
        </a:prstGeom>
        <a:blipFill rotWithShape="1">
          <a:blip xmlns:r="http://schemas.openxmlformats.org/officeDocument/2006/relationships" r:embed="rId1">
            <a:duotone>
              <a:schemeClr val="accent2">
                <a:hueOff val="1170380"/>
                <a:satOff val="-1460"/>
                <a:lumOff val="343"/>
                <a:alphaOff val="0"/>
                <a:shade val="36000"/>
                <a:satMod val="120000"/>
              </a:schemeClr>
              <a:schemeClr val="accent2">
                <a:hueOff val="1170380"/>
                <a:satOff val="-1460"/>
                <a:lumOff val="343"/>
                <a:alphaOff val="0"/>
                <a:tint val="40000"/>
              </a:schemeClr>
            </a:duotone>
          </a:blip>
          <a:tile tx="0" ty="0" sx="60000" sy="59000" flip="none" algn="tl"/>
        </a:blip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2A6ABB2-9BE4-4DDE-82AE-AF08D9A0EFF1}">
      <dsp:nvSpPr>
        <dsp:cNvPr id="0" name=""/>
        <dsp:cNvSpPr/>
      </dsp:nvSpPr>
      <dsp:spPr>
        <a:xfrm>
          <a:off x="2718454" y="45916"/>
          <a:ext cx="1066946" cy="1055407"/>
        </a:xfrm>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5519" r="-5519"/>
          </a:stretch>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CB578D8-C238-4441-975D-1DB8B77BBE00}">
      <dsp:nvSpPr>
        <dsp:cNvPr id="0" name=""/>
        <dsp:cNvSpPr/>
      </dsp:nvSpPr>
      <dsp:spPr>
        <a:xfrm>
          <a:off x="2387084" y="1429815"/>
          <a:ext cx="1729687" cy="102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mn-lt"/>
              <a:cs typeface="Times New Roman" panose="02020603050405020304" pitchFamily="18" charset="0"/>
            </a:rPr>
            <a:t>HARISH CHOWDARY BALA</a:t>
          </a:r>
        </a:p>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mn-lt"/>
              <a:cs typeface="Times New Roman" panose="02020603050405020304" pitchFamily="18" charset="0"/>
            </a:rPr>
            <a:t>DATABASE</a:t>
          </a:r>
        </a:p>
      </dsp:txBody>
      <dsp:txXfrm>
        <a:off x="2387084" y="1429815"/>
        <a:ext cx="1729687" cy="1021596"/>
      </dsp:txXfrm>
    </dsp:sp>
    <dsp:sp modelId="{748F3216-80F2-49D4-AFE7-410A5298FAC5}">
      <dsp:nvSpPr>
        <dsp:cNvPr id="0" name=""/>
        <dsp:cNvSpPr/>
      </dsp:nvSpPr>
      <dsp:spPr>
        <a:xfrm>
          <a:off x="4756756" y="91160"/>
          <a:ext cx="1055109" cy="1055109"/>
        </a:xfrm>
        <a:prstGeom prst="ellipse">
          <a:avLst/>
        </a:prstGeom>
        <a:blipFill rotWithShape="1">
          <a:blip xmlns:r="http://schemas.openxmlformats.org/officeDocument/2006/relationships" r:embed="rId1">
            <a:duotone>
              <a:schemeClr val="accent2">
                <a:hueOff val="2340759"/>
                <a:satOff val="-2919"/>
                <a:lumOff val="686"/>
                <a:alphaOff val="0"/>
                <a:shade val="36000"/>
                <a:satMod val="120000"/>
              </a:schemeClr>
              <a:schemeClr val="accent2">
                <a:hueOff val="2340759"/>
                <a:satOff val="-2919"/>
                <a:lumOff val="686"/>
                <a:alphaOff val="0"/>
                <a:tint val="40000"/>
              </a:schemeClr>
            </a:duotone>
          </a:blip>
          <a:tile tx="0" ty="0" sx="60000" sy="59000" flip="none" algn="tl"/>
        </a:blip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DBD53F4-54C1-411E-9FC0-FA6E027B8360}">
      <dsp:nvSpPr>
        <dsp:cNvPr id="0" name=""/>
        <dsp:cNvSpPr/>
      </dsp:nvSpPr>
      <dsp:spPr>
        <a:xfrm>
          <a:off x="4710091" y="820"/>
          <a:ext cx="1148438" cy="1235789"/>
        </a:xfrm>
        <a:prstGeom prst="ellipse">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16797" r="-16797"/>
          </a:stretch>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8041827-230F-4748-8541-E2A8ACCE7B97}">
      <dsp:nvSpPr>
        <dsp:cNvPr id="0" name=""/>
        <dsp:cNvSpPr/>
      </dsp:nvSpPr>
      <dsp:spPr>
        <a:xfrm>
          <a:off x="4419467" y="1474910"/>
          <a:ext cx="1729687" cy="102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solidFill>
                <a:srgbClr val="27457A"/>
              </a:solidFill>
              <a:latin typeface="Rockwell (Body)"/>
              <a:cs typeface="Times New Roman" panose="02020603050405020304" pitchFamily="18" charset="0"/>
            </a:rPr>
            <a:t>Saibabu devarapalli</a:t>
          </a:r>
        </a:p>
        <a:p>
          <a:pPr marL="0" lvl="0" indent="0" algn="ctr" defTabSz="711200">
            <a:lnSpc>
              <a:spcPct val="100000"/>
            </a:lnSpc>
            <a:spcBef>
              <a:spcPct val="0"/>
            </a:spcBef>
            <a:spcAft>
              <a:spcPct val="35000"/>
            </a:spcAft>
            <a:buNone/>
            <a:defRPr cap="all"/>
          </a:pPr>
          <a:r>
            <a:rPr lang="en-US" sz="1600" b="0" i="0" kern="1200" dirty="0">
              <a:solidFill>
                <a:srgbClr val="27457A"/>
              </a:solidFill>
              <a:latin typeface="Rockwell (Body)"/>
              <a:cs typeface="Times New Roman" panose="02020603050405020304" pitchFamily="18" charset="0"/>
            </a:rPr>
            <a:t>Fullstack</a:t>
          </a:r>
          <a:endParaRPr lang="en-US" sz="1600" kern="1200" dirty="0">
            <a:solidFill>
              <a:srgbClr val="27457A"/>
            </a:solidFill>
            <a:latin typeface="Rockwell (Body)"/>
            <a:cs typeface="Times New Roman" panose="02020603050405020304" pitchFamily="18" charset="0"/>
          </a:endParaRPr>
        </a:p>
      </dsp:txBody>
      <dsp:txXfrm>
        <a:off x="4419467" y="1474910"/>
        <a:ext cx="1729687" cy="1021596"/>
      </dsp:txXfrm>
    </dsp:sp>
    <dsp:sp modelId="{56C41F9A-86AC-41C5-9189-6C07B670BDF9}">
      <dsp:nvSpPr>
        <dsp:cNvPr id="0" name=""/>
        <dsp:cNvSpPr/>
      </dsp:nvSpPr>
      <dsp:spPr>
        <a:xfrm>
          <a:off x="6789139" y="88070"/>
          <a:ext cx="1055109" cy="1055109"/>
        </a:xfrm>
        <a:prstGeom prst="ellipse">
          <a:avLst/>
        </a:prstGeom>
        <a:blipFill rotWithShape="1">
          <a:blip xmlns:r="http://schemas.openxmlformats.org/officeDocument/2006/relationships" r:embed="rId1">
            <a:duotone>
              <a:schemeClr val="accent2">
                <a:hueOff val="3511139"/>
                <a:satOff val="-4379"/>
                <a:lumOff val="1030"/>
                <a:alphaOff val="0"/>
                <a:shade val="36000"/>
                <a:satMod val="120000"/>
              </a:schemeClr>
              <a:schemeClr val="accent2">
                <a:hueOff val="3511139"/>
                <a:satOff val="-4379"/>
                <a:lumOff val="1030"/>
                <a:alphaOff val="0"/>
                <a:tint val="40000"/>
              </a:schemeClr>
            </a:duotone>
          </a:blip>
          <a:tile tx="0" ty="0" sx="60000" sy="59000" flip="none" algn="tl"/>
        </a:blip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87838E1-9051-4D8C-9096-66B1FDEB633F}">
      <dsp:nvSpPr>
        <dsp:cNvPr id="0" name=""/>
        <dsp:cNvSpPr/>
      </dsp:nvSpPr>
      <dsp:spPr>
        <a:xfrm>
          <a:off x="6747236" y="3911"/>
          <a:ext cx="1138915" cy="1223427"/>
        </a:xfrm>
        <a:prstGeom prst="ellipse">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7949" r="-17949"/>
          </a:stretch>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FC00A7E-51F0-488A-B175-1D9BB9A3C4A1}">
      <dsp:nvSpPr>
        <dsp:cNvPr id="0" name=""/>
        <dsp:cNvSpPr/>
      </dsp:nvSpPr>
      <dsp:spPr>
        <a:xfrm>
          <a:off x="6451850" y="1471820"/>
          <a:ext cx="1729687" cy="102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Rockwell (Body)"/>
              <a:cs typeface="Times New Roman" panose="02020603050405020304" pitchFamily="18" charset="0"/>
            </a:rPr>
            <a:t>JAICHAND MULAKALAPALLI</a:t>
          </a:r>
        </a:p>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Rockwell (Body)"/>
              <a:cs typeface="Times New Roman" panose="02020603050405020304" pitchFamily="18" charset="0"/>
            </a:rPr>
            <a:t>(TEAM LEADER)  BACKEND</a:t>
          </a:r>
          <a:endParaRPr lang="en-US" sz="1600" b="0" kern="1200" cap="none" dirty="0">
            <a:solidFill>
              <a:srgbClr val="27457A"/>
            </a:solidFill>
            <a:latin typeface="Rockwell (Body)"/>
            <a:cs typeface="Times New Roman" panose="02020603050405020304" pitchFamily="18" charset="0"/>
          </a:endParaRPr>
        </a:p>
      </dsp:txBody>
      <dsp:txXfrm>
        <a:off x="6451850" y="1471820"/>
        <a:ext cx="1729687" cy="1021596"/>
      </dsp:txXfrm>
    </dsp:sp>
    <dsp:sp modelId="{72E80963-B297-438D-B287-BD5C6D858D9A}">
      <dsp:nvSpPr>
        <dsp:cNvPr id="0" name=""/>
        <dsp:cNvSpPr/>
      </dsp:nvSpPr>
      <dsp:spPr>
        <a:xfrm>
          <a:off x="8821521" y="69166"/>
          <a:ext cx="1055109" cy="1055109"/>
        </a:xfrm>
        <a:prstGeom prst="ellipse">
          <a:avLst/>
        </a:prstGeom>
        <a:blipFill rotWithShape="1">
          <a:blip xmlns:r="http://schemas.openxmlformats.org/officeDocument/2006/relationships" r:embed="rId1">
            <a:duotone>
              <a:schemeClr val="accent2">
                <a:hueOff val="4681519"/>
                <a:satOff val="-5839"/>
                <a:lumOff val="1373"/>
                <a:alphaOff val="0"/>
                <a:shade val="36000"/>
                <a:satMod val="120000"/>
              </a:schemeClr>
              <a:schemeClr val="accent2">
                <a:hueOff val="4681519"/>
                <a:satOff val="-5839"/>
                <a:lumOff val="1373"/>
                <a:alphaOff val="0"/>
                <a:tint val="40000"/>
              </a:schemeClr>
            </a:duotone>
          </a:blip>
          <a:tile tx="0" ty="0" sx="60000" sy="59000" flip="none" algn="tl"/>
        </a:blip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963609E0-1123-430F-84CE-B59C04DDFC03}">
      <dsp:nvSpPr>
        <dsp:cNvPr id="0" name=""/>
        <dsp:cNvSpPr/>
      </dsp:nvSpPr>
      <dsp:spPr>
        <a:xfrm>
          <a:off x="8762422" y="22814"/>
          <a:ext cx="1173307" cy="1147814"/>
        </a:xfrm>
        <a:prstGeom prst="ellipse">
          <a:avLst/>
        </a:prstGeom>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t="-18034" b="-18034"/>
          </a:stretch>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6404763-ABBA-4E19-8AB1-1FE5627DF9D7}">
      <dsp:nvSpPr>
        <dsp:cNvPr id="0" name=""/>
        <dsp:cNvSpPr/>
      </dsp:nvSpPr>
      <dsp:spPr>
        <a:xfrm>
          <a:off x="8484232" y="1452916"/>
          <a:ext cx="1729687" cy="102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Rockwell (Body)"/>
              <a:cs typeface="Times New Roman" panose="02020603050405020304" pitchFamily="18" charset="0"/>
            </a:rPr>
            <a:t>ADITHYA KRISHNA RAAVI</a:t>
          </a:r>
        </a:p>
        <a:p>
          <a:pPr marL="0" lvl="0" indent="0" algn="ctr" defTabSz="711200">
            <a:lnSpc>
              <a:spcPct val="100000"/>
            </a:lnSpc>
            <a:spcBef>
              <a:spcPct val="0"/>
            </a:spcBef>
            <a:spcAft>
              <a:spcPct val="35000"/>
            </a:spcAft>
            <a:buNone/>
            <a:defRPr cap="all"/>
          </a:pPr>
          <a:r>
            <a:rPr lang="en-US" sz="1600" b="0" i="0" kern="1200" cap="none" dirty="0">
              <a:solidFill>
                <a:srgbClr val="27457A"/>
              </a:solidFill>
              <a:latin typeface="Rockwell (Body)"/>
              <a:cs typeface="Times New Roman" panose="02020603050405020304" pitchFamily="18" charset="0"/>
            </a:rPr>
            <a:t>FRONTEND</a:t>
          </a:r>
          <a:endParaRPr lang="en-US" sz="1600" kern="1200" cap="none" dirty="0">
            <a:solidFill>
              <a:srgbClr val="27457A"/>
            </a:solidFill>
            <a:latin typeface="Rockwell (Body)"/>
            <a:cs typeface="Times New Roman" panose="02020603050405020304" pitchFamily="18" charset="0"/>
          </a:endParaRPr>
        </a:p>
      </dsp:txBody>
      <dsp:txXfrm>
        <a:off x="8484232" y="1452916"/>
        <a:ext cx="1729687" cy="10215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98B85B-9EC3-4228-876F-2B04E0BFC71C}">
      <dsp:nvSpPr>
        <dsp:cNvPr id="0" name=""/>
        <dsp:cNvSpPr/>
      </dsp:nvSpPr>
      <dsp:spPr>
        <a:xfrm>
          <a:off x="4718154" y="41300"/>
          <a:ext cx="1132312" cy="1132312"/>
        </a:xfrm>
        <a:prstGeom prst="ellipse">
          <a:avLst/>
        </a:prstGeom>
        <a:blipFill rotWithShape="1">
          <a:blip xmlns:r="http://schemas.openxmlformats.org/officeDocument/2006/relationships" r:embed="rId1">
            <a:duotone>
              <a:schemeClr val="accent2">
                <a:hueOff val="0"/>
                <a:satOff val="0"/>
                <a:lumOff val="0"/>
                <a:alphaOff val="0"/>
                <a:shade val="36000"/>
                <a:satMod val="120000"/>
              </a:schemeClr>
              <a:schemeClr val="accent2">
                <a:hueOff val="0"/>
                <a:satOff val="0"/>
                <a:lumOff val="0"/>
                <a:alphaOff val="0"/>
                <a:tint val="40000"/>
              </a:schemeClr>
            </a:duotone>
          </a:blip>
          <a:tile tx="0" ty="0" sx="60000" sy="59000" flip="none" algn="tl"/>
        </a:blip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2A6ABB2-9BE4-4DDE-82AE-AF08D9A0EFF1}">
      <dsp:nvSpPr>
        <dsp:cNvPr id="0" name=""/>
        <dsp:cNvSpPr/>
      </dsp:nvSpPr>
      <dsp:spPr>
        <a:xfrm>
          <a:off x="4689950" y="13096"/>
          <a:ext cx="1188720" cy="1188720"/>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6767" b="-6767"/>
          </a:stretch>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CB578D8-C238-4441-975D-1DB8B77BBE00}">
      <dsp:nvSpPr>
        <dsp:cNvPr id="0" name=""/>
        <dsp:cNvSpPr/>
      </dsp:nvSpPr>
      <dsp:spPr>
        <a:xfrm>
          <a:off x="2906723" y="1302825"/>
          <a:ext cx="4755174" cy="740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solidFill>
                <a:srgbClr val="27457A"/>
              </a:solidFill>
              <a:latin typeface="Rockwell (Body)"/>
              <a:cs typeface="Times New Roman" panose="02020603050405020304" pitchFamily="18" charset="0"/>
            </a:rPr>
            <a:t>DR. CHANDRA MOULI KOTTETI</a:t>
          </a:r>
        </a:p>
        <a:p>
          <a:pPr marL="0" lvl="0" indent="0" algn="ctr" defTabSz="711200">
            <a:lnSpc>
              <a:spcPct val="100000"/>
            </a:lnSpc>
            <a:spcBef>
              <a:spcPct val="0"/>
            </a:spcBef>
            <a:spcAft>
              <a:spcPct val="35000"/>
            </a:spcAft>
            <a:buNone/>
            <a:defRPr cap="all"/>
          </a:pPr>
          <a:r>
            <a:rPr lang="en-US" sz="1600" b="1" i="0" kern="1200" dirty="0">
              <a:solidFill>
                <a:srgbClr val="27457A"/>
              </a:solidFill>
              <a:latin typeface="Rockwell (Body)"/>
              <a:cs typeface="Times New Roman" panose="02020603050405020304" pitchFamily="18" charset="0"/>
            </a:rPr>
            <a:t>Mentor &amp; Client</a:t>
          </a:r>
        </a:p>
      </dsp:txBody>
      <dsp:txXfrm>
        <a:off x="2906723" y="1302825"/>
        <a:ext cx="4755174" cy="74095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9AA06-6CBD-43A8-B4EE-EE4879F5512D}" type="datetimeFigureOut">
              <a:rPr lang="en-US" smtClean="0"/>
              <a:t>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3D387C-3695-4304-8308-DCCE669409F8}" type="slidenum">
              <a:rPr lang="en-US" smtClean="0"/>
              <a:t>‹#›</a:t>
            </a:fld>
            <a:endParaRPr lang="en-US" dirty="0"/>
          </a:p>
        </p:txBody>
      </p:sp>
    </p:spTree>
    <p:extLst>
      <p:ext uri="{BB962C8B-B14F-4D97-AF65-F5344CB8AC3E}">
        <p14:creationId xmlns:p14="http://schemas.microsoft.com/office/powerpoint/2010/main" val="4057577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a:effectLst/>
              </a:rPr>
              <a:t>MongoDB Querying: If you are using MongoDB as your database, you can query the database using the MongoDB query language. You can use the Back4App console to create and run MongoDB queries, or you can use one of the supported MongoDB clients to connect to your database and query it directly.</a:t>
            </a:r>
          </a:p>
          <a:p>
            <a:pPr>
              <a:buFont typeface="+mj-lt"/>
              <a:buAutoNum type="arabicPeriod"/>
            </a:pPr>
            <a:r>
              <a:rPr lang="en-US" dirty="0">
                <a:effectLst/>
              </a:rPr>
              <a:t>PostgreSQL Querying: If you are using PostgreSQL as your database, you can query the database using SQL. You can use the Back4App console to create and run SQL queries, or you can use one of the supported PostgreSQL clients to connect to your database and query it directly.</a:t>
            </a:r>
          </a:p>
          <a:p>
            <a:pPr>
              <a:buFont typeface="+mj-lt"/>
              <a:buAutoNum type="arabicPeriod"/>
            </a:pPr>
            <a:r>
              <a:rPr lang="en-US" dirty="0">
                <a:effectLst/>
              </a:rPr>
              <a:t>GraphQL Querying: If you are using GraphQL as your database, you can query the database using the GraphQL query language. You can use the Back4App console to create and run GraphQL queries, or you can use one of the supported GraphQL clients to connect to your database and query it directly.</a:t>
            </a:r>
          </a:p>
          <a:p>
            <a:endParaRPr lang="en-US" dirty="0">
              <a:effectLst/>
            </a:endParaRPr>
          </a:p>
          <a:p>
            <a:r>
              <a:rPr lang="en-US" dirty="0">
                <a:effectLst/>
              </a:rPr>
              <a:t>When querying a Back4App database, it's important to consider the performance impact of your queries, especially as your database grows. Back4App provides tools to monitor and optimize query performance, such as indexing and query profiling. It's also important to consider the security implications of your queries, and to ensure that your queries are properly authenticated and authorized.</a:t>
            </a:r>
          </a:p>
          <a:p>
            <a:br>
              <a:rPr lang="en-US" dirty="0">
                <a:effectLst/>
              </a:rPr>
            </a:br>
            <a:endParaRPr lang="en-US" dirty="0"/>
          </a:p>
        </p:txBody>
      </p:sp>
      <p:sp>
        <p:nvSpPr>
          <p:cNvPr id="4" name="Slide Number Placeholder 3"/>
          <p:cNvSpPr>
            <a:spLocks noGrp="1"/>
          </p:cNvSpPr>
          <p:nvPr>
            <p:ph type="sldNum" sz="quarter" idx="5"/>
          </p:nvPr>
        </p:nvSpPr>
        <p:spPr/>
        <p:txBody>
          <a:bodyPr/>
          <a:lstStyle/>
          <a:p>
            <a:fld id="{E63D387C-3695-4304-8308-DCCE669409F8}" type="slidenum">
              <a:rPr lang="en-US" smtClean="0"/>
              <a:t>6</a:t>
            </a:fld>
            <a:endParaRPr lang="en-US" dirty="0"/>
          </a:p>
        </p:txBody>
      </p:sp>
    </p:spTree>
    <p:extLst>
      <p:ext uri="{BB962C8B-B14F-4D97-AF65-F5344CB8AC3E}">
        <p14:creationId xmlns:p14="http://schemas.microsoft.com/office/powerpoint/2010/main" val="186783169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solidFill>
                  <a:srgbClr val="002060"/>
                </a:solid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rgbClr val="27457A"/>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283A2A78-417C-4F18-97AA-F02C8D3B4A6B}" type="datetime1">
              <a:rPr lang="en-US" smtClean="0"/>
              <a:t>3/1/2023</a:t>
            </a:fld>
            <a:endParaRPr lang="en-US" dirty="0"/>
          </a:p>
        </p:txBody>
      </p:sp>
      <p:sp>
        <p:nvSpPr>
          <p:cNvPr id="5" name="Footer Placeholder 4"/>
          <p:cNvSpPr>
            <a:spLocks noGrp="1"/>
          </p:cNvSpPr>
          <p:nvPr>
            <p:ph type="ftr" sz="quarter" idx="11"/>
          </p:nvPr>
        </p:nvSpPr>
        <p:spPr/>
        <p:txBody>
          <a:bodyPr/>
          <a:lstStyle/>
          <a:p>
            <a:r>
              <a:rPr lang="en-US" b="1" dirty="0"/>
              <a:t>Presented by: </a:t>
            </a:r>
            <a:r>
              <a:rPr lang="en-US" dirty="0"/>
              <a:t>All</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99AD2-38D9-452F-93B7-B46081528FEF}" type="slidenum">
              <a:rPr lang="en-US" smtClean="0"/>
              <a:t>‹#›</a:t>
            </a:fld>
            <a:endParaRPr lang="en-US" dirty="0"/>
          </a:p>
        </p:txBody>
      </p:sp>
    </p:spTree>
    <p:extLst>
      <p:ext uri="{BB962C8B-B14F-4D97-AF65-F5344CB8AC3E}">
        <p14:creationId xmlns:p14="http://schemas.microsoft.com/office/powerpoint/2010/main" val="344555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21747-2469-482C-837F-1433CF8B6592}" type="datetime1">
              <a:rPr lang="en-US" smtClean="0"/>
              <a:t>3/1/2023</a:t>
            </a:fld>
            <a:endParaRPr lang="en-US" dirty="0"/>
          </a:p>
        </p:txBody>
      </p:sp>
      <p:sp>
        <p:nvSpPr>
          <p:cNvPr id="5" name="Footer Placeholder 4"/>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All</a:t>
            </a:r>
          </a:p>
        </p:txBody>
      </p:sp>
      <p:sp>
        <p:nvSpPr>
          <p:cNvPr id="6" name="Slide Number Placeholder 5"/>
          <p:cNvSpPr>
            <a:spLocks noGrp="1"/>
          </p:cNvSpPr>
          <p:nvPr>
            <p:ph type="sldNum" sz="quarter" idx="12"/>
          </p:nvPr>
        </p:nvSpPr>
        <p:spPr/>
        <p:txBody>
          <a:bodyPr/>
          <a:lstStyle/>
          <a:p>
            <a:fld id="{4FA99AD2-38D9-452F-93B7-B46081528FEF}" type="slidenum">
              <a:rPr lang="en-US" smtClean="0"/>
              <a:pPr/>
              <a:t>‹#›</a:t>
            </a:fld>
            <a:endParaRPr lang="en-US" dirty="0"/>
          </a:p>
        </p:txBody>
      </p:sp>
    </p:spTree>
    <p:extLst>
      <p:ext uri="{BB962C8B-B14F-4D97-AF65-F5344CB8AC3E}">
        <p14:creationId xmlns:p14="http://schemas.microsoft.com/office/powerpoint/2010/main" val="357072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6243A6-3463-4888-A948-4532386A1A84}" type="datetime1">
              <a:rPr lang="en-US" smtClean="0"/>
              <a:t>3/1/2023</a:t>
            </a:fld>
            <a:endParaRPr lang="en-US" dirty="0"/>
          </a:p>
        </p:txBody>
      </p:sp>
      <p:sp>
        <p:nvSpPr>
          <p:cNvPr id="5" name="Footer Placeholder 4"/>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All</a:t>
            </a:r>
          </a:p>
        </p:txBody>
      </p:sp>
      <p:sp>
        <p:nvSpPr>
          <p:cNvPr id="6" name="Slide Number Placeholder 5"/>
          <p:cNvSpPr>
            <a:spLocks noGrp="1"/>
          </p:cNvSpPr>
          <p:nvPr>
            <p:ph type="sldNum" sz="quarter" idx="12"/>
          </p:nvPr>
        </p:nvSpPr>
        <p:spPr/>
        <p:txBody>
          <a:bodyPr/>
          <a:lstStyle/>
          <a:p>
            <a:fld id="{4FA99AD2-38D9-452F-93B7-B46081528FEF}" type="slidenum">
              <a:rPr lang="en-US" smtClean="0"/>
              <a:pPr/>
              <a:t>‹#›</a:t>
            </a:fld>
            <a:endParaRPr lang="en-US" dirty="0"/>
          </a:p>
        </p:txBody>
      </p:sp>
    </p:spTree>
    <p:extLst>
      <p:ext uri="{BB962C8B-B14F-4D97-AF65-F5344CB8AC3E}">
        <p14:creationId xmlns:p14="http://schemas.microsoft.com/office/powerpoint/2010/main" val="1084811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38D30-EE5B-C317-E504-230DD2260FE9}"/>
              </a:ext>
            </a:extLst>
          </p:cNvPr>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F3DDFE6D-A0BC-B985-86E3-DCF69FADF760}"/>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0FFEC48-BAC0-C65C-AEF4-9E5678ECF46C}"/>
              </a:ext>
            </a:extLst>
          </p:cNvPr>
          <p:cNvSpPr>
            <a:spLocks noGrp="1"/>
          </p:cNvSpPr>
          <p:nvPr>
            <p:ph type="dt" sz="half" idx="10"/>
          </p:nvPr>
        </p:nvSpPr>
        <p:spPr/>
        <p:txBody>
          <a:bodyPr/>
          <a:lstStyle/>
          <a:p>
            <a:fld id="{283A2A78-417C-4F18-97AA-F02C8D3B4A6B}" type="datetime1">
              <a:rPr lang="en-US" smtClean="0"/>
              <a:t>3/1/2023</a:t>
            </a:fld>
            <a:endParaRPr lang="en-US" dirty="0"/>
          </a:p>
        </p:txBody>
      </p:sp>
      <p:sp>
        <p:nvSpPr>
          <p:cNvPr id="5" name="Footer Placeholder 4">
            <a:extLst>
              <a:ext uri="{FF2B5EF4-FFF2-40B4-BE49-F238E27FC236}">
                <a16:creationId xmlns:a16="http://schemas.microsoft.com/office/drawing/2014/main" id="{9A94D4B6-A88D-69AC-2092-790D170B2FE8}"/>
              </a:ext>
            </a:extLst>
          </p:cNvPr>
          <p:cNvSpPr>
            <a:spLocks noGrp="1"/>
          </p:cNvSpPr>
          <p:nvPr>
            <p:ph type="ftr" sz="quarter" idx="11"/>
          </p:nvPr>
        </p:nvSpPr>
        <p:spPr/>
        <p:txBody>
          <a:bodyPr/>
          <a:lstStyle/>
          <a:p>
            <a:r>
              <a:rPr lang="en-US" b="1" dirty="0"/>
              <a:t>Presented by: </a:t>
            </a:r>
            <a:r>
              <a:rPr lang="en-US" dirty="0"/>
              <a:t>All</a:t>
            </a:r>
          </a:p>
        </p:txBody>
      </p:sp>
      <p:sp>
        <p:nvSpPr>
          <p:cNvPr id="6" name="Slide Number Placeholder 5">
            <a:extLst>
              <a:ext uri="{FF2B5EF4-FFF2-40B4-BE49-F238E27FC236}">
                <a16:creationId xmlns:a16="http://schemas.microsoft.com/office/drawing/2014/main" id="{D7388325-417D-D1AA-2AC2-527465303E35}"/>
              </a:ext>
            </a:extLst>
          </p:cNvPr>
          <p:cNvSpPr>
            <a:spLocks noGrp="1"/>
          </p:cNvSpPr>
          <p:nvPr>
            <p:ph type="sldNum" sz="quarter" idx="12"/>
          </p:nvPr>
        </p:nvSpPr>
        <p:spPr/>
        <p:txBody>
          <a:bodyPr/>
          <a:lstStyle/>
          <a:p>
            <a:fld id="{4FA99AD2-38D9-452F-93B7-B46081528FEF}" type="slidenum">
              <a:rPr lang="en-US" smtClean="0"/>
              <a:t>‹#›</a:t>
            </a:fld>
            <a:endParaRPr lang="en-US" dirty="0"/>
          </a:p>
        </p:txBody>
      </p:sp>
    </p:spTree>
    <p:extLst>
      <p:ext uri="{BB962C8B-B14F-4D97-AF65-F5344CB8AC3E}">
        <p14:creationId xmlns:p14="http://schemas.microsoft.com/office/powerpoint/2010/main" val="24862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B7BA22E-4FBD-407A-90CA-40A97FA9DFF2}" type="datetime1">
              <a:rPr lang="en-US" smtClean="0"/>
              <a:t>3/1/2023</a:t>
            </a:fld>
            <a:endParaRPr lang="en-US" dirty="0"/>
          </a:p>
        </p:txBody>
      </p:sp>
      <p:sp>
        <p:nvSpPr>
          <p:cNvPr id="5" name="Footer Placeholder 4"/>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All</a:t>
            </a:r>
          </a:p>
        </p:txBody>
      </p:sp>
      <p:sp>
        <p:nvSpPr>
          <p:cNvPr id="6" name="Slide Number Placeholder 5"/>
          <p:cNvSpPr>
            <a:spLocks noGrp="1"/>
          </p:cNvSpPr>
          <p:nvPr>
            <p:ph type="sldNum" sz="quarter" idx="12"/>
          </p:nvPr>
        </p:nvSpPr>
        <p:spPr/>
        <p:txBody>
          <a:bodyPr/>
          <a:lstStyle/>
          <a:p>
            <a:fld id="{4FA99AD2-38D9-452F-93B7-B46081528FEF}" type="slidenum">
              <a:rPr lang="en-US" smtClean="0"/>
              <a:pPr/>
              <a:t>‹#›</a:t>
            </a:fld>
            <a:endParaRPr lang="en-US" dirty="0"/>
          </a:p>
        </p:txBody>
      </p:sp>
    </p:spTree>
    <p:extLst>
      <p:ext uri="{BB962C8B-B14F-4D97-AF65-F5344CB8AC3E}">
        <p14:creationId xmlns:p14="http://schemas.microsoft.com/office/powerpoint/2010/main" val="168474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dirty="0"/>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rgbClr val="27457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323D8D4-EC56-48B8-A37A-9DF06FD7E489}" type="datetime1">
              <a:rPr lang="en-US" smtClean="0"/>
              <a:t>3/1/2023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b="1" dirty="0">
                <a:solidFill>
                  <a:srgbClr val="27457A"/>
                </a:solidFill>
              </a:rPr>
              <a:t>Presented by: </a:t>
            </a:r>
            <a:r>
              <a:rPr lang="en-US" dirty="0">
                <a:solidFill>
                  <a:srgbClr val="27457A"/>
                </a:solidFill>
              </a:rPr>
              <a:t>All</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99AD2-38D9-452F-93B7-B46081528FEF}" type="slidenum">
              <a:rPr lang="en-US" smtClean="0"/>
              <a:pPr/>
              <a:t>‹#›</a:t>
            </a:fld>
            <a:endParaRPr lang="en-US" dirty="0"/>
          </a:p>
        </p:txBody>
      </p:sp>
    </p:spTree>
    <p:extLst>
      <p:ext uri="{BB962C8B-B14F-4D97-AF65-F5344CB8AC3E}">
        <p14:creationId xmlns:p14="http://schemas.microsoft.com/office/powerpoint/2010/main" val="859596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5159F3-8300-4FD4-8621-8AFE7DD42E81}" type="datetime1">
              <a:rPr lang="en-US" smtClean="0"/>
              <a:t>3/1/2023</a:t>
            </a:fld>
            <a:endParaRPr lang="en-US" dirty="0"/>
          </a:p>
        </p:txBody>
      </p:sp>
      <p:sp>
        <p:nvSpPr>
          <p:cNvPr id="6" name="Footer Placeholder 5"/>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All</a:t>
            </a:r>
          </a:p>
        </p:txBody>
      </p:sp>
      <p:sp>
        <p:nvSpPr>
          <p:cNvPr id="7" name="Slide Number Placeholder 6"/>
          <p:cNvSpPr>
            <a:spLocks noGrp="1"/>
          </p:cNvSpPr>
          <p:nvPr>
            <p:ph type="sldNum" sz="quarter" idx="12"/>
          </p:nvPr>
        </p:nvSpPr>
        <p:spPr/>
        <p:txBody>
          <a:bodyPr/>
          <a:lstStyle/>
          <a:p>
            <a:fld id="{4FA99AD2-38D9-452F-93B7-B46081528FEF}" type="slidenum">
              <a:rPr lang="en-US" smtClean="0"/>
              <a:pPr/>
              <a:t>‹#›</a:t>
            </a:fld>
            <a:endParaRPr lang="en-US" dirty="0"/>
          </a:p>
        </p:txBody>
      </p:sp>
    </p:spTree>
    <p:extLst>
      <p:ext uri="{BB962C8B-B14F-4D97-AF65-F5344CB8AC3E}">
        <p14:creationId xmlns:p14="http://schemas.microsoft.com/office/powerpoint/2010/main" val="414290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54CAD7-43EE-4FD1-8D10-7E825806F021}" type="datetime1">
              <a:rPr lang="en-US" smtClean="0"/>
              <a:t>3/1/2023</a:t>
            </a:fld>
            <a:endParaRPr lang="en-US" dirty="0"/>
          </a:p>
        </p:txBody>
      </p:sp>
      <p:sp>
        <p:nvSpPr>
          <p:cNvPr id="8" name="Footer Placeholder 7"/>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All</a:t>
            </a:r>
          </a:p>
        </p:txBody>
      </p:sp>
      <p:sp>
        <p:nvSpPr>
          <p:cNvPr id="9" name="Slide Number Placeholder 8"/>
          <p:cNvSpPr>
            <a:spLocks noGrp="1"/>
          </p:cNvSpPr>
          <p:nvPr>
            <p:ph type="sldNum" sz="quarter" idx="12"/>
          </p:nvPr>
        </p:nvSpPr>
        <p:spPr/>
        <p:txBody>
          <a:bodyPr/>
          <a:lstStyle/>
          <a:p>
            <a:fld id="{4FA99AD2-38D9-452F-93B7-B46081528FEF}" type="slidenum">
              <a:rPr lang="en-US" smtClean="0"/>
              <a:pPr/>
              <a:t>‹#›</a:t>
            </a:fld>
            <a:endParaRPr lang="en-US" dirty="0"/>
          </a:p>
        </p:txBody>
      </p:sp>
    </p:spTree>
    <p:extLst>
      <p:ext uri="{BB962C8B-B14F-4D97-AF65-F5344CB8AC3E}">
        <p14:creationId xmlns:p14="http://schemas.microsoft.com/office/powerpoint/2010/main" val="312389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82450FF-7CAC-4836-9253-8D7B96A02105}" type="datetime1">
              <a:rPr lang="en-US" smtClean="0"/>
              <a:t>3/1/2023</a:t>
            </a:fld>
            <a:endParaRPr lang="en-US" dirty="0"/>
          </a:p>
        </p:txBody>
      </p:sp>
      <p:sp>
        <p:nvSpPr>
          <p:cNvPr id="4" name="Footer Placeholder 3"/>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All</a:t>
            </a:r>
          </a:p>
        </p:txBody>
      </p:sp>
      <p:sp>
        <p:nvSpPr>
          <p:cNvPr id="5" name="Slide Number Placeholder 4"/>
          <p:cNvSpPr>
            <a:spLocks noGrp="1"/>
          </p:cNvSpPr>
          <p:nvPr>
            <p:ph type="sldNum" sz="quarter" idx="12"/>
          </p:nvPr>
        </p:nvSpPr>
        <p:spPr/>
        <p:txBody>
          <a:bodyPr/>
          <a:lstStyle/>
          <a:p>
            <a:fld id="{4FA99AD2-38D9-452F-93B7-B46081528FEF}" type="slidenum">
              <a:rPr lang="en-US" smtClean="0"/>
              <a:pPr/>
              <a:t>‹#›</a:t>
            </a:fld>
            <a:endParaRPr lang="en-US" dirty="0"/>
          </a:p>
        </p:txBody>
      </p:sp>
    </p:spTree>
    <p:extLst>
      <p:ext uri="{BB962C8B-B14F-4D97-AF65-F5344CB8AC3E}">
        <p14:creationId xmlns:p14="http://schemas.microsoft.com/office/powerpoint/2010/main" val="304576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FDCDD-F16E-4F9A-A251-1EA12C822873}" type="datetime1">
              <a:rPr lang="en-US" smtClean="0"/>
              <a:t>3/1/2023</a:t>
            </a:fld>
            <a:endParaRPr lang="en-US" dirty="0"/>
          </a:p>
        </p:txBody>
      </p:sp>
      <p:sp>
        <p:nvSpPr>
          <p:cNvPr id="3" name="Footer Placeholder 2"/>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All</a:t>
            </a:r>
          </a:p>
        </p:txBody>
      </p:sp>
      <p:sp>
        <p:nvSpPr>
          <p:cNvPr id="4" name="Slide Number Placeholder 3"/>
          <p:cNvSpPr>
            <a:spLocks noGrp="1"/>
          </p:cNvSpPr>
          <p:nvPr>
            <p:ph type="sldNum" sz="quarter" idx="12"/>
          </p:nvPr>
        </p:nvSpPr>
        <p:spPr/>
        <p:txBody>
          <a:bodyPr/>
          <a:lstStyle/>
          <a:p>
            <a:fld id="{4FA99AD2-38D9-452F-93B7-B46081528FEF}" type="slidenum">
              <a:rPr lang="en-US" smtClean="0"/>
              <a:pPr/>
              <a:t>‹#›</a:t>
            </a:fld>
            <a:endParaRPr lang="en-US" dirty="0"/>
          </a:p>
        </p:txBody>
      </p:sp>
    </p:spTree>
    <p:extLst>
      <p:ext uri="{BB962C8B-B14F-4D97-AF65-F5344CB8AC3E}">
        <p14:creationId xmlns:p14="http://schemas.microsoft.com/office/powerpoint/2010/main" val="361986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83C7A9-A835-432F-8B0C-2529B3A15828}" type="datetime1">
              <a:rPr lang="en-US" smtClean="0"/>
              <a:t>3/1/2023</a:t>
            </a:fld>
            <a:endParaRPr lang="en-US" dirty="0"/>
          </a:p>
        </p:txBody>
      </p:sp>
      <p:sp>
        <p:nvSpPr>
          <p:cNvPr id="6" name="Footer Placeholder 5"/>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All</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99AD2-38D9-452F-93B7-B46081528FEF}" type="slidenum">
              <a:rPr lang="en-US" smtClean="0"/>
              <a:pPr/>
              <a:t>‹#›</a:t>
            </a:fld>
            <a:endParaRPr lang="en-US" dirty="0"/>
          </a:p>
        </p:txBody>
      </p:sp>
    </p:spTree>
    <p:extLst>
      <p:ext uri="{BB962C8B-B14F-4D97-AF65-F5344CB8AC3E}">
        <p14:creationId xmlns:p14="http://schemas.microsoft.com/office/powerpoint/2010/main" val="239513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DC14D8-1C47-4B21-BD5E-CC390406C565}" type="datetime1">
              <a:rPr lang="en-US" smtClean="0"/>
              <a:t>3/1/2023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99AD2-38D9-452F-93B7-B46081528FEF}" type="slidenum">
              <a:rPr lang="en-US" smtClean="0"/>
              <a:pPr/>
              <a:t>‹#›</a:t>
            </a:fld>
            <a:endParaRPr lang="en-US" dirty="0"/>
          </a:p>
        </p:txBody>
      </p:sp>
    </p:spTree>
    <p:extLst>
      <p:ext uri="{BB962C8B-B14F-4D97-AF65-F5344CB8AC3E}">
        <p14:creationId xmlns:p14="http://schemas.microsoft.com/office/powerpoint/2010/main" val="350644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2E5B7E7-91D2-453C-B798-15F1DB91C160}" type="datetime1">
              <a:rPr lang="en-US" smtClean="0"/>
              <a:t>3/1/2023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b="1" dirty="0"/>
              <a:t>Presented by: </a:t>
            </a:r>
            <a:r>
              <a:rPr lang="en-US" dirty="0"/>
              <a:t>All</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99AD2-38D9-452F-93B7-B46081528FEF}" type="slidenum">
              <a:rPr lang="en-US" smtClean="0"/>
              <a:pPr/>
              <a:t>‹#›</a:t>
            </a:fld>
            <a:endParaRPr lang="en-US" dirty="0"/>
          </a:p>
        </p:txBody>
      </p:sp>
    </p:spTree>
    <p:extLst>
      <p:ext uri="{BB962C8B-B14F-4D97-AF65-F5344CB8AC3E}">
        <p14:creationId xmlns:p14="http://schemas.microsoft.com/office/powerpoint/2010/main" val="3669952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49" r:id="rId12"/>
  </p:sldLayoutIdLst>
  <p:hf hdr="0" dt="0"/>
  <p:txStyles>
    <p:titleStyle>
      <a:lvl1pPr algn="l" defTabSz="914400" rtl="0" eaLnBrk="1" latinLnBrk="0" hangingPunct="1">
        <a:lnSpc>
          <a:spcPct val="90000"/>
        </a:lnSpc>
        <a:spcBef>
          <a:spcPct val="0"/>
        </a:spcBef>
        <a:buNone/>
        <a:defRPr sz="5400" kern="1200" cap="all" baseline="0">
          <a:solidFill>
            <a:srgbClr val="27457A"/>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rgbClr val="27457A"/>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rgbClr val="27457A"/>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rgbClr val="27457A"/>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rgbClr val="27457A"/>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rgbClr val="27457A"/>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2" Type="http://schemas.openxmlformats.org/officeDocument/2006/relationships/hyperlink" Target="https://www.back4app.com/" TargetMode="External"/><Relationship Id="rId1" Type="http://schemas.openxmlformats.org/officeDocument/2006/relationships/slideLayout" Target="../slideLayouts/slideLayout2.xml"/><Relationship Id="rId6" Type="http://schemas.openxmlformats.org/officeDocument/2006/relationships/hyperlink" Target="https://github.com/Sec03Team05Fall22GDP1/FreebiesforNewbies" TargetMode="External"/><Relationship Id="rId5" Type="http://schemas.openxmlformats.org/officeDocument/2006/relationships/hyperlink" Target="https://commons.wikimedia.org/wiki/File:Virtualbox_logo.png" TargetMode="External"/><Relationship Id="rId4" Type="http://schemas.openxmlformats.org/officeDocument/2006/relationships/hyperlink" Target="https://www.genymotion.com/"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7.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DFBA3-6DAF-7C1F-5211-16ECFA982DD2}"/>
              </a:ext>
            </a:extLst>
          </p:cNvPr>
          <p:cNvSpPr>
            <a:spLocks noGrp="1" noRot="1" noMove="1" noResize="1" noEditPoints="1" noAdjustHandles="1" noChangeArrowheads="1" noChangeShapeType="1"/>
          </p:cNvSpPr>
          <p:nvPr>
            <p:ph type="ctrTitle"/>
          </p:nvPr>
        </p:nvSpPr>
        <p:spPr>
          <a:xfrm>
            <a:off x="876300" y="1075993"/>
            <a:ext cx="10306050" cy="3268520"/>
          </a:xfrm>
        </p:spPr>
        <p:txBody>
          <a:bodyPr>
            <a:normAutofit/>
          </a:bodyPr>
          <a:lstStyle/>
          <a:p>
            <a:pPr algn="ctr"/>
            <a:r>
              <a:rPr lang="en-US" dirty="0">
                <a:solidFill>
                  <a:srgbClr val="002060"/>
                </a:solidFill>
              </a:rPr>
              <a:t>FREEBIES FOR NEWBIES</a:t>
            </a:r>
          </a:p>
        </p:txBody>
      </p:sp>
      <p:sp>
        <p:nvSpPr>
          <p:cNvPr id="3" name="Subtitle 2">
            <a:extLst>
              <a:ext uri="{FF2B5EF4-FFF2-40B4-BE49-F238E27FC236}">
                <a16:creationId xmlns:a16="http://schemas.microsoft.com/office/drawing/2014/main" id="{B42DC184-10C5-4338-151B-EE73B9B16EE6}"/>
              </a:ext>
            </a:extLst>
          </p:cNvPr>
          <p:cNvSpPr>
            <a:spLocks noGrp="1" noRot="1" noMove="1" noResize="1" noEditPoints="1" noAdjustHandles="1" noChangeArrowheads="1" noChangeShapeType="1"/>
          </p:cNvSpPr>
          <p:nvPr>
            <p:ph type="subTitle" idx="1"/>
          </p:nvPr>
        </p:nvSpPr>
        <p:spPr>
          <a:xfrm>
            <a:off x="5131114" y="3093160"/>
            <a:ext cx="6051236" cy="1241828"/>
          </a:xfrm>
        </p:spPr>
        <p:txBody>
          <a:bodyPr>
            <a:normAutofit/>
          </a:bodyPr>
          <a:lstStyle/>
          <a:p>
            <a:pPr algn="r"/>
            <a:r>
              <a:rPr lang="en-US" dirty="0">
                <a:solidFill>
                  <a:srgbClr val="27457A"/>
                </a:solidFill>
              </a:rPr>
              <a:t>A place to find free event and items </a:t>
            </a:r>
          </a:p>
          <a:p>
            <a:pPr algn="r"/>
            <a:endParaRPr lang="en-US" dirty="0">
              <a:solidFill>
                <a:srgbClr val="FFFFFF"/>
              </a:solidFill>
            </a:endParaRPr>
          </a:p>
        </p:txBody>
      </p:sp>
      <p:sp>
        <p:nvSpPr>
          <p:cNvPr id="4" name="Subtitle 2">
            <a:extLst>
              <a:ext uri="{FF2B5EF4-FFF2-40B4-BE49-F238E27FC236}">
                <a16:creationId xmlns:a16="http://schemas.microsoft.com/office/drawing/2014/main" id="{7DD5239C-054B-BE0B-552D-46B00FF5E48C}"/>
              </a:ext>
            </a:extLst>
          </p:cNvPr>
          <p:cNvSpPr txBox="1">
            <a:spLocks noGrp="1" noRot="1" noMove="1" noResize="1" noEditPoints="1" noAdjustHandles="1" noChangeArrowheads="1" noChangeShapeType="1"/>
          </p:cNvSpPr>
          <p:nvPr/>
        </p:nvSpPr>
        <p:spPr>
          <a:xfrm>
            <a:off x="6096000" y="4344513"/>
            <a:ext cx="3086100" cy="2079625"/>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0"/>
              </a:spcBef>
              <a:spcAft>
                <a:spcPts val="200"/>
              </a:spcAft>
              <a:buClr>
                <a:schemeClr val="accent1"/>
              </a:buClr>
              <a:buSzPct val="100000"/>
              <a:buFont typeface="Tw Cen MT" panose="020B0602020104020603" pitchFamily="34" charset="0"/>
              <a:buNone/>
              <a:defRPr sz="1800" kern="1200">
                <a:solidFill>
                  <a:schemeClr val="tx1">
                    <a:lumMod val="95000"/>
                    <a:lumOff val="5000"/>
                  </a:schemeClr>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9pPr>
          </a:lstStyle>
          <a:p>
            <a:r>
              <a:rPr lang="en-US" sz="2400" b="1" dirty="0">
                <a:solidFill>
                  <a:srgbClr val="27457A"/>
                </a:solidFill>
              </a:rPr>
              <a:t>Team Members: </a:t>
            </a:r>
          </a:p>
          <a:p>
            <a:r>
              <a:rPr lang="en-US" dirty="0">
                <a:solidFill>
                  <a:srgbClr val="27457A"/>
                </a:solidFill>
                <a:cs typeface="Times New Roman" panose="02020603050405020304" pitchFamily="18" charset="0"/>
              </a:rPr>
              <a:t>Manoj Kumar Gude</a:t>
            </a:r>
          </a:p>
          <a:p>
            <a:r>
              <a:rPr lang="en-US" dirty="0">
                <a:solidFill>
                  <a:srgbClr val="27457A"/>
                </a:solidFill>
              </a:rPr>
              <a:t>Harish Chowdary Bala</a:t>
            </a:r>
          </a:p>
          <a:p>
            <a:r>
              <a:rPr lang="en-US" dirty="0">
                <a:solidFill>
                  <a:srgbClr val="27457A"/>
                </a:solidFill>
              </a:rPr>
              <a:t>Saibabu Devarapalli</a:t>
            </a:r>
          </a:p>
          <a:p>
            <a:r>
              <a:rPr lang="en-US" dirty="0">
                <a:solidFill>
                  <a:srgbClr val="27457A"/>
                </a:solidFill>
                <a:cs typeface="Times New Roman" panose="02020603050405020304" pitchFamily="18" charset="0"/>
              </a:rPr>
              <a:t>Jaichand Mulakalapalli</a:t>
            </a:r>
          </a:p>
          <a:p>
            <a:r>
              <a:rPr lang="en-US" dirty="0">
                <a:solidFill>
                  <a:srgbClr val="27457A"/>
                </a:solidFill>
              </a:rPr>
              <a:t>Aditya Krishna Raavi</a:t>
            </a:r>
          </a:p>
        </p:txBody>
      </p:sp>
      <p:sp>
        <p:nvSpPr>
          <p:cNvPr id="10" name="TextBox 9">
            <a:extLst>
              <a:ext uri="{FF2B5EF4-FFF2-40B4-BE49-F238E27FC236}">
                <a16:creationId xmlns:a16="http://schemas.microsoft.com/office/drawing/2014/main" id="{85BDD2BC-8A32-3368-6884-149A3BC98D49}"/>
              </a:ext>
            </a:extLst>
          </p:cNvPr>
          <p:cNvSpPr txBox="1">
            <a:spLocks noGrp="1" noRot="1" noMove="1" noResize="1" noEditPoints="1" noAdjustHandles="1" noChangeArrowheads="1" noChangeShapeType="1"/>
          </p:cNvSpPr>
          <p:nvPr/>
        </p:nvSpPr>
        <p:spPr>
          <a:xfrm>
            <a:off x="876300" y="4334988"/>
            <a:ext cx="3009900" cy="800219"/>
          </a:xfrm>
          <a:prstGeom prst="rect">
            <a:avLst/>
          </a:prstGeom>
          <a:noFill/>
        </p:spPr>
        <p:txBody>
          <a:bodyPr wrap="square">
            <a:spAutoFit/>
          </a:bodyPr>
          <a:lstStyle/>
          <a:p>
            <a:r>
              <a:rPr lang="en-US" sz="2400" b="1" dirty="0">
                <a:solidFill>
                  <a:srgbClr val="27457A"/>
                </a:solidFill>
              </a:rPr>
              <a:t>Client &amp; </a:t>
            </a:r>
            <a:r>
              <a:rPr lang="en-US" sz="2800" b="1" dirty="0">
                <a:solidFill>
                  <a:srgbClr val="27457A"/>
                </a:solidFill>
              </a:rPr>
              <a:t>Mentor</a:t>
            </a:r>
            <a:r>
              <a:rPr lang="en-US" sz="2400" b="1" dirty="0">
                <a:solidFill>
                  <a:srgbClr val="27457A"/>
                </a:solidFill>
              </a:rPr>
              <a:t>:  </a:t>
            </a:r>
          </a:p>
          <a:p>
            <a:r>
              <a:rPr lang="en-US" sz="1800" dirty="0">
                <a:solidFill>
                  <a:srgbClr val="27457A"/>
                </a:solidFill>
              </a:rPr>
              <a:t>Dr. Chandra Mouli Kotteti</a:t>
            </a:r>
          </a:p>
        </p:txBody>
      </p:sp>
      <p:sp>
        <p:nvSpPr>
          <p:cNvPr id="12" name="TextBox 11">
            <a:extLst>
              <a:ext uri="{FF2B5EF4-FFF2-40B4-BE49-F238E27FC236}">
                <a16:creationId xmlns:a16="http://schemas.microsoft.com/office/drawing/2014/main" id="{6F45BF2D-2B95-E67D-9DA4-56B6D26CABDF}"/>
              </a:ext>
            </a:extLst>
          </p:cNvPr>
          <p:cNvSpPr txBox="1">
            <a:spLocks noGrp="1" noRot="1" noMove="1" noResize="1" noEditPoints="1" noAdjustHandles="1" noChangeArrowheads="1" noChangeShapeType="1"/>
          </p:cNvSpPr>
          <p:nvPr/>
        </p:nvSpPr>
        <p:spPr>
          <a:xfrm>
            <a:off x="9748837" y="4305710"/>
            <a:ext cx="866776" cy="584775"/>
          </a:xfrm>
          <a:prstGeom prst="rect">
            <a:avLst/>
          </a:prstGeom>
          <a:noFill/>
        </p:spPr>
        <p:txBody>
          <a:bodyPr wrap="square" rtlCol="0">
            <a:spAutoFit/>
          </a:bodyPr>
          <a:lstStyle/>
          <a:p>
            <a:pPr algn="ctr"/>
            <a:r>
              <a:rPr lang="en-US" sz="3200" b="1" dirty="0">
                <a:solidFill>
                  <a:schemeClr val="bg1"/>
                </a:solidFill>
              </a:rPr>
              <a:t>05</a:t>
            </a:r>
          </a:p>
        </p:txBody>
      </p:sp>
    </p:spTree>
    <p:extLst>
      <p:ext uri="{BB962C8B-B14F-4D97-AF65-F5344CB8AC3E}">
        <p14:creationId xmlns:p14="http://schemas.microsoft.com/office/powerpoint/2010/main" val="35338133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1916-04EA-648E-ECD1-4357F4FD7032}"/>
              </a:ext>
            </a:extLst>
          </p:cNvPr>
          <p:cNvSpPr>
            <a:spLocks noGrp="1"/>
          </p:cNvSpPr>
          <p:nvPr>
            <p:ph type="title"/>
          </p:nvPr>
        </p:nvSpPr>
        <p:spPr/>
        <p:txBody>
          <a:bodyPr/>
          <a:lstStyle/>
          <a:p>
            <a:r>
              <a:rPr lang="en-US" dirty="0"/>
              <a:t>Database Queries (Delete)</a:t>
            </a:r>
          </a:p>
        </p:txBody>
      </p:sp>
      <p:sp>
        <p:nvSpPr>
          <p:cNvPr id="3" name="Content Placeholder 2">
            <a:extLst>
              <a:ext uri="{FF2B5EF4-FFF2-40B4-BE49-F238E27FC236}">
                <a16:creationId xmlns:a16="http://schemas.microsoft.com/office/drawing/2014/main" id="{33F88F99-8DA2-2E63-16B2-A4F8DFB3BBD7}"/>
              </a:ext>
            </a:extLst>
          </p:cNvPr>
          <p:cNvSpPr>
            <a:spLocks noGrp="1"/>
          </p:cNvSpPr>
          <p:nvPr>
            <p:ph idx="1"/>
          </p:nvPr>
        </p:nvSpPr>
        <p:spPr>
          <a:xfrm>
            <a:off x="1069848" y="1740408"/>
            <a:ext cx="10058400" cy="4050792"/>
          </a:xfrm>
          <a:solidFill>
            <a:schemeClr val="tx1"/>
          </a:solidFill>
        </p:spPr>
        <p:txBody>
          <a:bodyPr>
            <a:normAutofit fontScale="70000" lnSpcReduction="20000"/>
          </a:bodyPr>
          <a:lstStyle/>
          <a:p>
            <a:pPr marL="0" indent="0">
              <a:lnSpc>
                <a:spcPct val="100000"/>
              </a:lnSpc>
              <a:spcBef>
                <a:spcPts val="0"/>
              </a:spcBef>
              <a:buNone/>
            </a:pPr>
            <a:r>
              <a:rPr lang="en-US" b="0" i="0" dirty="0">
                <a:solidFill>
                  <a:srgbClr val="F92672"/>
                </a:solidFill>
                <a:effectLst/>
                <a:latin typeface="Consolas" panose="020B0609020204030204" pitchFamily="49" charset="0"/>
              </a:rPr>
              <a:t>public</a:t>
            </a:r>
            <a:r>
              <a:rPr lang="en-US" b="0" i="0" dirty="0">
                <a:solidFill>
                  <a:srgbClr val="F8F8F2"/>
                </a:solidFill>
                <a:effectLst/>
                <a:latin typeface="Consolas" panose="020B0609020204030204" pitchFamily="49" charset="0"/>
              </a:rPr>
              <a:t> </a:t>
            </a:r>
            <a:r>
              <a:rPr lang="en-US" b="0" i="0" dirty="0">
                <a:solidFill>
                  <a:srgbClr val="F92672"/>
                </a:solidFill>
                <a:effectLst/>
                <a:latin typeface="Consolas" panose="020B0609020204030204" pitchFamily="49" charset="0"/>
              </a:rPr>
              <a:t>void</a:t>
            </a:r>
            <a:r>
              <a:rPr lang="en-US" b="0" i="0" dirty="0">
                <a:solidFill>
                  <a:srgbClr val="F8F8F2"/>
                </a:solidFill>
                <a:effectLst/>
                <a:latin typeface="Consolas" panose="020B0609020204030204" pitchFamily="49" charset="0"/>
              </a:rPr>
              <a:t> </a:t>
            </a:r>
            <a:r>
              <a:rPr lang="en-US" b="0" i="0" dirty="0">
                <a:solidFill>
                  <a:srgbClr val="A6E22E"/>
                </a:solidFill>
                <a:effectLst/>
                <a:latin typeface="Consolas" panose="020B0609020204030204" pitchFamily="49" charset="0"/>
              </a:rPr>
              <a:t>deleteObject</a:t>
            </a:r>
            <a:r>
              <a:rPr lang="en-US" b="0" i="0" dirty="0">
                <a:solidFill>
                  <a:srgbClr val="F8F8F2"/>
                </a:solidFill>
                <a:effectLst/>
                <a:latin typeface="Consolas" panose="020B0609020204030204" pitchFamily="49" charset="0"/>
              </a:rPr>
              <a:t>() { </a:t>
            </a:r>
          </a:p>
          <a:p>
            <a:pPr marL="274320" lvl="1" indent="0">
              <a:lnSpc>
                <a:spcPct val="100000"/>
              </a:lnSpc>
              <a:spcBef>
                <a:spcPts val="0"/>
              </a:spcBef>
              <a:buNone/>
            </a:pPr>
            <a:r>
              <a:rPr lang="en-US" b="0" i="0" dirty="0">
                <a:solidFill>
                  <a:srgbClr val="F8F8F2"/>
                </a:solidFill>
                <a:effectLst/>
                <a:latin typeface="Consolas" panose="020B0609020204030204" pitchFamily="49" charset="0"/>
              </a:rPr>
              <a:t>ParseQuery&lt;ParseObject&gt; query = ParseQuery.getQuery(</a:t>
            </a:r>
            <a:r>
              <a:rPr lang="en-US" b="0" i="0" dirty="0">
                <a:solidFill>
                  <a:srgbClr val="E6DB74"/>
                </a:solidFill>
                <a:effectLst/>
                <a:latin typeface="Consolas" panose="020B0609020204030204" pitchFamily="49" charset="0"/>
              </a:rPr>
              <a:t>"EventDeleteRequest"</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75715E"/>
                </a:solidFill>
                <a:effectLst/>
                <a:latin typeface="Consolas" panose="020B0609020204030204" pitchFamily="49" charset="0"/>
              </a:rPr>
              <a:t>// Retrieve the object by id</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F8F8F2"/>
                </a:solidFill>
                <a:effectLst/>
                <a:latin typeface="Consolas" panose="020B0609020204030204" pitchFamily="49" charset="0"/>
              </a:rPr>
              <a:t>query.getInBackground(</a:t>
            </a:r>
            <a:r>
              <a:rPr lang="en-US" b="0" i="0" dirty="0">
                <a:solidFill>
                  <a:srgbClr val="E6DB74"/>
                </a:solidFill>
                <a:effectLst/>
                <a:latin typeface="Consolas" panose="020B0609020204030204" pitchFamily="49" charset="0"/>
              </a:rPr>
              <a:t>"&lt;PARSE_OBJECT_ID&gt;"</a:t>
            </a:r>
            <a:r>
              <a:rPr lang="en-US" b="0" i="0" dirty="0">
                <a:solidFill>
                  <a:srgbClr val="F8F8F2"/>
                </a:solidFill>
                <a:effectLst/>
                <a:latin typeface="Consolas" panose="020B0609020204030204" pitchFamily="49" charset="0"/>
              </a:rPr>
              <a:t>, (object, e) -&gt; { </a:t>
            </a:r>
          </a:p>
          <a:p>
            <a:pPr marL="274320" lvl="1" indent="0">
              <a:lnSpc>
                <a:spcPct val="100000"/>
              </a:lnSpc>
              <a:spcBef>
                <a:spcPts val="0"/>
              </a:spcBef>
              <a:buNone/>
            </a:pPr>
            <a:r>
              <a:rPr lang="en-US" dirty="0">
                <a:solidFill>
                  <a:srgbClr val="F8F8F2"/>
                </a:solidFill>
                <a:latin typeface="Consolas" panose="020B0609020204030204" pitchFamily="49" charset="0"/>
              </a:rPr>
              <a:t>	</a:t>
            </a:r>
            <a:r>
              <a:rPr lang="en-US" b="0" i="0" dirty="0">
                <a:solidFill>
                  <a:srgbClr val="F92672"/>
                </a:solidFill>
                <a:effectLst/>
                <a:latin typeface="Consolas" panose="020B0609020204030204" pitchFamily="49" charset="0"/>
              </a:rPr>
              <a:t>if</a:t>
            </a:r>
            <a:r>
              <a:rPr lang="en-US" b="0" i="0" dirty="0">
                <a:solidFill>
                  <a:srgbClr val="F8F8F2"/>
                </a:solidFill>
                <a:effectLst/>
                <a:latin typeface="Consolas" panose="020B0609020204030204" pitchFamily="49" charset="0"/>
              </a:rPr>
              <a:t> (e == </a:t>
            </a:r>
            <a:r>
              <a:rPr lang="en-US" b="0" i="0" dirty="0">
                <a:solidFill>
                  <a:srgbClr val="F92672"/>
                </a:solidFill>
                <a:effectLst/>
                <a:latin typeface="Consolas" panose="020B0609020204030204" pitchFamily="49" charset="0"/>
              </a:rPr>
              <a:t>null</a:t>
            </a:r>
            <a:r>
              <a:rPr lang="en-US" b="0" i="0" dirty="0">
                <a:solidFill>
                  <a:srgbClr val="F8F8F2"/>
                </a:solidFill>
                <a:effectLst/>
                <a:latin typeface="Consolas" panose="020B0609020204030204" pitchFamily="49" charset="0"/>
              </a:rPr>
              <a:t>) { </a:t>
            </a:r>
          </a:p>
          <a:p>
            <a:pPr marL="274320" lvl="1" indent="0">
              <a:lnSpc>
                <a:spcPct val="100000"/>
              </a:lnSpc>
              <a:spcBef>
                <a:spcPts val="0"/>
              </a:spcBef>
              <a:buNone/>
            </a:pPr>
            <a:r>
              <a:rPr lang="en-US" dirty="0">
                <a:solidFill>
                  <a:srgbClr val="F8F8F2"/>
                </a:solidFill>
                <a:latin typeface="Consolas" panose="020B0609020204030204" pitchFamily="49" charset="0"/>
              </a:rPr>
              <a:t>	  </a:t>
            </a:r>
            <a:r>
              <a:rPr lang="en-US" b="0" i="0" dirty="0">
                <a:solidFill>
                  <a:srgbClr val="75715E"/>
                </a:solidFill>
                <a:effectLst/>
                <a:latin typeface="Consolas" panose="020B0609020204030204" pitchFamily="49" charset="0"/>
              </a:rPr>
              <a:t>//Object was fetched</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dirty="0">
                <a:solidFill>
                  <a:srgbClr val="F8F8F2"/>
                </a:solidFill>
                <a:latin typeface="Consolas" panose="020B0609020204030204" pitchFamily="49" charset="0"/>
              </a:rPr>
              <a:t>	  </a:t>
            </a:r>
            <a:r>
              <a:rPr lang="en-US" b="0" i="0" dirty="0">
                <a:solidFill>
                  <a:srgbClr val="75715E"/>
                </a:solidFill>
                <a:effectLst/>
                <a:latin typeface="Consolas" panose="020B0609020204030204" pitchFamily="49" charset="0"/>
              </a:rPr>
              <a:t>//Deletes the fetched ParseObject from the database</a:t>
            </a:r>
            <a:r>
              <a:rPr lang="en-US" b="0" i="0" dirty="0">
                <a:solidFill>
                  <a:srgbClr val="F8F8F2"/>
                </a:solidFill>
                <a:effectLst/>
                <a:latin typeface="Consolas" panose="020B0609020204030204" pitchFamily="49" charset="0"/>
              </a:rPr>
              <a:t> 		</a:t>
            </a:r>
            <a:endParaRPr lang="en-US" dirty="0">
              <a:solidFill>
                <a:srgbClr val="F8F8F2"/>
              </a:solidFill>
              <a:latin typeface="Consolas" panose="020B0609020204030204" pitchFamily="49" charset="0"/>
            </a:endParaRPr>
          </a:p>
          <a:p>
            <a:pPr marL="274320" lvl="1" indent="0">
              <a:lnSpc>
                <a:spcPct val="100000"/>
              </a:lnSpc>
              <a:spcBef>
                <a:spcPts val="0"/>
              </a:spcBef>
              <a:buNone/>
            </a:pPr>
            <a:r>
              <a:rPr lang="en-US" b="0" i="0" dirty="0">
                <a:solidFill>
                  <a:srgbClr val="F8F8F2"/>
                </a:solidFill>
                <a:effectLst/>
                <a:latin typeface="Consolas" panose="020B0609020204030204" pitchFamily="49" charset="0"/>
              </a:rPr>
              <a:t>	  object.deleteInBackground(e2 -&gt; { </a:t>
            </a:r>
          </a:p>
          <a:p>
            <a:pPr marL="274320" lvl="1" indent="0">
              <a:lnSpc>
                <a:spcPct val="100000"/>
              </a:lnSpc>
              <a:spcBef>
                <a:spcPts val="0"/>
              </a:spcBef>
              <a:buNone/>
            </a:pPr>
            <a:r>
              <a:rPr lang="en-US" dirty="0">
                <a:solidFill>
                  <a:srgbClr val="F8F8F2"/>
                </a:solidFill>
                <a:latin typeface="Consolas" panose="020B0609020204030204" pitchFamily="49" charset="0"/>
              </a:rPr>
              <a:t>	    </a:t>
            </a:r>
            <a:r>
              <a:rPr lang="en-US" b="0" i="0" dirty="0">
                <a:solidFill>
                  <a:srgbClr val="F92672"/>
                </a:solidFill>
                <a:effectLst/>
                <a:latin typeface="Consolas" panose="020B0609020204030204" pitchFamily="49" charset="0"/>
              </a:rPr>
              <a:t>if</a:t>
            </a:r>
            <a:r>
              <a:rPr lang="en-US" b="0" i="0" dirty="0">
                <a:solidFill>
                  <a:srgbClr val="F8F8F2"/>
                </a:solidFill>
                <a:effectLst/>
                <a:latin typeface="Consolas" panose="020B0609020204030204" pitchFamily="49" charset="0"/>
              </a:rPr>
              <a:t>(e2==</a:t>
            </a:r>
            <a:r>
              <a:rPr lang="en-US" b="0" i="0" dirty="0">
                <a:solidFill>
                  <a:srgbClr val="F92672"/>
                </a:solidFill>
                <a:effectLst/>
                <a:latin typeface="Consolas" panose="020B0609020204030204" pitchFamily="49" charset="0"/>
              </a:rPr>
              <a:t>null</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F8F8F2"/>
                </a:solidFill>
                <a:effectLst/>
                <a:latin typeface="Consolas" panose="020B0609020204030204" pitchFamily="49" charset="0"/>
              </a:rPr>
              <a:t>	      Toast.makeText(</a:t>
            </a:r>
            <a:r>
              <a:rPr lang="en-US" b="0" i="0" dirty="0">
                <a:solidFill>
                  <a:srgbClr val="F92672"/>
                </a:solidFill>
                <a:effectLst/>
                <a:latin typeface="Consolas" panose="020B0609020204030204" pitchFamily="49" charset="0"/>
              </a:rPr>
              <a:t>this</a:t>
            </a:r>
            <a:r>
              <a:rPr lang="en-US" b="0" i="0" dirty="0">
                <a:solidFill>
                  <a:srgbClr val="F8F8F2"/>
                </a:solidFill>
                <a:effectLst/>
                <a:latin typeface="Consolas" panose="020B0609020204030204" pitchFamily="49" charset="0"/>
              </a:rPr>
              <a:t>, </a:t>
            </a:r>
            <a:r>
              <a:rPr lang="en-US" b="0" i="0" dirty="0">
                <a:solidFill>
                  <a:srgbClr val="E6DB74"/>
                </a:solidFill>
                <a:effectLst/>
                <a:latin typeface="Consolas" panose="020B0609020204030204" pitchFamily="49" charset="0"/>
              </a:rPr>
              <a:t>"Delete Successful"</a:t>
            </a:r>
            <a:r>
              <a:rPr lang="en-US" b="0" i="0" dirty="0">
                <a:solidFill>
                  <a:srgbClr val="F8F8F2"/>
                </a:solidFill>
                <a:effectLst/>
                <a:latin typeface="Consolas" panose="020B0609020204030204" pitchFamily="49" charset="0"/>
              </a:rPr>
              <a:t>, Toast.LENGTH_SHORT).show(); </a:t>
            </a:r>
          </a:p>
          <a:p>
            <a:pPr marL="274320" lvl="1" indent="0">
              <a:lnSpc>
                <a:spcPct val="100000"/>
              </a:lnSpc>
              <a:spcBef>
                <a:spcPts val="0"/>
              </a:spcBef>
              <a:buNone/>
            </a:pPr>
            <a:r>
              <a:rPr lang="en-US" b="0" i="0" dirty="0">
                <a:solidFill>
                  <a:srgbClr val="F8F8F2"/>
                </a:solidFill>
                <a:effectLst/>
                <a:latin typeface="Consolas" panose="020B0609020204030204" pitchFamily="49" charset="0"/>
              </a:rPr>
              <a:t>	    }</a:t>
            </a:r>
            <a:r>
              <a:rPr lang="en-US" b="0" i="0" dirty="0">
                <a:solidFill>
                  <a:srgbClr val="F92672"/>
                </a:solidFill>
                <a:effectLst/>
                <a:latin typeface="Consolas" panose="020B0609020204030204" pitchFamily="49" charset="0"/>
              </a:rPr>
              <a:t>else</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dirty="0">
                <a:solidFill>
                  <a:srgbClr val="F8F8F2"/>
                </a:solidFill>
                <a:latin typeface="Consolas" panose="020B0609020204030204" pitchFamily="49" charset="0"/>
              </a:rPr>
              <a:t>	      </a:t>
            </a:r>
            <a:r>
              <a:rPr lang="en-US" b="0" i="0" dirty="0">
                <a:solidFill>
                  <a:srgbClr val="75715E"/>
                </a:solidFill>
                <a:effectLst/>
                <a:latin typeface="Consolas" panose="020B0609020204030204" pitchFamily="49" charset="0"/>
              </a:rPr>
              <a:t>//Something went wrong while deleting the Object</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dirty="0">
                <a:solidFill>
                  <a:srgbClr val="F8F8F2"/>
                </a:solidFill>
                <a:latin typeface="Consolas" panose="020B0609020204030204" pitchFamily="49" charset="0"/>
              </a:rPr>
              <a:t>	      </a:t>
            </a:r>
            <a:r>
              <a:rPr lang="en-US" b="0" i="0" dirty="0">
                <a:solidFill>
                  <a:srgbClr val="F8F8F2"/>
                </a:solidFill>
                <a:effectLst/>
                <a:latin typeface="Consolas" panose="020B0609020204030204" pitchFamily="49" charset="0"/>
              </a:rPr>
              <a:t>Toast.makeText(</a:t>
            </a:r>
            <a:r>
              <a:rPr lang="en-US" b="0" i="0" dirty="0">
                <a:solidFill>
                  <a:srgbClr val="F92672"/>
                </a:solidFill>
                <a:effectLst/>
                <a:latin typeface="Consolas" panose="020B0609020204030204" pitchFamily="49" charset="0"/>
              </a:rPr>
              <a:t>this</a:t>
            </a:r>
            <a:r>
              <a:rPr lang="en-US" b="0" i="0" dirty="0">
                <a:solidFill>
                  <a:srgbClr val="F8F8F2"/>
                </a:solidFill>
                <a:effectLst/>
                <a:latin typeface="Consolas" panose="020B0609020204030204" pitchFamily="49" charset="0"/>
              </a:rPr>
              <a:t>,</a:t>
            </a:r>
            <a:r>
              <a:rPr lang="en-US" b="0" i="0" dirty="0">
                <a:solidFill>
                  <a:srgbClr val="E6DB74"/>
                </a:solidFill>
                <a:effectLst/>
                <a:latin typeface="Consolas" panose="020B0609020204030204" pitchFamily="49" charset="0"/>
              </a:rPr>
              <a:t>"Error: "</a:t>
            </a:r>
            <a:r>
              <a:rPr lang="en-US" b="0" i="0" dirty="0">
                <a:solidFill>
                  <a:srgbClr val="F8F8F2"/>
                </a:solidFill>
                <a:effectLst/>
                <a:latin typeface="Consolas" panose="020B0609020204030204" pitchFamily="49" charset="0"/>
              </a:rPr>
              <a:t>+e2.getMessage(), Toast.LENGTH_SHORT).show(); </a:t>
            </a:r>
          </a:p>
          <a:p>
            <a:pPr marL="274320" lvl="1" indent="0">
              <a:lnSpc>
                <a:spcPct val="100000"/>
              </a:lnSpc>
              <a:spcBef>
                <a:spcPts val="0"/>
              </a:spcBef>
              <a:buNone/>
            </a:pPr>
            <a:r>
              <a:rPr lang="en-US" dirty="0">
                <a:solidFill>
                  <a:srgbClr val="F8F8F2"/>
                </a:solidFill>
                <a:latin typeface="Consolas" panose="020B0609020204030204" pitchFamily="49" charset="0"/>
              </a:rPr>
              <a:t>	    </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F8F8F2"/>
                </a:solidFill>
                <a:effectLst/>
                <a:latin typeface="Consolas" panose="020B0609020204030204" pitchFamily="49" charset="0"/>
              </a:rPr>
              <a:t>	  }); </a:t>
            </a:r>
          </a:p>
          <a:p>
            <a:pPr marL="274320" lvl="1" indent="0">
              <a:lnSpc>
                <a:spcPct val="100000"/>
              </a:lnSpc>
              <a:spcBef>
                <a:spcPts val="0"/>
              </a:spcBef>
              <a:buNone/>
            </a:pPr>
            <a:r>
              <a:rPr lang="en-US" b="0" i="0" dirty="0">
                <a:solidFill>
                  <a:srgbClr val="F8F8F2"/>
                </a:solidFill>
                <a:effectLst/>
                <a:latin typeface="Consolas" panose="020B0609020204030204" pitchFamily="49" charset="0"/>
              </a:rPr>
              <a:t>	}</a:t>
            </a:r>
            <a:r>
              <a:rPr lang="en-US" b="0" i="0" dirty="0">
                <a:solidFill>
                  <a:srgbClr val="F92672"/>
                </a:solidFill>
                <a:effectLst/>
                <a:latin typeface="Consolas" panose="020B0609020204030204" pitchFamily="49" charset="0"/>
              </a:rPr>
              <a:t>else</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dirty="0">
                <a:solidFill>
                  <a:srgbClr val="F8F8F2"/>
                </a:solidFill>
                <a:latin typeface="Consolas" panose="020B0609020204030204" pitchFamily="49" charset="0"/>
              </a:rPr>
              <a:t>	  </a:t>
            </a:r>
            <a:r>
              <a:rPr lang="en-US" b="0" i="0" dirty="0">
                <a:solidFill>
                  <a:srgbClr val="75715E"/>
                </a:solidFill>
                <a:effectLst/>
                <a:latin typeface="Consolas" panose="020B0609020204030204" pitchFamily="49" charset="0"/>
              </a:rPr>
              <a:t>//Something went wrong</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dirty="0">
                <a:solidFill>
                  <a:srgbClr val="F8F8F2"/>
                </a:solidFill>
                <a:latin typeface="Consolas" panose="020B0609020204030204" pitchFamily="49" charset="0"/>
              </a:rPr>
              <a:t>	  </a:t>
            </a:r>
            <a:r>
              <a:rPr lang="en-US" b="0" i="0" dirty="0">
                <a:solidFill>
                  <a:srgbClr val="F8F8F2"/>
                </a:solidFill>
                <a:effectLst/>
                <a:latin typeface="Consolas" panose="020B0609020204030204" pitchFamily="49" charset="0"/>
              </a:rPr>
              <a:t>Toast.makeText(</a:t>
            </a:r>
            <a:r>
              <a:rPr lang="en-US" b="0" i="0" dirty="0">
                <a:solidFill>
                  <a:srgbClr val="F92672"/>
                </a:solidFill>
                <a:effectLst/>
                <a:latin typeface="Consolas" panose="020B0609020204030204" pitchFamily="49" charset="0"/>
              </a:rPr>
              <a:t>this</a:t>
            </a:r>
            <a:r>
              <a:rPr lang="en-US" b="0" i="0" dirty="0">
                <a:solidFill>
                  <a:srgbClr val="F8F8F2"/>
                </a:solidFill>
                <a:effectLst/>
                <a:latin typeface="Consolas" panose="020B0609020204030204" pitchFamily="49" charset="0"/>
              </a:rPr>
              <a:t>, e.getMessage(), Toast.LENGTH_SHORT).show(); </a:t>
            </a:r>
          </a:p>
          <a:p>
            <a:pPr marL="274320" lvl="1" indent="0">
              <a:lnSpc>
                <a:spcPct val="100000"/>
              </a:lnSpc>
              <a:spcBef>
                <a:spcPts val="0"/>
              </a:spcBef>
              <a:buNone/>
            </a:pPr>
            <a:r>
              <a:rPr lang="en-US" b="0" i="0" dirty="0">
                <a:solidFill>
                  <a:srgbClr val="F8F8F2"/>
                </a:solidFill>
                <a:effectLst/>
                <a:latin typeface="Consolas" panose="020B0609020204030204" pitchFamily="49" charset="0"/>
              </a:rPr>
              <a:t>	} </a:t>
            </a:r>
          </a:p>
          <a:p>
            <a:pPr marL="274320" lvl="1" indent="0">
              <a:lnSpc>
                <a:spcPct val="100000"/>
              </a:lnSpc>
              <a:spcBef>
                <a:spcPts val="0"/>
              </a:spcBef>
              <a:buNone/>
            </a:pPr>
            <a:r>
              <a:rPr lang="en-US" b="0" i="0" dirty="0">
                <a:solidFill>
                  <a:srgbClr val="F8F8F2"/>
                </a:solidFill>
                <a:effectLst/>
                <a:latin typeface="Consolas" panose="020B0609020204030204" pitchFamily="49" charset="0"/>
              </a:rPr>
              <a:t>}); </a:t>
            </a:r>
          </a:p>
          <a:p>
            <a:pPr marL="0" indent="0">
              <a:lnSpc>
                <a:spcPct val="100000"/>
              </a:lnSpc>
              <a:spcBef>
                <a:spcPts val="0"/>
              </a:spcBef>
              <a:buNone/>
            </a:pPr>
            <a:r>
              <a:rPr lang="en-US" b="0" i="0" dirty="0">
                <a:solidFill>
                  <a:srgbClr val="F8F8F2"/>
                </a:solidFill>
                <a:effectLst/>
                <a:latin typeface="Consolas" panose="020B0609020204030204" pitchFamily="49" charset="0"/>
              </a:rPr>
              <a:t>}</a:t>
            </a:r>
            <a:endParaRPr lang="en-US" dirty="0"/>
          </a:p>
        </p:txBody>
      </p:sp>
      <p:sp>
        <p:nvSpPr>
          <p:cNvPr id="4" name="Footer Placeholder 3">
            <a:extLst>
              <a:ext uri="{FF2B5EF4-FFF2-40B4-BE49-F238E27FC236}">
                <a16:creationId xmlns:a16="http://schemas.microsoft.com/office/drawing/2014/main" id="{4649134B-EDDC-2598-1F3A-D765EE041831}"/>
              </a:ext>
            </a:extLst>
          </p:cNvPr>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Harish Chowdary Bala</a:t>
            </a:r>
          </a:p>
        </p:txBody>
      </p:sp>
      <p:sp>
        <p:nvSpPr>
          <p:cNvPr id="5" name="Slide Number Placeholder 4">
            <a:extLst>
              <a:ext uri="{FF2B5EF4-FFF2-40B4-BE49-F238E27FC236}">
                <a16:creationId xmlns:a16="http://schemas.microsoft.com/office/drawing/2014/main" id="{A0457D12-195A-6F4A-4DA6-B718BC449A7B}"/>
              </a:ext>
            </a:extLst>
          </p:cNvPr>
          <p:cNvSpPr>
            <a:spLocks noGrp="1"/>
          </p:cNvSpPr>
          <p:nvPr>
            <p:ph type="sldNum" sz="quarter" idx="12"/>
          </p:nvPr>
        </p:nvSpPr>
        <p:spPr/>
        <p:txBody>
          <a:bodyPr/>
          <a:lstStyle/>
          <a:p>
            <a:fld id="{4FA99AD2-38D9-452F-93B7-B46081528FEF}" type="slidenum">
              <a:rPr lang="en-US" smtClean="0"/>
              <a:pPr/>
              <a:t>10</a:t>
            </a:fld>
            <a:endParaRPr lang="en-US" dirty="0"/>
          </a:p>
        </p:txBody>
      </p:sp>
      <p:sp>
        <p:nvSpPr>
          <p:cNvPr id="6" name="TextBox 5">
            <a:extLst>
              <a:ext uri="{FF2B5EF4-FFF2-40B4-BE49-F238E27FC236}">
                <a16:creationId xmlns:a16="http://schemas.microsoft.com/office/drawing/2014/main" id="{39BA4BC3-45B1-3946-B18D-0C643671B87F}"/>
              </a:ext>
            </a:extLst>
          </p:cNvPr>
          <p:cNvSpPr txBox="1"/>
          <p:nvPr/>
        </p:nvSpPr>
        <p:spPr>
          <a:xfrm>
            <a:off x="3387435" y="5762625"/>
            <a:ext cx="5417130"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7457A"/>
                </a:solidFill>
                <a:effectLst/>
                <a:uLnTx/>
                <a:uFillTx/>
                <a:latin typeface="Rockwell (Body)"/>
              </a:rPr>
              <a:t>Fig. 5: </a:t>
            </a:r>
            <a:r>
              <a:rPr kumimoji="0" lang="en-US" sz="1800" b="0" i="0" u="none" strike="noStrike" kern="1200" cap="none" spc="0" normalizeH="0" baseline="0" noProof="0" dirty="0">
                <a:ln>
                  <a:noFill/>
                </a:ln>
                <a:solidFill>
                  <a:srgbClr val="27457A"/>
                </a:solidFill>
                <a:effectLst/>
                <a:uLnTx/>
                <a:uFillTx/>
                <a:latin typeface="Rockwell (Body)"/>
              </a:rPr>
              <a:t>EventDeleteRequest Delete Query</a:t>
            </a:r>
          </a:p>
        </p:txBody>
      </p:sp>
    </p:spTree>
    <p:extLst>
      <p:ext uri="{BB962C8B-B14F-4D97-AF65-F5344CB8AC3E}">
        <p14:creationId xmlns:p14="http://schemas.microsoft.com/office/powerpoint/2010/main" val="40051492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DFB9-640E-9D12-B985-182E46D58FF6}"/>
              </a:ext>
            </a:extLst>
          </p:cNvPr>
          <p:cNvSpPr>
            <a:spLocks noGrp="1"/>
          </p:cNvSpPr>
          <p:nvPr>
            <p:ph type="title"/>
          </p:nvPr>
        </p:nvSpPr>
        <p:spPr/>
        <p:txBody>
          <a:bodyPr/>
          <a:lstStyle/>
          <a:p>
            <a:r>
              <a:rPr lang="en-US" sz="5400" dirty="0"/>
              <a:t>Admin Home Activity</a:t>
            </a:r>
            <a:endParaRPr lang="en-US" dirty="0"/>
          </a:p>
        </p:txBody>
      </p:sp>
      <p:sp>
        <p:nvSpPr>
          <p:cNvPr id="4" name="Footer Placeholder 3">
            <a:extLst>
              <a:ext uri="{FF2B5EF4-FFF2-40B4-BE49-F238E27FC236}">
                <a16:creationId xmlns:a16="http://schemas.microsoft.com/office/drawing/2014/main" id="{D139D7A4-2610-A7AF-6B7B-6414882936E3}"/>
              </a:ext>
            </a:extLst>
          </p:cNvPr>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Saibabu Devarapalli</a:t>
            </a:r>
          </a:p>
        </p:txBody>
      </p:sp>
      <p:sp>
        <p:nvSpPr>
          <p:cNvPr id="5" name="Slide Number Placeholder 4">
            <a:extLst>
              <a:ext uri="{FF2B5EF4-FFF2-40B4-BE49-F238E27FC236}">
                <a16:creationId xmlns:a16="http://schemas.microsoft.com/office/drawing/2014/main" id="{7448A8BF-CBC3-0382-A7E5-DC56F765212D}"/>
              </a:ext>
            </a:extLst>
          </p:cNvPr>
          <p:cNvSpPr>
            <a:spLocks noGrp="1"/>
          </p:cNvSpPr>
          <p:nvPr>
            <p:ph type="sldNum" sz="quarter" idx="12"/>
          </p:nvPr>
        </p:nvSpPr>
        <p:spPr/>
        <p:txBody>
          <a:bodyPr/>
          <a:lstStyle/>
          <a:p>
            <a:fld id="{4FA99AD2-38D9-452F-93B7-B46081528FEF}" type="slidenum">
              <a:rPr lang="en-US" smtClean="0"/>
              <a:pPr/>
              <a:t>11</a:t>
            </a:fld>
            <a:endParaRPr lang="en-US" dirty="0"/>
          </a:p>
        </p:txBody>
      </p:sp>
      <p:sp>
        <p:nvSpPr>
          <p:cNvPr id="13" name="Content Placeholder 12">
            <a:extLst>
              <a:ext uri="{FF2B5EF4-FFF2-40B4-BE49-F238E27FC236}">
                <a16:creationId xmlns:a16="http://schemas.microsoft.com/office/drawing/2014/main" id="{87677017-3553-9069-EF91-2F58ED8BD01A}"/>
              </a:ext>
            </a:extLst>
          </p:cNvPr>
          <p:cNvSpPr>
            <a:spLocks noGrp="1"/>
          </p:cNvSpPr>
          <p:nvPr>
            <p:ph idx="1"/>
          </p:nvPr>
        </p:nvSpPr>
        <p:spPr>
          <a:xfrm>
            <a:off x="1069847" y="2121408"/>
            <a:ext cx="7039881" cy="4050792"/>
          </a:xfrm>
        </p:spPr>
        <p:txBody>
          <a:bodyPr/>
          <a:lstStyle/>
          <a:p>
            <a:r>
              <a:rPr lang="en-US" sz="2000" dirty="0"/>
              <a:t>Fig. 6 shows the Update Event Approval Activity</a:t>
            </a:r>
          </a:p>
          <a:p>
            <a:r>
              <a:rPr lang="en-US" dirty="0"/>
              <a:t>This activity contains a toolbar with menu options, title and logout option.</a:t>
            </a:r>
          </a:p>
          <a:p>
            <a:r>
              <a:rPr lang="en-US" sz="2000" dirty="0"/>
              <a:t>It has a recycler view which shows the list of events update requests tha</a:t>
            </a:r>
            <a:r>
              <a:rPr lang="en-US" dirty="0"/>
              <a:t>t are to be reviewed.</a:t>
            </a:r>
          </a:p>
          <a:p>
            <a:r>
              <a:rPr lang="en-US" sz="2000" dirty="0"/>
              <a:t>When tapped on </a:t>
            </a:r>
            <a:r>
              <a:rPr lang="en-US" dirty="0"/>
              <a:t>a particular event it will open a dialog box, which allows admin to approve or deny the request.</a:t>
            </a:r>
          </a:p>
          <a:p>
            <a:r>
              <a:rPr lang="en-US" dirty="0"/>
              <a:t>Once approved/Denied the event details will be updated accordingly in the database.</a:t>
            </a:r>
            <a:endParaRPr lang="en-US" sz="2000" dirty="0"/>
          </a:p>
          <a:p>
            <a:endParaRPr lang="en-US" dirty="0"/>
          </a:p>
        </p:txBody>
      </p:sp>
      <p:grpSp>
        <p:nvGrpSpPr>
          <p:cNvPr id="16" name="Group 15">
            <a:extLst>
              <a:ext uri="{FF2B5EF4-FFF2-40B4-BE49-F238E27FC236}">
                <a16:creationId xmlns:a16="http://schemas.microsoft.com/office/drawing/2014/main" id="{3F4E8B7A-087C-7FB1-5025-B7585183DA86}"/>
              </a:ext>
            </a:extLst>
          </p:cNvPr>
          <p:cNvGrpSpPr/>
          <p:nvPr/>
        </p:nvGrpSpPr>
        <p:grpSpPr>
          <a:xfrm>
            <a:off x="8115824" y="1403350"/>
            <a:ext cx="3733800" cy="4420632"/>
            <a:chOff x="8115824" y="1403350"/>
            <a:chExt cx="3733800" cy="4420632"/>
          </a:xfrm>
        </p:grpSpPr>
        <p:pic>
          <p:nvPicPr>
            <p:cNvPr id="14" name="Content Placeholder 8" descr="Graphical user interface, application&#10;&#10;Description automatically generated">
              <a:extLst>
                <a:ext uri="{FF2B5EF4-FFF2-40B4-BE49-F238E27FC236}">
                  <a16:creationId xmlns:a16="http://schemas.microsoft.com/office/drawing/2014/main" id="{E06BD128-67DD-61BC-8E26-DEF1E2524D1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843296" y="1403350"/>
              <a:ext cx="2278856" cy="4051300"/>
            </a:xfrm>
            <a:prstGeom prst="rect">
              <a:avLst/>
            </a:prstGeom>
          </p:spPr>
        </p:pic>
        <p:sp>
          <p:nvSpPr>
            <p:cNvPr id="15" name="TextBox 14">
              <a:extLst>
                <a:ext uri="{FF2B5EF4-FFF2-40B4-BE49-F238E27FC236}">
                  <a16:creationId xmlns:a16="http://schemas.microsoft.com/office/drawing/2014/main" id="{8D9BE9B5-71F9-2FBF-EDD0-4E23A4EAC113}"/>
                </a:ext>
              </a:extLst>
            </p:cNvPr>
            <p:cNvSpPr txBox="1"/>
            <p:nvPr/>
          </p:nvSpPr>
          <p:spPr>
            <a:xfrm>
              <a:off x="8115824" y="5454650"/>
              <a:ext cx="3733800"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7457A"/>
                  </a:solidFill>
                  <a:effectLst/>
                  <a:uLnTx/>
                  <a:uFillTx/>
                  <a:cs typeface="Calibri" panose="020F0502020204030204" pitchFamily="34" charset="0"/>
                </a:rPr>
                <a:t>Fig. 6: </a:t>
              </a:r>
              <a:r>
                <a:rPr kumimoji="0" lang="en-US" sz="1800" b="0" i="0" u="none" strike="noStrike" kern="1200" cap="none" spc="0" normalizeH="0" baseline="0" noProof="0" dirty="0">
                  <a:ln>
                    <a:noFill/>
                  </a:ln>
                  <a:solidFill>
                    <a:srgbClr val="27457A"/>
                  </a:solidFill>
                  <a:effectLst/>
                  <a:uLnTx/>
                  <a:uFillTx/>
                  <a:cs typeface="Calibri" panose="020F0502020204030204" pitchFamily="34" charset="0"/>
                </a:rPr>
                <a:t>Admin Home Activity</a:t>
              </a:r>
            </a:p>
          </p:txBody>
        </p:sp>
      </p:grpSp>
    </p:spTree>
    <p:extLst>
      <p:ext uri="{BB962C8B-B14F-4D97-AF65-F5344CB8AC3E}">
        <p14:creationId xmlns:p14="http://schemas.microsoft.com/office/powerpoint/2010/main" val="40549358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DFB9-640E-9D12-B985-182E46D58FF6}"/>
              </a:ext>
            </a:extLst>
          </p:cNvPr>
          <p:cNvSpPr>
            <a:spLocks noGrp="1"/>
          </p:cNvSpPr>
          <p:nvPr>
            <p:ph type="title"/>
          </p:nvPr>
        </p:nvSpPr>
        <p:spPr/>
        <p:txBody>
          <a:bodyPr/>
          <a:lstStyle/>
          <a:p>
            <a:r>
              <a:rPr lang="en-US" sz="5400" dirty="0"/>
              <a:t>New Event Approval Activity</a:t>
            </a:r>
            <a:endParaRPr lang="en-US" dirty="0"/>
          </a:p>
        </p:txBody>
      </p:sp>
      <p:sp>
        <p:nvSpPr>
          <p:cNvPr id="3" name="Content Placeholder 2">
            <a:extLst>
              <a:ext uri="{FF2B5EF4-FFF2-40B4-BE49-F238E27FC236}">
                <a16:creationId xmlns:a16="http://schemas.microsoft.com/office/drawing/2014/main" id="{42D8D7FA-5BE6-CC40-5915-8D74B2B4DA9F}"/>
              </a:ext>
            </a:extLst>
          </p:cNvPr>
          <p:cNvSpPr>
            <a:spLocks noGrp="1"/>
          </p:cNvSpPr>
          <p:nvPr>
            <p:ph idx="1"/>
          </p:nvPr>
        </p:nvSpPr>
        <p:spPr>
          <a:xfrm>
            <a:off x="1069848" y="2093976"/>
            <a:ext cx="7088505" cy="4050792"/>
          </a:xfrm>
        </p:spPr>
        <p:txBody>
          <a:bodyPr>
            <a:normAutofit/>
          </a:bodyPr>
          <a:lstStyle/>
          <a:p>
            <a:r>
              <a:rPr lang="en-US" sz="2000" dirty="0"/>
              <a:t>Fig. 7 shows the New Event Approval Activity</a:t>
            </a:r>
          </a:p>
          <a:p>
            <a:r>
              <a:rPr lang="en-US" dirty="0"/>
              <a:t>This activity contains a toolbar with menu options, title and logout option.</a:t>
            </a:r>
          </a:p>
          <a:p>
            <a:r>
              <a:rPr lang="en-US" sz="2000" dirty="0"/>
              <a:t>It has a recycler view which shows the list of events update requests tha</a:t>
            </a:r>
            <a:r>
              <a:rPr lang="en-US" dirty="0"/>
              <a:t>t are to be reviewed.</a:t>
            </a:r>
          </a:p>
          <a:p>
            <a:r>
              <a:rPr lang="en-US" sz="2000" dirty="0"/>
              <a:t>When tapped on </a:t>
            </a:r>
            <a:r>
              <a:rPr lang="en-US" dirty="0"/>
              <a:t>a particular event it will open a dialog box, which allows admin to approve or deny the request.</a:t>
            </a:r>
          </a:p>
          <a:p>
            <a:r>
              <a:rPr lang="en-US" dirty="0"/>
              <a:t>Once approved/Denied the event details will be updated accordingly in the database.</a:t>
            </a:r>
            <a:endParaRPr lang="en-US" sz="2000" dirty="0"/>
          </a:p>
        </p:txBody>
      </p:sp>
      <p:sp>
        <p:nvSpPr>
          <p:cNvPr id="4" name="Footer Placeholder 3">
            <a:extLst>
              <a:ext uri="{FF2B5EF4-FFF2-40B4-BE49-F238E27FC236}">
                <a16:creationId xmlns:a16="http://schemas.microsoft.com/office/drawing/2014/main" id="{D139D7A4-2610-A7AF-6B7B-6414882936E3}"/>
              </a:ext>
            </a:extLst>
          </p:cNvPr>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Saibabu Devarapalli</a:t>
            </a:r>
          </a:p>
        </p:txBody>
      </p:sp>
      <p:sp>
        <p:nvSpPr>
          <p:cNvPr id="5" name="Slide Number Placeholder 4">
            <a:extLst>
              <a:ext uri="{FF2B5EF4-FFF2-40B4-BE49-F238E27FC236}">
                <a16:creationId xmlns:a16="http://schemas.microsoft.com/office/drawing/2014/main" id="{7448A8BF-CBC3-0382-A7E5-DC56F765212D}"/>
              </a:ext>
            </a:extLst>
          </p:cNvPr>
          <p:cNvSpPr>
            <a:spLocks noGrp="1"/>
          </p:cNvSpPr>
          <p:nvPr>
            <p:ph type="sldNum" sz="quarter" idx="12"/>
          </p:nvPr>
        </p:nvSpPr>
        <p:spPr/>
        <p:txBody>
          <a:bodyPr/>
          <a:lstStyle/>
          <a:p>
            <a:fld id="{4FA99AD2-38D9-452F-93B7-B46081528FEF}" type="slidenum">
              <a:rPr lang="en-US" smtClean="0"/>
              <a:pPr/>
              <a:t>12</a:t>
            </a:fld>
            <a:endParaRPr lang="en-US" dirty="0"/>
          </a:p>
        </p:txBody>
      </p:sp>
      <p:grpSp>
        <p:nvGrpSpPr>
          <p:cNvPr id="9" name="Group 8">
            <a:extLst>
              <a:ext uri="{FF2B5EF4-FFF2-40B4-BE49-F238E27FC236}">
                <a16:creationId xmlns:a16="http://schemas.microsoft.com/office/drawing/2014/main" id="{EAB18DEC-A99D-D2B6-E016-2C0076857A07}"/>
              </a:ext>
            </a:extLst>
          </p:cNvPr>
          <p:cNvGrpSpPr/>
          <p:nvPr/>
        </p:nvGrpSpPr>
        <p:grpSpPr>
          <a:xfrm>
            <a:off x="8158353" y="1143000"/>
            <a:ext cx="3733800" cy="5218331"/>
            <a:chOff x="8158353" y="1143000"/>
            <a:chExt cx="3733800" cy="5218331"/>
          </a:xfrm>
        </p:grpSpPr>
        <p:pic>
          <p:nvPicPr>
            <p:cNvPr id="7" name="Picture 6" descr="Text&#10;&#10;Description automatically generated">
              <a:extLst>
                <a:ext uri="{FF2B5EF4-FFF2-40B4-BE49-F238E27FC236}">
                  <a16:creationId xmlns:a16="http://schemas.microsoft.com/office/drawing/2014/main" id="{0228B4DF-C58C-8820-4DEB-0E4B53D0F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9378" y="1143000"/>
              <a:ext cx="2571750" cy="4572000"/>
            </a:xfrm>
            <a:prstGeom prst="rect">
              <a:avLst/>
            </a:prstGeom>
          </p:spPr>
        </p:pic>
        <p:sp>
          <p:nvSpPr>
            <p:cNvPr id="8" name="TextBox 7">
              <a:extLst>
                <a:ext uri="{FF2B5EF4-FFF2-40B4-BE49-F238E27FC236}">
                  <a16:creationId xmlns:a16="http://schemas.microsoft.com/office/drawing/2014/main" id="{51225398-F77E-53CF-9DCD-60B425D6C76E}"/>
                </a:ext>
              </a:extLst>
            </p:cNvPr>
            <p:cNvSpPr txBox="1"/>
            <p:nvPr/>
          </p:nvSpPr>
          <p:spPr>
            <a:xfrm>
              <a:off x="8158353" y="5715000"/>
              <a:ext cx="3733800"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7457A"/>
                  </a:solidFill>
                  <a:effectLst/>
                  <a:uLnTx/>
                  <a:uFillTx/>
                  <a:latin typeface="Rockwell (Body)"/>
                </a:rPr>
                <a:t>Fig. 7: </a:t>
              </a:r>
              <a:r>
                <a:rPr kumimoji="0" lang="en-US" sz="1800" b="0" i="0" u="none" strike="noStrike" kern="1200" cap="none" spc="0" normalizeH="0" baseline="0" noProof="0" dirty="0">
                  <a:ln>
                    <a:noFill/>
                  </a:ln>
                  <a:solidFill>
                    <a:srgbClr val="27457A"/>
                  </a:solidFill>
                  <a:effectLst/>
                  <a:uLnTx/>
                  <a:uFillTx/>
                  <a:latin typeface="Rockwell (Body)"/>
                </a:rPr>
                <a:t>New Event Approval Activity</a:t>
              </a:r>
            </a:p>
          </p:txBody>
        </p:sp>
      </p:grpSp>
    </p:spTree>
    <p:extLst>
      <p:ext uri="{BB962C8B-B14F-4D97-AF65-F5344CB8AC3E}">
        <p14:creationId xmlns:p14="http://schemas.microsoft.com/office/powerpoint/2010/main" val="239560508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DFB9-640E-9D12-B985-182E46D58FF6}"/>
              </a:ext>
            </a:extLst>
          </p:cNvPr>
          <p:cNvSpPr>
            <a:spLocks noGrp="1"/>
          </p:cNvSpPr>
          <p:nvPr>
            <p:ph type="title"/>
          </p:nvPr>
        </p:nvSpPr>
        <p:spPr/>
        <p:txBody>
          <a:bodyPr/>
          <a:lstStyle/>
          <a:p>
            <a:r>
              <a:rPr lang="en-US" sz="5400" dirty="0"/>
              <a:t>Update Event Approval Activity</a:t>
            </a:r>
            <a:endParaRPr lang="en-US" dirty="0"/>
          </a:p>
        </p:txBody>
      </p:sp>
      <p:sp>
        <p:nvSpPr>
          <p:cNvPr id="3" name="Content Placeholder 2">
            <a:extLst>
              <a:ext uri="{FF2B5EF4-FFF2-40B4-BE49-F238E27FC236}">
                <a16:creationId xmlns:a16="http://schemas.microsoft.com/office/drawing/2014/main" id="{42D8D7FA-5BE6-CC40-5915-8D74B2B4DA9F}"/>
              </a:ext>
            </a:extLst>
          </p:cNvPr>
          <p:cNvSpPr>
            <a:spLocks noGrp="1"/>
          </p:cNvSpPr>
          <p:nvPr>
            <p:ph idx="1"/>
          </p:nvPr>
        </p:nvSpPr>
        <p:spPr>
          <a:xfrm>
            <a:off x="1069848" y="2121408"/>
            <a:ext cx="7022020" cy="4050792"/>
          </a:xfrm>
        </p:spPr>
        <p:txBody>
          <a:bodyPr/>
          <a:lstStyle/>
          <a:p>
            <a:r>
              <a:rPr lang="en-US" sz="2000" dirty="0"/>
              <a:t>Fig. 8 shows the Update Event Approval Activity</a:t>
            </a:r>
          </a:p>
          <a:p>
            <a:r>
              <a:rPr lang="en-US" dirty="0"/>
              <a:t>This activity contains a toolbar with menu options, title and logout option.</a:t>
            </a:r>
          </a:p>
          <a:p>
            <a:r>
              <a:rPr lang="en-US" sz="2000" dirty="0"/>
              <a:t>It has a recycler view which shows the list of events update requests tha</a:t>
            </a:r>
            <a:r>
              <a:rPr lang="en-US" dirty="0"/>
              <a:t>t are to be reviewed.</a:t>
            </a:r>
          </a:p>
          <a:p>
            <a:r>
              <a:rPr lang="en-US" sz="2000" dirty="0"/>
              <a:t>When tapped on </a:t>
            </a:r>
            <a:r>
              <a:rPr lang="en-US" dirty="0"/>
              <a:t>a particular event it will open a dialog box, which allows admin to approve or deny the request.</a:t>
            </a:r>
          </a:p>
          <a:p>
            <a:r>
              <a:rPr lang="en-US" dirty="0"/>
              <a:t>Once approved/Denied the event details will be updated accordingly in the database.</a:t>
            </a:r>
            <a:endParaRPr lang="en-US" sz="2000" dirty="0"/>
          </a:p>
        </p:txBody>
      </p:sp>
      <p:sp>
        <p:nvSpPr>
          <p:cNvPr id="4" name="Footer Placeholder 3">
            <a:extLst>
              <a:ext uri="{FF2B5EF4-FFF2-40B4-BE49-F238E27FC236}">
                <a16:creationId xmlns:a16="http://schemas.microsoft.com/office/drawing/2014/main" id="{D139D7A4-2610-A7AF-6B7B-6414882936E3}"/>
              </a:ext>
            </a:extLst>
          </p:cNvPr>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Saibabu Devarapalli</a:t>
            </a:r>
          </a:p>
        </p:txBody>
      </p:sp>
      <p:sp>
        <p:nvSpPr>
          <p:cNvPr id="5" name="Slide Number Placeholder 4">
            <a:extLst>
              <a:ext uri="{FF2B5EF4-FFF2-40B4-BE49-F238E27FC236}">
                <a16:creationId xmlns:a16="http://schemas.microsoft.com/office/drawing/2014/main" id="{7448A8BF-CBC3-0382-A7E5-DC56F765212D}"/>
              </a:ext>
            </a:extLst>
          </p:cNvPr>
          <p:cNvSpPr>
            <a:spLocks noGrp="1"/>
          </p:cNvSpPr>
          <p:nvPr>
            <p:ph type="sldNum" sz="quarter" idx="12"/>
          </p:nvPr>
        </p:nvSpPr>
        <p:spPr/>
        <p:txBody>
          <a:bodyPr/>
          <a:lstStyle/>
          <a:p>
            <a:fld id="{4FA99AD2-38D9-452F-93B7-B46081528FEF}" type="slidenum">
              <a:rPr lang="en-US" smtClean="0"/>
              <a:pPr/>
              <a:t>13</a:t>
            </a:fld>
            <a:endParaRPr lang="en-US" dirty="0"/>
          </a:p>
        </p:txBody>
      </p:sp>
      <p:pic>
        <p:nvPicPr>
          <p:cNvPr id="7" name="Picture 6" descr="Text&#10;&#10;Description automatically generated">
            <a:extLst>
              <a:ext uri="{FF2B5EF4-FFF2-40B4-BE49-F238E27FC236}">
                <a16:creationId xmlns:a16="http://schemas.microsoft.com/office/drawing/2014/main" id="{CC123B9D-57BE-6237-7817-4B5A47965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577" y="1661160"/>
            <a:ext cx="2314575" cy="4114800"/>
          </a:xfrm>
          <a:prstGeom prst="rect">
            <a:avLst/>
          </a:prstGeom>
        </p:spPr>
      </p:pic>
      <p:sp>
        <p:nvSpPr>
          <p:cNvPr id="8" name="TextBox 7">
            <a:extLst>
              <a:ext uri="{FF2B5EF4-FFF2-40B4-BE49-F238E27FC236}">
                <a16:creationId xmlns:a16="http://schemas.microsoft.com/office/drawing/2014/main" id="{0B576A2A-22E0-C17B-D098-646169EB2718}"/>
              </a:ext>
            </a:extLst>
          </p:cNvPr>
          <p:cNvSpPr txBox="1"/>
          <p:nvPr/>
        </p:nvSpPr>
        <p:spPr>
          <a:xfrm>
            <a:off x="8097964" y="5775960"/>
            <a:ext cx="3733800"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7457A"/>
                </a:solidFill>
                <a:effectLst/>
                <a:uLnTx/>
                <a:uFillTx/>
                <a:latin typeface="Rockwell (Body)"/>
              </a:rPr>
              <a:t>Fig. 8: </a:t>
            </a:r>
            <a:r>
              <a:rPr kumimoji="0" lang="en-US" sz="1800" b="0" i="0" u="none" strike="noStrike" kern="1200" cap="none" spc="0" normalizeH="0" baseline="0" noProof="0" dirty="0">
                <a:ln>
                  <a:noFill/>
                </a:ln>
                <a:solidFill>
                  <a:srgbClr val="27457A"/>
                </a:solidFill>
                <a:effectLst/>
                <a:uLnTx/>
                <a:uFillTx/>
                <a:latin typeface="Rockwell (Body)"/>
              </a:rPr>
              <a:t>Update Event Approval Activity</a:t>
            </a:r>
          </a:p>
        </p:txBody>
      </p:sp>
    </p:spTree>
    <p:extLst>
      <p:ext uri="{BB962C8B-B14F-4D97-AF65-F5344CB8AC3E}">
        <p14:creationId xmlns:p14="http://schemas.microsoft.com/office/powerpoint/2010/main" val="34473581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DFB9-640E-9D12-B985-182E46D58FF6}"/>
              </a:ext>
            </a:extLst>
          </p:cNvPr>
          <p:cNvSpPr>
            <a:spLocks noGrp="1"/>
          </p:cNvSpPr>
          <p:nvPr>
            <p:ph type="title"/>
          </p:nvPr>
        </p:nvSpPr>
        <p:spPr/>
        <p:txBody>
          <a:bodyPr/>
          <a:lstStyle/>
          <a:p>
            <a:r>
              <a:rPr lang="en-US" dirty="0"/>
              <a:t>Delete</a:t>
            </a:r>
            <a:r>
              <a:rPr lang="en-US" sz="5400" dirty="0"/>
              <a:t> Event Approval Activity</a:t>
            </a:r>
            <a:endParaRPr lang="en-US" dirty="0"/>
          </a:p>
        </p:txBody>
      </p:sp>
      <p:sp>
        <p:nvSpPr>
          <p:cNvPr id="3" name="Content Placeholder 2">
            <a:extLst>
              <a:ext uri="{FF2B5EF4-FFF2-40B4-BE49-F238E27FC236}">
                <a16:creationId xmlns:a16="http://schemas.microsoft.com/office/drawing/2014/main" id="{42D8D7FA-5BE6-CC40-5915-8D74B2B4DA9F}"/>
              </a:ext>
            </a:extLst>
          </p:cNvPr>
          <p:cNvSpPr>
            <a:spLocks noGrp="1"/>
          </p:cNvSpPr>
          <p:nvPr>
            <p:ph idx="1"/>
          </p:nvPr>
        </p:nvSpPr>
        <p:spPr>
          <a:xfrm>
            <a:off x="1069848" y="2121408"/>
            <a:ext cx="7028116" cy="4050792"/>
          </a:xfrm>
        </p:spPr>
        <p:txBody>
          <a:bodyPr/>
          <a:lstStyle/>
          <a:p>
            <a:r>
              <a:rPr lang="en-US" sz="2000" dirty="0"/>
              <a:t>Fig. 9 shows the Delete Event Approval Activity</a:t>
            </a:r>
          </a:p>
          <a:p>
            <a:r>
              <a:rPr lang="en-US" dirty="0"/>
              <a:t>This activity contains a toolbar with menu options, title and logout option.</a:t>
            </a:r>
          </a:p>
          <a:p>
            <a:r>
              <a:rPr lang="en-US" sz="2000" dirty="0"/>
              <a:t>It has a recycler view which shows the list of events delete requests tha</a:t>
            </a:r>
            <a:r>
              <a:rPr lang="en-US" dirty="0"/>
              <a:t>t are to be reviewed.</a:t>
            </a:r>
          </a:p>
          <a:p>
            <a:r>
              <a:rPr lang="en-US" sz="2000" dirty="0"/>
              <a:t>When tapped on </a:t>
            </a:r>
            <a:r>
              <a:rPr lang="en-US" dirty="0"/>
              <a:t>a particular event it will open a dialog box, which allows admin to approve or deny the request.</a:t>
            </a:r>
          </a:p>
          <a:p>
            <a:r>
              <a:rPr lang="en-US" dirty="0"/>
              <a:t>Once approved/Denied the event details will be updated accordingly in the database.</a:t>
            </a:r>
            <a:endParaRPr lang="en-US" sz="2000" dirty="0"/>
          </a:p>
        </p:txBody>
      </p:sp>
      <p:sp>
        <p:nvSpPr>
          <p:cNvPr id="4" name="Footer Placeholder 3">
            <a:extLst>
              <a:ext uri="{FF2B5EF4-FFF2-40B4-BE49-F238E27FC236}">
                <a16:creationId xmlns:a16="http://schemas.microsoft.com/office/drawing/2014/main" id="{D139D7A4-2610-A7AF-6B7B-6414882936E3}"/>
              </a:ext>
            </a:extLst>
          </p:cNvPr>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Saibabu Devarapalli</a:t>
            </a:r>
          </a:p>
        </p:txBody>
      </p:sp>
      <p:sp>
        <p:nvSpPr>
          <p:cNvPr id="5" name="Slide Number Placeholder 4">
            <a:extLst>
              <a:ext uri="{FF2B5EF4-FFF2-40B4-BE49-F238E27FC236}">
                <a16:creationId xmlns:a16="http://schemas.microsoft.com/office/drawing/2014/main" id="{7448A8BF-CBC3-0382-A7E5-DC56F765212D}"/>
              </a:ext>
            </a:extLst>
          </p:cNvPr>
          <p:cNvSpPr>
            <a:spLocks noGrp="1"/>
          </p:cNvSpPr>
          <p:nvPr>
            <p:ph type="sldNum" sz="quarter" idx="12"/>
          </p:nvPr>
        </p:nvSpPr>
        <p:spPr/>
        <p:txBody>
          <a:bodyPr/>
          <a:lstStyle/>
          <a:p>
            <a:fld id="{4FA99AD2-38D9-452F-93B7-B46081528FEF}" type="slidenum">
              <a:rPr lang="en-US" smtClean="0"/>
              <a:pPr/>
              <a:t>14</a:t>
            </a:fld>
            <a:endParaRPr lang="en-US" dirty="0"/>
          </a:p>
        </p:txBody>
      </p:sp>
      <p:grpSp>
        <p:nvGrpSpPr>
          <p:cNvPr id="9" name="Group 8">
            <a:extLst>
              <a:ext uri="{FF2B5EF4-FFF2-40B4-BE49-F238E27FC236}">
                <a16:creationId xmlns:a16="http://schemas.microsoft.com/office/drawing/2014/main" id="{36C6C415-40BF-86F0-484C-457CD3829824}"/>
              </a:ext>
            </a:extLst>
          </p:cNvPr>
          <p:cNvGrpSpPr/>
          <p:nvPr/>
        </p:nvGrpSpPr>
        <p:grpSpPr>
          <a:xfrm>
            <a:off x="8097964" y="1681480"/>
            <a:ext cx="3733800" cy="4740811"/>
            <a:chOff x="8097964" y="1681480"/>
            <a:chExt cx="3733800" cy="4740811"/>
          </a:xfrm>
        </p:grpSpPr>
        <p:pic>
          <p:nvPicPr>
            <p:cNvPr id="7" name="Picture 6" descr="Text, chat or text message&#10;&#10;Description automatically generated">
              <a:extLst>
                <a:ext uri="{FF2B5EF4-FFF2-40B4-BE49-F238E27FC236}">
                  <a16:creationId xmlns:a16="http://schemas.microsoft.com/office/drawing/2014/main" id="{5CC8B908-3274-B050-894D-BB433CC10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577" y="1681480"/>
              <a:ext cx="2314575" cy="4114800"/>
            </a:xfrm>
            <a:prstGeom prst="rect">
              <a:avLst/>
            </a:prstGeom>
          </p:spPr>
        </p:pic>
        <p:sp>
          <p:nvSpPr>
            <p:cNvPr id="8" name="TextBox 7">
              <a:extLst>
                <a:ext uri="{FF2B5EF4-FFF2-40B4-BE49-F238E27FC236}">
                  <a16:creationId xmlns:a16="http://schemas.microsoft.com/office/drawing/2014/main" id="{A2E9AEF6-0FDA-77E3-D27B-9B8DEA7C8EC4}"/>
                </a:ext>
              </a:extLst>
            </p:cNvPr>
            <p:cNvSpPr txBox="1"/>
            <p:nvPr/>
          </p:nvSpPr>
          <p:spPr>
            <a:xfrm>
              <a:off x="8097964" y="5775960"/>
              <a:ext cx="3733800"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7457A"/>
                  </a:solidFill>
                  <a:effectLst/>
                  <a:uLnTx/>
                  <a:uFillTx/>
                  <a:latin typeface="Rockwell (Body)"/>
                </a:rPr>
                <a:t>Fig. 9: </a:t>
              </a:r>
              <a:r>
                <a:rPr kumimoji="0" lang="en-US" sz="1800" b="0" i="0" u="none" strike="noStrike" kern="1200" cap="none" spc="0" normalizeH="0" baseline="0" noProof="0" dirty="0">
                  <a:ln>
                    <a:noFill/>
                  </a:ln>
                  <a:solidFill>
                    <a:srgbClr val="27457A"/>
                  </a:solidFill>
                  <a:effectLst/>
                  <a:uLnTx/>
                  <a:uFillTx/>
                  <a:latin typeface="Rockwell (Body)"/>
                </a:rPr>
                <a:t>Delete Event Approval Activity</a:t>
              </a:r>
            </a:p>
          </p:txBody>
        </p:sp>
      </p:grpSp>
    </p:spTree>
    <p:extLst>
      <p:ext uri="{BB962C8B-B14F-4D97-AF65-F5344CB8AC3E}">
        <p14:creationId xmlns:p14="http://schemas.microsoft.com/office/powerpoint/2010/main" val="90347672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DD1F-B9F3-AC77-C811-097FE686415A}"/>
              </a:ext>
            </a:extLst>
          </p:cNvPr>
          <p:cNvSpPr>
            <a:spLocks noGrp="1"/>
          </p:cNvSpPr>
          <p:nvPr>
            <p:ph type="title"/>
          </p:nvPr>
        </p:nvSpPr>
        <p:spPr/>
        <p:txBody>
          <a:bodyPr/>
          <a:lstStyle/>
          <a:p>
            <a:r>
              <a:rPr lang="en-US" dirty="0"/>
              <a:t>Alert Dialog Builder (Code)</a:t>
            </a:r>
          </a:p>
        </p:txBody>
      </p:sp>
      <p:sp>
        <p:nvSpPr>
          <p:cNvPr id="4" name="Footer Placeholder 3">
            <a:extLst>
              <a:ext uri="{FF2B5EF4-FFF2-40B4-BE49-F238E27FC236}">
                <a16:creationId xmlns:a16="http://schemas.microsoft.com/office/drawing/2014/main" id="{0896047E-75DC-8D46-9C55-512DFE38BD3F}"/>
              </a:ext>
            </a:extLst>
          </p:cNvPr>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Jaichand Mulakalapalli</a:t>
            </a:r>
          </a:p>
        </p:txBody>
      </p:sp>
      <p:sp>
        <p:nvSpPr>
          <p:cNvPr id="5" name="Slide Number Placeholder 4">
            <a:extLst>
              <a:ext uri="{FF2B5EF4-FFF2-40B4-BE49-F238E27FC236}">
                <a16:creationId xmlns:a16="http://schemas.microsoft.com/office/drawing/2014/main" id="{7AAE98C6-AC8F-BDE0-51C7-5ED758FC327A}"/>
              </a:ext>
            </a:extLst>
          </p:cNvPr>
          <p:cNvSpPr>
            <a:spLocks noGrp="1"/>
          </p:cNvSpPr>
          <p:nvPr>
            <p:ph type="sldNum" sz="quarter" idx="12"/>
          </p:nvPr>
        </p:nvSpPr>
        <p:spPr/>
        <p:txBody>
          <a:bodyPr/>
          <a:lstStyle/>
          <a:p>
            <a:fld id="{4FA99AD2-38D9-452F-93B7-B46081528FEF}" type="slidenum">
              <a:rPr lang="en-US" smtClean="0"/>
              <a:pPr/>
              <a:t>15</a:t>
            </a:fld>
            <a:endParaRPr lang="en-US" dirty="0"/>
          </a:p>
        </p:txBody>
      </p:sp>
      <p:pic>
        <p:nvPicPr>
          <p:cNvPr id="7" name="Picture 6">
            <a:extLst>
              <a:ext uri="{FF2B5EF4-FFF2-40B4-BE49-F238E27FC236}">
                <a16:creationId xmlns:a16="http://schemas.microsoft.com/office/drawing/2014/main" id="{3FAB9715-8DDE-C7B6-D175-AF64CF2B18C1}"/>
              </a:ext>
            </a:extLst>
          </p:cNvPr>
          <p:cNvPicPr>
            <a:picLocks noChangeAspect="1"/>
          </p:cNvPicPr>
          <p:nvPr/>
        </p:nvPicPr>
        <p:blipFill>
          <a:blip r:embed="rId2"/>
          <a:stretch>
            <a:fillRect/>
          </a:stretch>
        </p:blipFill>
        <p:spPr>
          <a:xfrm>
            <a:off x="1066800" y="1744022"/>
            <a:ext cx="10058400" cy="4072537"/>
          </a:xfrm>
          <a:prstGeom prst="rect">
            <a:avLst/>
          </a:prstGeom>
        </p:spPr>
      </p:pic>
      <p:sp>
        <p:nvSpPr>
          <p:cNvPr id="3" name="TextBox 2">
            <a:extLst>
              <a:ext uri="{FF2B5EF4-FFF2-40B4-BE49-F238E27FC236}">
                <a16:creationId xmlns:a16="http://schemas.microsoft.com/office/drawing/2014/main" id="{AB87A4E4-196E-4AC2-8C0D-9F8166554E77}"/>
              </a:ext>
            </a:extLst>
          </p:cNvPr>
          <p:cNvSpPr txBox="1"/>
          <p:nvPr/>
        </p:nvSpPr>
        <p:spPr>
          <a:xfrm>
            <a:off x="3387435" y="5816559"/>
            <a:ext cx="5417130"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7457A"/>
                </a:solidFill>
                <a:effectLst/>
                <a:uLnTx/>
                <a:uFillTx/>
                <a:latin typeface="Rockwell (Body)"/>
              </a:rPr>
              <a:t>Fig. </a:t>
            </a:r>
            <a:r>
              <a:rPr lang="en-US" b="1" dirty="0">
                <a:solidFill>
                  <a:srgbClr val="27457A"/>
                </a:solidFill>
                <a:latin typeface="Rockwell (Body)"/>
              </a:rPr>
              <a:t>10</a:t>
            </a:r>
            <a:r>
              <a:rPr kumimoji="0" lang="en-US" sz="1800" b="1" i="0" u="none" strike="noStrike" kern="1200" cap="none" spc="0" normalizeH="0" baseline="0" noProof="0" dirty="0">
                <a:ln>
                  <a:noFill/>
                </a:ln>
                <a:solidFill>
                  <a:srgbClr val="27457A"/>
                </a:solidFill>
                <a:effectLst/>
                <a:uLnTx/>
                <a:uFillTx/>
                <a:latin typeface="Rockwell (Body)"/>
              </a:rPr>
              <a:t>: </a:t>
            </a:r>
            <a:r>
              <a:rPr kumimoji="0" lang="en-US" sz="1800" b="0" i="0" u="none" strike="noStrike" kern="1200" cap="none" spc="0" normalizeH="0" baseline="0" noProof="0" dirty="0">
                <a:ln>
                  <a:noFill/>
                </a:ln>
                <a:solidFill>
                  <a:srgbClr val="27457A"/>
                </a:solidFill>
                <a:effectLst/>
                <a:uLnTx/>
                <a:uFillTx/>
                <a:latin typeface="Rockwell (Body)"/>
              </a:rPr>
              <a:t>Dialog Builder code (part1)</a:t>
            </a:r>
          </a:p>
        </p:txBody>
      </p:sp>
    </p:spTree>
    <p:extLst>
      <p:ext uri="{BB962C8B-B14F-4D97-AF65-F5344CB8AC3E}">
        <p14:creationId xmlns:p14="http://schemas.microsoft.com/office/powerpoint/2010/main" val="167753929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DD1F-B9F3-AC77-C811-097FE686415A}"/>
              </a:ext>
            </a:extLst>
          </p:cNvPr>
          <p:cNvSpPr>
            <a:spLocks noGrp="1"/>
          </p:cNvSpPr>
          <p:nvPr>
            <p:ph type="title"/>
          </p:nvPr>
        </p:nvSpPr>
        <p:spPr/>
        <p:txBody>
          <a:bodyPr/>
          <a:lstStyle/>
          <a:p>
            <a:r>
              <a:rPr lang="en-US" dirty="0"/>
              <a:t>Alert Dialog Builder (Code)</a:t>
            </a:r>
          </a:p>
        </p:txBody>
      </p:sp>
      <p:sp>
        <p:nvSpPr>
          <p:cNvPr id="4" name="Footer Placeholder 3">
            <a:extLst>
              <a:ext uri="{FF2B5EF4-FFF2-40B4-BE49-F238E27FC236}">
                <a16:creationId xmlns:a16="http://schemas.microsoft.com/office/drawing/2014/main" id="{0896047E-75DC-8D46-9C55-512DFE38BD3F}"/>
              </a:ext>
            </a:extLst>
          </p:cNvPr>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Jaichand Mulakalapalli</a:t>
            </a:r>
          </a:p>
        </p:txBody>
      </p:sp>
      <p:sp>
        <p:nvSpPr>
          <p:cNvPr id="5" name="Slide Number Placeholder 4">
            <a:extLst>
              <a:ext uri="{FF2B5EF4-FFF2-40B4-BE49-F238E27FC236}">
                <a16:creationId xmlns:a16="http://schemas.microsoft.com/office/drawing/2014/main" id="{7AAE98C6-AC8F-BDE0-51C7-5ED758FC327A}"/>
              </a:ext>
            </a:extLst>
          </p:cNvPr>
          <p:cNvSpPr>
            <a:spLocks noGrp="1"/>
          </p:cNvSpPr>
          <p:nvPr>
            <p:ph type="sldNum" sz="quarter" idx="12"/>
          </p:nvPr>
        </p:nvSpPr>
        <p:spPr/>
        <p:txBody>
          <a:bodyPr/>
          <a:lstStyle/>
          <a:p>
            <a:fld id="{4FA99AD2-38D9-452F-93B7-B46081528FEF}" type="slidenum">
              <a:rPr lang="en-US" smtClean="0"/>
              <a:pPr/>
              <a:t>16</a:t>
            </a:fld>
            <a:endParaRPr lang="en-US" dirty="0"/>
          </a:p>
        </p:txBody>
      </p:sp>
      <p:pic>
        <p:nvPicPr>
          <p:cNvPr id="6" name="Picture 5">
            <a:extLst>
              <a:ext uri="{FF2B5EF4-FFF2-40B4-BE49-F238E27FC236}">
                <a16:creationId xmlns:a16="http://schemas.microsoft.com/office/drawing/2014/main" id="{F5663859-21B1-AF95-DA2F-9236D5254E6A}"/>
              </a:ext>
            </a:extLst>
          </p:cNvPr>
          <p:cNvPicPr>
            <a:picLocks noChangeAspect="1"/>
          </p:cNvPicPr>
          <p:nvPr/>
        </p:nvPicPr>
        <p:blipFill rotWithShape="1">
          <a:blip r:embed="rId2"/>
          <a:srcRect b="1646"/>
          <a:stretch/>
        </p:blipFill>
        <p:spPr>
          <a:xfrm>
            <a:off x="1749984" y="1680846"/>
            <a:ext cx="8692033" cy="4253230"/>
          </a:xfrm>
          <a:prstGeom prst="rect">
            <a:avLst/>
          </a:prstGeom>
        </p:spPr>
      </p:pic>
      <p:sp>
        <p:nvSpPr>
          <p:cNvPr id="3" name="TextBox 2">
            <a:extLst>
              <a:ext uri="{FF2B5EF4-FFF2-40B4-BE49-F238E27FC236}">
                <a16:creationId xmlns:a16="http://schemas.microsoft.com/office/drawing/2014/main" id="{094B49C9-7633-80E5-096D-3CD212CEF0E6}"/>
              </a:ext>
            </a:extLst>
          </p:cNvPr>
          <p:cNvSpPr txBox="1"/>
          <p:nvPr/>
        </p:nvSpPr>
        <p:spPr>
          <a:xfrm>
            <a:off x="3387435" y="5944592"/>
            <a:ext cx="5417130"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7457A"/>
                </a:solidFill>
                <a:effectLst/>
                <a:uLnTx/>
                <a:uFillTx/>
                <a:latin typeface="Rockwell (Body)"/>
              </a:rPr>
              <a:t>Fig. </a:t>
            </a:r>
            <a:r>
              <a:rPr lang="en-US" b="1" dirty="0">
                <a:solidFill>
                  <a:srgbClr val="27457A"/>
                </a:solidFill>
                <a:latin typeface="Rockwell (Body)"/>
              </a:rPr>
              <a:t>11</a:t>
            </a:r>
            <a:r>
              <a:rPr kumimoji="0" lang="en-US" sz="1800" b="1" i="0" u="none" strike="noStrike" kern="1200" cap="none" spc="0" normalizeH="0" baseline="0" noProof="0" dirty="0">
                <a:ln>
                  <a:noFill/>
                </a:ln>
                <a:solidFill>
                  <a:srgbClr val="27457A"/>
                </a:solidFill>
                <a:effectLst/>
                <a:uLnTx/>
                <a:uFillTx/>
                <a:latin typeface="Rockwell (Body)"/>
              </a:rPr>
              <a:t>: </a:t>
            </a:r>
            <a:r>
              <a:rPr kumimoji="0" lang="en-US" sz="1800" b="0" i="0" u="none" strike="noStrike" kern="1200" cap="none" spc="0" normalizeH="0" baseline="0" noProof="0" dirty="0">
                <a:ln>
                  <a:noFill/>
                </a:ln>
                <a:solidFill>
                  <a:srgbClr val="27457A"/>
                </a:solidFill>
                <a:effectLst/>
                <a:uLnTx/>
                <a:uFillTx/>
                <a:latin typeface="Rockwell (Body)"/>
              </a:rPr>
              <a:t>Dialog Builder code (part2)</a:t>
            </a:r>
          </a:p>
        </p:txBody>
      </p:sp>
    </p:spTree>
    <p:extLst>
      <p:ext uri="{BB962C8B-B14F-4D97-AF65-F5344CB8AC3E}">
        <p14:creationId xmlns:p14="http://schemas.microsoft.com/office/powerpoint/2010/main" val="39275668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DD1F-B9F3-AC77-C811-097FE686415A}"/>
              </a:ext>
            </a:extLst>
          </p:cNvPr>
          <p:cNvSpPr>
            <a:spLocks noGrp="1"/>
          </p:cNvSpPr>
          <p:nvPr>
            <p:ph type="title"/>
          </p:nvPr>
        </p:nvSpPr>
        <p:spPr/>
        <p:txBody>
          <a:bodyPr/>
          <a:lstStyle/>
          <a:p>
            <a:r>
              <a:rPr lang="en-US" dirty="0"/>
              <a:t>Alert Dialog Builder (Code)</a:t>
            </a:r>
          </a:p>
        </p:txBody>
      </p:sp>
      <p:sp>
        <p:nvSpPr>
          <p:cNvPr id="4" name="Footer Placeholder 3">
            <a:extLst>
              <a:ext uri="{FF2B5EF4-FFF2-40B4-BE49-F238E27FC236}">
                <a16:creationId xmlns:a16="http://schemas.microsoft.com/office/drawing/2014/main" id="{0896047E-75DC-8D46-9C55-512DFE38BD3F}"/>
              </a:ext>
            </a:extLst>
          </p:cNvPr>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Jaichand Mulakalapalli</a:t>
            </a:r>
          </a:p>
        </p:txBody>
      </p:sp>
      <p:sp>
        <p:nvSpPr>
          <p:cNvPr id="5" name="Slide Number Placeholder 4">
            <a:extLst>
              <a:ext uri="{FF2B5EF4-FFF2-40B4-BE49-F238E27FC236}">
                <a16:creationId xmlns:a16="http://schemas.microsoft.com/office/drawing/2014/main" id="{7AAE98C6-AC8F-BDE0-51C7-5ED758FC327A}"/>
              </a:ext>
            </a:extLst>
          </p:cNvPr>
          <p:cNvSpPr>
            <a:spLocks noGrp="1"/>
          </p:cNvSpPr>
          <p:nvPr>
            <p:ph type="sldNum" sz="quarter" idx="12"/>
          </p:nvPr>
        </p:nvSpPr>
        <p:spPr/>
        <p:txBody>
          <a:bodyPr/>
          <a:lstStyle/>
          <a:p>
            <a:fld id="{4FA99AD2-38D9-452F-93B7-B46081528FEF}" type="slidenum">
              <a:rPr lang="en-US" smtClean="0"/>
              <a:pPr/>
              <a:t>17</a:t>
            </a:fld>
            <a:endParaRPr lang="en-US" dirty="0"/>
          </a:p>
        </p:txBody>
      </p:sp>
      <p:pic>
        <p:nvPicPr>
          <p:cNvPr id="7" name="Picture 6">
            <a:extLst>
              <a:ext uri="{FF2B5EF4-FFF2-40B4-BE49-F238E27FC236}">
                <a16:creationId xmlns:a16="http://schemas.microsoft.com/office/drawing/2014/main" id="{70E4FE12-CF28-76BA-14C8-ADB37F459D57}"/>
              </a:ext>
            </a:extLst>
          </p:cNvPr>
          <p:cNvPicPr>
            <a:picLocks noChangeAspect="1"/>
          </p:cNvPicPr>
          <p:nvPr/>
        </p:nvPicPr>
        <p:blipFill>
          <a:blip r:embed="rId2"/>
          <a:stretch>
            <a:fillRect/>
          </a:stretch>
        </p:blipFill>
        <p:spPr>
          <a:xfrm>
            <a:off x="1063753" y="1957325"/>
            <a:ext cx="10058400" cy="2943350"/>
          </a:xfrm>
          <a:prstGeom prst="rect">
            <a:avLst/>
          </a:prstGeom>
        </p:spPr>
      </p:pic>
      <p:sp>
        <p:nvSpPr>
          <p:cNvPr id="3" name="TextBox 2">
            <a:extLst>
              <a:ext uri="{FF2B5EF4-FFF2-40B4-BE49-F238E27FC236}">
                <a16:creationId xmlns:a16="http://schemas.microsoft.com/office/drawing/2014/main" id="{EBAE3513-BABE-A75D-1FC0-238253B95937}"/>
              </a:ext>
            </a:extLst>
          </p:cNvPr>
          <p:cNvSpPr txBox="1"/>
          <p:nvPr/>
        </p:nvSpPr>
        <p:spPr>
          <a:xfrm>
            <a:off x="3387435" y="5217397"/>
            <a:ext cx="5417130"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7457A"/>
                </a:solidFill>
                <a:effectLst/>
                <a:uLnTx/>
                <a:uFillTx/>
                <a:latin typeface="Rockwell (Body)"/>
              </a:rPr>
              <a:t>Fig. </a:t>
            </a:r>
            <a:r>
              <a:rPr lang="en-US" b="1" dirty="0">
                <a:solidFill>
                  <a:srgbClr val="27457A"/>
                </a:solidFill>
                <a:latin typeface="Rockwell (Body)"/>
              </a:rPr>
              <a:t>12</a:t>
            </a:r>
            <a:r>
              <a:rPr kumimoji="0" lang="en-US" sz="1800" b="1" i="0" u="none" strike="noStrike" kern="1200" cap="none" spc="0" normalizeH="0" baseline="0" noProof="0" dirty="0">
                <a:ln>
                  <a:noFill/>
                </a:ln>
                <a:solidFill>
                  <a:srgbClr val="27457A"/>
                </a:solidFill>
                <a:effectLst/>
                <a:uLnTx/>
                <a:uFillTx/>
                <a:latin typeface="Rockwell (Body)"/>
              </a:rPr>
              <a:t>: </a:t>
            </a:r>
            <a:r>
              <a:rPr kumimoji="0" lang="en-US" sz="1800" b="0" i="0" u="none" strike="noStrike" kern="1200" cap="none" spc="0" normalizeH="0" baseline="0" noProof="0" dirty="0">
                <a:ln>
                  <a:noFill/>
                </a:ln>
                <a:solidFill>
                  <a:srgbClr val="27457A"/>
                </a:solidFill>
                <a:effectLst/>
                <a:uLnTx/>
                <a:uFillTx/>
                <a:latin typeface="Rockwell (Body)"/>
              </a:rPr>
              <a:t>Dialog Builder code (part3)</a:t>
            </a:r>
          </a:p>
        </p:txBody>
      </p:sp>
    </p:spTree>
    <p:extLst>
      <p:ext uri="{BB962C8B-B14F-4D97-AF65-F5344CB8AC3E}">
        <p14:creationId xmlns:p14="http://schemas.microsoft.com/office/powerpoint/2010/main" val="290671275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DD1F-B9F3-AC77-C811-097FE686415A}"/>
              </a:ext>
            </a:extLst>
          </p:cNvPr>
          <p:cNvSpPr>
            <a:spLocks noGrp="1"/>
          </p:cNvSpPr>
          <p:nvPr>
            <p:ph type="title"/>
          </p:nvPr>
        </p:nvSpPr>
        <p:spPr/>
        <p:txBody>
          <a:bodyPr/>
          <a:lstStyle/>
          <a:p>
            <a:r>
              <a:rPr lang="en-US" dirty="0"/>
              <a:t>Alert Dialog Builder (Output)</a:t>
            </a:r>
          </a:p>
        </p:txBody>
      </p:sp>
      <p:sp>
        <p:nvSpPr>
          <p:cNvPr id="4" name="Footer Placeholder 3">
            <a:extLst>
              <a:ext uri="{FF2B5EF4-FFF2-40B4-BE49-F238E27FC236}">
                <a16:creationId xmlns:a16="http://schemas.microsoft.com/office/drawing/2014/main" id="{0896047E-75DC-8D46-9C55-512DFE38BD3F}"/>
              </a:ext>
            </a:extLst>
          </p:cNvPr>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Jaichand Mulakalapalli</a:t>
            </a:r>
          </a:p>
        </p:txBody>
      </p:sp>
      <p:sp>
        <p:nvSpPr>
          <p:cNvPr id="5" name="Slide Number Placeholder 4">
            <a:extLst>
              <a:ext uri="{FF2B5EF4-FFF2-40B4-BE49-F238E27FC236}">
                <a16:creationId xmlns:a16="http://schemas.microsoft.com/office/drawing/2014/main" id="{7AAE98C6-AC8F-BDE0-51C7-5ED758FC327A}"/>
              </a:ext>
            </a:extLst>
          </p:cNvPr>
          <p:cNvSpPr>
            <a:spLocks noGrp="1"/>
          </p:cNvSpPr>
          <p:nvPr>
            <p:ph type="sldNum" sz="quarter" idx="12"/>
          </p:nvPr>
        </p:nvSpPr>
        <p:spPr/>
        <p:txBody>
          <a:bodyPr/>
          <a:lstStyle/>
          <a:p>
            <a:fld id="{4FA99AD2-38D9-452F-93B7-B46081528FEF}" type="slidenum">
              <a:rPr lang="en-US" smtClean="0"/>
              <a:pPr/>
              <a:t>18</a:t>
            </a:fld>
            <a:endParaRPr lang="en-US" dirty="0"/>
          </a:p>
        </p:txBody>
      </p:sp>
      <p:pic>
        <p:nvPicPr>
          <p:cNvPr id="6" name="Picture 5" descr="Text&#10;&#10;Description automatically generated">
            <a:extLst>
              <a:ext uri="{FF2B5EF4-FFF2-40B4-BE49-F238E27FC236}">
                <a16:creationId xmlns:a16="http://schemas.microsoft.com/office/drawing/2014/main" id="{3C0B8DDB-5B20-D32F-C3B9-C8E555444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752" y="1748409"/>
            <a:ext cx="2314575" cy="4114800"/>
          </a:xfrm>
          <a:prstGeom prst="rect">
            <a:avLst/>
          </a:prstGeom>
          <a:ln w="38100">
            <a:solidFill>
              <a:srgbClr val="C00000"/>
            </a:solidFill>
          </a:ln>
        </p:spPr>
      </p:pic>
      <p:pic>
        <p:nvPicPr>
          <p:cNvPr id="9" name="Picture 8" descr="Text&#10;&#10;Description automatically generated">
            <a:extLst>
              <a:ext uri="{FF2B5EF4-FFF2-40B4-BE49-F238E27FC236}">
                <a16:creationId xmlns:a16="http://schemas.microsoft.com/office/drawing/2014/main" id="{BBC64536-8F33-D0BD-738E-E7149AACF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712" y="1748409"/>
            <a:ext cx="2314575" cy="4114800"/>
          </a:xfrm>
          <a:prstGeom prst="rect">
            <a:avLst/>
          </a:prstGeom>
          <a:ln w="38100">
            <a:solidFill>
              <a:srgbClr val="002060"/>
            </a:solidFill>
          </a:ln>
        </p:spPr>
      </p:pic>
      <p:pic>
        <p:nvPicPr>
          <p:cNvPr id="11" name="Picture 10" descr="Text&#10;&#10;Description automatically generated">
            <a:extLst>
              <a:ext uri="{FF2B5EF4-FFF2-40B4-BE49-F238E27FC236}">
                <a16:creationId xmlns:a16="http://schemas.microsoft.com/office/drawing/2014/main" id="{6FD979A1-1164-E6CE-F77F-4474BD48B6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7577" y="1748409"/>
            <a:ext cx="2314575" cy="4114800"/>
          </a:xfrm>
          <a:prstGeom prst="rect">
            <a:avLst/>
          </a:prstGeom>
          <a:ln w="38100">
            <a:solidFill>
              <a:srgbClr val="002060"/>
            </a:solidFill>
          </a:ln>
        </p:spPr>
      </p:pic>
      <p:sp>
        <p:nvSpPr>
          <p:cNvPr id="3" name="TextBox 2">
            <a:extLst>
              <a:ext uri="{FF2B5EF4-FFF2-40B4-BE49-F238E27FC236}">
                <a16:creationId xmlns:a16="http://schemas.microsoft.com/office/drawing/2014/main" id="{3CFC30D8-ED25-F01D-2D67-FF3E4443CFC3}"/>
              </a:ext>
            </a:extLst>
          </p:cNvPr>
          <p:cNvSpPr txBox="1"/>
          <p:nvPr/>
        </p:nvSpPr>
        <p:spPr>
          <a:xfrm>
            <a:off x="631697" y="5883330"/>
            <a:ext cx="3178683"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7457A"/>
                </a:solidFill>
                <a:effectLst/>
                <a:uLnTx/>
                <a:uFillTx/>
                <a:latin typeface="Rockwell (Body)"/>
              </a:rPr>
              <a:t>Fig. </a:t>
            </a:r>
            <a:r>
              <a:rPr lang="en-US" b="1" dirty="0">
                <a:solidFill>
                  <a:srgbClr val="27457A"/>
                </a:solidFill>
                <a:latin typeface="Rockwell (Body)"/>
              </a:rPr>
              <a:t>13.1</a:t>
            </a:r>
            <a:r>
              <a:rPr kumimoji="0" lang="en-US" sz="1800" b="1" i="0" u="none" strike="noStrike" kern="1200" cap="none" spc="0" normalizeH="0" baseline="0" noProof="0" dirty="0">
                <a:ln>
                  <a:noFill/>
                </a:ln>
                <a:solidFill>
                  <a:srgbClr val="27457A"/>
                </a:solidFill>
                <a:effectLst/>
                <a:uLnTx/>
                <a:uFillTx/>
                <a:latin typeface="Rockwell (Body)"/>
              </a:rPr>
              <a:t>: </a:t>
            </a:r>
            <a:r>
              <a:rPr lang="en-US" dirty="0">
                <a:solidFill>
                  <a:srgbClr val="27457A"/>
                </a:solidFill>
                <a:latin typeface="Rockwell (Body)"/>
              </a:rPr>
              <a:t>Delete </a:t>
            </a:r>
            <a:r>
              <a:rPr kumimoji="0" lang="en-US" sz="1800" b="0" i="0" u="none" strike="noStrike" kern="1200" cap="none" spc="0" normalizeH="0" baseline="0" noProof="0" dirty="0">
                <a:ln>
                  <a:noFill/>
                </a:ln>
                <a:solidFill>
                  <a:srgbClr val="27457A"/>
                </a:solidFill>
                <a:effectLst/>
                <a:uLnTx/>
                <a:uFillTx/>
                <a:latin typeface="Rockwell (Body)"/>
              </a:rPr>
              <a:t>Activity</a:t>
            </a:r>
          </a:p>
        </p:txBody>
      </p:sp>
      <p:sp>
        <p:nvSpPr>
          <p:cNvPr id="7" name="TextBox 6">
            <a:extLst>
              <a:ext uri="{FF2B5EF4-FFF2-40B4-BE49-F238E27FC236}">
                <a16:creationId xmlns:a16="http://schemas.microsoft.com/office/drawing/2014/main" id="{20CC98D0-1F55-37BB-F035-8FDA7C1B6888}"/>
              </a:ext>
            </a:extLst>
          </p:cNvPr>
          <p:cNvSpPr txBox="1"/>
          <p:nvPr/>
        </p:nvSpPr>
        <p:spPr>
          <a:xfrm>
            <a:off x="4506657" y="5883330"/>
            <a:ext cx="3178683"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7457A"/>
                </a:solidFill>
                <a:effectLst/>
                <a:uLnTx/>
                <a:uFillTx/>
                <a:latin typeface="Rockwell (Body)"/>
              </a:rPr>
              <a:t>Fig. </a:t>
            </a:r>
            <a:r>
              <a:rPr lang="en-US" b="1" dirty="0">
                <a:solidFill>
                  <a:srgbClr val="27457A"/>
                </a:solidFill>
                <a:latin typeface="Rockwell (Body)"/>
              </a:rPr>
              <a:t>13.2</a:t>
            </a:r>
            <a:r>
              <a:rPr kumimoji="0" lang="en-US" sz="1800" b="1" i="0" u="none" strike="noStrike" kern="1200" cap="none" spc="0" normalizeH="0" baseline="0" noProof="0" dirty="0">
                <a:ln>
                  <a:noFill/>
                </a:ln>
                <a:solidFill>
                  <a:srgbClr val="27457A"/>
                </a:solidFill>
                <a:effectLst/>
                <a:uLnTx/>
                <a:uFillTx/>
                <a:latin typeface="Rockwell (Body)"/>
              </a:rPr>
              <a:t>: </a:t>
            </a:r>
            <a:r>
              <a:rPr kumimoji="0" lang="en-US" sz="1800" i="0" u="none" strike="noStrike" kern="1200" cap="none" spc="0" normalizeH="0" baseline="0" noProof="0" dirty="0">
                <a:ln>
                  <a:noFill/>
                </a:ln>
                <a:solidFill>
                  <a:srgbClr val="27457A"/>
                </a:solidFill>
                <a:effectLst/>
                <a:uLnTx/>
                <a:uFillTx/>
                <a:latin typeface="Rockwell (Body)"/>
              </a:rPr>
              <a:t>New</a:t>
            </a:r>
            <a:r>
              <a:rPr lang="en-US" dirty="0">
                <a:solidFill>
                  <a:srgbClr val="27457A"/>
                </a:solidFill>
                <a:latin typeface="Rockwell (Body)"/>
              </a:rPr>
              <a:t> </a:t>
            </a:r>
            <a:r>
              <a:rPr kumimoji="0" lang="en-US" sz="1800" b="0" i="0" u="none" strike="noStrike" kern="1200" cap="none" spc="0" normalizeH="0" baseline="0" noProof="0" dirty="0">
                <a:ln>
                  <a:noFill/>
                </a:ln>
                <a:solidFill>
                  <a:srgbClr val="27457A"/>
                </a:solidFill>
                <a:effectLst/>
                <a:uLnTx/>
                <a:uFillTx/>
                <a:latin typeface="Rockwell (Body)"/>
              </a:rPr>
              <a:t>Activity</a:t>
            </a:r>
          </a:p>
        </p:txBody>
      </p:sp>
      <p:sp>
        <p:nvSpPr>
          <p:cNvPr id="8" name="TextBox 7">
            <a:extLst>
              <a:ext uri="{FF2B5EF4-FFF2-40B4-BE49-F238E27FC236}">
                <a16:creationId xmlns:a16="http://schemas.microsoft.com/office/drawing/2014/main" id="{7D19E5F1-E218-D9B6-4E8D-1EAE04F7872E}"/>
              </a:ext>
            </a:extLst>
          </p:cNvPr>
          <p:cNvSpPr txBox="1"/>
          <p:nvPr/>
        </p:nvSpPr>
        <p:spPr>
          <a:xfrm>
            <a:off x="8381620" y="5883330"/>
            <a:ext cx="3178683"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7457A"/>
                </a:solidFill>
                <a:effectLst/>
                <a:uLnTx/>
                <a:uFillTx/>
                <a:latin typeface="Rockwell (Body)"/>
              </a:rPr>
              <a:t>Fig. </a:t>
            </a:r>
            <a:r>
              <a:rPr lang="en-US" b="1" dirty="0">
                <a:solidFill>
                  <a:srgbClr val="27457A"/>
                </a:solidFill>
                <a:latin typeface="Rockwell (Body)"/>
              </a:rPr>
              <a:t>13.3</a:t>
            </a:r>
            <a:r>
              <a:rPr kumimoji="0" lang="en-US" sz="1800" b="1" i="0" u="none" strike="noStrike" kern="1200" cap="none" spc="0" normalizeH="0" baseline="0" noProof="0" dirty="0">
                <a:ln>
                  <a:noFill/>
                </a:ln>
                <a:solidFill>
                  <a:srgbClr val="27457A"/>
                </a:solidFill>
                <a:effectLst/>
                <a:uLnTx/>
                <a:uFillTx/>
                <a:latin typeface="Rockwell (Body)"/>
              </a:rPr>
              <a:t>: </a:t>
            </a:r>
            <a:r>
              <a:rPr lang="en-US" dirty="0">
                <a:solidFill>
                  <a:srgbClr val="27457A"/>
                </a:solidFill>
                <a:latin typeface="Rockwell (Body)"/>
              </a:rPr>
              <a:t>Update </a:t>
            </a:r>
            <a:r>
              <a:rPr kumimoji="0" lang="en-US" sz="1800" b="0" i="0" u="none" strike="noStrike" kern="1200" cap="none" spc="0" normalizeH="0" baseline="0" noProof="0" dirty="0">
                <a:ln>
                  <a:noFill/>
                </a:ln>
                <a:solidFill>
                  <a:srgbClr val="27457A"/>
                </a:solidFill>
                <a:effectLst/>
                <a:uLnTx/>
                <a:uFillTx/>
                <a:latin typeface="Rockwell (Body)"/>
              </a:rPr>
              <a:t>Activity</a:t>
            </a:r>
          </a:p>
        </p:txBody>
      </p:sp>
    </p:spTree>
    <p:extLst>
      <p:ext uri="{BB962C8B-B14F-4D97-AF65-F5344CB8AC3E}">
        <p14:creationId xmlns:p14="http://schemas.microsoft.com/office/powerpoint/2010/main" val="383277634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EEBCB-FF6F-8FB1-B95A-A31E76E0CFBD}"/>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0CB032F1-82D2-C7DB-D20D-C7BB2899DAFA}"/>
              </a:ext>
            </a:extLst>
          </p:cNvPr>
          <p:cNvSpPr>
            <a:spLocks noGrp="1"/>
          </p:cNvSpPr>
          <p:nvPr>
            <p:ph idx="1"/>
          </p:nvPr>
        </p:nvSpPr>
        <p:spPr/>
        <p:txBody>
          <a:bodyPr/>
          <a:lstStyle/>
          <a:p>
            <a:pPr lvl="1" algn="just">
              <a:lnSpc>
                <a:spcPct val="150000"/>
              </a:lnSpc>
            </a:pPr>
            <a:r>
              <a:rPr lang="en-US" dirty="0">
                <a:solidFill>
                  <a:srgbClr val="002060"/>
                </a:solidFill>
              </a:rPr>
              <a:t>In the recent sprints, we have been working on implementing administrative functionalities to approve user requests and store the data in a single table. </a:t>
            </a:r>
          </a:p>
          <a:p>
            <a:pPr lvl="1" algn="just">
              <a:lnSpc>
                <a:spcPct val="150000"/>
              </a:lnSpc>
            </a:pPr>
            <a:r>
              <a:rPr lang="en-US" dirty="0">
                <a:solidFill>
                  <a:srgbClr val="002060"/>
                </a:solidFill>
              </a:rPr>
              <a:t>However, this approach resulted in unnecessary data replication and an insufficient data model for tracking different types of requests (Example: new event requests, update event requests, delete event requests).</a:t>
            </a:r>
          </a:p>
          <a:p>
            <a:pPr lvl="1" algn="just">
              <a:lnSpc>
                <a:spcPct val="150000"/>
              </a:lnSpc>
            </a:pPr>
            <a:r>
              <a:rPr lang="en-US" dirty="0">
                <a:solidFill>
                  <a:srgbClr val="002060"/>
                </a:solidFill>
              </a:rPr>
              <a:t> To resolve this issue, we have decided to create separate tables for each type of request.</a:t>
            </a:r>
          </a:p>
        </p:txBody>
      </p:sp>
      <p:sp>
        <p:nvSpPr>
          <p:cNvPr id="4" name="Footer Placeholder 3">
            <a:extLst>
              <a:ext uri="{FF2B5EF4-FFF2-40B4-BE49-F238E27FC236}">
                <a16:creationId xmlns:a16="http://schemas.microsoft.com/office/drawing/2014/main" id="{412F7C01-7580-A4D9-6892-4C6A506FF777}"/>
              </a:ext>
            </a:extLst>
          </p:cNvPr>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Adithya Krishna Raavi</a:t>
            </a:r>
          </a:p>
        </p:txBody>
      </p:sp>
      <p:sp>
        <p:nvSpPr>
          <p:cNvPr id="5" name="Slide Number Placeholder 4">
            <a:extLst>
              <a:ext uri="{FF2B5EF4-FFF2-40B4-BE49-F238E27FC236}">
                <a16:creationId xmlns:a16="http://schemas.microsoft.com/office/drawing/2014/main" id="{769C9B9A-AD07-5C14-FE4E-7D53BD861940}"/>
              </a:ext>
            </a:extLst>
          </p:cNvPr>
          <p:cNvSpPr>
            <a:spLocks noGrp="1"/>
          </p:cNvSpPr>
          <p:nvPr>
            <p:ph type="sldNum" sz="quarter" idx="12"/>
          </p:nvPr>
        </p:nvSpPr>
        <p:spPr/>
        <p:txBody>
          <a:bodyPr/>
          <a:lstStyle/>
          <a:p>
            <a:fld id="{4FA99AD2-38D9-452F-93B7-B46081528FEF}" type="slidenum">
              <a:rPr lang="en-US" smtClean="0"/>
              <a:pPr/>
              <a:t>19</a:t>
            </a:fld>
            <a:endParaRPr lang="en-US" dirty="0"/>
          </a:p>
        </p:txBody>
      </p:sp>
    </p:spTree>
    <p:extLst>
      <p:ext uri="{BB962C8B-B14F-4D97-AF65-F5344CB8AC3E}">
        <p14:creationId xmlns:p14="http://schemas.microsoft.com/office/powerpoint/2010/main" val="113508082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C39E-EB89-C4B1-97CD-5026445808EA}"/>
              </a:ext>
            </a:extLst>
          </p:cNvPr>
          <p:cNvSpPr>
            <a:spLocks noGrp="1"/>
          </p:cNvSpPr>
          <p:nvPr>
            <p:ph type="title"/>
          </p:nvPr>
        </p:nvSpPr>
        <p:spPr>
          <a:xfrm>
            <a:off x="1371599" y="275488"/>
            <a:ext cx="9895951" cy="1033669"/>
          </a:xfrm>
        </p:spPr>
        <p:txBody>
          <a:bodyPr>
            <a:normAutofit/>
          </a:bodyPr>
          <a:lstStyle/>
          <a:p>
            <a:pPr algn="ctr"/>
            <a:r>
              <a:rPr lang="en-US" dirty="0">
                <a:solidFill>
                  <a:srgbClr val="002060"/>
                </a:solidFill>
              </a:rPr>
              <a:t>Team Members</a:t>
            </a:r>
          </a:p>
        </p:txBody>
      </p:sp>
      <p:graphicFrame>
        <p:nvGraphicFramePr>
          <p:cNvPr id="4" name="Content Placeholder 2">
            <a:extLst>
              <a:ext uri="{FF2B5EF4-FFF2-40B4-BE49-F238E27FC236}">
                <a16:creationId xmlns:a16="http://schemas.microsoft.com/office/drawing/2014/main" id="{14644799-4A35-33AB-0F3D-194D6DE73457}"/>
              </a:ext>
            </a:extLst>
          </p:cNvPr>
          <p:cNvGraphicFramePr>
            <a:graphicFrameLocks noGrp="1" noDrilldown="1" noMove="1" noResize="1"/>
          </p:cNvGraphicFramePr>
          <p:nvPr>
            <p:ph idx="1"/>
            <p:extLst>
              <p:ext uri="{D42A27DB-BD31-4B8C-83A1-F6EECF244321}">
                <p14:modId xmlns:p14="http://schemas.microsoft.com/office/powerpoint/2010/main" val="3143734846"/>
              </p:ext>
            </p:extLst>
          </p:nvPr>
        </p:nvGraphicFramePr>
        <p:xfrm>
          <a:off x="923476" y="1344678"/>
          <a:ext cx="10568622" cy="249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Footer Placeholder 12">
            <a:extLst>
              <a:ext uri="{FF2B5EF4-FFF2-40B4-BE49-F238E27FC236}">
                <a16:creationId xmlns:a16="http://schemas.microsoft.com/office/drawing/2014/main" id="{EAF0F3C8-6D45-F5D1-C34E-5597D1CBF17E}"/>
              </a:ext>
            </a:extLst>
          </p:cNvPr>
          <p:cNvSpPr>
            <a:spLocks noGrp="1"/>
          </p:cNvSpPr>
          <p:nvPr>
            <p:ph type="ftr" sz="quarter" idx="11"/>
          </p:nvPr>
        </p:nvSpPr>
        <p:spPr/>
        <p:txBody>
          <a:bodyPr/>
          <a:lstStyle/>
          <a:p>
            <a:r>
              <a:rPr lang="en-US" b="1" dirty="0">
                <a:solidFill>
                  <a:srgbClr val="27457A"/>
                </a:solidFill>
              </a:rPr>
              <a:t>Presented by: </a:t>
            </a:r>
            <a:r>
              <a:rPr lang="en-US" dirty="0">
                <a:solidFill>
                  <a:srgbClr val="27457A"/>
                </a:solidFill>
                <a:cs typeface="Times New Roman" panose="02020603050405020304" pitchFamily="18" charset="0"/>
              </a:rPr>
              <a:t>Manoj Kumar Gude</a:t>
            </a:r>
            <a:endParaRPr lang="en-US" dirty="0">
              <a:solidFill>
                <a:srgbClr val="27457A"/>
              </a:solidFill>
            </a:endParaRPr>
          </a:p>
        </p:txBody>
      </p:sp>
      <p:sp>
        <p:nvSpPr>
          <p:cNvPr id="15" name="Slide Number Placeholder 14">
            <a:extLst>
              <a:ext uri="{FF2B5EF4-FFF2-40B4-BE49-F238E27FC236}">
                <a16:creationId xmlns:a16="http://schemas.microsoft.com/office/drawing/2014/main" id="{992AFF65-112D-6FC5-0A74-03983EB4EC7E}"/>
              </a:ext>
            </a:extLst>
          </p:cNvPr>
          <p:cNvSpPr>
            <a:spLocks noGrp="1"/>
          </p:cNvSpPr>
          <p:nvPr>
            <p:ph type="sldNum" sz="quarter" idx="12"/>
          </p:nvPr>
        </p:nvSpPr>
        <p:spPr/>
        <p:txBody>
          <a:bodyPr/>
          <a:lstStyle/>
          <a:p>
            <a:fld id="{4FA99AD2-38D9-452F-93B7-B46081528FEF}" type="slidenum">
              <a:rPr lang="en-US" smtClean="0"/>
              <a:pPr/>
              <a:t>2</a:t>
            </a:fld>
            <a:endParaRPr lang="en-US" dirty="0"/>
          </a:p>
        </p:txBody>
      </p:sp>
      <p:graphicFrame>
        <p:nvGraphicFramePr>
          <p:cNvPr id="5" name="Content Placeholder 2">
            <a:extLst>
              <a:ext uri="{FF2B5EF4-FFF2-40B4-BE49-F238E27FC236}">
                <a16:creationId xmlns:a16="http://schemas.microsoft.com/office/drawing/2014/main" id="{49ACD595-8097-00AE-5538-321FF260DC7F}"/>
              </a:ext>
            </a:extLst>
          </p:cNvPr>
          <p:cNvGraphicFramePr>
            <a:graphicFrameLocks noGrp="1" noDrilldown="1" noMove="1" noResize="1"/>
          </p:cNvGraphicFramePr>
          <p:nvPr>
            <p:extLst>
              <p:ext uri="{D42A27DB-BD31-4B8C-83A1-F6EECF244321}">
                <p14:modId xmlns:p14="http://schemas.microsoft.com/office/powerpoint/2010/main" val="1318242512"/>
              </p:ext>
            </p:extLst>
          </p:nvPr>
        </p:nvGraphicFramePr>
        <p:xfrm>
          <a:off x="923476" y="3842006"/>
          <a:ext cx="10568622" cy="22807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9327968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DFB9-640E-9D12-B985-182E46D58FF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2D8D7FA-5BE6-CC40-5915-8D74B2B4DA9F}"/>
              </a:ext>
            </a:extLst>
          </p:cNvPr>
          <p:cNvSpPr>
            <a:spLocks noGrp="1"/>
          </p:cNvSpPr>
          <p:nvPr>
            <p:ph idx="1"/>
          </p:nvPr>
        </p:nvSpPr>
        <p:spPr/>
        <p:txBody>
          <a:bodyPr/>
          <a:lstStyle/>
          <a:p>
            <a:pPr>
              <a:lnSpc>
                <a:spcPct val="150000"/>
              </a:lnSpc>
            </a:pPr>
            <a:r>
              <a:rPr lang="en-US" dirty="0"/>
              <a:t>Dialogs are crucial for developers to communicate, prompt, or display errors.</a:t>
            </a:r>
          </a:p>
          <a:p>
            <a:pPr>
              <a:lnSpc>
                <a:spcPct val="150000"/>
              </a:lnSpc>
            </a:pPr>
            <a:r>
              <a:rPr lang="en-US" dirty="0"/>
              <a:t>Android Dialogue Builder simplifies creation, customization and behavior management of dialogs.</a:t>
            </a:r>
          </a:p>
          <a:p>
            <a:pPr>
              <a:lnSpc>
                <a:spcPct val="150000"/>
              </a:lnSpc>
            </a:pPr>
            <a:r>
              <a:rPr lang="en-US" dirty="0"/>
              <a:t>Inefficient data storing techniques for handling user requests and tracking led to separate tables being created for each request type.</a:t>
            </a:r>
          </a:p>
          <a:p>
            <a:endParaRPr lang="en-US" dirty="0"/>
          </a:p>
        </p:txBody>
      </p:sp>
      <p:sp>
        <p:nvSpPr>
          <p:cNvPr id="4" name="Footer Placeholder 3">
            <a:extLst>
              <a:ext uri="{FF2B5EF4-FFF2-40B4-BE49-F238E27FC236}">
                <a16:creationId xmlns:a16="http://schemas.microsoft.com/office/drawing/2014/main" id="{D139D7A4-2610-A7AF-6B7B-6414882936E3}"/>
              </a:ext>
            </a:extLst>
          </p:cNvPr>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Adithya Krishna Raavi</a:t>
            </a:r>
          </a:p>
        </p:txBody>
      </p:sp>
      <p:sp>
        <p:nvSpPr>
          <p:cNvPr id="5" name="Slide Number Placeholder 4">
            <a:extLst>
              <a:ext uri="{FF2B5EF4-FFF2-40B4-BE49-F238E27FC236}">
                <a16:creationId xmlns:a16="http://schemas.microsoft.com/office/drawing/2014/main" id="{7448A8BF-CBC3-0382-A7E5-DC56F765212D}"/>
              </a:ext>
            </a:extLst>
          </p:cNvPr>
          <p:cNvSpPr>
            <a:spLocks noGrp="1"/>
          </p:cNvSpPr>
          <p:nvPr>
            <p:ph type="sldNum" sz="quarter" idx="12"/>
          </p:nvPr>
        </p:nvSpPr>
        <p:spPr/>
        <p:txBody>
          <a:bodyPr/>
          <a:lstStyle/>
          <a:p>
            <a:fld id="{4FA99AD2-38D9-452F-93B7-B46081528FEF}" type="slidenum">
              <a:rPr lang="en-US" smtClean="0"/>
              <a:pPr/>
              <a:t>20</a:t>
            </a:fld>
            <a:endParaRPr lang="en-US" dirty="0"/>
          </a:p>
        </p:txBody>
      </p:sp>
    </p:spTree>
    <p:extLst>
      <p:ext uri="{BB962C8B-B14F-4D97-AF65-F5344CB8AC3E}">
        <p14:creationId xmlns:p14="http://schemas.microsoft.com/office/powerpoint/2010/main" val="69328614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DFB9-640E-9D12-B985-182E46D58FF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2D8D7FA-5BE6-CC40-5915-8D74B2B4DA9F}"/>
              </a:ext>
            </a:extLst>
          </p:cNvPr>
          <p:cNvSpPr>
            <a:spLocks noGrp="1"/>
          </p:cNvSpPr>
          <p:nvPr>
            <p:ph idx="1"/>
          </p:nvPr>
        </p:nvSpPr>
        <p:spPr/>
        <p:txBody>
          <a:bodyPr/>
          <a:lstStyle/>
          <a:p>
            <a:pPr marL="0" indent="0">
              <a:buNone/>
            </a:pPr>
            <a:r>
              <a:rPr lang="en-US" b="1" dirty="0"/>
              <a:t>Image sources:</a:t>
            </a:r>
          </a:p>
          <a:p>
            <a:r>
              <a:rPr lang="en-US" dirty="0"/>
              <a:t>Back4App: </a:t>
            </a:r>
            <a:r>
              <a:rPr lang="en-US" dirty="0">
                <a:hlinkClick r:id="rId2"/>
              </a:rPr>
              <a:t>https://www.back4app.com/</a:t>
            </a:r>
            <a:endParaRPr lang="en-US" dirty="0"/>
          </a:p>
          <a:p>
            <a:r>
              <a:rPr lang="en-US" dirty="0"/>
              <a:t>Android Studio: </a:t>
            </a:r>
            <a:r>
              <a:rPr lang="en-US" dirty="0">
                <a:hlinkClick r:id="rId3"/>
              </a:rPr>
              <a:t>https://developer.android.com/studio</a:t>
            </a:r>
            <a:endParaRPr lang="en-US" dirty="0"/>
          </a:p>
          <a:p>
            <a:r>
              <a:rPr lang="en-US" dirty="0"/>
              <a:t>GenyMotion: </a:t>
            </a:r>
            <a:r>
              <a:rPr lang="en-US" dirty="0">
                <a:hlinkClick r:id="rId4"/>
              </a:rPr>
              <a:t>https://www.genymotion.com/</a:t>
            </a:r>
            <a:endParaRPr lang="en-US" dirty="0"/>
          </a:p>
          <a:p>
            <a:r>
              <a:rPr lang="en-US" dirty="0"/>
              <a:t>VirtualBox: </a:t>
            </a:r>
            <a:r>
              <a:rPr lang="en-US" dirty="0">
                <a:hlinkClick r:id="rId5"/>
              </a:rPr>
              <a:t>https://commons.wikimedia.org/wiki/File:Virtualbox_logo.png</a:t>
            </a:r>
            <a:endParaRPr lang="en-US" dirty="0"/>
          </a:p>
          <a:p>
            <a:pPr marL="0" indent="0">
              <a:buNone/>
            </a:pPr>
            <a:endParaRPr lang="en-US" dirty="0"/>
          </a:p>
          <a:p>
            <a:pPr marL="0" indent="0">
              <a:buNone/>
            </a:pPr>
            <a:r>
              <a:rPr lang="en-US" b="1" dirty="0"/>
              <a:t>Project links: </a:t>
            </a:r>
          </a:p>
          <a:p>
            <a:r>
              <a:rPr lang="en-US" dirty="0"/>
              <a:t>Github: </a:t>
            </a:r>
            <a:r>
              <a:rPr lang="en-US" dirty="0">
                <a:hlinkClick r:id="rId6"/>
              </a:rPr>
              <a:t>https://github.com/Sec03Team05Fall22GDP1/FreebiesforNewbies</a:t>
            </a:r>
            <a:endParaRPr lang="en-US" dirty="0"/>
          </a:p>
        </p:txBody>
      </p:sp>
      <p:sp>
        <p:nvSpPr>
          <p:cNvPr id="4" name="Footer Placeholder 3">
            <a:extLst>
              <a:ext uri="{FF2B5EF4-FFF2-40B4-BE49-F238E27FC236}">
                <a16:creationId xmlns:a16="http://schemas.microsoft.com/office/drawing/2014/main" id="{D139D7A4-2610-A7AF-6B7B-6414882936E3}"/>
              </a:ext>
            </a:extLst>
          </p:cNvPr>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Adithya Krishna Raavi</a:t>
            </a:r>
          </a:p>
        </p:txBody>
      </p:sp>
      <p:sp>
        <p:nvSpPr>
          <p:cNvPr id="5" name="Slide Number Placeholder 4">
            <a:extLst>
              <a:ext uri="{FF2B5EF4-FFF2-40B4-BE49-F238E27FC236}">
                <a16:creationId xmlns:a16="http://schemas.microsoft.com/office/drawing/2014/main" id="{7448A8BF-CBC3-0382-A7E5-DC56F765212D}"/>
              </a:ext>
            </a:extLst>
          </p:cNvPr>
          <p:cNvSpPr>
            <a:spLocks noGrp="1"/>
          </p:cNvSpPr>
          <p:nvPr>
            <p:ph type="sldNum" sz="quarter" idx="12"/>
          </p:nvPr>
        </p:nvSpPr>
        <p:spPr/>
        <p:txBody>
          <a:bodyPr/>
          <a:lstStyle/>
          <a:p>
            <a:fld id="{4FA99AD2-38D9-452F-93B7-B46081528FEF}" type="slidenum">
              <a:rPr lang="en-US" smtClean="0"/>
              <a:pPr/>
              <a:t>21</a:t>
            </a:fld>
            <a:endParaRPr lang="en-US" dirty="0"/>
          </a:p>
        </p:txBody>
      </p:sp>
    </p:spTree>
    <p:extLst>
      <p:ext uri="{BB962C8B-B14F-4D97-AF65-F5344CB8AC3E}">
        <p14:creationId xmlns:p14="http://schemas.microsoft.com/office/powerpoint/2010/main" val="113334393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5">
            <a:extLst>
              <a:ext uri="{FF2B5EF4-FFF2-40B4-BE49-F238E27FC236}">
                <a16:creationId xmlns:a16="http://schemas.microsoft.com/office/drawing/2014/main" id="{A9122076-D941-582C-A451-9A1A657C20D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083" r="27333"/>
          <a:stretch/>
        </p:blipFill>
        <p:spPr>
          <a:xfrm>
            <a:off x="2484993" y="801623"/>
            <a:ext cx="7222013" cy="5571745"/>
          </a:xfrm>
          <a:prstGeom prst="rect">
            <a:avLst/>
          </a:prstGeom>
        </p:spPr>
      </p:pic>
      <p:sp>
        <p:nvSpPr>
          <p:cNvPr id="2" name="Title 1">
            <a:extLst>
              <a:ext uri="{FF2B5EF4-FFF2-40B4-BE49-F238E27FC236}">
                <a16:creationId xmlns:a16="http://schemas.microsoft.com/office/drawing/2014/main" id="{A4AEDFB9-640E-9D12-B985-182E46D58FF6}"/>
              </a:ext>
            </a:extLst>
          </p:cNvPr>
          <p:cNvSpPr>
            <a:spLocks noGrp="1"/>
          </p:cNvSpPr>
          <p:nvPr>
            <p:ph type="title"/>
          </p:nvPr>
        </p:nvSpPr>
        <p:spPr/>
        <p:txBody>
          <a:bodyPr/>
          <a:lstStyle/>
          <a:p>
            <a:r>
              <a:rPr lang="en-US" dirty="0"/>
              <a:t>Any Questions?</a:t>
            </a:r>
          </a:p>
        </p:txBody>
      </p:sp>
      <p:sp>
        <p:nvSpPr>
          <p:cNvPr id="4" name="Footer Placeholder 3">
            <a:extLst>
              <a:ext uri="{FF2B5EF4-FFF2-40B4-BE49-F238E27FC236}">
                <a16:creationId xmlns:a16="http://schemas.microsoft.com/office/drawing/2014/main" id="{D139D7A4-2610-A7AF-6B7B-6414882936E3}"/>
              </a:ext>
            </a:extLst>
          </p:cNvPr>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Adithya Krishna Raavi</a:t>
            </a:r>
          </a:p>
        </p:txBody>
      </p:sp>
      <p:sp>
        <p:nvSpPr>
          <p:cNvPr id="5" name="Slide Number Placeholder 4">
            <a:extLst>
              <a:ext uri="{FF2B5EF4-FFF2-40B4-BE49-F238E27FC236}">
                <a16:creationId xmlns:a16="http://schemas.microsoft.com/office/drawing/2014/main" id="{7448A8BF-CBC3-0382-A7E5-DC56F765212D}"/>
              </a:ext>
            </a:extLst>
          </p:cNvPr>
          <p:cNvSpPr>
            <a:spLocks noGrp="1"/>
          </p:cNvSpPr>
          <p:nvPr>
            <p:ph type="sldNum" sz="quarter" idx="12"/>
          </p:nvPr>
        </p:nvSpPr>
        <p:spPr/>
        <p:txBody>
          <a:bodyPr/>
          <a:lstStyle/>
          <a:p>
            <a:fld id="{4FA99AD2-38D9-452F-93B7-B46081528FEF}" type="slidenum">
              <a:rPr lang="en-US" smtClean="0"/>
              <a:pPr/>
              <a:t>22</a:t>
            </a:fld>
            <a:endParaRPr lang="en-US" dirty="0"/>
          </a:p>
        </p:txBody>
      </p:sp>
    </p:spTree>
    <p:extLst>
      <p:ext uri="{BB962C8B-B14F-4D97-AF65-F5344CB8AC3E}">
        <p14:creationId xmlns:p14="http://schemas.microsoft.com/office/powerpoint/2010/main" val="206491208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grpSp>
        <p:nvGrpSpPr>
          <p:cNvPr id="1028" name="Group 1030">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32" name="Oval 1031">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33" name="Oval 1032">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035" name="Freeform: Shape 1034">
            <a:extLst>
              <a:ext uri="{FF2B5EF4-FFF2-40B4-BE49-F238E27FC236}">
                <a16:creationId xmlns:a16="http://schemas.microsoft.com/office/drawing/2014/main" id="{3E9FBC8E-8666-4442-8D7D-B250510CD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84" y="2005"/>
            <a:ext cx="10908632" cy="6853991"/>
          </a:xfrm>
          <a:custGeom>
            <a:avLst/>
            <a:gdLst>
              <a:gd name="connsiteX0" fmla="*/ 9059740 w 10908632"/>
              <a:gd name="connsiteY0" fmla="*/ 0 h 6853991"/>
              <a:gd name="connsiteX1" fmla="*/ 9694921 w 10908632"/>
              <a:gd name="connsiteY1" fmla="*/ 0 h 6853991"/>
              <a:gd name="connsiteX2" fmla="*/ 9825053 w 10908632"/>
              <a:gd name="connsiteY2" fmla="*/ 165594 h 6853991"/>
              <a:gd name="connsiteX3" fmla="*/ 10908632 w 10908632"/>
              <a:gd name="connsiteY3" fmla="*/ 3429000 h 6853991"/>
              <a:gd name="connsiteX4" fmla="*/ 9825053 w 10908632"/>
              <a:gd name="connsiteY4" fmla="*/ 6692406 h 6853991"/>
              <a:gd name="connsiteX5" fmla="*/ 9698072 w 10908632"/>
              <a:gd name="connsiteY5" fmla="*/ 6853991 h 6853991"/>
              <a:gd name="connsiteX6" fmla="*/ 9063562 w 10908632"/>
              <a:gd name="connsiteY6" fmla="*/ 6853991 h 6853991"/>
              <a:gd name="connsiteX7" fmla="*/ 9138428 w 10908632"/>
              <a:gd name="connsiteY7" fmla="*/ 6775466 h 6853991"/>
              <a:gd name="connsiteX8" fmla="*/ 10431379 w 10908632"/>
              <a:gd name="connsiteY8" fmla="*/ 3429000 h 6853991"/>
              <a:gd name="connsiteX9" fmla="*/ 9138428 w 10908632"/>
              <a:gd name="connsiteY9" fmla="*/ 82534 h 6853991"/>
              <a:gd name="connsiteX10" fmla="*/ 2037821 w 10908632"/>
              <a:gd name="connsiteY10" fmla="*/ 0 h 6853991"/>
              <a:gd name="connsiteX11" fmla="*/ 8870811 w 10908632"/>
              <a:gd name="connsiteY11" fmla="*/ 0 h 6853991"/>
              <a:gd name="connsiteX12" fmla="*/ 8877212 w 10908632"/>
              <a:gd name="connsiteY12" fmla="*/ 6103 h 6853991"/>
              <a:gd name="connsiteX13" fmla="*/ 10295021 w 10908632"/>
              <a:gd name="connsiteY13" fmla="*/ 3429000 h 6853991"/>
              <a:gd name="connsiteX14" fmla="*/ 8877212 w 10908632"/>
              <a:gd name="connsiteY14" fmla="*/ 6851897 h 6853991"/>
              <a:gd name="connsiteX15" fmla="*/ 8875015 w 10908632"/>
              <a:gd name="connsiteY15" fmla="*/ 6853991 h 6853991"/>
              <a:gd name="connsiteX16" fmla="*/ 2033617 w 10908632"/>
              <a:gd name="connsiteY16" fmla="*/ 6853991 h 6853991"/>
              <a:gd name="connsiteX17" fmla="*/ 2031421 w 10908632"/>
              <a:gd name="connsiteY17" fmla="*/ 6851897 h 6853991"/>
              <a:gd name="connsiteX18" fmla="*/ 613611 w 10908632"/>
              <a:gd name="connsiteY18" fmla="*/ 3429000 h 6853991"/>
              <a:gd name="connsiteX19" fmla="*/ 2031420 w 10908632"/>
              <a:gd name="connsiteY19" fmla="*/ 6103 h 6853991"/>
              <a:gd name="connsiteX20" fmla="*/ 1213711 w 10908632"/>
              <a:gd name="connsiteY20" fmla="*/ 0 h 6853991"/>
              <a:gd name="connsiteX21" fmla="*/ 1848893 w 10908632"/>
              <a:gd name="connsiteY21" fmla="*/ 0 h 6853991"/>
              <a:gd name="connsiteX22" fmla="*/ 1770204 w 10908632"/>
              <a:gd name="connsiteY22" fmla="*/ 82534 h 6853991"/>
              <a:gd name="connsiteX23" fmla="*/ 477253 w 10908632"/>
              <a:gd name="connsiteY23" fmla="*/ 3429000 h 6853991"/>
              <a:gd name="connsiteX24" fmla="*/ 1770204 w 10908632"/>
              <a:gd name="connsiteY24" fmla="*/ 6775466 h 6853991"/>
              <a:gd name="connsiteX25" fmla="*/ 1845071 w 10908632"/>
              <a:gd name="connsiteY25" fmla="*/ 6853991 h 6853991"/>
              <a:gd name="connsiteX26" fmla="*/ 1210561 w 10908632"/>
              <a:gd name="connsiteY26" fmla="*/ 6853991 h 6853991"/>
              <a:gd name="connsiteX27" fmla="*/ 1083579 w 10908632"/>
              <a:gd name="connsiteY27" fmla="*/ 6692406 h 6853991"/>
              <a:gd name="connsiteX28" fmla="*/ 0 w 10908632"/>
              <a:gd name="connsiteY28" fmla="*/ 3429000 h 6853991"/>
              <a:gd name="connsiteX29" fmla="*/ 1083579 w 10908632"/>
              <a:gd name="connsiteY29" fmla="*/ 165594 h 685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08632" h="6853991">
                <a:moveTo>
                  <a:pt x="9059740" y="0"/>
                </a:moveTo>
                <a:lnTo>
                  <a:pt x="9694921" y="0"/>
                </a:lnTo>
                <a:lnTo>
                  <a:pt x="9825053" y="165594"/>
                </a:lnTo>
                <a:cubicBezTo>
                  <a:pt x="10505610" y="1075607"/>
                  <a:pt x="10908632" y="2205238"/>
                  <a:pt x="10908632" y="3429000"/>
                </a:cubicBezTo>
                <a:cubicBezTo>
                  <a:pt x="10908632" y="4652762"/>
                  <a:pt x="10505610" y="5782393"/>
                  <a:pt x="9825053" y="6692406"/>
                </a:cubicBezTo>
                <a:lnTo>
                  <a:pt x="9698072" y="6853991"/>
                </a:lnTo>
                <a:lnTo>
                  <a:pt x="9063562" y="6853991"/>
                </a:lnTo>
                <a:lnTo>
                  <a:pt x="9138428" y="6775466"/>
                </a:lnTo>
                <a:cubicBezTo>
                  <a:pt x="9941761" y="5891604"/>
                  <a:pt x="10431379" y="4717480"/>
                  <a:pt x="10431379" y="3429000"/>
                </a:cubicBezTo>
                <a:cubicBezTo>
                  <a:pt x="10431379" y="2140521"/>
                  <a:pt x="9941761" y="966397"/>
                  <a:pt x="9138428" y="82534"/>
                </a:cubicBezTo>
                <a:close/>
                <a:moveTo>
                  <a:pt x="2037821" y="0"/>
                </a:moveTo>
                <a:lnTo>
                  <a:pt x="8870811" y="0"/>
                </a:lnTo>
                <a:lnTo>
                  <a:pt x="8877212" y="6103"/>
                </a:lnTo>
                <a:cubicBezTo>
                  <a:pt x="9753207" y="882099"/>
                  <a:pt x="10295021" y="2092275"/>
                  <a:pt x="10295021" y="3429000"/>
                </a:cubicBezTo>
                <a:cubicBezTo>
                  <a:pt x="10295021" y="4765725"/>
                  <a:pt x="9753207" y="5975902"/>
                  <a:pt x="8877212" y="6851897"/>
                </a:cubicBezTo>
                <a:lnTo>
                  <a:pt x="8875015" y="6853991"/>
                </a:lnTo>
                <a:lnTo>
                  <a:pt x="2033617" y="6853991"/>
                </a:lnTo>
                <a:lnTo>
                  <a:pt x="2031421" y="6851897"/>
                </a:lnTo>
                <a:cubicBezTo>
                  <a:pt x="1155426" y="5975902"/>
                  <a:pt x="613611" y="4765725"/>
                  <a:pt x="613611" y="3429000"/>
                </a:cubicBezTo>
                <a:cubicBezTo>
                  <a:pt x="613611" y="2092275"/>
                  <a:pt x="1155425" y="882099"/>
                  <a:pt x="2031420" y="6103"/>
                </a:cubicBezTo>
                <a:close/>
                <a:moveTo>
                  <a:pt x="1213711" y="0"/>
                </a:moveTo>
                <a:lnTo>
                  <a:pt x="1848893" y="0"/>
                </a:lnTo>
                <a:lnTo>
                  <a:pt x="1770204" y="82534"/>
                </a:lnTo>
                <a:cubicBezTo>
                  <a:pt x="966871" y="966397"/>
                  <a:pt x="477253" y="2140521"/>
                  <a:pt x="477253" y="3429000"/>
                </a:cubicBezTo>
                <a:cubicBezTo>
                  <a:pt x="477253" y="4717480"/>
                  <a:pt x="966872" y="5891604"/>
                  <a:pt x="1770204" y="6775466"/>
                </a:cubicBezTo>
                <a:lnTo>
                  <a:pt x="1845071" y="6853991"/>
                </a:lnTo>
                <a:lnTo>
                  <a:pt x="1210561" y="6853991"/>
                </a:lnTo>
                <a:lnTo>
                  <a:pt x="1083579" y="6692406"/>
                </a:lnTo>
                <a:cubicBezTo>
                  <a:pt x="403022" y="5782393"/>
                  <a:pt x="0" y="4652762"/>
                  <a:pt x="0" y="3429000"/>
                </a:cubicBezTo>
                <a:cubicBezTo>
                  <a:pt x="0" y="2205238"/>
                  <a:pt x="403022" y="1075607"/>
                  <a:pt x="1083579" y="1655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1026" name="Picture 2" descr="A sign on a wall&#10;&#10;Description automatically generated with low confidence">
            <a:extLst>
              <a:ext uri="{FF2B5EF4-FFF2-40B4-BE49-F238E27FC236}">
                <a16:creationId xmlns:a16="http://schemas.microsoft.com/office/drawing/2014/main" id="{F84C0DAD-D1A0-E512-A58F-5A0793D93C8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758561" y="925920"/>
            <a:ext cx="6674879" cy="500615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D88766A9-4CF2-D796-6C2C-2CBFF6B765D4}"/>
              </a:ext>
            </a:extLst>
          </p:cNvPr>
          <p:cNvSpPr>
            <a:spLocks noGrp="1"/>
          </p:cNvSpPr>
          <p:nvPr>
            <p:ph type="ftr" sz="quarter" idx="11"/>
          </p:nvPr>
        </p:nvSpPr>
        <p:spPr>
          <a:xfrm>
            <a:off x="2932176" y="6272784"/>
            <a:ext cx="6327648" cy="365125"/>
          </a:xfrm>
        </p:spPr>
        <p:txBody>
          <a:bodyPr vert="horz" lIns="91440" tIns="45720" rIns="91440" bIns="45720" rtlCol="0" anchor="ctr">
            <a:normAutofit/>
          </a:bodyPr>
          <a:lstStyle/>
          <a:p>
            <a:pPr algn="ctr">
              <a:spcAft>
                <a:spcPts val="600"/>
              </a:spcAft>
            </a:pPr>
            <a:r>
              <a:rPr lang="en-US" b="1" kern="1200" dirty="0">
                <a:solidFill>
                  <a:schemeClr val="bg2">
                    <a:lumMod val="75000"/>
                  </a:schemeClr>
                </a:solidFill>
                <a:latin typeface="+mn-lt"/>
                <a:ea typeface="+mn-ea"/>
                <a:cs typeface="+mn-cs"/>
              </a:rPr>
              <a:t>Presented by: </a:t>
            </a:r>
            <a:r>
              <a:rPr lang="en-US" kern="1200" dirty="0">
                <a:solidFill>
                  <a:schemeClr val="bg2">
                    <a:lumMod val="75000"/>
                  </a:schemeClr>
                </a:solidFill>
                <a:latin typeface="+mn-lt"/>
                <a:ea typeface="+mn-ea"/>
                <a:cs typeface="+mn-cs"/>
              </a:rPr>
              <a:t>All</a:t>
            </a:r>
          </a:p>
        </p:txBody>
      </p:sp>
      <p:sp>
        <p:nvSpPr>
          <p:cNvPr id="5" name="Slide Number Placeholder 4">
            <a:extLst>
              <a:ext uri="{FF2B5EF4-FFF2-40B4-BE49-F238E27FC236}">
                <a16:creationId xmlns:a16="http://schemas.microsoft.com/office/drawing/2014/main" id="{93394CAC-8C67-43E7-B3C3-AA399977FD48}"/>
              </a:ext>
            </a:extLst>
          </p:cNvPr>
          <p:cNvSpPr>
            <a:spLocks noGrp="1"/>
          </p:cNvSpPr>
          <p:nvPr>
            <p:ph type="sldNum" sz="quarter" idx="12"/>
          </p:nvPr>
        </p:nvSpPr>
        <p:spPr>
          <a:xfrm>
            <a:off x="11311128" y="6272784"/>
            <a:ext cx="640080" cy="365125"/>
          </a:xfrm>
        </p:spPr>
        <p:txBody>
          <a:bodyPr vert="horz" lIns="91440" tIns="45720" rIns="91440" bIns="45720" rtlCol="0" anchor="ctr">
            <a:normAutofit/>
          </a:bodyPr>
          <a:lstStyle/>
          <a:p>
            <a:pPr>
              <a:spcAft>
                <a:spcPts val="600"/>
              </a:spcAft>
            </a:pPr>
            <a:fld id="{4FA99AD2-38D9-452F-93B7-B46081528FEF}" type="slidenum">
              <a:rPr lang="en-US" smtClean="0"/>
              <a:pPr>
                <a:spcAft>
                  <a:spcPts val="600"/>
                </a:spcAft>
              </a:pPr>
              <a:t>23</a:t>
            </a:fld>
            <a:endParaRPr lang="en-US" dirty="0"/>
          </a:p>
        </p:txBody>
      </p:sp>
    </p:spTree>
    <p:extLst>
      <p:ext uri="{BB962C8B-B14F-4D97-AF65-F5344CB8AC3E}">
        <p14:creationId xmlns:p14="http://schemas.microsoft.com/office/powerpoint/2010/main" val="1303419696"/>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C39E-EB89-C4B1-97CD-5026445808EA}"/>
              </a:ext>
            </a:extLst>
          </p:cNvPr>
          <p:cNvSpPr>
            <a:spLocks noGrp="1"/>
          </p:cNvSpPr>
          <p:nvPr>
            <p:ph type="title"/>
          </p:nvPr>
        </p:nvSpPr>
        <p:spPr>
          <a:xfrm>
            <a:off x="1371599" y="275488"/>
            <a:ext cx="9895951" cy="1033669"/>
          </a:xfrm>
        </p:spPr>
        <p:txBody>
          <a:bodyPr>
            <a:normAutofit/>
          </a:bodyPr>
          <a:lstStyle/>
          <a:p>
            <a:pPr algn="ctr"/>
            <a:r>
              <a:rPr lang="en-US" dirty="0">
                <a:solidFill>
                  <a:srgbClr val="002060"/>
                </a:solidFill>
              </a:rPr>
              <a:t>Team Members</a:t>
            </a:r>
          </a:p>
        </p:txBody>
      </p:sp>
      <p:graphicFrame>
        <p:nvGraphicFramePr>
          <p:cNvPr id="4" name="Content Placeholder 2">
            <a:extLst>
              <a:ext uri="{FF2B5EF4-FFF2-40B4-BE49-F238E27FC236}">
                <a16:creationId xmlns:a16="http://schemas.microsoft.com/office/drawing/2014/main" id="{14644799-4A35-33AB-0F3D-194D6DE73457}"/>
              </a:ext>
            </a:extLst>
          </p:cNvPr>
          <p:cNvGraphicFramePr>
            <a:graphicFrameLocks noGrp="1" noDrilldown="1" noMove="1" noResize="1"/>
          </p:cNvGraphicFramePr>
          <p:nvPr>
            <p:ph idx="1"/>
          </p:nvPr>
        </p:nvGraphicFramePr>
        <p:xfrm>
          <a:off x="923476" y="1344678"/>
          <a:ext cx="10568622" cy="249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Footer Placeholder 12">
            <a:extLst>
              <a:ext uri="{FF2B5EF4-FFF2-40B4-BE49-F238E27FC236}">
                <a16:creationId xmlns:a16="http://schemas.microsoft.com/office/drawing/2014/main" id="{EAF0F3C8-6D45-F5D1-C34E-5597D1CBF17E}"/>
              </a:ext>
            </a:extLst>
          </p:cNvPr>
          <p:cNvSpPr>
            <a:spLocks noGrp="1"/>
          </p:cNvSpPr>
          <p:nvPr>
            <p:ph type="ftr" sz="quarter" idx="11"/>
          </p:nvPr>
        </p:nvSpPr>
        <p:spPr/>
        <p:txBody>
          <a:bodyPr/>
          <a:lstStyle/>
          <a:p>
            <a:r>
              <a:rPr lang="en-US" b="1" dirty="0">
                <a:solidFill>
                  <a:srgbClr val="27457A"/>
                </a:solidFill>
              </a:rPr>
              <a:t>Presented by: </a:t>
            </a:r>
            <a:r>
              <a:rPr lang="en-US" b="1" dirty="0">
                <a:solidFill>
                  <a:srgbClr val="27457A"/>
                </a:solidFill>
                <a:cs typeface="Times New Roman" panose="02020603050405020304" pitchFamily="18" charset="0"/>
              </a:rPr>
              <a:t>All</a:t>
            </a:r>
            <a:endParaRPr lang="en-US" dirty="0">
              <a:solidFill>
                <a:srgbClr val="27457A"/>
              </a:solidFill>
            </a:endParaRPr>
          </a:p>
        </p:txBody>
      </p:sp>
      <p:sp>
        <p:nvSpPr>
          <p:cNvPr id="15" name="Slide Number Placeholder 14">
            <a:extLst>
              <a:ext uri="{FF2B5EF4-FFF2-40B4-BE49-F238E27FC236}">
                <a16:creationId xmlns:a16="http://schemas.microsoft.com/office/drawing/2014/main" id="{992AFF65-112D-6FC5-0A74-03983EB4EC7E}"/>
              </a:ext>
            </a:extLst>
          </p:cNvPr>
          <p:cNvSpPr>
            <a:spLocks noGrp="1"/>
          </p:cNvSpPr>
          <p:nvPr>
            <p:ph type="sldNum" sz="quarter" idx="12"/>
          </p:nvPr>
        </p:nvSpPr>
        <p:spPr/>
        <p:txBody>
          <a:bodyPr/>
          <a:lstStyle/>
          <a:p>
            <a:fld id="{4FA99AD2-38D9-452F-93B7-B46081528FEF}" type="slidenum">
              <a:rPr lang="en-US" smtClean="0"/>
              <a:pPr/>
              <a:t>24</a:t>
            </a:fld>
            <a:endParaRPr lang="en-US" dirty="0"/>
          </a:p>
        </p:txBody>
      </p:sp>
      <p:graphicFrame>
        <p:nvGraphicFramePr>
          <p:cNvPr id="5" name="Content Placeholder 2">
            <a:extLst>
              <a:ext uri="{FF2B5EF4-FFF2-40B4-BE49-F238E27FC236}">
                <a16:creationId xmlns:a16="http://schemas.microsoft.com/office/drawing/2014/main" id="{49ACD595-8097-00AE-5538-321FF260DC7F}"/>
              </a:ext>
            </a:extLst>
          </p:cNvPr>
          <p:cNvGraphicFramePr>
            <a:graphicFrameLocks noGrp="1" noDrilldown="1" noMove="1" noResize="1"/>
          </p:cNvGraphicFramePr>
          <p:nvPr/>
        </p:nvGraphicFramePr>
        <p:xfrm>
          <a:off x="923476" y="3842006"/>
          <a:ext cx="10568622" cy="22807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57158908"/>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DFBA3-6DAF-7C1F-5211-16ECFA982DD2}"/>
              </a:ext>
            </a:extLst>
          </p:cNvPr>
          <p:cNvSpPr>
            <a:spLocks noGrp="1" noRot="1" noMove="1" noResize="1" noEditPoints="1" noAdjustHandles="1" noChangeArrowheads="1" noChangeShapeType="1"/>
          </p:cNvSpPr>
          <p:nvPr>
            <p:ph type="ctrTitle"/>
          </p:nvPr>
        </p:nvSpPr>
        <p:spPr>
          <a:xfrm>
            <a:off x="876300" y="1075993"/>
            <a:ext cx="10306050" cy="3268520"/>
          </a:xfrm>
        </p:spPr>
        <p:txBody>
          <a:bodyPr>
            <a:normAutofit/>
          </a:bodyPr>
          <a:lstStyle/>
          <a:p>
            <a:pPr algn="ctr"/>
            <a:r>
              <a:rPr lang="en-US" dirty="0">
                <a:solidFill>
                  <a:srgbClr val="002060"/>
                </a:solidFill>
              </a:rPr>
              <a:t>FREEBIES FOR NEWBIES</a:t>
            </a:r>
          </a:p>
        </p:txBody>
      </p:sp>
      <p:sp>
        <p:nvSpPr>
          <p:cNvPr id="3" name="Subtitle 2">
            <a:extLst>
              <a:ext uri="{FF2B5EF4-FFF2-40B4-BE49-F238E27FC236}">
                <a16:creationId xmlns:a16="http://schemas.microsoft.com/office/drawing/2014/main" id="{B42DC184-10C5-4338-151B-EE73B9B16EE6}"/>
              </a:ext>
            </a:extLst>
          </p:cNvPr>
          <p:cNvSpPr>
            <a:spLocks noGrp="1" noRot="1" noMove="1" noResize="1" noEditPoints="1" noAdjustHandles="1" noChangeArrowheads="1" noChangeShapeType="1"/>
          </p:cNvSpPr>
          <p:nvPr>
            <p:ph type="subTitle" idx="1"/>
          </p:nvPr>
        </p:nvSpPr>
        <p:spPr>
          <a:xfrm>
            <a:off x="5131114" y="3093160"/>
            <a:ext cx="6051236" cy="1241828"/>
          </a:xfrm>
        </p:spPr>
        <p:txBody>
          <a:bodyPr>
            <a:normAutofit/>
          </a:bodyPr>
          <a:lstStyle/>
          <a:p>
            <a:pPr algn="r"/>
            <a:r>
              <a:rPr lang="en-US" dirty="0">
                <a:solidFill>
                  <a:srgbClr val="27457A"/>
                </a:solidFill>
              </a:rPr>
              <a:t>A place to find free event and items </a:t>
            </a:r>
          </a:p>
          <a:p>
            <a:pPr algn="r"/>
            <a:endParaRPr lang="en-US" dirty="0">
              <a:solidFill>
                <a:srgbClr val="FFFFFF"/>
              </a:solidFill>
            </a:endParaRPr>
          </a:p>
        </p:txBody>
      </p:sp>
      <p:sp>
        <p:nvSpPr>
          <p:cNvPr id="4" name="Subtitle 2">
            <a:extLst>
              <a:ext uri="{FF2B5EF4-FFF2-40B4-BE49-F238E27FC236}">
                <a16:creationId xmlns:a16="http://schemas.microsoft.com/office/drawing/2014/main" id="{7DD5239C-054B-BE0B-552D-46B00FF5E48C}"/>
              </a:ext>
            </a:extLst>
          </p:cNvPr>
          <p:cNvSpPr txBox="1">
            <a:spLocks noGrp="1" noRot="1" noMove="1" noResize="1" noEditPoints="1" noAdjustHandles="1" noChangeArrowheads="1" noChangeShapeType="1"/>
          </p:cNvSpPr>
          <p:nvPr/>
        </p:nvSpPr>
        <p:spPr>
          <a:xfrm>
            <a:off x="6096000" y="4344513"/>
            <a:ext cx="3086100" cy="2079625"/>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0"/>
              </a:spcBef>
              <a:spcAft>
                <a:spcPts val="200"/>
              </a:spcAft>
              <a:buClr>
                <a:schemeClr val="accent1"/>
              </a:buClr>
              <a:buSzPct val="100000"/>
              <a:buFont typeface="Tw Cen MT" panose="020B0602020104020603" pitchFamily="34" charset="0"/>
              <a:buNone/>
              <a:defRPr sz="1800" kern="1200">
                <a:solidFill>
                  <a:schemeClr val="tx1">
                    <a:lumMod val="95000"/>
                    <a:lumOff val="5000"/>
                  </a:schemeClr>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9pPr>
          </a:lstStyle>
          <a:p>
            <a:r>
              <a:rPr lang="en-US" sz="2400" b="1" dirty="0">
                <a:solidFill>
                  <a:srgbClr val="27457A"/>
                </a:solidFill>
              </a:rPr>
              <a:t>Team Members: </a:t>
            </a:r>
          </a:p>
          <a:p>
            <a:r>
              <a:rPr lang="en-US" dirty="0">
                <a:solidFill>
                  <a:srgbClr val="27457A"/>
                </a:solidFill>
                <a:cs typeface="Times New Roman" panose="02020603050405020304" pitchFamily="18" charset="0"/>
              </a:rPr>
              <a:t>Manoj Kumar Gude</a:t>
            </a:r>
          </a:p>
          <a:p>
            <a:r>
              <a:rPr lang="en-US" dirty="0">
                <a:solidFill>
                  <a:srgbClr val="27457A"/>
                </a:solidFill>
              </a:rPr>
              <a:t>Harish Chowdary Bala</a:t>
            </a:r>
          </a:p>
          <a:p>
            <a:r>
              <a:rPr lang="en-US" dirty="0">
                <a:solidFill>
                  <a:srgbClr val="27457A"/>
                </a:solidFill>
              </a:rPr>
              <a:t>Saibabu Devarapalli</a:t>
            </a:r>
          </a:p>
          <a:p>
            <a:r>
              <a:rPr lang="en-US" dirty="0">
                <a:solidFill>
                  <a:srgbClr val="27457A"/>
                </a:solidFill>
                <a:cs typeface="Times New Roman" panose="02020603050405020304" pitchFamily="18" charset="0"/>
              </a:rPr>
              <a:t>Jaichand Mulakalapalli</a:t>
            </a:r>
          </a:p>
          <a:p>
            <a:r>
              <a:rPr lang="en-US" dirty="0">
                <a:solidFill>
                  <a:srgbClr val="27457A"/>
                </a:solidFill>
              </a:rPr>
              <a:t>Aditya Krishna Raavi</a:t>
            </a:r>
          </a:p>
        </p:txBody>
      </p:sp>
      <p:sp>
        <p:nvSpPr>
          <p:cNvPr id="10" name="TextBox 9">
            <a:extLst>
              <a:ext uri="{FF2B5EF4-FFF2-40B4-BE49-F238E27FC236}">
                <a16:creationId xmlns:a16="http://schemas.microsoft.com/office/drawing/2014/main" id="{85BDD2BC-8A32-3368-6884-149A3BC98D49}"/>
              </a:ext>
            </a:extLst>
          </p:cNvPr>
          <p:cNvSpPr txBox="1">
            <a:spLocks noGrp="1" noRot="1" noMove="1" noResize="1" noEditPoints="1" noAdjustHandles="1" noChangeArrowheads="1" noChangeShapeType="1"/>
          </p:cNvSpPr>
          <p:nvPr/>
        </p:nvSpPr>
        <p:spPr>
          <a:xfrm>
            <a:off x="876300" y="4334988"/>
            <a:ext cx="3009900" cy="800219"/>
          </a:xfrm>
          <a:prstGeom prst="rect">
            <a:avLst/>
          </a:prstGeom>
          <a:noFill/>
        </p:spPr>
        <p:txBody>
          <a:bodyPr wrap="square">
            <a:spAutoFit/>
          </a:bodyPr>
          <a:lstStyle/>
          <a:p>
            <a:r>
              <a:rPr lang="en-US" sz="2400" b="1" dirty="0">
                <a:solidFill>
                  <a:srgbClr val="27457A"/>
                </a:solidFill>
              </a:rPr>
              <a:t>Client &amp; </a:t>
            </a:r>
            <a:r>
              <a:rPr lang="en-US" sz="2800" b="1" dirty="0">
                <a:solidFill>
                  <a:srgbClr val="27457A"/>
                </a:solidFill>
              </a:rPr>
              <a:t>Mentor</a:t>
            </a:r>
            <a:r>
              <a:rPr lang="en-US" sz="2400" b="1" dirty="0">
                <a:solidFill>
                  <a:srgbClr val="27457A"/>
                </a:solidFill>
              </a:rPr>
              <a:t>:  </a:t>
            </a:r>
          </a:p>
          <a:p>
            <a:r>
              <a:rPr lang="en-US" sz="1800" dirty="0">
                <a:solidFill>
                  <a:srgbClr val="27457A"/>
                </a:solidFill>
              </a:rPr>
              <a:t>Dr. Chandra Mouli Kotteti</a:t>
            </a:r>
          </a:p>
        </p:txBody>
      </p:sp>
      <p:sp>
        <p:nvSpPr>
          <p:cNvPr id="12" name="TextBox 11">
            <a:hlinkClick r:id="" action="ppaction://hlinkshowjump?jump=firstslide"/>
            <a:extLst>
              <a:ext uri="{FF2B5EF4-FFF2-40B4-BE49-F238E27FC236}">
                <a16:creationId xmlns:a16="http://schemas.microsoft.com/office/drawing/2014/main" id="{6F45BF2D-2B95-E67D-9DA4-56B6D26CABDF}"/>
              </a:ext>
            </a:extLst>
          </p:cNvPr>
          <p:cNvSpPr txBox="1">
            <a:spLocks noGrp="1" noRot="1" noMove="1" noResize="1" noEditPoints="1" noAdjustHandles="1" noChangeArrowheads="1" noChangeShapeType="1"/>
          </p:cNvSpPr>
          <p:nvPr/>
        </p:nvSpPr>
        <p:spPr>
          <a:xfrm>
            <a:off x="9748837" y="4305710"/>
            <a:ext cx="866776" cy="584775"/>
          </a:xfrm>
          <a:prstGeom prst="rect">
            <a:avLst/>
          </a:prstGeom>
          <a:noFill/>
        </p:spPr>
        <p:txBody>
          <a:bodyPr wrap="square" rtlCol="0">
            <a:spAutoFit/>
          </a:bodyPr>
          <a:lstStyle/>
          <a:p>
            <a:pPr algn="ctr"/>
            <a:r>
              <a:rPr lang="en-US" sz="3200" b="1" dirty="0">
                <a:solidFill>
                  <a:schemeClr val="bg1"/>
                </a:solidFill>
              </a:rPr>
              <a:t>05</a:t>
            </a:r>
          </a:p>
        </p:txBody>
      </p:sp>
    </p:spTree>
    <p:extLst>
      <p:ext uri="{BB962C8B-B14F-4D97-AF65-F5344CB8AC3E}">
        <p14:creationId xmlns:p14="http://schemas.microsoft.com/office/powerpoint/2010/main" val="15098411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2200-2476-1D66-2F96-33C8BED620C7}"/>
              </a:ext>
            </a:extLst>
          </p:cNvPr>
          <p:cNvSpPr>
            <a:spLocks noGrp="1"/>
          </p:cNvSpPr>
          <p:nvPr>
            <p:ph type="title"/>
          </p:nvPr>
        </p:nvSpPr>
        <p:spPr/>
        <p:txBody>
          <a:bodyPr/>
          <a:lstStyle/>
          <a:p>
            <a:r>
              <a:rPr lang="en-US" dirty="0"/>
              <a:t>Table of Contents</a:t>
            </a:r>
          </a:p>
        </p:txBody>
      </p:sp>
      <p:sp>
        <p:nvSpPr>
          <p:cNvPr id="4" name="Footer Placeholder 3">
            <a:extLst>
              <a:ext uri="{FF2B5EF4-FFF2-40B4-BE49-F238E27FC236}">
                <a16:creationId xmlns:a16="http://schemas.microsoft.com/office/drawing/2014/main" id="{B6900324-69B2-491A-1A0C-E373EF47C1DC}"/>
              </a:ext>
            </a:extLst>
          </p:cNvPr>
          <p:cNvSpPr>
            <a:spLocks noGrp="1"/>
          </p:cNvSpPr>
          <p:nvPr>
            <p:ph type="ftr" sz="quarter" idx="11"/>
          </p:nvPr>
        </p:nvSpPr>
        <p:spPr/>
        <p:txBody>
          <a:bodyPr/>
          <a:lstStyle/>
          <a:p>
            <a:r>
              <a:rPr lang="en-US" b="1" dirty="0">
                <a:solidFill>
                  <a:srgbClr val="27457A"/>
                </a:solidFill>
              </a:rPr>
              <a:t>Presented by: </a:t>
            </a:r>
            <a:r>
              <a:rPr lang="en-US" dirty="0">
                <a:solidFill>
                  <a:srgbClr val="27457A"/>
                </a:solidFill>
                <a:cs typeface="Times New Roman" panose="02020603050405020304" pitchFamily="18" charset="0"/>
              </a:rPr>
              <a:t>Manoj Kumar Gude</a:t>
            </a:r>
            <a:endParaRPr lang="en-US" dirty="0">
              <a:solidFill>
                <a:srgbClr val="27457A"/>
              </a:solidFill>
            </a:endParaRPr>
          </a:p>
        </p:txBody>
      </p:sp>
      <p:sp>
        <p:nvSpPr>
          <p:cNvPr id="5" name="Slide Number Placeholder 4">
            <a:extLst>
              <a:ext uri="{FF2B5EF4-FFF2-40B4-BE49-F238E27FC236}">
                <a16:creationId xmlns:a16="http://schemas.microsoft.com/office/drawing/2014/main" id="{535B97A4-3023-2EA9-D245-CECC419075B3}"/>
              </a:ext>
            </a:extLst>
          </p:cNvPr>
          <p:cNvSpPr>
            <a:spLocks noGrp="1"/>
          </p:cNvSpPr>
          <p:nvPr>
            <p:ph type="sldNum" sz="quarter" idx="12"/>
          </p:nvPr>
        </p:nvSpPr>
        <p:spPr/>
        <p:txBody>
          <a:bodyPr/>
          <a:lstStyle/>
          <a:p>
            <a:fld id="{4FA99AD2-38D9-452F-93B7-B46081528FEF}" type="slidenum">
              <a:rPr lang="en-US" smtClean="0"/>
              <a:pPr/>
              <a:t>3</a:t>
            </a:fld>
            <a:endParaRPr lang="en-US" dirty="0"/>
          </a:p>
        </p:txBody>
      </p:sp>
      <p:graphicFrame>
        <p:nvGraphicFramePr>
          <p:cNvPr id="6" name="Content Placeholder 8">
            <a:extLst>
              <a:ext uri="{FF2B5EF4-FFF2-40B4-BE49-F238E27FC236}">
                <a16:creationId xmlns:a16="http://schemas.microsoft.com/office/drawing/2014/main" id="{754925E5-B7A0-797E-B2C7-84B267AAFEE8}"/>
              </a:ext>
            </a:extLst>
          </p:cNvPr>
          <p:cNvGraphicFramePr>
            <a:graphicFrameLocks noGrp="1"/>
          </p:cNvGraphicFramePr>
          <p:nvPr>
            <p:ph idx="1"/>
            <p:extLst>
              <p:ext uri="{D42A27DB-BD31-4B8C-83A1-F6EECF244321}">
                <p14:modId xmlns:p14="http://schemas.microsoft.com/office/powerpoint/2010/main" val="2005082906"/>
              </p:ext>
            </p:extLst>
          </p:nvPr>
        </p:nvGraphicFramePr>
        <p:xfrm>
          <a:off x="2313940" y="1825625"/>
          <a:ext cx="756412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652898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A2E63-3693-B3EB-B189-996BAFD20F9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433344D-AA73-4037-36D6-E3D1C88423CD}"/>
              </a:ext>
            </a:extLst>
          </p:cNvPr>
          <p:cNvSpPr>
            <a:spLocks noGrp="1"/>
          </p:cNvSpPr>
          <p:nvPr>
            <p:ph idx="1"/>
          </p:nvPr>
        </p:nvSpPr>
        <p:spPr>
          <a:xfrm>
            <a:off x="1069848" y="2121408"/>
            <a:ext cx="8511032" cy="4050792"/>
          </a:xfrm>
        </p:spPr>
        <p:txBody>
          <a:bodyPr>
            <a:normAutofit fontScale="92500" lnSpcReduction="10000"/>
          </a:bodyPr>
          <a:lstStyle/>
          <a:p>
            <a:pPr marL="0" indent="0">
              <a:buNone/>
            </a:pPr>
            <a:r>
              <a:rPr lang="en-US" sz="2400" dirty="0"/>
              <a:t>Freebies for Newbies is an android application, which helps international students to access to free items and events in the desired location.</a:t>
            </a:r>
            <a:endParaRPr lang="en-US" sz="2600" dirty="0"/>
          </a:p>
          <a:p>
            <a:pPr marL="0" indent="0">
              <a:buNone/>
            </a:pPr>
            <a:r>
              <a:rPr lang="en-US" sz="2400" b="1" dirty="0"/>
              <a:t>Tools and Design:</a:t>
            </a:r>
          </a:p>
          <a:p>
            <a:pPr lvl="1"/>
            <a:r>
              <a:rPr lang="en-US" sz="2200" dirty="0"/>
              <a:t>Android Studio - The tool used for the UI development.</a:t>
            </a:r>
          </a:p>
          <a:p>
            <a:pPr lvl="1"/>
            <a:r>
              <a:rPr lang="en-US" sz="2200" dirty="0"/>
              <a:t>GenyMotion - Emulator (Virtual device). </a:t>
            </a:r>
          </a:p>
          <a:p>
            <a:pPr lvl="1"/>
            <a:r>
              <a:rPr lang="en-US" sz="2200" dirty="0"/>
              <a:t>Git Hub - To integrate UI part and store it.</a:t>
            </a:r>
          </a:p>
          <a:p>
            <a:pPr lvl="1"/>
            <a:r>
              <a:rPr lang="en-US" sz="2200" dirty="0"/>
              <a:t>Oracle VirtualBox - Its an essential tool required to run for GenyMotion. </a:t>
            </a:r>
          </a:p>
          <a:p>
            <a:pPr lvl="1"/>
            <a:r>
              <a:rPr lang="en-US" sz="2200" dirty="0"/>
              <a:t>Back4App - Database.</a:t>
            </a:r>
          </a:p>
          <a:p>
            <a:pPr marL="0" indent="0">
              <a:buNone/>
            </a:pPr>
            <a:r>
              <a:rPr lang="en-US" sz="2400" b="1" dirty="0"/>
              <a:t>Programming Language: </a:t>
            </a:r>
          </a:p>
          <a:p>
            <a:pPr lvl="1"/>
            <a:r>
              <a:rPr lang="en-US" sz="2200" dirty="0"/>
              <a:t>Java.</a:t>
            </a:r>
          </a:p>
        </p:txBody>
      </p:sp>
      <p:sp>
        <p:nvSpPr>
          <p:cNvPr id="4" name="Footer Placeholder 3">
            <a:extLst>
              <a:ext uri="{FF2B5EF4-FFF2-40B4-BE49-F238E27FC236}">
                <a16:creationId xmlns:a16="http://schemas.microsoft.com/office/drawing/2014/main" id="{D64CCA4E-17ED-3693-6FB7-539AC9575D3D}"/>
              </a:ext>
            </a:extLst>
          </p:cNvPr>
          <p:cNvSpPr>
            <a:spLocks noGrp="1"/>
          </p:cNvSpPr>
          <p:nvPr>
            <p:ph type="ftr" sz="quarter" idx="11"/>
          </p:nvPr>
        </p:nvSpPr>
        <p:spPr/>
        <p:txBody>
          <a:bodyPr/>
          <a:lstStyle/>
          <a:p>
            <a:r>
              <a:rPr lang="en-US" b="1" dirty="0">
                <a:solidFill>
                  <a:srgbClr val="27457A"/>
                </a:solidFill>
              </a:rPr>
              <a:t>Presented by: </a:t>
            </a:r>
            <a:r>
              <a:rPr lang="en-US" dirty="0">
                <a:solidFill>
                  <a:srgbClr val="27457A"/>
                </a:solidFill>
                <a:cs typeface="Times New Roman" panose="02020603050405020304" pitchFamily="18" charset="0"/>
              </a:rPr>
              <a:t>Manoj Kumar Gude</a:t>
            </a:r>
          </a:p>
        </p:txBody>
      </p:sp>
      <p:sp>
        <p:nvSpPr>
          <p:cNvPr id="5" name="Slide Number Placeholder 4">
            <a:extLst>
              <a:ext uri="{FF2B5EF4-FFF2-40B4-BE49-F238E27FC236}">
                <a16:creationId xmlns:a16="http://schemas.microsoft.com/office/drawing/2014/main" id="{3D2B74AA-0560-DFCC-C6DA-1B5DFB7B0E45}"/>
              </a:ext>
            </a:extLst>
          </p:cNvPr>
          <p:cNvSpPr>
            <a:spLocks noGrp="1"/>
          </p:cNvSpPr>
          <p:nvPr>
            <p:ph type="sldNum" sz="quarter" idx="12"/>
          </p:nvPr>
        </p:nvSpPr>
        <p:spPr/>
        <p:txBody>
          <a:bodyPr/>
          <a:lstStyle/>
          <a:p>
            <a:fld id="{4FA99AD2-38D9-452F-93B7-B46081528FEF}" type="slidenum">
              <a:rPr lang="en-US" smtClean="0"/>
              <a:pPr/>
              <a:t>4</a:t>
            </a:fld>
            <a:endParaRPr lang="en-US" dirty="0"/>
          </a:p>
        </p:txBody>
      </p:sp>
      <p:pic>
        <p:nvPicPr>
          <p:cNvPr id="6" name="Picture 8">
            <a:extLst>
              <a:ext uri="{FF2B5EF4-FFF2-40B4-BE49-F238E27FC236}">
                <a16:creationId xmlns:a16="http://schemas.microsoft.com/office/drawing/2014/main" id="{B2037B95-6A93-933D-DBEF-134CEC59DB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76361" y="4515722"/>
            <a:ext cx="1345790" cy="13457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ollaboration Guide Using Android Studio">
            <a:extLst>
              <a:ext uri="{FF2B5EF4-FFF2-40B4-BE49-F238E27FC236}">
                <a16:creationId xmlns:a16="http://schemas.microsoft.com/office/drawing/2014/main" id="{9EB0A025-61BB-AD40-1238-8BB19DF885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619311" y="932645"/>
            <a:ext cx="1345790" cy="13457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E635966-D6BA-BD3A-8E7F-6CAE2F16B1E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619311" y="2801015"/>
            <a:ext cx="1345789" cy="134578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Parse PaaS">
            <a:extLst>
              <a:ext uri="{FF2B5EF4-FFF2-40B4-BE49-F238E27FC236}">
                <a16:creationId xmlns:a16="http://schemas.microsoft.com/office/drawing/2014/main" id="{2330499F-B350-7C24-3FF7-0207B7CC646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742149" y="4965778"/>
            <a:ext cx="1957648" cy="445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0829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7D99C-3309-4185-B88C-E104032E51A0}"/>
              </a:ext>
            </a:extLst>
          </p:cNvPr>
          <p:cNvSpPr>
            <a:spLocks noGrp="1"/>
          </p:cNvSpPr>
          <p:nvPr>
            <p:ph type="title"/>
          </p:nvPr>
        </p:nvSpPr>
        <p:spPr/>
        <p:txBody>
          <a:bodyPr/>
          <a:lstStyle/>
          <a:p>
            <a:r>
              <a:rPr lang="en-US" dirty="0"/>
              <a:t>&lt;include&gt; Tag</a:t>
            </a:r>
          </a:p>
        </p:txBody>
      </p:sp>
      <p:sp>
        <p:nvSpPr>
          <p:cNvPr id="3" name="Content Placeholder 2">
            <a:extLst>
              <a:ext uri="{FF2B5EF4-FFF2-40B4-BE49-F238E27FC236}">
                <a16:creationId xmlns:a16="http://schemas.microsoft.com/office/drawing/2014/main" id="{D51D395A-AA86-9650-3507-A7F51CAE683E}"/>
              </a:ext>
            </a:extLst>
          </p:cNvPr>
          <p:cNvSpPr>
            <a:spLocks noGrp="1"/>
          </p:cNvSpPr>
          <p:nvPr>
            <p:ph idx="1"/>
          </p:nvPr>
        </p:nvSpPr>
        <p:spPr>
          <a:xfrm>
            <a:off x="1069849" y="2121408"/>
            <a:ext cx="5330952" cy="4050792"/>
          </a:xfrm>
        </p:spPr>
        <p:txBody>
          <a:bodyPr/>
          <a:lstStyle/>
          <a:p>
            <a:r>
              <a:rPr lang="en-US" dirty="0"/>
              <a:t>Include is an efficient reusable feature by means of the &lt;include&gt;</a:t>
            </a:r>
          </a:p>
          <a:p>
            <a:r>
              <a:rPr lang="en-US" dirty="0"/>
              <a:t>In the main layout we can reuse the custom layout by using include tag.</a:t>
            </a:r>
          </a:p>
          <a:p>
            <a:r>
              <a:rPr lang="en-US" dirty="0"/>
              <a:t>The main advantage of including is you can use custom layout contents whenever necessary.</a:t>
            </a:r>
          </a:p>
          <a:p>
            <a:r>
              <a:rPr lang="en-US" dirty="0"/>
              <a:t>In our application in every layout, we assign a menu bar.</a:t>
            </a:r>
          </a:p>
          <a:p>
            <a:r>
              <a:rPr lang="en-US" dirty="0"/>
              <a:t>By creating a separate layout for the toolbar, we can reuse it as many times in the main activity.</a:t>
            </a:r>
          </a:p>
        </p:txBody>
      </p:sp>
      <p:sp>
        <p:nvSpPr>
          <p:cNvPr id="4" name="Footer Placeholder 3">
            <a:extLst>
              <a:ext uri="{FF2B5EF4-FFF2-40B4-BE49-F238E27FC236}">
                <a16:creationId xmlns:a16="http://schemas.microsoft.com/office/drawing/2014/main" id="{0CDF0204-75DA-4E9C-9DA1-66881F3B8354}"/>
              </a:ext>
            </a:extLst>
          </p:cNvPr>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Manoj Kumar Gude</a:t>
            </a:r>
          </a:p>
        </p:txBody>
      </p:sp>
      <p:sp>
        <p:nvSpPr>
          <p:cNvPr id="5" name="Slide Number Placeholder 4">
            <a:extLst>
              <a:ext uri="{FF2B5EF4-FFF2-40B4-BE49-F238E27FC236}">
                <a16:creationId xmlns:a16="http://schemas.microsoft.com/office/drawing/2014/main" id="{D7FB6DAE-B50E-2BDD-D729-66EFA6A70E1C}"/>
              </a:ext>
            </a:extLst>
          </p:cNvPr>
          <p:cNvSpPr>
            <a:spLocks noGrp="1"/>
          </p:cNvSpPr>
          <p:nvPr>
            <p:ph type="sldNum" sz="quarter" idx="12"/>
          </p:nvPr>
        </p:nvSpPr>
        <p:spPr/>
        <p:txBody>
          <a:bodyPr/>
          <a:lstStyle/>
          <a:p>
            <a:fld id="{4FA99AD2-38D9-452F-93B7-B46081528FEF}" type="slidenum">
              <a:rPr lang="en-US" smtClean="0"/>
              <a:pPr/>
              <a:t>5</a:t>
            </a:fld>
            <a:endParaRPr lang="en-US" dirty="0"/>
          </a:p>
        </p:txBody>
      </p:sp>
      <p:grpSp>
        <p:nvGrpSpPr>
          <p:cNvPr id="8" name="Group 7">
            <a:extLst>
              <a:ext uri="{FF2B5EF4-FFF2-40B4-BE49-F238E27FC236}">
                <a16:creationId xmlns:a16="http://schemas.microsoft.com/office/drawing/2014/main" id="{B3816044-AC19-BDD9-ED94-03356BED7E75}"/>
              </a:ext>
            </a:extLst>
          </p:cNvPr>
          <p:cNvGrpSpPr/>
          <p:nvPr/>
        </p:nvGrpSpPr>
        <p:grpSpPr>
          <a:xfrm>
            <a:off x="6537960" y="1438656"/>
            <a:ext cx="4773168" cy="4350020"/>
            <a:chOff x="6537960" y="1438656"/>
            <a:chExt cx="4773168" cy="4350020"/>
          </a:xfrm>
        </p:grpSpPr>
        <p:pic>
          <p:nvPicPr>
            <p:cNvPr id="6" name="Picture 5">
              <a:extLst>
                <a:ext uri="{FF2B5EF4-FFF2-40B4-BE49-F238E27FC236}">
                  <a16:creationId xmlns:a16="http://schemas.microsoft.com/office/drawing/2014/main" id="{02CDAD8A-626B-41B0-E7D0-21D228325E14}"/>
                </a:ext>
              </a:extLst>
            </p:cNvPr>
            <p:cNvPicPr>
              <a:picLocks noChangeAspect="1"/>
            </p:cNvPicPr>
            <p:nvPr/>
          </p:nvPicPr>
          <p:blipFill rotWithShape="1">
            <a:blip r:embed="rId2"/>
            <a:srcRect r="1" b="718"/>
            <a:stretch/>
          </p:blipFill>
          <p:spPr>
            <a:xfrm>
              <a:off x="6537960" y="1438656"/>
              <a:ext cx="4773168" cy="3980688"/>
            </a:xfrm>
            <a:prstGeom prst="rect">
              <a:avLst/>
            </a:prstGeom>
          </p:spPr>
        </p:pic>
        <p:sp>
          <p:nvSpPr>
            <p:cNvPr id="7" name="TextBox 6">
              <a:extLst>
                <a:ext uri="{FF2B5EF4-FFF2-40B4-BE49-F238E27FC236}">
                  <a16:creationId xmlns:a16="http://schemas.microsoft.com/office/drawing/2014/main" id="{248C2EA7-A19B-72FE-3754-9215A936DE05}"/>
                </a:ext>
              </a:extLst>
            </p:cNvPr>
            <p:cNvSpPr txBox="1"/>
            <p:nvPr/>
          </p:nvSpPr>
          <p:spPr>
            <a:xfrm>
              <a:off x="7074961" y="5419344"/>
              <a:ext cx="3699165"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7457A"/>
                  </a:solidFill>
                  <a:effectLst/>
                  <a:uLnTx/>
                  <a:uFillTx/>
                  <a:latin typeface="Rockwell (Body)"/>
                </a:rPr>
                <a:t>Fig. 1: </a:t>
              </a:r>
              <a:r>
                <a:rPr kumimoji="0" lang="en-US" sz="1800" b="0" i="0" u="none" strike="noStrike" kern="1200" cap="none" spc="0" normalizeH="0" baseline="0" noProof="0" dirty="0">
                  <a:ln>
                    <a:noFill/>
                  </a:ln>
                  <a:solidFill>
                    <a:srgbClr val="27457A"/>
                  </a:solidFill>
                  <a:effectLst/>
                  <a:uLnTx/>
                  <a:uFillTx/>
                  <a:latin typeface="Rockwell (Body)"/>
                </a:rPr>
                <a:t>Include Tag XML code</a:t>
              </a:r>
            </a:p>
          </p:txBody>
        </p:sp>
      </p:grpSp>
    </p:spTree>
    <p:extLst>
      <p:ext uri="{BB962C8B-B14F-4D97-AF65-F5344CB8AC3E}">
        <p14:creationId xmlns:p14="http://schemas.microsoft.com/office/powerpoint/2010/main" val="2927342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01BE-38D5-6865-1882-24A4F4DF3E6A}"/>
              </a:ext>
            </a:extLst>
          </p:cNvPr>
          <p:cNvSpPr>
            <a:spLocks noGrp="1"/>
          </p:cNvSpPr>
          <p:nvPr>
            <p:ph type="title"/>
          </p:nvPr>
        </p:nvSpPr>
        <p:spPr/>
        <p:txBody>
          <a:bodyPr/>
          <a:lstStyle/>
          <a:p>
            <a:r>
              <a:rPr lang="en-US" dirty="0"/>
              <a:t>Database Queries</a:t>
            </a:r>
          </a:p>
        </p:txBody>
      </p:sp>
      <p:sp>
        <p:nvSpPr>
          <p:cNvPr id="3" name="Content Placeholder 2">
            <a:extLst>
              <a:ext uri="{FF2B5EF4-FFF2-40B4-BE49-F238E27FC236}">
                <a16:creationId xmlns:a16="http://schemas.microsoft.com/office/drawing/2014/main" id="{CF9831BA-293A-B5B3-46E0-CE3002E8ADA8}"/>
              </a:ext>
            </a:extLst>
          </p:cNvPr>
          <p:cNvSpPr>
            <a:spLocks noGrp="1"/>
          </p:cNvSpPr>
          <p:nvPr>
            <p:ph idx="1"/>
          </p:nvPr>
        </p:nvSpPr>
        <p:spPr/>
        <p:txBody>
          <a:bodyPr/>
          <a:lstStyle/>
          <a:p>
            <a:r>
              <a:rPr lang="en-US" b="0" i="0" dirty="0">
                <a:solidFill>
                  <a:srgbClr val="002060"/>
                </a:solidFill>
                <a:effectLst/>
                <a:latin typeface="Rockwell (Body)"/>
              </a:rPr>
              <a:t>Querying a Back4App database is straightforward and can be done using various methods depending on the type of database you are using. Back4App supports multiple databases, including MongoDB, PostgreSQL, and GraphQL.</a:t>
            </a:r>
          </a:p>
          <a:p>
            <a:r>
              <a:rPr lang="en-US" b="0" i="0" dirty="0">
                <a:solidFill>
                  <a:srgbClr val="002060"/>
                </a:solidFill>
                <a:effectLst/>
                <a:latin typeface="Rockwell (Body)"/>
              </a:rPr>
              <a:t>Here's a brief overview of querying a Back4App database:</a:t>
            </a:r>
            <a:endParaRPr lang="en-US" dirty="0">
              <a:solidFill>
                <a:srgbClr val="002060"/>
              </a:solidFill>
              <a:latin typeface="Rockwell (Body)"/>
            </a:endParaRPr>
          </a:p>
          <a:p>
            <a:pPr lvl="1"/>
            <a:r>
              <a:rPr lang="en-US" b="0" i="0" dirty="0">
                <a:solidFill>
                  <a:srgbClr val="002060"/>
                </a:solidFill>
                <a:effectLst/>
                <a:latin typeface="Rockwell (Body)"/>
              </a:rPr>
              <a:t>MongoDB Querying</a:t>
            </a:r>
          </a:p>
          <a:p>
            <a:pPr lvl="1"/>
            <a:r>
              <a:rPr lang="en-US" b="0" i="0" dirty="0">
                <a:solidFill>
                  <a:srgbClr val="002060"/>
                </a:solidFill>
                <a:effectLst/>
                <a:latin typeface="Rockwell (Body)"/>
              </a:rPr>
              <a:t>PostgreSQL Querying</a:t>
            </a:r>
          </a:p>
          <a:p>
            <a:pPr lvl="1"/>
            <a:r>
              <a:rPr lang="en-US" b="0" i="0" dirty="0">
                <a:solidFill>
                  <a:srgbClr val="002060"/>
                </a:solidFill>
                <a:effectLst/>
                <a:latin typeface="Rockwell (Body)"/>
              </a:rPr>
              <a:t>GraphQL Querying</a:t>
            </a:r>
          </a:p>
          <a:p>
            <a:pPr marL="182880" lvl="1">
              <a:spcBef>
                <a:spcPts val="1200"/>
              </a:spcBef>
            </a:pPr>
            <a:r>
              <a:rPr lang="en-US" sz="2000" dirty="0">
                <a:solidFill>
                  <a:srgbClr val="002060"/>
                </a:solidFill>
                <a:latin typeface="Rockwell (Body)"/>
              </a:rPr>
              <a:t>When querying a Back4App database, it's important to consider the performance impact of your queries, especially as your database grows. </a:t>
            </a:r>
          </a:p>
          <a:p>
            <a:pPr marL="182880" lvl="1">
              <a:spcBef>
                <a:spcPts val="1200"/>
              </a:spcBef>
            </a:pPr>
            <a:r>
              <a:rPr lang="en-US" sz="2000" dirty="0">
                <a:solidFill>
                  <a:srgbClr val="002060"/>
                </a:solidFill>
                <a:latin typeface="Rockwell (Body)"/>
              </a:rPr>
              <a:t>Back4App provides tools to monitor and optimize query performance, such as indexing and query profiling. </a:t>
            </a:r>
          </a:p>
        </p:txBody>
      </p:sp>
      <p:sp>
        <p:nvSpPr>
          <p:cNvPr id="4" name="Footer Placeholder 3">
            <a:extLst>
              <a:ext uri="{FF2B5EF4-FFF2-40B4-BE49-F238E27FC236}">
                <a16:creationId xmlns:a16="http://schemas.microsoft.com/office/drawing/2014/main" id="{C8A70230-FCA9-EF29-010D-BDFA2A54EE1F}"/>
              </a:ext>
            </a:extLst>
          </p:cNvPr>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Harish Chowdary Bala</a:t>
            </a:r>
          </a:p>
        </p:txBody>
      </p:sp>
      <p:sp>
        <p:nvSpPr>
          <p:cNvPr id="5" name="Slide Number Placeholder 4">
            <a:extLst>
              <a:ext uri="{FF2B5EF4-FFF2-40B4-BE49-F238E27FC236}">
                <a16:creationId xmlns:a16="http://schemas.microsoft.com/office/drawing/2014/main" id="{0F049C66-0076-FFDA-C755-550998075A70}"/>
              </a:ext>
            </a:extLst>
          </p:cNvPr>
          <p:cNvSpPr>
            <a:spLocks noGrp="1"/>
          </p:cNvSpPr>
          <p:nvPr>
            <p:ph type="sldNum" sz="quarter" idx="12"/>
          </p:nvPr>
        </p:nvSpPr>
        <p:spPr/>
        <p:txBody>
          <a:bodyPr/>
          <a:lstStyle/>
          <a:p>
            <a:fld id="{4FA99AD2-38D9-452F-93B7-B46081528FEF}" type="slidenum">
              <a:rPr lang="en-US" smtClean="0"/>
              <a:pPr/>
              <a:t>6</a:t>
            </a:fld>
            <a:endParaRPr lang="en-US" dirty="0"/>
          </a:p>
        </p:txBody>
      </p:sp>
    </p:spTree>
    <p:extLst>
      <p:ext uri="{BB962C8B-B14F-4D97-AF65-F5344CB8AC3E}">
        <p14:creationId xmlns:p14="http://schemas.microsoft.com/office/powerpoint/2010/main" val="118660471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1916-04EA-648E-ECD1-4357F4FD7032}"/>
              </a:ext>
            </a:extLst>
          </p:cNvPr>
          <p:cNvSpPr>
            <a:spLocks noGrp="1"/>
          </p:cNvSpPr>
          <p:nvPr>
            <p:ph type="title"/>
          </p:nvPr>
        </p:nvSpPr>
        <p:spPr/>
        <p:txBody>
          <a:bodyPr/>
          <a:lstStyle/>
          <a:p>
            <a:r>
              <a:rPr lang="en-US" dirty="0"/>
              <a:t>Database Queries (Create)</a:t>
            </a:r>
          </a:p>
        </p:txBody>
      </p:sp>
      <p:sp>
        <p:nvSpPr>
          <p:cNvPr id="3" name="Content Placeholder 2">
            <a:extLst>
              <a:ext uri="{FF2B5EF4-FFF2-40B4-BE49-F238E27FC236}">
                <a16:creationId xmlns:a16="http://schemas.microsoft.com/office/drawing/2014/main" id="{33F88F99-8DA2-2E63-16B2-A4F8DFB3BBD7}"/>
              </a:ext>
            </a:extLst>
          </p:cNvPr>
          <p:cNvSpPr>
            <a:spLocks noGrp="1"/>
          </p:cNvSpPr>
          <p:nvPr>
            <p:ph idx="1"/>
          </p:nvPr>
        </p:nvSpPr>
        <p:spPr>
          <a:xfrm>
            <a:off x="1069848" y="1711833"/>
            <a:ext cx="10058400" cy="4050792"/>
          </a:xfrm>
          <a:solidFill>
            <a:schemeClr val="tx1"/>
          </a:solidFill>
        </p:spPr>
        <p:txBody>
          <a:bodyPr>
            <a:normAutofit fontScale="85000" lnSpcReduction="20000"/>
          </a:bodyPr>
          <a:lstStyle/>
          <a:p>
            <a:pPr marL="0" indent="0">
              <a:lnSpc>
                <a:spcPct val="100000"/>
              </a:lnSpc>
              <a:spcBef>
                <a:spcPts val="0"/>
              </a:spcBef>
              <a:buNone/>
            </a:pPr>
            <a:r>
              <a:rPr lang="en-US" b="0" i="0" dirty="0">
                <a:solidFill>
                  <a:srgbClr val="F92672"/>
                </a:solidFill>
                <a:effectLst/>
                <a:latin typeface="Consolas" panose="020B0609020204030204" pitchFamily="49" charset="0"/>
              </a:rPr>
              <a:t>public</a:t>
            </a:r>
            <a:r>
              <a:rPr lang="en-US" b="0" i="0" dirty="0">
                <a:solidFill>
                  <a:srgbClr val="F8F8F2"/>
                </a:solidFill>
                <a:effectLst/>
                <a:latin typeface="Consolas" panose="020B0609020204030204" pitchFamily="49" charset="0"/>
              </a:rPr>
              <a:t> </a:t>
            </a:r>
            <a:r>
              <a:rPr lang="en-US" b="0" i="0" dirty="0">
                <a:solidFill>
                  <a:srgbClr val="F92672"/>
                </a:solidFill>
                <a:effectLst/>
                <a:latin typeface="Consolas" panose="020B0609020204030204" pitchFamily="49" charset="0"/>
              </a:rPr>
              <a:t>void</a:t>
            </a:r>
            <a:r>
              <a:rPr lang="en-US" b="0" i="0" dirty="0">
                <a:solidFill>
                  <a:srgbClr val="F8F8F2"/>
                </a:solidFill>
                <a:effectLst/>
                <a:latin typeface="Consolas" panose="020B0609020204030204" pitchFamily="49" charset="0"/>
              </a:rPr>
              <a:t> </a:t>
            </a:r>
            <a:r>
              <a:rPr lang="en-US" b="0" i="0" dirty="0">
                <a:solidFill>
                  <a:srgbClr val="A6E22E"/>
                </a:solidFill>
                <a:effectLst/>
                <a:latin typeface="Consolas" panose="020B0609020204030204" pitchFamily="49" charset="0"/>
              </a:rPr>
              <a:t>createObject</a:t>
            </a:r>
            <a:r>
              <a:rPr lang="en-US" b="0" i="0" dirty="0">
                <a:solidFill>
                  <a:srgbClr val="F8F8F2"/>
                </a:solidFill>
                <a:effectLst/>
                <a:latin typeface="Consolas" panose="020B0609020204030204" pitchFamily="49" charset="0"/>
              </a:rPr>
              <a:t>() { </a:t>
            </a:r>
          </a:p>
          <a:p>
            <a:pPr marL="274320" lvl="1" indent="0">
              <a:lnSpc>
                <a:spcPct val="100000"/>
              </a:lnSpc>
              <a:spcBef>
                <a:spcPts val="0"/>
              </a:spcBef>
              <a:buNone/>
            </a:pPr>
            <a:r>
              <a:rPr lang="en-US" b="0" i="0" dirty="0">
                <a:solidFill>
                  <a:srgbClr val="F8F8F2"/>
                </a:solidFill>
                <a:effectLst/>
                <a:latin typeface="Consolas" panose="020B0609020204030204" pitchFamily="49" charset="0"/>
              </a:rPr>
              <a:t>ParseObject entity = </a:t>
            </a:r>
            <a:r>
              <a:rPr lang="en-US" b="0" i="0" dirty="0">
                <a:solidFill>
                  <a:srgbClr val="F92672"/>
                </a:solidFill>
                <a:effectLst/>
                <a:latin typeface="Consolas" panose="020B0609020204030204" pitchFamily="49" charset="0"/>
              </a:rPr>
              <a:t>new</a:t>
            </a:r>
            <a:r>
              <a:rPr lang="en-US" b="0" i="0" dirty="0">
                <a:solidFill>
                  <a:srgbClr val="F8F8F2"/>
                </a:solidFill>
                <a:effectLst/>
                <a:latin typeface="Consolas" panose="020B0609020204030204" pitchFamily="49" charset="0"/>
              </a:rPr>
              <a:t> ParseObject(</a:t>
            </a:r>
            <a:r>
              <a:rPr lang="en-US" b="0" i="0" dirty="0">
                <a:solidFill>
                  <a:srgbClr val="E6DB74"/>
                </a:solidFill>
                <a:effectLst/>
                <a:latin typeface="Consolas" panose="020B0609020204030204" pitchFamily="49" charset="0"/>
              </a:rPr>
              <a:t>"EventDeleteRequest"</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F8F8F2"/>
                </a:solidFill>
                <a:effectLst/>
                <a:latin typeface="Consolas" panose="020B0609020204030204" pitchFamily="49" charset="0"/>
              </a:rPr>
              <a:t>entity.put(</a:t>
            </a:r>
            <a:r>
              <a:rPr lang="en-US" b="0" i="0" dirty="0">
                <a:solidFill>
                  <a:srgbClr val="E6DB74"/>
                </a:solidFill>
                <a:effectLst/>
                <a:latin typeface="Consolas" panose="020B0609020204030204" pitchFamily="49" charset="0"/>
              </a:rPr>
              <a:t>"DeleteEventID"</a:t>
            </a:r>
            <a:r>
              <a:rPr lang="en-US" b="0" i="0" dirty="0">
                <a:solidFill>
                  <a:srgbClr val="F8F8F2"/>
                </a:solidFill>
                <a:effectLst/>
                <a:latin typeface="Consolas" panose="020B0609020204030204" pitchFamily="49" charset="0"/>
              </a:rPr>
              <a:t>, </a:t>
            </a:r>
            <a:r>
              <a:rPr lang="en-US" b="0" i="0" dirty="0">
                <a:solidFill>
                  <a:srgbClr val="E6DB74"/>
                </a:solidFill>
                <a:effectLst/>
                <a:latin typeface="Consolas" panose="020B0609020204030204" pitchFamily="49" charset="0"/>
              </a:rPr>
              <a:t>"A string"</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F8F8F2"/>
                </a:solidFill>
                <a:effectLst/>
                <a:latin typeface="Consolas" panose="020B0609020204030204" pitchFamily="49" charset="0"/>
              </a:rPr>
              <a:t>entity.put(</a:t>
            </a:r>
            <a:r>
              <a:rPr lang="en-US" b="0" i="0" dirty="0">
                <a:solidFill>
                  <a:srgbClr val="E6DB74"/>
                </a:solidFill>
                <a:effectLst/>
                <a:latin typeface="Consolas" panose="020B0609020204030204" pitchFamily="49" charset="0"/>
              </a:rPr>
              <a:t>"DeleteReason"</a:t>
            </a:r>
            <a:r>
              <a:rPr lang="en-US" b="0" i="0" dirty="0">
                <a:solidFill>
                  <a:srgbClr val="F8F8F2"/>
                </a:solidFill>
                <a:effectLst/>
                <a:latin typeface="Consolas" panose="020B0609020204030204" pitchFamily="49" charset="0"/>
              </a:rPr>
              <a:t>, </a:t>
            </a:r>
            <a:r>
              <a:rPr lang="en-US" b="0" i="0" dirty="0">
                <a:solidFill>
                  <a:srgbClr val="E6DB74"/>
                </a:solidFill>
                <a:effectLst/>
                <a:latin typeface="Consolas" panose="020B0609020204030204" pitchFamily="49" charset="0"/>
              </a:rPr>
              <a:t>"A string"</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F8F8F2"/>
                </a:solidFill>
                <a:effectLst/>
                <a:latin typeface="Consolas" panose="020B0609020204030204" pitchFamily="49" charset="0"/>
              </a:rPr>
              <a:t>entity.put(</a:t>
            </a:r>
            <a:r>
              <a:rPr lang="en-US" b="0" i="0" dirty="0">
                <a:solidFill>
                  <a:srgbClr val="E6DB74"/>
                </a:solidFill>
                <a:effectLst/>
                <a:latin typeface="Consolas" panose="020B0609020204030204" pitchFamily="49" charset="0"/>
              </a:rPr>
              <a:t>"isApproved"</a:t>
            </a:r>
            <a:r>
              <a:rPr lang="en-US" b="0" i="0" dirty="0">
                <a:solidFill>
                  <a:srgbClr val="F8F8F2"/>
                </a:solidFill>
                <a:effectLst/>
                <a:latin typeface="Consolas" panose="020B0609020204030204" pitchFamily="49" charset="0"/>
              </a:rPr>
              <a:t>, </a:t>
            </a:r>
            <a:r>
              <a:rPr lang="en-US" b="0" i="0" dirty="0">
                <a:solidFill>
                  <a:srgbClr val="F92672"/>
                </a:solidFill>
                <a:effectLst/>
                <a:latin typeface="Consolas" panose="020B0609020204030204" pitchFamily="49" charset="0"/>
              </a:rPr>
              <a:t>true</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F8F8F2"/>
                </a:solidFill>
                <a:effectLst/>
                <a:latin typeface="Consolas" panose="020B0609020204030204" pitchFamily="49" charset="0"/>
              </a:rPr>
              <a:t>entity.put(</a:t>
            </a:r>
            <a:r>
              <a:rPr lang="en-US" b="0" i="0" dirty="0">
                <a:solidFill>
                  <a:srgbClr val="E6DB74"/>
                </a:solidFill>
                <a:effectLst/>
                <a:latin typeface="Consolas" panose="020B0609020204030204" pitchFamily="49" charset="0"/>
              </a:rPr>
              <a:t>"eventName"</a:t>
            </a:r>
            <a:r>
              <a:rPr lang="en-US" b="0" i="0" dirty="0">
                <a:solidFill>
                  <a:srgbClr val="F8F8F2"/>
                </a:solidFill>
                <a:effectLst/>
                <a:latin typeface="Consolas" panose="020B0609020204030204" pitchFamily="49" charset="0"/>
              </a:rPr>
              <a:t>, </a:t>
            </a:r>
            <a:r>
              <a:rPr lang="en-US" b="0" i="0" dirty="0">
                <a:solidFill>
                  <a:srgbClr val="E6DB74"/>
                </a:solidFill>
                <a:effectLst/>
                <a:latin typeface="Consolas" panose="020B0609020204030204" pitchFamily="49" charset="0"/>
              </a:rPr>
              <a:t>"A string"</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F8F8F2"/>
                </a:solidFill>
                <a:effectLst/>
                <a:latin typeface="Consolas" panose="020B0609020204030204" pitchFamily="49" charset="0"/>
              </a:rPr>
              <a:t>entity.put(</a:t>
            </a:r>
            <a:r>
              <a:rPr lang="en-US" b="0" i="0" dirty="0">
                <a:solidFill>
                  <a:srgbClr val="E6DB74"/>
                </a:solidFill>
                <a:effectLst/>
                <a:latin typeface="Consolas" panose="020B0609020204030204" pitchFamily="49" charset="0"/>
              </a:rPr>
              <a:t>"updateEventId"</a:t>
            </a:r>
            <a:r>
              <a:rPr lang="en-US" b="0" i="0" dirty="0">
                <a:solidFill>
                  <a:srgbClr val="F8F8F2"/>
                </a:solidFill>
                <a:effectLst/>
                <a:latin typeface="Consolas" panose="020B0609020204030204" pitchFamily="49" charset="0"/>
              </a:rPr>
              <a:t>, </a:t>
            </a:r>
            <a:r>
              <a:rPr lang="en-US" b="0" i="0" dirty="0">
                <a:solidFill>
                  <a:srgbClr val="E6DB74"/>
                </a:solidFill>
                <a:effectLst/>
                <a:latin typeface="Consolas" panose="020B0609020204030204" pitchFamily="49" charset="0"/>
              </a:rPr>
              <a:t>"A string"</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75715E"/>
                </a:solidFill>
                <a:effectLst/>
                <a:latin typeface="Consolas" panose="020B0609020204030204" pitchFamily="49" charset="0"/>
              </a:rPr>
              <a:t>// Saves the new object.</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75715E"/>
                </a:solidFill>
                <a:effectLst/>
                <a:latin typeface="Consolas" panose="020B0609020204030204" pitchFamily="49" charset="0"/>
              </a:rPr>
              <a:t>// Notice that the SaveCallback is totally optional!</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F8F8F2"/>
                </a:solidFill>
                <a:effectLst/>
                <a:latin typeface="Consolas" panose="020B0609020204030204" pitchFamily="49" charset="0"/>
              </a:rPr>
              <a:t>entity.saveInBackground(e -&gt; { </a:t>
            </a:r>
          </a:p>
          <a:p>
            <a:pPr marL="274320" lvl="1" indent="0">
              <a:lnSpc>
                <a:spcPct val="100000"/>
              </a:lnSpc>
              <a:spcBef>
                <a:spcPts val="0"/>
              </a:spcBef>
              <a:buNone/>
            </a:pPr>
            <a:r>
              <a:rPr lang="en-US" b="0" i="0" dirty="0">
                <a:solidFill>
                  <a:srgbClr val="F92672"/>
                </a:solidFill>
                <a:effectLst/>
                <a:latin typeface="Consolas" panose="020B0609020204030204" pitchFamily="49" charset="0"/>
              </a:rPr>
              <a:t>	if</a:t>
            </a:r>
            <a:r>
              <a:rPr lang="en-US" b="0" i="0" dirty="0">
                <a:solidFill>
                  <a:srgbClr val="F8F8F2"/>
                </a:solidFill>
                <a:effectLst/>
                <a:latin typeface="Consolas" panose="020B0609020204030204" pitchFamily="49" charset="0"/>
              </a:rPr>
              <a:t> (e==</a:t>
            </a:r>
            <a:r>
              <a:rPr lang="en-US" b="0" i="0" dirty="0">
                <a:solidFill>
                  <a:srgbClr val="F92672"/>
                </a:solidFill>
                <a:effectLst/>
                <a:latin typeface="Consolas" panose="020B0609020204030204" pitchFamily="49" charset="0"/>
              </a:rPr>
              <a:t>null</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75715E"/>
                </a:solidFill>
                <a:effectLst/>
                <a:latin typeface="Consolas" panose="020B0609020204030204" pitchFamily="49" charset="0"/>
              </a:rPr>
              <a:t>		//Save was done</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dirty="0">
                <a:solidFill>
                  <a:srgbClr val="F8F8F2"/>
                </a:solidFill>
                <a:latin typeface="Consolas" panose="020B0609020204030204" pitchFamily="49" charset="0"/>
              </a:rPr>
              <a:t>	</a:t>
            </a:r>
            <a:r>
              <a:rPr lang="en-US" b="0" i="0" dirty="0">
                <a:solidFill>
                  <a:srgbClr val="F8F8F2"/>
                </a:solidFill>
                <a:effectLst/>
                <a:latin typeface="Consolas" panose="020B0609020204030204" pitchFamily="49" charset="0"/>
              </a:rPr>
              <a:t>} </a:t>
            </a:r>
            <a:r>
              <a:rPr lang="en-US" b="0" i="0" dirty="0">
                <a:solidFill>
                  <a:srgbClr val="F92672"/>
                </a:solidFill>
                <a:effectLst/>
                <a:latin typeface="Consolas" panose="020B0609020204030204" pitchFamily="49" charset="0"/>
              </a:rPr>
              <a:t>else</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75715E"/>
                </a:solidFill>
                <a:effectLst/>
                <a:latin typeface="Consolas" panose="020B0609020204030204" pitchFamily="49" charset="0"/>
              </a:rPr>
              <a:t>		//Something went wrong</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F8F8F2"/>
                </a:solidFill>
                <a:effectLst/>
                <a:latin typeface="Consolas" panose="020B0609020204030204" pitchFamily="49" charset="0"/>
              </a:rPr>
              <a:t>		Toast.makeText(</a:t>
            </a:r>
            <a:r>
              <a:rPr lang="en-US" b="0" i="0" dirty="0">
                <a:solidFill>
                  <a:srgbClr val="F92672"/>
                </a:solidFill>
                <a:effectLst/>
                <a:latin typeface="Consolas" panose="020B0609020204030204" pitchFamily="49" charset="0"/>
              </a:rPr>
              <a:t>this</a:t>
            </a:r>
            <a:r>
              <a:rPr lang="en-US" b="0" i="0" dirty="0">
                <a:solidFill>
                  <a:srgbClr val="F8F8F2"/>
                </a:solidFill>
                <a:effectLst/>
                <a:latin typeface="Consolas" panose="020B0609020204030204" pitchFamily="49" charset="0"/>
              </a:rPr>
              <a:t>, e.getMessage(), Toast.LENGTH_SHORT).show(); </a:t>
            </a:r>
          </a:p>
          <a:p>
            <a:pPr marL="274320" lvl="1" indent="0">
              <a:lnSpc>
                <a:spcPct val="100000"/>
              </a:lnSpc>
              <a:spcBef>
                <a:spcPts val="0"/>
              </a:spcBef>
              <a:buNone/>
            </a:pPr>
            <a:r>
              <a:rPr lang="en-US" b="0" i="0" dirty="0">
                <a:solidFill>
                  <a:srgbClr val="F8F8F2"/>
                </a:solidFill>
                <a:effectLst/>
                <a:latin typeface="Consolas" panose="020B0609020204030204" pitchFamily="49" charset="0"/>
              </a:rPr>
              <a:t>	} </a:t>
            </a:r>
          </a:p>
          <a:p>
            <a:pPr marL="274320" lvl="1" indent="0">
              <a:lnSpc>
                <a:spcPct val="100000"/>
              </a:lnSpc>
              <a:spcBef>
                <a:spcPts val="0"/>
              </a:spcBef>
              <a:buNone/>
            </a:pPr>
            <a:r>
              <a:rPr lang="en-US" b="0" i="0" dirty="0">
                <a:solidFill>
                  <a:srgbClr val="F8F8F2"/>
                </a:solidFill>
                <a:effectLst/>
                <a:latin typeface="Consolas" panose="020B0609020204030204" pitchFamily="49" charset="0"/>
              </a:rPr>
              <a:t>}); </a:t>
            </a:r>
          </a:p>
          <a:p>
            <a:pPr marL="0" indent="0">
              <a:lnSpc>
                <a:spcPct val="100000"/>
              </a:lnSpc>
              <a:spcBef>
                <a:spcPts val="0"/>
              </a:spcBef>
              <a:buNone/>
            </a:pPr>
            <a:r>
              <a:rPr lang="en-US" b="0" i="0" dirty="0">
                <a:solidFill>
                  <a:srgbClr val="F8F8F2"/>
                </a:solidFill>
                <a:effectLst/>
                <a:latin typeface="Consolas" panose="020B0609020204030204" pitchFamily="49" charset="0"/>
              </a:rPr>
              <a:t>}</a:t>
            </a:r>
            <a:endParaRPr lang="en-US" dirty="0"/>
          </a:p>
        </p:txBody>
      </p:sp>
      <p:sp>
        <p:nvSpPr>
          <p:cNvPr id="4" name="Footer Placeholder 3">
            <a:extLst>
              <a:ext uri="{FF2B5EF4-FFF2-40B4-BE49-F238E27FC236}">
                <a16:creationId xmlns:a16="http://schemas.microsoft.com/office/drawing/2014/main" id="{4649134B-EDDC-2598-1F3A-D765EE041831}"/>
              </a:ext>
            </a:extLst>
          </p:cNvPr>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Harish Chowdary Bala</a:t>
            </a:r>
          </a:p>
        </p:txBody>
      </p:sp>
      <p:sp>
        <p:nvSpPr>
          <p:cNvPr id="5" name="Slide Number Placeholder 4">
            <a:extLst>
              <a:ext uri="{FF2B5EF4-FFF2-40B4-BE49-F238E27FC236}">
                <a16:creationId xmlns:a16="http://schemas.microsoft.com/office/drawing/2014/main" id="{A0457D12-195A-6F4A-4DA6-B718BC449A7B}"/>
              </a:ext>
            </a:extLst>
          </p:cNvPr>
          <p:cNvSpPr>
            <a:spLocks noGrp="1"/>
          </p:cNvSpPr>
          <p:nvPr>
            <p:ph type="sldNum" sz="quarter" idx="12"/>
          </p:nvPr>
        </p:nvSpPr>
        <p:spPr/>
        <p:txBody>
          <a:bodyPr/>
          <a:lstStyle/>
          <a:p>
            <a:fld id="{4FA99AD2-38D9-452F-93B7-B46081528FEF}" type="slidenum">
              <a:rPr lang="en-US" smtClean="0"/>
              <a:pPr/>
              <a:t>7</a:t>
            </a:fld>
            <a:endParaRPr lang="en-US" dirty="0"/>
          </a:p>
        </p:txBody>
      </p:sp>
      <p:sp>
        <p:nvSpPr>
          <p:cNvPr id="6" name="TextBox 5">
            <a:extLst>
              <a:ext uri="{FF2B5EF4-FFF2-40B4-BE49-F238E27FC236}">
                <a16:creationId xmlns:a16="http://schemas.microsoft.com/office/drawing/2014/main" id="{D1621BA3-EAD8-E7A2-FE0C-C80721AA6D3C}"/>
              </a:ext>
            </a:extLst>
          </p:cNvPr>
          <p:cNvSpPr txBox="1"/>
          <p:nvPr/>
        </p:nvSpPr>
        <p:spPr>
          <a:xfrm>
            <a:off x="3387435" y="5762625"/>
            <a:ext cx="5417130"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7457A"/>
                </a:solidFill>
                <a:effectLst/>
                <a:uLnTx/>
                <a:uFillTx/>
                <a:latin typeface="Rockwell (Body)"/>
              </a:rPr>
              <a:t>Fig. 2: </a:t>
            </a:r>
            <a:r>
              <a:rPr kumimoji="0" lang="en-US" sz="1800" b="0" i="0" u="none" strike="noStrike" kern="1200" cap="none" spc="0" normalizeH="0" baseline="0" noProof="0" dirty="0">
                <a:ln>
                  <a:noFill/>
                </a:ln>
                <a:solidFill>
                  <a:srgbClr val="27457A"/>
                </a:solidFill>
                <a:effectLst/>
                <a:uLnTx/>
                <a:uFillTx/>
                <a:latin typeface="Rockwell (Body)"/>
              </a:rPr>
              <a:t>EventDeleteRequest Create Query</a:t>
            </a:r>
          </a:p>
        </p:txBody>
      </p:sp>
    </p:spTree>
    <p:extLst>
      <p:ext uri="{BB962C8B-B14F-4D97-AF65-F5344CB8AC3E}">
        <p14:creationId xmlns:p14="http://schemas.microsoft.com/office/powerpoint/2010/main" val="404706378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1916-04EA-648E-ECD1-4357F4FD7032}"/>
              </a:ext>
            </a:extLst>
          </p:cNvPr>
          <p:cNvSpPr>
            <a:spLocks noGrp="1"/>
          </p:cNvSpPr>
          <p:nvPr>
            <p:ph type="title"/>
          </p:nvPr>
        </p:nvSpPr>
        <p:spPr/>
        <p:txBody>
          <a:bodyPr/>
          <a:lstStyle/>
          <a:p>
            <a:r>
              <a:rPr lang="en-US" dirty="0"/>
              <a:t>Database Queries (Read)</a:t>
            </a:r>
          </a:p>
        </p:txBody>
      </p:sp>
      <p:sp>
        <p:nvSpPr>
          <p:cNvPr id="3" name="Content Placeholder 2">
            <a:extLst>
              <a:ext uri="{FF2B5EF4-FFF2-40B4-BE49-F238E27FC236}">
                <a16:creationId xmlns:a16="http://schemas.microsoft.com/office/drawing/2014/main" id="{33F88F99-8DA2-2E63-16B2-A4F8DFB3BBD7}"/>
              </a:ext>
            </a:extLst>
          </p:cNvPr>
          <p:cNvSpPr>
            <a:spLocks noGrp="1"/>
          </p:cNvSpPr>
          <p:nvPr>
            <p:ph idx="1"/>
          </p:nvPr>
        </p:nvSpPr>
        <p:spPr>
          <a:xfrm>
            <a:off x="1069848" y="1711833"/>
            <a:ext cx="10058400" cy="4050792"/>
          </a:xfrm>
          <a:solidFill>
            <a:schemeClr val="tx1"/>
          </a:solidFill>
        </p:spPr>
        <p:txBody>
          <a:bodyPr>
            <a:normAutofit fontScale="92500" lnSpcReduction="10000"/>
          </a:bodyPr>
          <a:lstStyle/>
          <a:p>
            <a:pPr marL="0" indent="0">
              <a:lnSpc>
                <a:spcPct val="100000"/>
              </a:lnSpc>
              <a:spcBef>
                <a:spcPts val="0"/>
              </a:spcBef>
              <a:buNone/>
            </a:pPr>
            <a:r>
              <a:rPr lang="en-US" b="0" i="0" dirty="0">
                <a:solidFill>
                  <a:srgbClr val="F92672"/>
                </a:solidFill>
                <a:effectLst/>
                <a:latin typeface="Consolas" panose="020B0609020204030204" pitchFamily="49" charset="0"/>
              </a:rPr>
              <a:t>public</a:t>
            </a:r>
            <a:r>
              <a:rPr lang="en-US" b="0" i="0" dirty="0">
                <a:solidFill>
                  <a:srgbClr val="F8F8F2"/>
                </a:solidFill>
                <a:effectLst/>
                <a:latin typeface="Consolas" panose="020B0609020204030204" pitchFamily="49" charset="0"/>
              </a:rPr>
              <a:t> </a:t>
            </a:r>
            <a:r>
              <a:rPr lang="en-US" b="0" i="0" dirty="0">
                <a:solidFill>
                  <a:srgbClr val="F92672"/>
                </a:solidFill>
                <a:effectLst/>
                <a:latin typeface="Consolas" panose="020B0609020204030204" pitchFamily="49" charset="0"/>
              </a:rPr>
              <a:t>void</a:t>
            </a:r>
            <a:r>
              <a:rPr lang="en-US" b="0" i="0" dirty="0">
                <a:solidFill>
                  <a:srgbClr val="F8F8F2"/>
                </a:solidFill>
                <a:effectLst/>
                <a:latin typeface="Consolas" panose="020B0609020204030204" pitchFamily="49" charset="0"/>
              </a:rPr>
              <a:t> </a:t>
            </a:r>
            <a:r>
              <a:rPr lang="en-US" b="0" i="0" dirty="0">
                <a:solidFill>
                  <a:srgbClr val="A6E22E"/>
                </a:solidFill>
                <a:effectLst/>
                <a:latin typeface="Consolas" panose="020B0609020204030204" pitchFamily="49" charset="0"/>
              </a:rPr>
              <a:t>readObject</a:t>
            </a:r>
            <a:r>
              <a:rPr lang="en-US" b="0" i="0" dirty="0">
                <a:solidFill>
                  <a:srgbClr val="F8F8F2"/>
                </a:solidFill>
                <a:effectLst/>
                <a:latin typeface="Consolas" panose="020B0609020204030204" pitchFamily="49" charset="0"/>
              </a:rPr>
              <a:t>() { </a:t>
            </a:r>
          </a:p>
          <a:p>
            <a:pPr marL="274320" lvl="1" indent="0">
              <a:lnSpc>
                <a:spcPct val="100000"/>
              </a:lnSpc>
              <a:spcBef>
                <a:spcPts val="0"/>
              </a:spcBef>
              <a:buNone/>
            </a:pPr>
            <a:r>
              <a:rPr lang="en-US" b="0" i="0" dirty="0">
                <a:solidFill>
                  <a:srgbClr val="F8F8F2"/>
                </a:solidFill>
                <a:effectLst/>
                <a:latin typeface="Consolas" panose="020B0609020204030204" pitchFamily="49" charset="0"/>
              </a:rPr>
              <a:t>ParseQuery&lt;ParseObject&gt; query = ParseQuery.getQuery(</a:t>
            </a:r>
            <a:r>
              <a:rPr lang="en-US" b="0" i="0" dirty="0">
                <a:solidFill>
                  <a:srgbClr val="E6DB74"/>
                </a:solidFill>
                <a:effectLst/>
                <a:latin typeface="Consolas" panose="020B0609020204030204" pitchFamily="49" charset="0"/>
              </a:rPr>
              <a:t>"EventDeleteRequest"</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75715E"/>
                </a:solidFill>
                <a:effectLst/>
                <a:latin typeface="Consolas" panose="020B0609020204030204" pitchFamily="49" charset="0"/>
              </a:rPr>
              <a:t>// The query will search for a ParseObject, given its objectId.</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75715E"/>
                </a:solidFill>
                <a:effectLst/>
                <a:latin typeface="Consolas" panose="020B0609020204030204" pitchFamily="49" charset="0"/>
              </a:rPr>
              <a:t>// When the query finishes running, it will invoke the GetCallback</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75715E"/>
                </a:solidFill>
                <a:effectLst/>
                <a:latin typeface="Consolas" panose="020B0609020204030204" pitchFamily="49" charset="0"/>
              </a:rPr>
              <a:t>// with either the object, or the exception thrown</a:t>
            </a:r>
            <a:r>
              <a:rPr lang="en-US" b="0" i="0" dirty="0">
                <a:solidFill>
                  <a:srgbClr val="F8F8F2"/>
                </a:solidFill>
                <a:effectLst/>
                <a:latin typeface="Consolas" panose="020B0609020204030204" pitchFamily="49" charset="0"/>
              </a:rPr>
              <a:t> query.getInBackground(</a:t>
            </a:r>
            <a:r>
              <a:rPr lang="en-US" b="0" i="0" dirty="0">
                <a:solidFill>
                  <a:srgbClr val="E6DB74"/>
                </a:solidFill>
                <a:effectLst/>
                <a:latin typeface="Consolas" panose="020B0609020204030204" pitchFamily="49" charset="0"/>
              </a:rPr>
              <a:t>"&lt;PARSE_OBJECT_ID&gt;"</a:t>
            </a:r>
            <a:r>
              <a:rPr lang="en-US" b="0" i="0" dirty="0">
                <a:solidFill>
                  <a:srgbClr val="F8F8F2"/>
                </a:solidFill>
                <a:effectLst/>
                <a:latin typeface="Consolas" panose="020B0609020204030204" pitchFamily="49" charset="0"/>
              </a:rPr>
              <a:t>, (object, e) -&gt; { </a:t>
            </a:r>
          </a:p>
          <a:p>
            <a:pPr marL="274320" lvl="1" indent="0">
              <a:lnSpc>
                <a:spcPct val="100000"/>
              </a:lnSpc>
              <a:spcBef>
                <a:spcPts val="0"/>
              </a:spcBef>
              <a:buNone/>
            </a:pPr>
            <a:r>
              <a:rPr lang="en-US" b="0" i="0" dirty="0">
                <a:solidFill>
                  <a:srgbClr val="F92672"/>
                </a:solidFill>
                <a:effectLst/>
                <a:latin typeface="Consolas" panose="020B0609020204030204" pitchFamily="49" charset="0"/>
              </a:rPr>
              <a:t>	if</a:t>
            </a:r>
            <a:r>
              <a:rPr lang="en-US" b="0" i="0" dirty="0">
                <a:solidFill>
                  <a:srgbClr val="F8F8F2"/>
                </a:solidFill>
                <a:effectLst/>
                <a:latin typeface="Consolas" panose="020B0609020204030204" pitchFamily="49" charset="0"/>
              </a:rPr>
              <a:t> (e == </a:t>
            </a:r>
            <a:r>
              <a:rPr lang="en-US" b="0" i="0" dirty="0">
                <a:solidFill>
                  <a:srgbClr val="F92672"/>
                </a:solidFill>
                <a:effectLst/>
                <a:latin typeface="Consolas" panose="020B0609020204030204" pitchFamily="49" charset="0"/>
              </a:rPr>
              <a:t>null</a:t>
            </a:r>
            <a:r>
              <a:rPr lang="en-US" b="0" i="0" dirty="0">
                <a:solidFill>
                  <a:srgbClr val="F8F8F2"/>
                </a:solidFill>
                <a:effectLst/>
                <a:latin typeface="Consolas" panose="020B0609020204030204" pitchFamily="49" charset="0"/>
              </a:rPr>
              <a:t>) { </a:t>
            </a:r>
          </a:p>
          <a:p>
            <a:pPr marL="274320" lvl="1" indent="0">
              <a:lnSpc>
                <a:spcPct val="100000"/>
              </a:lnSpc>
              <a:spcBef>
                <a:spcPts val="0"/>
              </a:spcBef>
              <a:buNone/>
            </a:pPr>
            <a:r>
              <a:rPr lang="en-US" b="0" i="0" dirty="0">
                <a:solidFill>
                  <a:srgbClr val="75715E"/>
                </a:solidFill>
                <a:effectLst/>
                <a:latin typeface="Consolas" panose="020B0609020204030204" pitchFamily="49" charset="0"/>
              </a:rPr>
              <a:t>	//Object was successfully retrieved</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F8F8F2"/>
                </a:solidFill>
                <a:effectLst/>
                <a:latin typeface="Consolas" panose="020B0609020204030204" pitchFamily="49" charset="0"/>
              </a:rPr>
              <a:t>	} </a:t>
            </a:r>
            <a:r>
              <a:rPr lang="en-US" b="0" i="0" dirty="0">
                <a:solidFill>
                  <a:srgbClr val="F92672"/>
                </a:solidFill>
                <a:effectLst/>
                <a:latin typeface="Consolas" panose="020B0609020204030204" pitchFamily="49" charset="0"/>
              </a:rPr>
              <a:t>else</a:t>
            </a:r>
            <a:r>
              <a:rPr lang="en-US" b="0" i="0" dirty="0">
                <a:solidFill>
                  <a:srgbClr val="F8F8F2"/>
                </a:solidFill>
                <a:effectLst/>
                <a:latin typeface="Consolas" panose="020B0609020204030204" pitchFamily="49" charset="0"/>
              </a:rPr>
              <a:t> { </a:t>
            </a:r>
          </a:p>
          <a:p>
            <a:pPr marL="274320" lvl="1" indent="0">
              <a:lnSpc>
                <a:spcPct val="100000"/>
              </a:lnSpc>
              <a:spcBef>
                <a:spcPts val="0"/>
              </a:spcBef>
              <a:buNone/>
            </a:pPr>
            <a:r>
              <a:rPr lang="en-US" b="0" i="0" dirty="0">
                <a:solidFill>
                  <a:srgbClr val="75715E"/>
                </a:solidFill>
                <a:effectLst/>
                <a:latin typeface="Consolas" panose="020B0609020204030204" pitchFamily="49" charset="0"/>
              </a:rPr>
              <a:t>	// something went wrong</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F8F8F2"/>
                </a:solidFill>
                <a:effectLst/>
                <a:latin typeface="Consolas" panose="020B0609020204030204" pitchFamily="49" charset="0"/>
              </a:rPr>
              <a:t>	Toast.makeText(</a:t>
            </a:r>
            <a:r>
              <a:rPr lang="en-US" b="0" i="0" dirty="0">
                <a:solidFill>
                  <a:srgbClr val="F92672"/>
                </a:solidFill>
                <a:effectLst/>
                <a:latin typeface="Consolas" panose="020B0609020204030204" pitchFamily="49" charset="0"/>
              </a:rPr>
              <a:t>this</a:t>
            </a:r>
            <a:r>
              <a:rPr lang="en-US" b="0" i="0" dirty="0">
                <a:solidFill>
                  <a:srgbClr val="F8F8F2"/>
                </a:solidFill>
                <a:effectLst/>
                <a:latin typeface="Consolas" panose="020B0609020204030204" pitchFamily="49" charset="0"/>
              </a:rPr>
              <a:t>, e.getMessage(), Toast.LENGTH_SHORT).show(); </a:t>
            </a:r>
          </a:p>
          <a:p>
            <a:pPr marL="274320" lvl="1" indent="0">
              <a:lnSpc>
                <a:spcPct val="100000"/>
              </a:lnSpc>
              <a:spcBef>
                <a:spcPts val="0"/>
              </a:spcBef>
              <a:buNone/>
            </a:pPr>
            <a:r>
              <a:rPr lang="en-US" b="0" i="0" dirty="0">
                <a:solidFill>
                  <a:srgbClr val="F8F8F2"/>
                </a:solidFill>
                <a:effectLst/>
                <a:latin typeface="Consolas" panose="020B0609020204030204" pitchFamily="49" charset="0"/>
              </a:rPr>
              <a:t>	} </a:t>
            </a:r>
          </a:p>
          <a:p>
            <a:pPr marL="274320" lvl="1" indent="0">
              <a:lnSpc>
                <a:spcPct val="100000"/>
              </a:lnSpc>
              <a:spcBef>
                <a:spcPts val="0"/>
              </a:spcBef>
              <a:buNone/>
            </a:pPr>
            <a:r>
              <a:rPr lang="en-US" b="0" i="0" dirty="0">
                <a:solidFill>
                  <a:srgbClr val="F8F8F2"/>
                </a:solidFill>
                <a:effectLst/>
                <a:latin typeface="Consolas" panose="020B0609020204030204" pitchFamily="49" charset="0"/>
              </a:rPr>
              <a:t>});</a:t>
            </a:r>
          </a:p>
          <a:p>
            <a:pPr marL="0" indent="0">
              <a:lnSpc>
                <a:spcPct val="100000"/>
              </a:lnSpc>
              <a:spcBef>
                <a:spcPts val="0"/>
              </a:spcBef>
              <a:buNone/>
            </a:pPr>
            <a:r>
              <a:rPr lang="en-US" b="0" i="0" dirty="0">
                <a:solidFill>
                  <a:srgbClr val="F8F8F2"/>
                </a:solidFill>
                <a:effectLst/>
                <a:latin typeface="Consolas" panose="020B0609020204030204" pitchFamily="49" charset="0"/>
              </a:rPr>
              <a:t>}</a:t>
            </a:r>
            <a:endParaRPr lang="en-US" dirty="0"/>
          </a:p>
        </p:txBody>
      </p:sp>
      <p:sp>
        <p:nvSpPr>
          <p:cNvPr id="4" name="Footer Placeholder 3">
            <a:extLst>
              <a:ext uri="{FF2B5EF4-FFF2-40B4-BE49-F238E27FC236}">
                <a16:creationId xmlns:a16="http://schemas.microsoft.com/office/drawing/2014/main" id="{4649134B-EDDC-2598-1F3A-D765EE041831}"/>
              </a:ext>
            </a:extLst>
          </p:cNvPr>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Harish Chowdary Bala</a:t>
            </a:r>
          </a:p>
        </p:txBody>
      </p:sp>
      <p:sp>
        <p:nvSpPr>
          <p:cNvPr id="5" name="Slide Number Placeholder 4">
            <a:extLst>
              <a:ext uri="{FF2B5EF4-FFF2-40B4-BE49-F238E27FC236}">
                <a16:creationId xmlns:a16="http://schemas.microsoft.com/office/drawing/2014/main" id="{A0457D12-195A-6F4A-4DA6-B718BC449A7B}"/>
              </a:ext>
            </a:extLst>
          </p:cNvPr>
          <p:cNvSpPr>
            <a:spLocks noGrp="1"/>
          </p:cNvSpPr>
          <p:nvPr>
            <p:ph type="sldNum" sz="quarter" idx="12"/>
          </p:nvPr>
        </p:nvSpPr>
        <p:spPr/>
        <p:txBody>
          <a:bodyPr/>
          <a:lstStyle/>
          <a:p>
            <a:fld id="{4FA99AD2-38D9-452F-93B7-B46081528FEF}" type="slidenum">
              <a:rPr lang="en-US" smtClean="0"/>
              <a:pPr/>
              <a:t>8</a:t>
            </a:fld>
            <a:endParaRPr lang="en-US" dirty="0"/>
          </a:p>
        </p:txBody>
      </p:sp>
      <p:sp>
        <p:nvSpPr>
          <p:cNvPr id="6" name="TextBox 5">
            <a:extLst>
              <a:ext uri="{FF2B5EF4-FFF2-40B4-BE49-F238E27FC236}">
                <a16:creationId xmlns:a16="http://schemas.microsoft.com/office/drawing/2014/main" id="{C50000DA-1150-6D6A-9C23-5DF347FF4E23}"/>
              </a:ext>
            </a:extLst>
          </p:cNvPr>
          <p:cNvSpPr txBox="1"/>
          <p:nvPr/>
        </p:nvSpPr>
        <p:spPr>
          <a:xfrm>
            <a:off x="3387435" y="5762625"/>
            <a:ext cx="5417130"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7457A"/>
                </a:solidFill>
                <a:effectLst/>
                <a:uLnTx/>
                <a:uFillTx/>
                <a:latin typeface="Rockwell (Body)"/>
              </a:rPr>
              <a:t>Fig. </a:t>
            </a:r>
            <a:r>
              <a:rPr lang="en-US" b="1" dirty="0">
                <a:solidFill>
                  <a:srgbClr val="27457A"/>
                </a:solidFill>
                <a:latin typeface="Rockwell (Body)"/>
              </a:rPr>
              <a:t>3</a:t>
            </a:r>
            <a:r>
              <a:rPr kumimoji="0" lang="en-US" sz="1800" b="1" i="0" u="none" strike="noStrike" kern="1200" cap="none" spc="0" normalizeH="0" baseline="0" noProof="0" dirty="0">
                <a:ln>
                  <a:noFill/>
                </a:ln>
                <a:solidFill>
                  <a:srgbClr val="27457A"/>
                </a:solidFill>
                <a:effectLst/>
                <a:uLnTx/>
                <a:uFillTx/>
                <a:latin typeface="Rockwell (Body)"/>
              </a:rPr>
              <a:t>: </a:t>
            </a:r>
            <a:r>
              <a:rPr kumimoji="0" lang="en-US" sz="1800" b="0" i="0" u="none" strike="noStrike" kern="1200" cap="none" spc="0" normalizeH="0" baseline="0" noProof="0" dirty="0">
                <a:ln>
                  <a:noFill/>
                </a:ln>
                <a:solidFill>
                  <a:srgbClr val="27457A"/>
                </a:solidFill>
                <a:effectLst/>
                <a:uLnTx/>
                <a:uFillTx/>
                <a:latin typeface="Rockwell (Body)"/>
              </a:rPr>
              <a:t>EventDeleteRequest Read Query</a:t>
            </a:r>
          </a:p>
        </p:txBody>
      </p:sp>
    </p:spTree>
    <p:extLst>
      <p:ext uri="{BB962C8B-B14F-4D97-AF65-F5344CB8AC3E}">
        <p14:creationId xmlns:p14="http://schemas.microsoft.com/office/powerpoint/2010/main" val="246920321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1916-04EA-648E-ECD1-4357F4FD7032}"/>
              </a:ext>
            </a:extLst>
          </p:cNvPr>
          <p:cNvSpPr>
            <a:spLocks noGrp="1"/>
          </p:cNvSpPr>
          <p:nvPr>
            <p:ph type="title"/>
          </p:nvPr>
        </p:nvSpPr>
        <p:spPr/>
        <p:txBody>
          <a:bodyPr/>
          <a:lstStyle/>
          <a:p>
            <a:r>
              <a:rPr lang="en-US" dirty="0"/>
              <a:t>Database Queries (Update)</a:t>
            </a:r>
          </a:p>
        </p:txBody>
      </p:sp>
      <p:sp>
        <p:nvSpPr>
          <p:cNvPr id="3" name="Content Placeholder 2">
            <a:extLst>
              <a:ext uri="{FF2B5EF4-FFF2-40B4-BE49-F238E27FC236}">
                <a16:creationId xmlns:a16="http://schemas.microsoft.com/office/drawing/2014/main" id="{33F88F99-8DA2-2E63-16B2-A4F8DFB3BBD7}"/>
              </a:ext>
            </a:extLst>
          </p:cNvPr>
          <p:cNvSpPr>
            <a:spLocks noGrp="1"/>
          </p:cNvSpPr>
          <p:nvPr>
            <p:ph idx="1"/>
          </p:nvPr>
        </p:nvSpPr>
        <p:spPr>
          <a:xfrm>
            <a:off x="1069848" y="1788033"/>
            <a:ext cx="10058400" cy="4050792"/>
          </a:xfrm>
          <a:solidFill>
            <a:schemeClr val="tx1"/>
          </a:solidFill>
        </p:spPr>
        <p:txBody>
          <a:bodyPr>
            <a:normAutofit fontScale="85000" lnSpcReduction="20000"/>
          </a:bodyPr>
          <a:lstStyle/>
          <a:p>
            <a:pPr marL="0" indent="0">
              <a:lnSpc>
                <a:spcPct val="100000"/>
              </a:lnSpc>
              <a:spcBef>
                <a:spcPts val="0"/>
              </a:spcBef>
              <a:buNone/>
            </a:pPr>
            <a:r>
              <a:rPr lang="en-US" b="0" i="0" dirty="0">
                <a:solidFill>
                  <a:srgbClr val="F92672"/>
                </a:solidFill>
                <a:effectLst/>
                <a:latin typeface="Consolas" panose="020B0609020204030204" pitchFamily="49" charset="0"/>
              </a:rPr>
              <a:t>public</a:t>
            </a:r>
            <a:r>
              <a:rPr lang="en-US" b="0" i="0" dirty="0">
                <a:solidFill>
                  <a:srgbClr val="F8F8F2"/>
                </a:solidFill>
                <a:effectLst/>
                <a:latin typeface="Consolas" panose="020B0609020204030204" pitchFamily="49" charset="0"/>
              </a:rPr>
              <a:t> </a:t>
            </a:r>
            <a:r>
              <a:rPr lang="en-US" b="0" i="0" dirty="0">
                <a:solidFill>
                  <a:srgbClr val="F92672"/>
                </a:solidFill>
                <a:effectLst/>
                <a:latin typeface="Consolas" panose="020B0609020204030204" pitchFamily="49" charset="0"/>
              </a:rPr>
              <a:t>void</a:t>
            </a:r>
            <a:r>
              <a:rPr lang="en-US" b="0" i="0" dirty="0">
                <a:solidFill>
                  <a:srgbClr val="F8F8F2"/>
                </a:solidFill>
                <a:effectLst/>
                <a:latin typeface="Consolas" panose="020B0609020204030204" pitchFamily="49" charset="0"/>
              </a:rPr>
              <a:t> </a:t>
            </a:r>
            <a:r>
              <a:rPr lang="en-US" b="0" i="0" dirty="0">
                <a:solidFill>
                  <a:srgbClr val="A6E22E"/>
                </a:solidFill>
                <a:effectLst/>
                <a:latin typeface="Consolas" panose="020B0609020204030204" pitchFamily="49" charset="0"/>
              </a:rPr>
              <a:t>updateObject</a:t>
            </a:r>
            <a:r>
              <a:rPr lang="en-US" b="0" i="0" dirty="0">
                <a:solidFill>
                  <a:srgbClr val="F8F8F2"/>
                </a:solidFill>
                <a:effectLst/>
                <a:latin typeface="Consolas" panose="020B0609020204030204" pitchFamily="49" charset="0"/>
              </a:rPr>
              <a:t>() { </a:t>
            </a:r>
          </a:p>
          <a:p>
            <a:pPr marL="274320" lvl="1" indent="0">
              <a:lnSpc>
                <a:spcPct val="100000"/>
              </a:lnSpc>
              <a:spcBef>
                <a:spcPts val="0"/>
              </a:spcBef>
              <a:buNone/>
            </a:pPr>
            <a:r>
              <a:rPr lang="en-US" b="0" i="0" dirty="0">
                <a:solidFill>
                  <a:srgbClr val="F8F8F2"/>
                </a:solidFill>
                <a:effectLst/>
                <a:latin typeface="Consolas" panose="020B0609020204030204" pitchFamily="49" charset="0"/>
              </a:rPr>
              <a:t>ParseQuery&lt;ParseObject&gt; query = ParseQuery.getQuery(</a:t>
            </a:r>
            <a:r>
              <a:rPr lang="en-US" b="0" i="0" dirty="0">
                <a:solidFill>
                  <a:srgbClr val="E6DB74"/>
                </a:solidFill>
                <a:effectLst/>
                <a:latin typeface="Consolas" panose="020B0609020204030204" pitchFamily="49" charset="0"/>
              </a:rPr>
              <a:t>"EventDeleteRequest"</a:t>
            </a:r>
            <a:r>
              <a:rPr lang="en-US" b="0" i="0" dirty="0">
                <a:solidFill>
                  <a:srgbClr val="F8F8F2"/>
                </a:solidFill>
                <a:effectLst/>
                <a:latin typeface="Consolas" panose="020B0609020204030204" pitchFamily="49" charset="0"/>
              </a:rPr>
              <a:t>); </a:t>
            </a:r>
            <a:r>
              <a:rPr lang="en-US" b="0" i="0" dirty="0">
                <a:solidFill>
                  <a:srgbClr val="75715E"/>
                </a:solidFill>
                <a:effectLst/>
                <a:latin typeface="Consolas" panose="020B0609020204030204" pitchFamily="49" charset="0"/>
              </a:rPr>
              <a:t>// Retrieve the object by id</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F8F8F2"/>
                </a:solidFill>
                <a:effectLst/>
                <a:latin typeface="Consolas" panose="020B0609020204030204" pitchFamily="49" charset="0"/>
              </a:rPr>
              <a:t>query.getInBackground(</a:t>
            </a:r>
            <a:r>
              <a:rPr lang="en-US" b="0" i="0" dirty="0">
                <a:solidFill>
                  <a:srgbClr val="E6DB74"/>
                </a:solidFill>
                <a:effectLst/>
                <a:latin typeface="Consolas" panose="020B0609020204030204" pitchFamily="49" charset="0"/>
              </a:rPr>
              <a:t>"&lt;PARSE_OBJECT_ID&gt;"</a:t>
            </a:r>
            <a:r>
              <a:rPr lang="en-US" b="0" i="0" dirty="0">
                <a:solidFill>
                  <a:srgbClr val="F8F8F2"/>
                </a:solidFill>
                <a:effectLst/>
                <a:latin typeface="Consolas" panose="020B0609020204030204" pitchFamily="49" charset="0"/>
              </a:rPr>
              <a:t>, (object, e) -&gt; { </a:t>
            </a:r>
          </a:p>
          <a:p>
            <a:pPr marL="274320" lvl="1" indent="0">
              <a:lnSpc>
                <a:spcPct val="100000"/>
              </a:lnSpc>
              <a:spcBef>
                <a:spcPts val="0"/>
              </a:spcBef>
              <a:buNone/>
            </a:pPr>
            <a:r>
              <a:rPr lang="en-US" b="0" i="0" dirty="0">
                <a:solidFill>
                  <a:srgbClr val="F92672"/>
                </a:solidFill>
                <a:effectLst/>
                <a:latin typeface="Consolas" panose="020B0609020204030204" pitchFamily="49" charset="0"/>
              </a:rPr>
              <a:t>	if</a:t>
            </a:r>
            <a:r>
              <a:rPr lang="en-US" b="0" i="0" dirty="0">
                <a:solidFill>
                  <a:srgbClr val="F8F8F2"/>
                </a:solidFill>
                <a:effectLst/>
                <a:latin typeface="Consolas" panose="020B0609020204030204" pitchFamily="49" charset="0"/>
              </a:rPr>
              <a:t> (e == </a:t>
            </a:r>
            <a:r>
              <a:rPr lang="en-US" b="0" i="0" dirty="0">
                <a:solidFill>
                  <a:srgbClr val="F92672"/>
                </a:solidFill>
                <a:effectLst/>
                <a:latin typeface="Consolas" panose="020B0609020204030204" pitchFamily="49" charset="0"/>
              </a:rPr>
              <a:t>null</a:t>
            </a:r>
            <a:r>
              <a:rPr lang="en-US" b="0" i="0" dirty="0">
                <a:solidFill>
                  <a:srgbClr val="F8F8F2"/>
                </a:solidFill>
                <a:effectLst/>
                <a:latin typeface="Consolas" panose="020B0609020204030204" pitchFamily="49" charset="0"/>
              </a:rPr>
              <a:t>) { </a:t>
            </a:r>
          </a:p>
          <a:p>
            <a:pPr marL="274320" lvl="1" indent="0">
              <a:lnSpc>
                <a:spcPct val="100000"/>
              </a:lnSpc>
              <a:spcBef>
                <a:spcPts val="0"/>
              </a:spcBef>
              <a:buNone/>
            </a:pPr>
            <a:r>
              <a:rPr lang="en-US" b="0" i="0" dirty="0">
                <a:solidFill>
                  <a:srgbClr val="75715E"/>
                </a:solidFill>
                <a:effectLst/>
                <a:latin typeface="Consolas" panose="020B0609020204030204" pitchFamily="49" charset="0"/>
              </a:rPr>
              <a:t>		//Object was successfully retrieved</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75715E"/>
                </a:solidFill>
                <a:effectLst/>
                <a:latin typeface="Consolas" panose="020B0609020204030204" pitchFamily="49" charset="0"/>
              </a:rPr>
              <a:t>		// Update the fields we want to</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F8F8F2"/>
                </a:solidFill>
                <a:effectLst/>
                <a:latin typeface="Consolas" panose="020B0609020204030204" pitchFamily="49" charset="0"/>
              </a:rPr>
              <a:t>		object.put(</a:t>
            </a:r>
            <a:r>
              <a:rPr lang="en-US" b="0" i="0" dirty="0">
                <a:solidFill>
                  <a:srgbClr val="E6DB74"/>
                </a:solidFill>
                <a:effectLst/>
                <a:latin typeface="Consolas" panose="020B0609020204030204" pitchFamily="49" charset="0"/>
              </a:rPr>
              <a:t>"DeleteEventID"</a:t>
            </a:r>
            <a:r>
              <a:rPr lang="en-US" b="0" i="0" dirty="0">
                <a:solidFill>
                  <a:srgbClr val="F8F8F2"/>
                </a:solidFill>
                <a:effectLst/>
                <a:latin typeface="Consolas" panose="020B0609020204030204" pitchFamily="49" charset="0"/>
              </a:rPr>
              <a:t>, </a:t>
            </a:r>
            <a:r>
              <a:rPr lang="en-US" b="0" i="0" dirty="0">
                <a:solidFill>
                  <a:srgbClr val="E6DB74"/>
                </a:solidFill>
                <a:effectLst/>
                <a:latin typeface="Consolas" panose="020B0609020204030204" pitchFamily="49" charset="0"/>
              </a:rPr>
              <a:t>"A string"</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F8F8F2"/>
                </a:solidFill>
                <a:effectLst/>
                <a:latin typeface="Consolas" panose="020B0609020204030204" pitchFamily="49" charset="0"/>
              </a:rPr>
              <a:t>		object.put(</a:t>
            </a:r>
            <a:r>
              <a:rPr lang="en-US" b="0" i="0" dirty="0">
                <a:solidFill>
                  <a:srgbClr val="E6DB74"/>
                </a:solidFill>
                <a:effectLst/>
                <a:latin typeface="Consolas" panose="020B0609020204030204" pitchFamily="49" charset="0"/>
              </a:rPr>
              <a:t>"DeleteReason"</a:t>
            </a:r>
            <a:r>
              <a:rPr lang="en-US" b="0" i="0" dirty="0">
                <a:solidFill>
                  <a:srgbClr val="F8F8F2"/>
                </a:solidFill>
                <a:effectLst/>
                <a:latin typeface="Consolas" panose="020B0609020204030204" pitchFamily="49" charset="0"/>
              </a:rPr>
              <a:t>, </a:t>
            </a:r>
            <a:r>
              <a:rPr lang="en-US" b="0" i="0" dirty="0">
                <a:solidFill>
                  <a:srgbClr val="E6DB74"/>
                </a:solidFill>
                <a:effectLst/>
                <a:latin typeface="Consolas" panose="020B0609020204030204" pitchFamily="49" charset="0"/>
              </a:rPr>
              <a:t>"A string"</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F8F8F2"/>
                </a:solidFill>
                <a:effectLst/>
                <a:latin typeface="Consolas" panose="020B0609020204030204" pitchFamily="49" charset="0"/>
              </a:rPr>
              <a:t>		object.put(</a:t>
            </a:r>
            <a:r>
              <a:rPr lang="en-US" b="0" i="0" dirty="0">
                <a:solidFill>
                  <a:srgbClr val="E6DB74"/>
                </a:solidFill>
                <a:effectLst/>
                <a:latin typeface="Consolas" panose="020B0609020204030204" pitchFamily="49" charset="0"/>
              </a:rPr>
              <a:t>"isApproved"</a:t>
            </a:r>
            <a:r>
              <a:rPr lang="en-US" b="0" i="0" dirty="0">
                <a:solidFill>
                  <a:srgbClr val="F8F8F2"/>
                </a:solidFill>
                <a:effectLst/>
                <a:latin typeface="Consolas" panose="020B0609020204030204" pitchFamily="49" charset="0"/>
              </a:rPr>
              <a:t>, </a:t>
            </a:r>
            <a:r>
              <a:rPr lang="en-US" b="0" i="0" dirty="0">
                <a:solidFill>
                  <a:srgbClr val="F92672"/>
                </a:solidFill>
                <a:effectLst/>
                <a:latin typeface="Consolas" panose="020B0609020204030204" pitchFamily="49" charset="0"/>
              </a:rPr>
              <a:t>true</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F8F8F2"/>
                </a:solidFill>
                <a:effectLst/>
                <a:latin typeface="Consolas" panose="020B0609020204030204" pitchFamily="49" charset="0"/>
              </a:rPr>
              <a:t>		object.put(</a:t>
            </a:r>
            <a:r>
              <a:rPr lang="en-US" b="0" i="0" dirty="0">
                <a:solidFill>
                  <a:srgbClr val="E6DB74"/>
                </a:solidFill>
                <a:effectLst/>
                <a:latin typeface="Consolas" panose="020B0609020204030204" pitchFamily="49" charset="0"/>
              </a:rPr>
              <a:t>"eventName"</a:t>
            </a:r>
            <a:r>
              <a:rPr lang="en-US" b="0" i="0" dirty="0">
                <a:solidFill>
                  <a:srgbClr val="F8F8F2"/>
                </a:solidFill>
                <a:effectLst/>
                <a:latin typeface="Consolas" panose="020B0609020204030204" pitchFamily="49" charset="0"/>
              </a:rPr>
              <a:t>, </a:t>
            </a:r>
            <a:r>
              <a:rPr lang="en-US" b="0" i="0" dirty="0">
                <a:solidFill>
                  <a:srgbClr val="E6DB74"/>
                </a:solidFill>
                <a:effectLst/>
                <a:latin typeface="Consolas" panose="020B0609020204030204" pitchFamily="49" charset="0"/>
              </a:rPr>
              <a:t>"A string"</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F8F8F2"/>
                </a:solidFill>
                <a:effectLst/>
                <a:latin typeface="Consolas" panose="020B0609020204030204" pitchFamily="49" charset="0"/>
              </a:rPr>
              <a:t>		object.put(</a:t>
            </a:r>
            <a:r>
              <a:rPr lang="en-US" b="0" i="0" dirty="0">
                <a:solidFill>
                  <a:srgbClr val="E6DB74"/>
                </a:solidFill>
                <a:effectLst/>
                <a:latin typeface="Consolas" panose="020B0609020204030204" pitchFamily="49" charset="0"/>
              </a:rPr>
              <a:t>"updateEventId"</a:t>
            </a:r>
            <a:r>
              <a:rPr lang="en-US" b="0" i="0" dirty="0">
                <a:solidFill>
                  <a:srgbClr val="F8F8F2"/>
                </a:solidFill>
                <a:effectLst/>
                <a:latin typeface="Consolas" panose="020B0609020204030204" pitchFamily="49" charset="0"/>
              </a:rPr>
              <a:t>, </a:t>
            </a:r>
            <a:r>
              <a:rPr lang="en-US" b="0" i="0" dirty="0">
                <a:solidFill>
                  <a:srgbClr val="E6DB74"/>
                </a:solidFill>
                <a:effectLst/>
                <a:latin typeface="Consolas" panose="020B0609020204030204" pitchFamily="49" charset="0"/>
              </a:rPr>
              <a:t>"A string"</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75715E"/>
                </a:solidFill>
                <a:effectLst/>
                <a:latin typeface="Consolas" panose="020B0609020204030204" pitchFamily="49" charset="0"/>
              </a:rPr>
              <a:t>		//All other fields will remain the same</a:t>
            </a:r>
            <a:r>
              <a:rPr lang="en-US" b="0" i="0" dirty="0">
                <a:solidFill>
                  <a:srgbClr val="F8F8F2"/>
                </a:solidFill>
                <a:effectLst/>
                <a:latin typeface="Consolas" panose="020B0609020204030204" pitchFamily="49" charset="0"/>
              </a:rPr>
              <a:t> object.saveInBackground(); </a:t>
            </a:r>
          </a:p>
          <a:p>
            <a:pPr marL="274320" lvl="1" indent="0">
              <a:lnSpc>
                <a:spcPct val="100000"/>
              </a:lnSpc>
              <a:spcBef>
                <a:spcPts val="0"/>
              </a:spcBef>
              <a:buNone/>
            </a:pPr>
            <a:r>
              <a:rPr lang="en-US" b="0" i="0" dirty="0">
                <a:solidFill>
                  <a:srgbClr val="F8F8F2"/>
                </a:solidFill>
                <a:effectLst/>
                <a:latin typeface="Consolas" panose="020B0609020204030204" pitchFamily="49" charset="0"/>
              </a:rPr>
              <a:t>	} </a:t>
            </a:r>
            <a:r>
              <a:rPr lang="en-US" b="0" i="0" dirty="0">
                <a:solidFill>
                  <a:srgbClr val="F92672"/>
                </a:solidFill>
                <a:effectLst/>
                <a:latin typeface="Consolas" panose="020B0609020204030204" pitchFamily="49" charset="0"/>
              </a:rPr>
              <a:t>else</a:t>
            </a:r>
            <a:r>
              <a:rPr lang="en-US" b="0" i="0" dirty="0">
                <a:solidFill>
                  <a:srgbClr val="F8F8F2"/>
                </a:solidFill>
                <a:effectLst/>
                <a:latin typeface="Consolas" panose="020B0609020204030204" pitchFamily="49" charset="0"/>
              </a:rPr>
              <a:t> { </a:t>
            </a:r>
          </a:p>
          <a:p>
            <a:pPr marL="274320" lvl="1" indent="0">
              <a:lnSpc>
                <a:spcPct val="100000"/>
              </a:lnSpc>
              <a:spcBef>
                <a:spcPts val="0"/>
              </a:spcBef>
              <a:buNone/>
            </a:pPr>
            <a:r>
              <a:rPr lang="en-US" b="0" i="0" dirty="0">
                <a:solidFill>
                  <a:srgbClr val="75715E"/>
                </a:solidFill>
                <a:effectLst/>
                <a:latin typeface="Consolas" panose="020B0609020204030204" pitchFamily="49" charset="0"/>
              </a:rPr>
              <a:t>		// something went wrong</a:t>
            </a:r>
            <a:r>
              <a:rPr lang="en-US" b="0" i="0" dirty="0">
                <a:solidFill>
                  <a:srgbClr val="F8F8F2"/>
                </a:solidFill>
                <a:effectLst/>
                <a:latin typeface="Consolas" panose="020B0609020204030204" pitchFamily="49" charset="0"/>
              </a:rPr>
              <a:t> </a:t>
            </a:r>
          </a:p>
          <a:p>
            <a:pPr marL="274320" lvl="1" indent="0">
              <a:lnSpc>
                <a:spcPct val="100000"/>
              </a:lnSpc>
              <a:spcBef>
                <a:spcPts val="0"/>
              </a:spcBef>
              <a:buNone/>
            </a:pPr>
            <a:r>
              <a:rPr lang="en-US" b="0" i="0" dirty="0">
                <a:solidFill>
                  <a:srgbClr val="F8F8F2"/>
                </a:solidFill>
                <a:effectLst/>
                <a:latin typeface="Consolas" panose="020B0609020204030204" pitchFamily="49" charset="0"/>
              </a:rPr>
              <a:t>		Toast.makeText(</a:t>
            </a:r>
            <a:r>
              <a:rPr lang="en-US" b="0" i="0" dirty="0">
                <a:solidFill>
                  <a:srgbClr val="F92672"/>
                </a:solidFill>
                <a:effectLst/>
                <a:latin typeface="Consolas" panose="020B0609020204030204" pitchFamily="49" charset="0"/>
              </a:rPr>
              <a:t>this</a:t>
            </a:r>
            <a:r>
              <a:rPr lang="en-US" b="0" i="0" dirty="0">
                <a:solidFill>
                  <a:srgbClr val="F8F8F2"/>
                </a:solidFill>
                <a:effectLst/>
                <a:latin typeface="Consolas" panose="020B0609020204030204" pitchFamily="49" charset="0"/>
              </a:rPr>
              <a:t>, e.getMessage(), Toast.LENGTH_SHORT).show(); </a:t>
            </a:r>
          </a:p>
          <a:p>
            <a:pPr marL="274320" lvl="1" indent="0">
              <a:lnSpc>
                <a:spcPct val="100000"/>
              </a:lnSpc>
              <a:spcBef>
                <a:spcPts val="0"/>
              </a:spcBef>
              <a:buNone/>
            </a:pPr>
            <a:r>
              <a:rPr lang="en-US" b="0" i="0" dirty="0">
                <a:solidFill>
                  <a:srgbClr val="F8F8F2"/>
                </a:solidFill>
                <a:effectLst/>
                <a:latin typeface="Consolas" panose="020B0609020204030204" pitchFamily="49" charset="0"/>
              </a:rPr>
              <a:t>	} </a:t>
            </a:r>
          </a:p>
          <a:p>
            <a:pPr marL="274320" lvl="1" indent="0">
              <a:lnSpc>
                <a:spcPct val="100000"/>
              </a:lnSpc>
              <a:spcBef>
                <a:spcPts val="0"/>
              </a:spcBef>
              <a:buNone/>
            </a:pPr>
            <a:r>
              <a:rPr lang="en-US" b="0" i="0" dirty="0">
                <a:solidFill>
                  <a:srgbClr val="F8F8F2"/>
                </a:solidFill>
                <a:effectLst/>
                <a:latin typeface="Consolas" panose="020B0609020204030204" pitchFamily="49" charset="0"/>
              </a:rPr>
              <a:t>}); </a:t>
            </a:r>
          </a:p>
          <a:p>
            <a:pPr marL="0" indent="0">
              <a:lnSpc>
                <a:spcPct val="100000"/>
              </a:lnSpc>
              <a:spcBef>
                <a:spcPts val="0"/>
              </a:spcBef>
              <a:buNone/>
            </a:pPr>
            <a:r>
              <a:rPr lang="en-US" b="0" i="0" dirty="0">
                <a:solidFill>
                  <a:srgbClr val="F8F8F2"/>
                </a:solidFill>
                <a:effectLst/>
                <a:latin typeface="Consolas" panose="020B0609020204030204" pitchFamily="49" charset="0"/>
              </a:rPr>
              <a:t>}</a:t>
            </a:r>
            <a:endParaRPr lang="en-US" dirty="0"/>
          </a:p>
        </p:txBody>
      </p:sp>
      <p:sp>
        <p:nvSpPr>
          <p:cNvPr id="4" name="Footer Placeholder 3">
            <a:extLst>
              <a:ext uri="{FF2B5EF4-FFF2-40B4-BE49-F238E27FC236}">
                <a16:creationId xmlns:a16="http://schemas.microsoft.com/office/drawing/2014/main" id="{4649134B-EDDC-2598-1F3A-D765EE041831}"/>
              </a:ext>
            </a:extLst>
          </p:cNvPr>
          <p:cNvSpPr>
            <a:spLocks noGrp="1"/>
          </p:cNvSpPr>
          <p:nvPr>
            <p:ph type="ftr" sz="quarter" idx="11"/>
          </p:nvPr>
        </p:nvSpPr>
        <p:spPr/>
        <p:txBody>
          <a:bodyPr/>
          <a:lstStyle/>
          <a:p>
            <a:r>
              <a:rPr lang="en-US" b="1" dirty="0">
                <a:solidFill>
                  <a:srgbClr val="27457A"/>
                </a:solidFill>
              </a:rPr>
              <a:t>Presented by: </a:t>
            </a:r>
            <a:r>
              <a:rPr lang="en-US" dirty="0">
                <a:solidFill>
                  <a:srgbClr val="27457A"/>
                </a:solidFill>
              </a:rPr>
              <a:t>Harish Chowdary Bala</a:t>
            </a:r>
          </a:p>
        </p:txBody>
      </p:sp>
      <p:sp>
        <p:nvSpPr>
          <p:cNvPr id="5" name="Slide Number Placeholder 4">
            <a:extLst>
              <a:ext uri="{FF2B5EF4-FFF2-40B4-BE49-F238E27FC236}">
                <a16:creationId xmlns:a16="http://schemas.microsoft.com/office/drawing/2014/main" id="{A0457D12-195A-6F4A-4DA6-B718BC449A7B}"/>
              </a:ext>
            </a:extLst>
          </p:cNvPr>
          <p:cNvSpPr>
            <a:spLocks noGrp="1"/>
          </p:cNvSpPr>
          <p:nvPr>
            <p:ph type="sldNum" sz="quarter" idx="12"/>
          </p:nvPr>
        </p:nvSpPr>
        <p:spPr/>
        <p:txBody>
          <a:bodyPr/>
          <a:lstStyle/>
          <a:p>
            <a:fld id="{4FA99AD2-38D9-452F-93B7-B46081528FEF}" type="slidenum">
              <a:rPr lang="en-US" smtClean="0"/>
              <a:pPr/>
              <a:t>9</a:t>
            </a:fld>
            <a:endParaRPr lang="en-US" dirty="0"/>
          </a:p>
        </p:txBody>
      </p:sp>
      <p:sp>
        <p:nvSpPr>
          <p:cNvPr id="6" name="TextBox 5">
            <a:extLst>
              <a:ext uri="{FF2B5EF4-FFF2-40B4-BE49-F238E27FC236}">
                <a16:creationId xmlns:a16="http://schemas.microsoft.com/office/drawing/2014/main" id="{B511BE92-8334-F5DA-9019-F3F50D5D9C5F}"/>
              </a:ext>
            </a:extLst>
          </p:cNvPr>
          <p:cNvSpPr txBox="1"/>
          <p:nvPr/>
        </p:nvSpPr>
        <p:spPr>
          <a:xfrm>
            <a:off x="3387435" y="5838825"/>
            <a:ext cx="5417130"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7457A"/>
                </a:solidFill>
                <a:effectLst/>
                <a:uLnTx/>
                <a:uFillTx/>
                <a:latin typeface="Rockwell (Body)"/>
              </a:rPr>
              <a:t>Fig. </a:t>
            </a:r>
            <a:r>
              <a:rPr lang="en-US" b="1" dirty="0">
                <a:solidFill>
                  <a:srgbClr val="27457A"/>
                </a:solidFill>
                <a:latin typeface="Rockwell (Body)"/>
              </a:rPr>
              <a:t>4</a:t>
            </a:r>
            <a:r>
              <a:rPr kumimoji="0" lang="en-US" sz="1800" b="1" i="0" u="none" strike="noStrike" kern="1200" cap="none" spc="0" normalizeH="0" baseline="0" noProof="0" dirty="0">
                <a:ln>
                  <a:noFill/>
                </a:ln>
                <a:solidFill>
                  <a:srgbClr val="27457A"/>
                </a:solidFill>
                <a:effectLst/>
                <a:uLnTx/>
                <a:uFillTx/>
                <a:latin typeface="Rockwell (Body)"/>
              </a:rPr>
              <a:t>: </a:t>
            </a:r>
            <a:r>
              <a:rPr kumimoji="0" lang="en-US" sz="1800" b="0" i="0" u="none" strike="noStrike" kern="1200" cap="none" spc="0" normalizeH="0" baseline="0" noProof="0" dirty="0">
                <a:ln>
                  <a:noFill/>
                </a:ln>
                <a:solidFill>
                  <a:srgbClr val="27457A"/>
                </a:solidFill>
                <a:effectLst/>
                <a:uLnTx/>
                <a:uFillTx/>
                <a:latin typeface="Rockwell (Body)"/>
              </a:rPr>
              <a:t>EventDeleteRequest Update Query</a:t>
            </a:r>
          </a:p>
        </p:txBody>
      </p:sp>
    </p:spTree>
    <p:extLst>
      <p:ext uri="{BB962C8B-B14F-4D97-AF65-F5344CB8AC3E}">
        <p14:creationId xmlns:p14="http://schemas.microsoft.com/office/powerpoint/2010/main" val="1992895643"/>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847</TotalTime>
  <Words>2105</Words>
  <Application>Microsoft Office PowerPoint</Application>
  <PresentationFormat>Widescreen</PresentationFormat>
  <Paragraphs>273</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Calibri</vt:lpstr>
      <vt:lpstr>Consolas</vt:lpstr>
      <vt:lpstr>Rockwell</vt:lpstr>
      <vt:lpstr>Rockwell (Body)</vt:lpstr>
      <vt:lpstr>Rockwell Condensed</vt:lpstr>
      <vt:lpstr>Times New Roman</vt:lpstr>
      <vt:lpstr>Tw Cen MT</vt:lpstr>
      <vt:lpstr>Wingdings</vt:lpstr>
      <vt:lpstr>Wood Type</vt:lpstr>
      <vt:lpstr>FREEBIES FOR NEWBIES</vt:lpstr>
      <vt:lpstr>Team Members</vt:lpstr>
      <vt:lpstr>Table of Contents</vt:lpstr>
      <vt:lpstr>Introduction</vt:lpstr>
      <vt:lpstr>&lt;include&gt; Tag</vt:lpstr>
      <vt:lpstr>Database Queries</vt:lpstr>
      <vt:lpstr>Database Queries (Create)</vt:lpstr>
      <vt:lpstr>Database Queries (Read)</vt:lpstr>
      <vt:lpstr>Database Queries (Update)</vt:lpstr>
      <vt:lpstr>Database Queries (Delete)</vt:lpstr>
      <vt:lpstr>Admin Home Activity</vt:lpstr>
      <vt:lpstr>New Event Approval Activity</vt:lpstr>
      <vt:lpstr>Update Event Approval Activity</vt:lpstr>
      <vt:lpstr>Delete Event Approval Activity</vt:lpstr>
      <vt:lpstr>Alert Dialog Builder (Code)</vt:lpstr>
      <vt:lpstr>Alert Dialog Builder (Code)</vt:lpstr>
      <vt:lpstr>Alert Dialog Builder (Code)</vt:lpstr>
      <vt:lpstr>Alert Dialog Builder (Output)</vt:lpstr>
      <vt:lpstr>Lessons Learned</vt:lpstr>
      <vt:lpstr>Summary</vt:lpstr>
      <vt:lpstr>References</vt:lpstr>
      <vt:lpstr>Any Questions?</vt:lpstr>
      <vt:lpstr>PowerPoint Presentation</vt:lpstr>
      <vt:lpstr>Team Members</vt:lpstr>
      <vt:lpstr>FREEBIES FOR NEWBIES</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FREEBIES FOR NEWBIES</dc:title>
  <dc:creator>Mulakalapalli,Jaichand</dc:creator>
  <cp:lastModifiedBy>Mulakalapalli,Jaichand</cp:lastModifiedBy>
  <cp:revision>3</cp:revision>
  <dcterms:created xsi:type="dcterms:W3CDTF">2022-12-01T03:43:40Z</dcterms:created>
  <dcterms:modified xsi:type="dcterms:W3CDTF">2023-03-01T16:36:11Z</dcterms:modified>
</cp:coreProperties>
</file>