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9"/>
  </p:notesMasterIdLst>
  <p:sldIdLst>
    <p:sldId id="256" r:id="rId2"/>
    <p:sldId id="257" r:id="rId3"/>
    <p:sldId id="258" r:id="rId4"/>
    <p:sldId id="280" r:id="rId5"/>
    <p:sldId id="273" r:id="rId6"/>
    <p:sldId id="293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1AB05-66D5-4B97-8E12-7FFDAB65DEFF}" v="325" dt="2022-11-02T05:02:3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5"/>
      <dgm:spPr/>
    </dgm:pt>
    <dgm:pt modelId="{4EEEDEAA-D28F-4A7F-9866-00F94D8DD2BA}" type="pres">
      <dgm:prSet presAssocID="{61B67600-B94E-4FDB-8435-A7FED34EDEF6}" presName="iconRect" presStyleLbl="node1" presStyleIdx="0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1" presStyleCnt="5"/>
      <dgm:spPr/>
    </dgm:pt>
    <dgm:pt modelId="{82A6ABB2-9BE4-4DDE-82AE-AF08D9A0EFF1}" type="pres">
      <dgm:prSet presAssocID="{C976B047-ACC9-40EB-AE9C-0DC4ABA48AF2}" presName="iconRect" presStyleLbl="node1" presStyleIdx="1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1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2" presStyleCnt="5"/>
      <dgm:spPr/>
    </dgm:pt>
    <dgm:pt modelId="{963609E0-1123-430F-84CE-B59C04DDFC03}" type="pres">
      <dgm:prSet presAssocID="{3AFDCAC2-CBAC-4053-BF01-DE6A641297C6}" presName="iconRect" presStyleLbl="node1" presStyleIdx="2" presStyleCnt="5" custScaleX="193810" custScaleY="189599" custLinFactNeighborX="5175" custLinFactNeighborY="10288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2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3" presStyleCnt="5"/>
      <dgm:spPr/>
    </dgm:pt>
    <dgm:pt modelId="{687838E1-9051-4D8C-9096-66B1FDEB633F}" type="pres">
      <dgm:prSet presAssocID="{FB37226D-AF09-474B-B14E-D8A510374983}" presName="iconRect" presStyleLbl="node1" presStyleIdx="3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3" presStyleCnt="5">
        <dgm:presLayoutVars>
          <dgm:chMax val="1"/>
          <dgm:chPref val="1"/>
        </dgm:presLayoutVars>
      </dgm:prSet>
      <dgm:spPr/>
    </dgm:pt>
    <dgm:pt modelId="{012292C8-FC78-4CB0-94F4-3BFA32D5BC7D}" type="pres">
      <dgm:prSet presAssocID="{BF23F955-137D-4274-B9C2-495D67CF23F6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4" presStyleCnt="5"/>
      <dgm:spPr/>
    </dgm:pt>
    <dgm:pt modelId="{5DBD53F4-54C1-411E-9FC0-FA6E027B8360}" type="pres">
      <dgm:prSet presAssocID="{9D060EFD-A516-482C-A3F3-F3D0A41989D3}" presName="iconRect" presStyleLbl="node1" presStyleIdx="4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1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4" destOrd="0" parTransId="{F9AC0329-1AE8-4C19-B1EA-A46B91C3F7AF}" sibTransId="{A8BF3A9E-719A-45A4-9DF6-2737630A03D0}"/>
    <dgm:cxn modelId="{FA0BC582-B105-405E-911E-6152E0339158}" type="presOf" srcId="{61B67600-B94E-4FDB-8435-A7FED34EDEF6}" destId="{59C52A30-81B3-4F09-9572-2F0857CFDC3F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FF243FA2-037C-4FF5-8302-C20066C2FD63}" type="presOf" srcId="{FB37226D-AF09-474B-B14E-D8A510374983}" destId="{FFC00A7E-51F0-488A-B175-1D9BB9A3C4A1}" srcOrd="0" destOrd="0" presId="urn:microsoft.com/office/officeart/2018/5/layout/IconCircleLabelList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55F424B8-4D3E-4417-BD51-E9E0053A44FD}" type="presOf" srcId="{C976B047-ACC9-40EB-AE9C-0DC4ABA48AF2}" destId="{7CB578D8-C238-4441-975D-1DB8B77BBE00}" srcOrd="0" destOrd="0" presId="urn:microsoft.com/office/officeart/2018/5/layout/IconCircleLabelList"/>
    <dgm:cxn modelId="{C7C185BB-38A3-44C9-AF51-DBB15F63CF6A}" type="presOf" srcId="{9D060EFD-A516-482C-A3F3-F3D0A41989D3}" destId="{38041827-230F-4748-8541-E2A8ACCE7B97}" srcOrd="0" destOrd="0" presId="urn:microsoft.com/office/officeart/2018/5/layout/IconCircleLabelList"/>
    <dgm:cxn modelId="{C27040D6-CDD4-4FE9-A732-2B77F040C81B}" srcId="{3A4ABDDC-D214-42EC-8429-9ABC6501E94E}" destId="{FB37226D-AF09-474B-B14E-D8A510374983}" srcOrd="3" destOrd="0" parTransId="{971E934E-F787-4219-8E2C-D0D2713EBDCF}" sibTransId="{BF23F955-137D-4274-B9C2-495D67CF23F6}"/>
    <dgm:cxn modelId="{552FE9E3-BBB7-488F-BACA-8587BFB406ED}" type="presOf" srcId="{3AFDCAC2-CBAC-4053-BF01-DE6A641297C6}" destId="{06404763-ABBA-4E19-8AB1-1FE5627DF9D7}" srcOrd="0" destOrd="0" presId="urn:microsoft.com/office/officeart/2018/5/layout/IconCircleLabelList"/>
    <dgm:cxn modelId="{443D84E4-CE7F-4F28-A3DC-48059DC58C5F}" srcId="{3A4ABDDC-D214-42EC-8429-9ABC6501E94E}" destId="{3AFDCAC2-CBAC-4053-BF01-DE6A641297C6}" srcOrd="2" destOrd="0" parTransId="{2945E9DB-7769-4C6C-B6E4-BF2F20238559}" sibTransId="{B738753F-A471-4838-B0A1-17668E33BBD9}"/>
    <dgm:cxn modelId="{226964EE-9E44-47DD-9C91-98DCD789F712}" type="presParOf" srcId="{608F08B9-C91B-407F-BFA3-AC44042B4802}" destId="{052DC9CB-30E0-44D6-8787-813FD7ADB424}" srcOrd="0" destOrd="0" presId="urn:microsoft.com/office/officeart/2018/5/layout/IconCircleLabelList"/>
    <dgm:cxn modelId="{C0B0B400-5A65-4322-A1C2-056DF3B414A8}" type="presParOf" srcId="{052DC9CB-30E0-44D6-8787-813FD7ADB424}" destId="{40D2AF01-DDAF-479D-9A60-E20C6DAC5A83}" srcOrd="0" destOrd="0" presId="urn:microsoft.com/office/officeart/2018/5/layout/IconCircleLabelList"/>
    <dgm:cxn modelId="{597310ED-B2B7-46BA-90E9-7761DC68511B}" type="presParOf" srcId="{052DC9CB-30E0-44D6-8787-813FD7ADB424}" destId="{4EEEDEAA-D28F-4A7F-9866-00F94D8DD2BA}" srcOrd="1" destOrd="0" presId="urn:microsoft.com/office/officeart/2018/5/layout/IconCircleLabelList"/>
    <dgm:cxn modelId="{7A088A22-AF29-4723-AA70-13BA0CECE6D0}" type="presParOf" srcId="{052DC9CB-30E0-44D6-8787-813FD7ADB424}" destId="{D7B6040E-39E2-42C0-9F7F-A6CF1FFB628B}" srcOrd="2" destOrd="0" presId="urn:microsoft.com/office/officeart/2018/5/layout/IconCircleLabelList"/>
    <dgm:cxn modelId="{8AF3F1BE-C3B6-49AA-93B3-D545E542D4EA}" type="presParOf" srcId="{052DC9CB-30E0-44D6-8787-813FD7ADB424}" destId="{59C52A30-81B3-4F09-9572-2F0857CFDC3F}" srcOrd="3" destOrd="0" presId="urn:microsoft.com/office/officeart/2018/5/layout/IconCircleLabelList"/>
    <dgm:cxn modelId="{47984015-57C9-453A-B8EB-808142D7A5DD}" type="presParOf" srcId="{608F08B9-C91B-407F-BFA3-AC44042B4802}" destId="{7B6A8BC0-8144-4100-95AC-3E4515FF64BA}" srcOrd="1" destOrd="0" presId="urn:microsoft.com/office/officeart/2018/5/layout/IconCircleLabelList"/>
    <dgm:cxn modelId="{D5BFA26C-B680-46CE-9EC0-334CBD7EE650}" type="presParOf" srcId="{608F08B9-C91B-407F-BFA3-AC44042B4802}" destId="{3439ED5F-B005-4C8A-964C-B3E604488A58}" srcOrd="2" destOrd="0" presId="urn:microsoft.com/office/officeart/2018/5/layout/IconCircleLabelList"/>
    <dgm:cxn modelId="{019534E9-2B73-4FE7-8C25-4D531F0E2E44}" type="presParOf" srcId="{3439ED5F-B005-4C8A-964C-B3E604488A58}" destId="{A098B85B-9EC3-4228-876F-2B04E0BFC71C}" srcOrd="0" destOrd="0" presId="urn:microsoft.com/office/officeart/2018/5/layout/IconCircleLabelList"/>
    <dgm:cxn modelId="{7DABE45E-7150-4C0D-A39E-5217A570C759}" type="presParOf" srcId="{3439ED5F-B005-4C8A-964C-B3E604488A58}" destId="{82A6ABB2-9BE4-4DDE-82AE-AF08D9A0EFF1}" srcOrd="1" destOrd="0" presId="urn:microsoft.com/office/officeart/2018/5/layout/IconCircleLabelList"/>
    <dgm:cxn modelId="{7E52C632-999D-4A5F-B3D9-BBAD4D5AEDC9}" type="presParOf" srcId="{3439ED5F-B005-4C8A-964C-B3E604488A58}" destId="{14EF3762-D57D-4BB2-BB1B-6AB2943A4E32}" srcOrd="2" destOrd="0" presId="urn:microsoft.com/office/officeart/2018/5/layout/IconCircleLabelList"/>
    <dgm:cxn modelId="{5C36E2C8-717F-4F8B-891A-B9458B8932D3}" type="presParOf" srcId="{3439ED5F-B005-4C8A-964C-B3E604488A58}" destId="{7CB578D8-C238-4441-975D-1DB8B77BBE00}" srcOrd="3" destOrd="0" presId="urn:microsoft.com/office/officeart/2018/5/layout/IconCircleLabelList"/>
    <dgm:cxn modelId="{A879B9D1-DE01-4FF9-BD3C-0EB57AEE297B}" type="presParOf" srcId="{608F08B9-C91B-407F-BFA3-AC44042B4802}" destId="{E17823E7-FE94-4532-8736-1EB127B0E02A}" srcOrd="3" destOrd="0" presId="urn:microsoft.com/office/officeart/2018/5/layout/IconCircleLabelList"/>
    <dgm:cxn modelId="{7D83F4F8-B068-4499-9819-3DA9751AC20A}" type="presParOf" srcId="{608F08B9-C91B-407F-BFA3-AC44042B4802}" destId="{9E7B8C5D-AFD2-4F6D-A46E-7C6C630FB971}" srcOrd="4" destOrd="0" presId="urn:microsoft.com/office/officeart/2018/5/layout/IconCircleLabelList"/>
    <dgm:cxn modelId="{D91DBECB-4F81-4060-B1A8-42F2BF04ED6B}" type="presParOf" srcId="{9E7B8C5D-AFD2-4F6D-A46E-7C6C630FB971}" destId="{72E80963-B297-438D-B287-BD5C6D858D9A}" srcOrd="0" destOrd="0" presId="urn:microsoft.com/office/officeart/2018/5/layout/IconCircleLabelList"/>
    <dgm:cxn modelId="{A180704B-9190-4C77-AD50-EEF3D0ACDDAA}" type="presParOf" srcId="{9E7B8C5D-AFD2-4F6D-A46E-7C6C630FB971}" destId="{963609E0-1123-430F-84CE-B59C04DDFC03}" srcOrd="1" destOrd="0" presId="urn:microsoft.com/office/officeart/2018/5/layout/IconCircleLabelList"/>
    <dgm:cxn modelId="{1A7C9C04-6531-4D05-866D-D2C11B9F572B}" type="presParOf" srcId="{9E7B8C5D-AFD2-4F6D-A46E-7C6C630FB971}" destId="{F5712831-982A-40D9-8BDB-8F278821EB5B}" srcOrd="2" destOrd="0" presId="urn:microsoft.com/office/officeart/2018/5/layout/IconCircleLabelList"/>
    <dgm:cxn modelId="{E737AB8B-9A02-403B-B9F2-C9F2E02E5A59}" type="presParOf" srcId="{9E7B8C5D-AFD2-4F6D-A46E-7C6C630FB971}" destId="{06404763-ABBA-4E19-8AB1-1FE5627DF9D7}" srcOrd="3" destOrd="0" presId="urn:microsoft.com/office/officeart/2018/5/layout/IconCircleLabelList"/>
    <dgm:cxn modelId="{40BDEE99-92EF-4304-A1A0-1E81A0A1BFC3}" type="presParOf" srcId="{608F08B9-C91B-407F-BFA3-AC44042B4802}" destId="{A96B9F02-8168-4ECB-BBA1-17E2F7C733AE}" srcOrd="5" destOrd="0" presId="urn:microsoft.com/office/officeart/2018/5/layout/IconCircleLabelList"/>
    <dgm:cxn modelId="{9802151E-4B94-4537-98F9-44F9108D2EA1}" type="presParOf" srcId="{608F08B9-C91B-407F-BFA3-AC44042B4802}" destId="{399A50C8-5F06-4770-A758-568729FD845A}" srcOrd="6" destOrd="0" presId="urn:microsoft.com/office/officeart/2018/5/layout/IconCircleLabelList"/>
    <dgm:cxn modelId="{EEE9ADD9-7978-4CB3-96A0-832D82B32152}" type="presParOf" srcId="{399A50C8-5F06-4770-A758-568729FD845A}" destId="{56C41F9A-86AC-41C5-9189-6C07B670BDF9}" srcOrd="0" destOrd="0" presId="urn:microsoft.com/office/officeart/2018/5/layout/IconCircleLabelList"/>
    <dgm:cxn modelId="{15662CC2-464F-4C55-92EF-600162F2CA2F}" type="presParOf" srcId="{399A50C8-5F06-4770-A758-568729FD845A}" destId="{687838E1-9051-4D8C-9096-66B1FDEB633F}" srcOrd="1" destOrd="0" presId="urn:microsoft.com/office/officeart/2018/5/layout/IconCircleLabelList"/>
    <dgm:cxn modelId="{73F0D157-EA79-46D8-9D87-A2E17BB321CD}" type="presParOf" srcId="{399A50C8-5F06-4770-A758-568729FD845A}" destId="{28A4BA7F-28DC-447C-A663-D4009C16CB41}" srcOrd="2" destOrd="0" presId="urn:microsoft.com/office/officeart/2018/5/layout/IconCircleLabelList"/>
    <dgm:cxn modelId="{266AADFF-AD9E-4864-9AD8-5E3DDDC3CB65}" type="presParOf" srcId="{399A50C8-5F06-4770-A758-568729FD845A}" destId="{FFC00A7E-51F0-488A-B175-1D9BB9A3C4A1}" srcOrd="3" destOrd="0" presId="urn:microsoft.com/office/officeart/2018/5/layout/IconCircleLabelList"/>
    <dgm:cxn modelId="{3DCF1DDF-D6D6-41F5-98F8-24510ABDF0A6}" type="presParOf" srcId="{608F08B9-C91B-407F-BFA3-AC44042B4802}" destId="{012292C8-FC78-4CB0-94F4-3BFA32D5BC7D}" srcOrd="7" destOrd="0" presId="urn:microsoft.com/office/officeart/2018/5/layout/IconCircleLabelList"/>
    <dgm:cxn modelId="{E20FA999-EAA2-4423-9960-E7910B927248}" type="presParOf" srcId="{608F08B9-C91B-407F-BFA3-AC44042B4802}" destId="{C3D4E359-41A2-4D69-8B53-3BC1F04F40CD}" srcOrd="8" destOrd="0" presId="urn:microsoft.com/office/officeart/2018/5/layout/IconCircleLabelList"/>
    <dgm:cxn modelId="{C13BA683-26C0-4E39-A788-4B652794E474}" type="presParOf" srcId="{C3D4E359-41A2-4D69-8B53-3BC1F04F40CD}" destId="{748F3216-80F2-49D4-AFE7-410A5298FAC5}" srcOrd="0" destOrd="0" presId="urn:microsoft.com/office/officeart/2018/5/layout/IconCircleLabelList"/>
    <dgm:cxn modelId="{70A23853-A978-4C7A-98AA-8F03DDBDBE8B}" type="presParOf" srcId="{C3D4E359-41A2-4D69-8B53-3BC1F04F40CD}" destId="{5DBD53F4-54C1-411E-9FC0-FA6E027B8360}" srcOrd="1" destOrd="0" presId="urn:microsoft.com/office/officeart/2018/5/layout/IconCircleLabelList"/>
    <dgm:cxn modelId="{C6163479-BF9C-4554-B6BE-4C632FB89D48}" type="presParOf" srcId="{C3D4E359-41A2-4D69-8B53-3BC1F04F40CD}" destId="{9F041BF4-08E0-4987-94A1-65628434829C}" srcOrd="2" destOrd="0" presId="urn:microsoft.com/office/officeart/2018/5/layout/IconCircleLabelList"/>
    <dgm:cxn modelId="{DD93385C-B904-4426-956D-941D25729BC2}" type="presParOf" srcId="{C3D4E359-41A2-4D69-8B53-3BC1F04F40CD}" destId="{38041827-230F-4748-8541-E2A8ACCE7B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0AC9512C-933F-4DFC-941D-A4E7CE1BE6EE}">
      <dgm:prSet custT="1"/>
      <dgm:spPr/>
      <dgm:t>
        <a:bodyPr/>
        <a:lstStyle/>
        <a:p>
          <a:r>
            <a:rPr lang="en-US" sz="1800" dirty="0"/>
            <a:t>Introduction</a:t>
          </a:r>
        </a:p>
      </dgm:t>
    </dgm:pt>
    <dgm:pt modelId="{A8BE293B-9697-4B25-9364-E38D09D64C30}" type="parTrans" cxnId="{D5117967-5FF7-4C3C-96E1-413BB01B1CB6}">
      <dgm:prSet/>
      <dgm:spPr/>
      <dgm:t>
        <a:bodyPr/>
        <a:lstStyle/>
        <a:p>
          <a:endParaRPr lang="en-US"/>
        </a:p>
      </dgm:t>
    </dgm:pt>
    <dgm:pt modelId="{E66980EF-8F91-4A26-98B8-4F81AB635CB7}" type="sibTrans" cxnId="{D5117967-5FF7-4C3C-96E1-413BB01B1CB6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5A866E6C-A006-439D-8594-5E25EB13596C}" type="pres">
      <dgm:prSet presAssocID="{0AC9512C-933F-4DFC-941D-A4E7CE1BE6EE}" presName="linNode" presStyleCnt="0"/>
      <dgm:spPr/>
    </dgm:pt>
    <dgm:pt modelId="{2D72DD55-7037-484D-8587-202E1ED77372}" type="pres">
      <dgm:prSet presAssocID="{0AC9512C-933F-4DFC-941D-A4E7CE1BE6EE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31F3BE29-7010-4E23-8398-A64F3A4E163A}" type="pres">
      <dgm:prSet presAssocID="{E66980EF-8F91-4A26-98B8-4F81AB635CB7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F2B51C20-D2E7-49B1-9E5C-33E612FB3DB4}" srcId="{66B54782-D0DC-40C3-A68B-203BCB69807C}" destId="{2AAB6FD7-51F7-4B6E-8CBC-E1D20CD41F53}" srcOrd="7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6" destOrd="0" parTransId="{441EE301-EDA0-41BD-B675-EA75645ABAEC}" sibTransId="{06ED7702-52CF-43CC-81AB-37D8B74E2C04}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586B0E64-E394-434E-B32D-C45D9CA524A4}" type="presOf" srcId="{016688E6-B8BC-49AA-9120-12F42979DCDF}" destId="{63871D8E-7863-4BFA-A363-78263679A4D6}" srcOrd="0" destOrd="0" presId="urn:microsoft.com/office/officeart/2005/8/layout/vList5"/>
    <dgm:cxn modelId="{1B3D4164-D956-4C9E-8B26-EC5E501F3035}" type="presOf" srcId="{0480287D-452B-448A-876A-EF98BE8A93EE}" destId="{17967C28-9BBF-45AE-8E7D-21A5103AD528}" srcOrd="0" destOrd="0" presId="urn:microsoft.com/office/officeart/2005/8/layout/vList5"/>
    <dgm:cxn modelId="{D5117967-5FF7-4C3C-96E1-413BB01B1CB6}" srcId="{66B54782-D0DC-40C3-A68B-203BCB69807C}" destId="{0AC9512C-933F-4DFC-941D-A4E7CE1BE6EE}" srcOrd="0" destOrd="0" parTransId="{A8BE293B-9697-4B25-9364-E38D09D64C30}" sibTransId="{E66980EF-8F91-4A26-98B8-4F81AB635CB7}"/>
    <dgm:cxn modelId="{94B39F47-24DD-45E1-B8DB-7FEE3AC8BA7C}" srcId="{66B54782-D0DC-40C3-A68B-203BCB69807C}" destId="{E565A1DF-3690-45FA-A739-FD13ED69E81A}" srcOrd="5" destOrd="0" parTransId="{A10F6E6D-8EBD-4D10-8AE3-593E1AB2E2B1}" sibTransId="{FB101879-814D-4486-B50A-C3F1DA22696E}"/>
    <dgm:cxn modelId="{C2285E4F-6B29-4E50-AAE9-AFCF79AB43DA}" type="presOf" srcId="{E565A1DF-3690-45FA-A739-FD13ED69E81A}" destId="{F0EA025D-DAD4-4173-AC31-27D002C2EB5F}" srcOrd="0" destOrd="0" presId="urn:microsoft.com/office/officeart/2005/8/layout/vList5"/>
    <dgm:cxn modelId="{50DC4C57-9580-48D3-B723-49F474545BD5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2" destOrd="0" parTransId="{37E08F4D-2DCB-4317-BA04-92890CB2702B}" sibTransId="{463D6B39-D29B-4270-8768-51A31A6C61E8}"/>
    <dgm:cxn modelId="{B42D3E88-6999-443A-8DF2-F0D3AE47AC6C}" type="presOf" srcId="{928D7CBA-E1FB-4F65-B6EE-53026E4D781F}" destId="{1BC2D604-E724-4B18-984C-97FE9589B64A}" srcOrd="0" destOrd="0" presId="urn:microsoft.com/office/officeart/2005/8/layout/vList5"/>
    <dgm:cxn modelId="{F5F0298B-A45F-4A1A-B940-EB0DA1F58687}" srcId="{66B54782-D0DC-40C3-A68B-203BCB69807C}" destId="{F07FA6AE-9C23-4811-8962-72D381A49B98}" srcOrd="3" destOrd="0" parTransId="{266704FA-6FA7-474C-9CA8-8EA55453BEDB}" sibTransId="{9B1336A1-B2AA-4BD6-AD27-6054A6A443BB}"/>
    <dgm:cxn modelId="{81AFB29B-CADE-4B58-BD78-9D417EB9F15A}" type="presOf" srcId="{2AAB6FD7-51F7-4B6E-8CBC-E1D20CD41F53}" destId="{59303AAD-A767-4672-8193-636EC83DF18C}" srcOrd="0" destOrd="0" presId="urn:microsoft.com/office/officeart/2005/8/layout/vList5"/>
    <dgm:cxn modelId="{20081FEA-F79F-4256-988D-1E456C66EE40}" srcId="{66B54782-D0DC-40C3-A68B-203BCB69807C}" destId="{016688E6-B8BC-49AA-9120-12F42979DCDF}" srcOrd="1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4" destOrd="0" parTransId="{50405362-6EFD-425C-884B-C9763DB2480A}" sibTransId="{DCBBACCF-99BC-4DB1-9287-A76891422F3D}"/>
    <dgm:cxn modelId="{E2F975F9-3359-4D34-A6CA-07EBD31306E7}" type="presOf" srcId="{F07FA6AE-9C23-4811-8962-72D381A49B98}" destId="{166169B7-2EC8-4E84-924C-E47585E10FED}" srcOrd="0" destOrd="0" presId="urn:microsoft.com/office/officeart/2005/8/layout/vList5"/>
    <dgm:cxn modelId="{089283FE-6530-4F06-8010-A5C8EDC1C39A}" type="presOf" srcId="{0AC9512C-933F-4DFC-941D-A4E7CE1BE6EE}" destId="{2D72DD55-7037-484D-8587-202E1ED77372}" srcOrd="0" destOrd="0" presId="urn:microsoft.com/office/officeart/2005/8/layout/vList5"/>
    <dgm:cxn modelId="{9F7B6DE5-427D-4AA9-81EF-EE609461AD17}" type="presParOf" srcId="{6912FCA3-E052-477B-B90E-FDD33591943D}" destId="{5A866E6C-A006-439D-8594-5E25EB13596C}" srcOrd="0" destOrd="0" presId="urn:microsoft.com/office/officeart/2005/8/layout/vList5"/>
    <dgm:cxn modelId="{D135705D-4047-43BA-85B7-78271AD30B74}" type="presParOf" srcId="{5A866E6C-A006-439D-8594-5E25EB13596C}" destId="{2D72DD55-7037-484D-8587-202E1ED77372}" srcOrd="0" destOrd="0" presId="urn:microsoft.com/office/officeart/2005/8/layout/vList5"/>
    <dgm:cxn modelId="{C009D850-5C41-4388-9B0A-0F9631DE7799}" type="presParOf" srcId="{6912FCA3-E052-477B-B90E-FDD33591943D}" destId="{31F3BE29-7010-4E23-8398-A64F3A4E163A}" srcOrd="1" destOrd="0" presId="urn:microsoft.com/office/officeart/2005/8/layout/vList5"/>
    <dgm:cxn modelId="{51542297-DA1B-46D1-8C1B-A792D54525B3}" type="presParOf" srcId="{6912FCA3-E052-477B-B90E-FDD33591943D}" destId="{6933EA64-3074-44F4-87E2-58AF340865B3}" srcOrd="2" destOrd="0" presId="urn:microsoft.com/office/officeart/2005/8/layout/vList5"/>
    <dgm:cxn modelId="{C02E21DB-8F97-434D-9634-DC95C8A0CF36}" type="presParOf" srcId="{6933EA64-3074-44F4-87E2-58AF340865B3}" destId="{63871D8E-7863-4BFA-A363-78263679A4D6}" srcOrd="0" destOrd="0" presId="urn:microsoft.com/office/officeart/2005/8/layout/vList5"/>
    <dgm:cxn modelId="{1FF85E05-6EEC-4647-A70D-9FC12D6EF7B0}" type="presParOf" srcId="{6912FCA3-E052-477B-B90E-FDD33591943D}" destId="{40CC67D1-1CBE-4EAD-B89E-EE3B22D28747}" srcOrd="3" destOrd="0" presId="urn:microsoft.com/office/officeart/2005/8/layout/vList5"/>
    <dgm:cxn modelId="{4DDC0FB5-DE8B-41BD-8A81-A8C949C00ADE}" type="presParOf" srcId="{6912FCA3-E052-477B-B90E-FDD33591943D}" destId="{0280E2C8-0CB8-46D0-AEC3-DC17A6BBC753}" srcOrd="4" destOrd="0" presId="urn:microsoft.com/office/officeart/2005/8/layout/vList5"/>
    <dgm:cxn modelId="{7A4C4B0D-4034-42F0-89ED-7DC82B0235A3}" type="presParOf" srcId="{0280E2C8-0CB8-46D0-AEC3-DC17A6BBC753}" destId="{6526597B-0215-4B3B-A723-259A0C228466}" srcOrd="0" destOrd="0" presId="urn:microsoft.com/office/officeart/2005/8/layout/vList5"/>
    <dgm:cxn modelId="{52798405-C4C9-4D01-96A0-B97FA4B8872F}" type="presParOf" srcId="{6912FCA3-E052-477B-B90E-FDD33591943D}" destId="{9B8084A4-BD3E-4939-ACDB-1889A90EF29B}" srcOrd="5" destOrd="0" presId="urn:microsoft.com/office/officeart/2005/8/layout/vList5"/>
    <dgm:cxn modelId="{91B69FDE-3127-496E-A47A-6FBB90B19F19}" type="presParOf" srcId="{6912FCA3-E052-477B-B90E-FDD33591943D}" destId="{D294C7CB-EFD4-4F59-8F3A-0D30320DC98C}" srcOrd="6" destOrd="0" presId="urn:microsoft.com/office/officeart/2005/8/layout/vList5"/>
    <dgm:cxn modelId="{3FF15E64-93FF-4A7F-835B-48BE563D0F6C}" type="presParOf" srcId="{D294C7CB-EFD4-4F59-8F3A-0D30320DC98C}" destId="{166169B7-2EC8-4E84-924C-E47585E10FED}" srcOrd="0" destOrd="0" presId="urn:microsoft.com/office/officeart/2005/8/layout/vList5"/>
    <dgm:cxn modelId="{1D2B2327-ECC5-4BA9-BB6A-A861368648A3}" type="presParOf" srcId="{6912FCA3-E052-477B-B90E-FDD33591943D}" destId="{39478A6D-FE09-4ECA-99BF-6E17AAE1E89B}" srcOrd="7" destOrd="0" presId="urn:microsoft.com/office/officeart/2005/8/layout/vList5"/>
    <dgm:cxn modelId="{7DF1811F-17D2-409A-9D4F-A4B210D299DA}" type="presParOf" srcId="{6912FCA3-E052-477B-B90E-FDD33591943D}" destId="{3E644FAD-7829-4C0A-93BB-4CC66975E47C}" srcOrd="8" destOrd="0" presId="urn:microsoft.com/office/officeart/2005/8/layout/vList5"/>
    <dgm:cxn modelId="{3697F8C2-455A-4F7D-8B0F-BA155B54B051}" type="presParOf" srcId="{3E644FAD-7829-4C0A-93BB-4CC66975E47C}" destId="{1BC2D604-E724-4B18-984C-97FE9589B64A}" srcOrd="0" destOrd="0" presId="urn:microsoft.com/office/officeart/2005/8/layout/vList5"/>
    <dgm:cxn modelId="{79E19CB8-808C-4594-AA98-F5B0AD52808E}" type="presParOf" srcId="{6912FCA3-E052-477B-B90E-FDD33591943D}" destId="{BE44695C-C17B-40C1-9A16-F5F5C7EF6137}" srcOrd="9" destOrd="0" presId="urn:microsoft.com/office/officeart/2005/8/layout/vList5"/>
    <dgm:cxn modelId="{BD2A1A5E-407B-43C3-A69E-5C4331E87DAE}" type="presParOf" srcId="{6912FCA3-E052-477B-B90E-FDD33591943D}" destId="{9665B566-4995-4C20-BF12-16EFFB1C9BBB}" srcOrd="10" destOrd="0" presId="urn:microsoft.com/office/officeart/2005/8/layout/vList5"/>
    <dgm:cxn modelId="{D9A462D4-4BDD-4E27-9F1F-4A8CEE331E52}" type="presParOf" srcId="{9665B566-4995-4C20-BF12-16EFFB1C9BBB}" destId="{F0EA025D-DAD4-4173-AC31-27D002C2EB5F}" srcOrd="0" destOrd="0" presId="urn:microsoft.com/office/officeart/2005/8/layout/vList5"/>
    <dgm:cxn modelId="{B8B2C6FC-31E8-4343-B656-85E6C3056138}" type="presParOf" srcId="{6912FCA3-E052-477B-B90E-FDD33591943D}" destId="{2FC57A05-FB0A-4E8F-9DE5-7F6D2F58451E}" srcOrd="11" destOrd="0" presId="urn:microsoft.com/office/officeart/2005/8/layout/vList5"/>
    <dgm:cxn modelId="{35D35302-9D90-4954-B2A8-D73E430F38FE}" type="presParOf" srcId="{6912FCA3-E052-477B-B90E-FDD33591943D}" destId="{EA6FBACB-BBD1-41D9-B196-6AACDA4B55C7}" srcOrd="12" destOrd="0" presId="urn:microsoft.com/office/officeart/2005/8/layout/vList5"/>
    <dgm:cxn modelId="{672169CD-64E0-4A03-9538-A979D4F4C4CC}" type="presParOf" srcId="{EA6FBACB-BBD1-41D9-B196-6AACDA4B55C7}" destId="{17967C28-9BBF-45AE-8E7D-21A5103AD528}" srcOrd="0" destOrd="0" presId="urn:microsoft.com/office/officeart/2005/8/layout/vList5"/>
    <dgm:cxn modelId="{A3107A07-809A-4370-BE75-7EF99F308904}" type="presParOf" srcId="{6912FCA3-E052-477B-B90E-FDD33591943D}" destId="{199C6942-FDB0-4AE4-81E7-455F80609577}" srcOrd="13" destOrd="0" presId="urn:microsoft.com/office/officeart/2005/8/layout/vList5"/>
    <dgm:cxn modelId="{C18D92A6-FFD4-4B9A-BC18-5FF6C9EC5831}" type="presParOf" srcId="{6912FCA3-E052-477B-B90E-FDD33591943D}" destId="{855486CF-0FED-4515-BCEA-AA5618608BE0}" srcOrd="14" destOrd="0" presId="urn:microsoft.com/office/officeart/2005/8/layout/vList5"/>
    <dgm:cxn modelId="{D19E49D4-FB9D-43C2-A29A-4F68FC7ECA26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528645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496587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179359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2633318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2627189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284032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2284032" y="1483890"/>
        <a:ext cx="1791210" cy="962670"/>
      </dsp:txXfrm>
    </dsp:sp>
    <dsp:sp modelId="{72E80963-B297-438D-B287-BD5C6D858D9A}">
      <dsp:nvSpPr>
        <dsp:cNvPr id="0" name=""/>
        <dsp:cNvSpPr/>
      </dsp:nvSpPr>
      <dsp:spPr>
        <a:xfrm>
          <a:off x="4737991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709233" y="91341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4388705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4388705" y="1507813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6842664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6799271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6493378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27389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8947337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8899013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8598051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305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2DD55-7037-484D-8587-202E1ED77372}">
      <dsp:nvSpPr>
        <dsp:cNvPr id="0" name=""/>
        <dsp:cNvSpPr/>
      </dsp:nvSpPr>
      <dsp:spPr>
        <a:xfrm>
          <a:off x="3226815" y="174"/>
          <a:ext cx="3630168" cy="5258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3252484" y="25843"/>
        <a:ext cx="3578830" cy="474491"/>
      </dsp:txXfrm>
    </dsp:sp>
    <dsp:sp modelId="{63871D8E-7863-4BFA-A363-78263679A4D6}">
      <dsp:nvSpPr>
        <dsp:cNvPr id="0" name=""/>
        <dsp:cNvSpPr/>
      </dsp:nvSpPr>
      <dsp:spPr>
        <a:xfrm>
          <a:off x="3226815" y="552295"/>
          <a:ext cx="3630168" cy="525829"/>
        </a:xfrm>
        <a:prstGeom prst="roundRect">
          <a:avLst/>
        </a:prstGeom>
        <a:solidFill>
          <a:schemeClr val="accent2">
            <a:hueOff val="64738"/>
            <a:satOff val="-6856"/>
            <a:lumOff val="-1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52484" y="577964"/>
        <a:ext cx="3578830" cy="474491"/>
      </dsp:txXfrm>
    </dsp:sp>
    <dsp:sp modelId="{6526597B-0215-4B3B-A723-259A0C228466}">
      <dsp:nvSpPr>
        <dsp:cNvPr id="0" name=""/>
        <dsp:cNvSpPr/>
      </dsp:nvSpPr>
      <dsp:spPr>
        <a:xfrm>
          <a:off x="3226815" y="1104416"/>
          <a:ext cx="3630168" cy="525829"/>
        </a:xfrm>
        <a:prstGeom prst="roundRect">
          <a:avLst/>
        </a:prstGeom>
        <a:solidFill>
          <a:schemeClr val="accent2">
            <a:hueOff val="129476"/>
            <a:satOff val="-13712"/>
            <a:lumOff val="-3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52484" y="1130085"/>
        <a:ext cx="3578830" cy="474491"/>
      </dsp:txXfrm>
    </dsp:sp>
    <dsp:sp modelId="{166169B7-2EC8-4E84-924C-E47585E10FED}">
      <dsp:nvSpPr>
        <dsp:cNvPr id="0" name=""/>
        <dsp:cNvSpPr/>
      </dsp:nvSpPr>
      <dsp:spPr>
        <a:xfrm>
          <a:off x="3226815" y="1656537"/>
          <a:ext cx="3630168" cy="525829"/>
        </a:xfrm>
        <a:prstGeom prst="roundRect">
          <a:avLst/>
        </a:prstGeom>
        <a:solidFill>
          <a:schemeClr val="accent2">
            <a:hueOff val="194214"/>
            <a:satOff val="-20568"/>
            <a:lumOff val="-5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52484" y="1682206"/>
        <a:ext cx="3578830" cy="474491"/>
      </dsp:txXfrm>
    </dsp:sp>
    <dsp:sp modelId="{1BC2D604-E724-4B18-984C-97FE9589B64A}">
      <dsp:nvSpPr>
        <dsp:cNvPr id="0" name=""/>
        <dsp:cNvSpPr/>
      </dsp:nvSpPr>
      <dsp:spPr>
        <a:xfrm>
          <a:off x="3226815" y="2208658"/>
          <a:ext cx="3630168" cy="525829"/>
        </a:xfrm>
        <a:prstGeom prst="roundRect">
          <a:avLst/>
        </a:prstGeom>
        <a:solidFill>
          <a:schemeClr val="accent2">
            <a:hueOff val="258951"/>
            <a:satOff val="-27425"/>
            <a:lumOff val="-6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52484" y="2234327"/>
        <a:ext cx="3578830" cy="474491"/>
      </dsp:txXfrm>
    </dsp:sp>
    <dsp:sp modelId="{F0EA025D-DAD4-4173-AC31-27D002C2EB5F}">
      <dsp:nvSpPr>
        <dsp:cNvPr id="0" name=""/>
        <dsp:cNvSpPr/>
      </dsp:nvSpPr>
      <dsp:spPr>
        <a:xfrm>
          <a:off x="3226815" y="2760779"/>
          <a:ext cx="3630168" cy="525829"/>
        </a:xfrm>
        <a:prstGeom prst="roundRect">
          <a:avLst/>
        </a:prstGeom>
        <a:solidFill>
          <a:schemeClr val="accent2">
            <a:hueOff val="323689"/>
            <a:satOff val="-34281"/>
            <a:lumOff val="-8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52484" y="2786448"/>
        <a:ext cx="3578830" cy="474491"/>
      </dsp:txXfrm>
    </dsp:sp>
    <dsp:sp modelId="{17967C28-9BBF-45AE-8E7D-21A5103AD528}">
      <dsp:nvSpPr>
        <dsp:cNvPr id="0" name=""/>
        <dsp:cNvSpPr/>
      </dsp:nvSpPr>
      <dsp:spPr>
        <a:xfrm>
          <a:off x="3226815" y="3312900"/>
          <a:ext cx="3630168" cy="525829"/>
        </a:xfrm>
        <a:prstGeom prst="roundRect">
          <a:avLst/>
        </a:prstGeom>
        <a:solidFill>
          <a:schemeClr val="accent2">
            <a:hueOff val="388427"/>
            <a:satOff val="-41137"/>
            <a:lumOff val="-10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52484" y="3338569"/>
        <a:ext cx="3578830" cy="474491"/>
      </dsp:txXfrm>
    </dsp:sp>
    <dsp:sp modelId="{59303AAD-A767-4672-8193-636EC83DF18C}">
      <dsp:nvSpPr>
        <dsp:cNvPr id="0" name=""/>
        <dsp:cNvSpPr/>
      </dsp:nvSpPr>
      <dsp:spPr>
        <a:xfrm>
          <a:off x="3226815" y="3865021"/>
          <a:ext cx="3630168" cy="525829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52484" y="3890690"/>
        <a:ext cx="3578830" cy="47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218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5844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6289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4486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0360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1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7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6658479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3708139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407675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303227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264555"/>
            <a:ext cx="8915400" cy="4631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0" i="0" dirty="0">
                <a:effectLst/>
              </a:rPr>
              <a:t>Freebies for Newbies is an android application, which helps international students to access to free items and events in the desired location.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Tools and Design: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Android Studio - The tool used for the UI development.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GenyMotion - Emulator (Virtual device).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Git Hub - To integrate UI part and store it.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Oracle VirtualBox - Its an essential tool required to run for GenyMotion.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Back4App - Database.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Programming Language: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Java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2547384-36FD-1F77-37E9-EE860E4C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6869" y="4459682"/>
            <a:ext cx="1345790" cy="13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aboration Guide Using Android Studio">
            <a:extLst>
              <a:ext uri="{FF2B5EF4-FFF2-40B4-BE49-F238E27FC236}">
                <a16:creationId xmlns:a16="http://schemas.microsoft.com/office/drawing/2014/main" id="{E27214AC-8334-D1C9-6A4A-2DBFDB49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6869" y="2715670"/>
            <a:ext cx="1345790" cy="13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C66EC-6512-35F5-7554-D76D6DB6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964" y="4446424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arse PaaS">
            <a:extLst>
              <a:ext uri="{FF2B5EF4-FFF2-40B4-BE49-F238E27FC236}">
                <a16:creationId xmlns:a16="http://schemas.microsoft.com/office/drawing/2014/main" id="{4DA732FD-C5C2-C11A-12AB-5C4E61E8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4446424"/>
            <a:ext cx="1957648" cy="4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5096-9EA3-714E-05C0-F6EC2BE2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701040"/>
          </a:xfrm>
        </p:spPr>
        <p:txBody>
          <a:bodyPr>
            <a:normAutofit/>
          </a:bodyPr>
          <a:lstStyle/>
          <a:p>
            <a:r>
              <a:rPr lang="en-US" dirty="0"/>
              <a:t>An Action Bar is a place to display n</a:t>
            </a:r>
            <a:r>
              <a:rPr lang="en-US" sz="1800" dirty="0"/>
              <a:t>avigational controls, Controls to support switching from one view to another using menu options.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69649"/>
            <a:ext cx="7619999" cy="365125"/>
          </a:xfrm>
        </p:spPr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366F0F-A98F-2B23-56A3-D1BD2DBB44AF}"/>
              </a:ext>
            </a:extLst>
          </p:cNvPr>
          <p:cNvSpPr/>
          <p:nvPr/>
        </p:nvSpPr>
        <p:spPr>
          <a:xfrm>
            <a:off x="7984172" y="3553095"/>
            <a:ext cx="8128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50C701-ABF1-BBC4-5957-F1A64CED9D63}"/>
              </a:ext>
            </a:extLst>
          </p:cNvPr>
          <p:cNvGrpSpPr/>
          <p:nvPr/>
        </p:nvGrpSpPr>
        <p:grpSpPr>
          <a:xfrm>
            <a:off x="1942465" y="2048280"/>
            <a:ext cx="8307070" cy="4303931"/>
            <a:chOff x="2760980" y="1965595"/>
            <a:chExt cx="8307070" cy="4303931"/>
          </a:xfrm>
        </p:grpSpPr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637FFCAF-4D42-35EA-BDE8-1334ECD4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650" y="1965595"/>
              <a:ext cx="2057400" cy="3657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06E7B8-C767-D506-4819-DD211639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980" y="1965595"/>
              <a:ext cx="2057400" cy="3657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3F56E7-26D3-5A03-94A4-748CEEAB7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3095" y="1965595"/>
              <a:ext cx="2057400" cy="36576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17F84C-71D7-8A28-2E2A-E512FF7F60EB}"/>
                </a:ext>
              </a:extLst>
            </p:cNvPr>
            <p:cNvSpPr txBox="1"/>
            <p:nvPr/>
          </p:nvSpPr>
          <p:spPr>
            <a:xfrm flipH="1">
              <a:off x="2760981" y="5623195"/>
              <a:ext cx="8307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Fig. 1: </a:t>
              </a:r>
              <a:r>
                <a:rPr lang="en-US" dirty="0"/>
                <a:t>Search toolbar and Navigation bar with different controls like menu options, home, logout etc.,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69649"/>
            <a:ext cx="7619999" cy="365125"/>
          </a:xfrm>
        </p:spPr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EBBC71-5627-E63C-9510-F789A3EE12F1}"/>
              </a:ext>
            </a:extLst>
          </p:cNvPr>
          <p:cNvGrpSpPr/>
          <p:nvPr/>
        </p:nvGrpSpPr>
        <p:grpSpPr>
          <a:xfrm>
            <a:off x="3048000" y="1514475"/>
            <a:ext cx="6096000" cy="4484132"/>
            <a:chOff x="3048000" y="1514475"/>
            <a:chExt cx="6096000" cy="44841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6A9691-63BA-00DC-2250-9446D53B0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874" t="24861" r="18126" b="18056"/>
            <a:stretch/>
          </p:blipFill>
          <p:spPr>
            <a:xfrm>
              <a:off x="3212637" y="1514475"/>
              <a:ext cx="5766726" cy="4114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7E5B1E-847E-9D47-DB34-741ECCE41FE7}"/>
                </a:ext>
              </a:extLst>
            </p:cNvPr>
            <p:cNvSpPr txBox="1"/>
            <p:nvPr/>
          </p:nvSpPr>
          <p:spPr>
            <a:xfrm>
              <a:off x="3048000" y="562927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Fig. 2: </a:t>
              </a:r>
              <a:r>
                <a:rPr lang="en-US" dirty="0"/>
                <a:t>Navigation bar XML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3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69649"/>
            <a:ext cx="7619999" cy="365125"/>
          </a:xfrm>
        </p:spPr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987299-70D3-4144-02CD-813B8A04C67C}"/>
              </a:ext>
            </a:extLst>
          </p:cNvPr>
          <p:cNvGrpSpPr/>
          <p:nvPr/>
        </p:nvGrpSpPr>
        <p:grpSpPr>
          <a:xfrm>
            <a:off x="3004571" y="1641474"/>
            <a:ext cx="6182858" cy="4484132"/>
            <a:chOff x="3416217" y="1641474"/>
            <a:chExt cx="6182858" cy="44841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FCB608-FAB3-3365-65AF-064D39078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4" t="18611" r="23594" b="27778"/>
            <a:stretch/>
          </p:blipFill>
          <p:spPr>
            <a:xfrm>
              <a:off x="3416217" y="1641474"/>
              <a:ext cx="6182858" cy="4114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8FFEBA-8977-16E2-C4F2-43283AAA1723}"/>
                </a:ext>
              </a:extLst>
            </p:cNvPr>
            <p:cNvSpPr txBox="1"/>
            <p:nvPr/>
          </p:nvSpPr>
          <p:spPr>
            <a:xfrm>
              <a:off x="3459646" y="575627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Fig. 3: </a:t>
              </a:r>
              <a:r>
                <a:rPr lang="en-US" dirty="0"/>
                <a:t>Menu items XML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42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3198</TotalTime>
  <Words>283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Tw Cen MT</vt:lpstr>
      <vt:lpstr>Tw Cen MT (Body)</vt:lpstr>
      <vt:lpstr>Wingdings 3</vt:lpstr>
      <vt:lpstr>Wisp</vt:lpstr>
      <vt:lpstr>FREEBIES FOR NEWBIES</vt:lpstr>
      <vt:lpstr>Team Members</vt:lpstr>
      <vt:lpstr>Table of Contents</vt:lpstr>
      <vt:lpstr>Introduction</vt:lpstr>
      <vt:lpstr>Action Bar (Navigation Bar)</vt:lpstr>
      <vt:lpstr>Action Bar (Navigation Bar)</vt:lpstr>
      <vt:lpstr>Action Bar (Navigation Bar)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Gude,Manoj Kumar</cp:lastModifiedBy>
  <cp:revision>15</cp:revision>
  <dcterms:created xsi:type="dcterms:W3CDTF">2022-10-30T19:25:53Z</dcterms:created>
  <dcterms:modified xsi:type="dcterms:W3CDTF">2022-11-12T00:50:44Z</dcterms:modified>
</cp:coreProperties>
</file>