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1"/>
  </p:sldMasterIdLst>
  <p:notesMasterIdLst>
    <p:notesMasterId r:id="rId25"/>
  </p:notesMasterIdLst>
  <p:sldIdLst>
    <p:sldId id="278" r:id="rId2"/>
    <p:sldId id="294" r:id="rId3"/>
    <p:sldId id="279" r:id="rId4"/>
    <p:sldId id="280" r:id="rId5"/>
    <p:sldId id="290" r:id="rId6"/>
    <p:sldId id="296" r:id="rId7"/>
    <p:sldId id="310" r:id="rId8"/>
    <p:sldId id="304" r:id="rId9"/>
    <p:sldId id="305" r:id="rId10"/>
    <p:sldId id="311" r:id="rId11"/>
    <p:sldId id="301" r:id="rId12"/>
    <p:sldId id="302" r:id="rId13"/>
    <p:sldId id="312" r:id="rId14"/>
    <p:sldId id="313" r:id="rId15"/>
    <p:sldId id="314" r:id="rId16"/>
    <p:sldId id="309" r:id="rId17"/>
    <p:sldId id="295" r:id="rId18"/>
    <p:sldId id="297" r:id="rId19"/>
    <p:sldId id="292" r:id="rId20"/>
    <p:sldId id="298" r:id="rId21"/>
    <p:sldId id="293" r:id="rId22"/>
    <p:sldId id="299" r:id="rId23"/>
    <p:sldId id="300"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F5CDCE"/>
    <a:srgbClr val="CCBE89"/>
    <a:srgbClr val="202C8F"/>
    <a:srgbClr val="FDFBF6"/>
    <a:srgbClr val="AAC4E9"/>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98933B-3AA2-4CF6-B1D8-F13DB3FFD03F}" v="127" dt="2023-03-20T15:34:58.10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09" autoAdjust="0"/>
  </p:normalViewPr>
  <p:slideViewPr>
    <p:cSldViewPr snapToGrid="0" snapToObjects="1">
      <p:cViewPr varScale="1">
        <p:scale>
          <a:sx n="67" d="100"/>
          <a:sy n="67" d="100"/>
        </p:scale>
        <p:origin x="640" y="4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akalapalli,Jaichand" userId="a3680caf-10e5-4540-ae62-1e7229e4db6c" providerId="ADAL" clId="{9598933B-3AA2-4CF6-B1D8-F13DB3FFD03F}"/>
    <pc:docChg chg="undo redo custSel addSld delSld modSld modMainMaster">
      <pc:chgData name="Mulakalapalli,Jaichand" userId="a3680caf-10e5-4540-ae62-1e7229e4db6c" providerId="ADAL" clId="{9598933B-3AA2-4CF6-B1D8-F13DB3FFD03F}" dt="2023-03-20T15:34:31.564" v="631"/>
      <pc:docMkLst>
        <pc:docMk/>
      </pc:docMkLst>
      <pc:sldChg chg="addSp delSp modSp mod modTransition">
        <pc:chgData name="Mulakalapalli,Jaichand" userId="a3680caf-10e5-4540-ae62-1e7229e4db6c" providerId="ADAL" clId="{9598933B-3AA2-4CF6-B1D8-F13DB3FFD03F}" dt="2023-03-20T15:34:22.565" v="630" actId="34135"/>
        <pc:sldMkLst>
          <pc:docMk/>
          <pc:sldMk cId="2131568492" sldId="278"/>
        </pc:sldMkLst>
        <pc:spChg chg="del">
          <ac:chgData name="Mulakalapalli,Jaichand" userId="a3680caf-10e5-4540-ae62-1e7229e4db6c" providerId="ADAL" clId="{9598933B-3AA2-4CF6-B1D8-F13DB3FFD03F}" dt="2023-03-20T14:57:23.324" v="222" actId="478"/>
          <ac:spMkLst>
            <pc:docMk/>
            <pc:sldMk cId="2131568492" sldId="278"/>
            <ac:spMk id="8" creationId="{F24564D0-61FB-095F-CCDE-ED3E7255CC26}"/>
          </ac:spMkLst>
        </pc:spChg>
        <pc:spChg chg="del mod">
          <ac:chgData name="Mulakalapalli,Jaichand" userId="a3680caf-10e5-4540-ae62-1e7229e4db6c" providerId="ADAL" clId="{9598933B-3AA2-4CF6-B1D8-F13DB3FFD03F}" dt="2023-03-20T14:57:18.706" v="221" actId="478"/>
          <ac:spMkLst>
            <pc:docMk/>
            <pc:sldMk cId="2131568492" sldId="278"/>
            <ac:spMk id="9" creationId="{07D13F56-37AA-A75B-04D8-9580ED23AF1D}"/>
          </ac:spMkLst>
        </pc:spChg>
        <pc:spChg chg="add mod">
          <ac:chgData name="Mulakalapalli,Jaichand" userId="a3680caf-10e5-4540-ae62-1e7229e4db6c" providerId="ADAL" clId="{9598933B-3AA2-4CF6-B1D8-F13DB3FFD03F}" dt="2023-03-20T15:34:22.565" v="630" actId="34135"/>
          <ac:spMkLst>
            <pc:docMk/>
            <pc:sldMk cId="2131568492" sldId="278"/>
            <ac:spMk id="12" creationId="{E256E791-D95D-39D6-3BA1-0BBC0EA6E7D1}"/>
          </ac:spMkLst>
        </pc:spChg>
      </pc:sldChg>
      <pc:sldChg chg="modSp mod modTransition">
        <pc:chgData name="Mulakalapalli,Jaichand" userId="a3680caf-10e5-4540-ae62-1e7229e4db6c" providerId="ADAL" clId="{9598933B-3AA2-4CF6-B1D8-F13DB3FFD03F}" dt="2023-03-20T15:32:20.020" v="619"/>
        <pc:sldMkLst>
          <pc:docMk/>
          <pc:sldMk cId="3855531800" sldId="279"/>
        </pc:sldMkLst>
        <pc:spChg chg="mod">
          <ac:chgData name="Mulakalapalli,Jaichand" userId="a3680caf-10e5-4540-ae62-1e7229e4db6c" providerId="ADAL" clId="{9598933B-3AA2-4CF6-B1D8-F13DB3FFD03F}" dt="2023-03-20T14:57:47.776" v="223" actId="121"/>
          <ac:spMkLst>
            <pc:docMk/>
            <pc:sldMk cId="3855531800" sldId="279"/>
            <ac:spMk id="12" creationId="{FD4B2D26-ED13-E8C1-75FF-E3456E052671}"/>
          </ac:spMkLst>
        </pc:spChg>
        <pc:graphicFrameChg chg="mod">
          <ac:chgData name="Mulakalapalli,Jaichand" userId="a3680caf-10e5-4540-ae62-1e7229e4db6c" providerId="ADAL" clId="{9598933B-3AA2-4CF6-B1D8-F13DB3FFD03F}" dt="2023-03-20T14:47:49.367" v="147" actId="20577"/>
          <ac:graphicFrameMkLst>
            <pc:docMk/>
            <pc:sldMk cId="3855531800" sldId="279"/>
            <ac:graphicFrameMk id="8" creationId="{532730BD-B490-4D2A-E2EC-7DCCD16827B8}"/>
          </ac:graphicFrameMkLst>
        </pc:graphicFrameChg>
      </pc:sldChg>
      <pc:sldChg chg="addSp modSp mod modTransition">
        <pc:chgData name="Mulakalapalli,Jaichand" userId="a3680caf-10e5-4540-ae62-1e7229e4db6c" providerId="ADAL" clId="{9598933B-3AA2-4CF6-B1D8-F13DB3FFD03F}" dt="2023-03-20T15:32:20.020" v="619"/>
        <pc:sldMkLst>
          <pc:docMk/>
          <pc:sldMk cId="979622006" sldId="280"/>
        </pc:sldMkLst>
        <pc:spChg chg="mod">
          <ac:chgData name="Mulakalapalli,Jaichand" userId="a3680caf-10e5-4540-ae62-1e7229e4db6c" providerId="ADAL" clId="{9598933B-3AA2-4CF6-B1D8-F13DB3FFD03F}" dt="2023-03-20T14:33:04.648" v="30" actId="1076"/>
          <ac:spMkLst>
            <pc:docMk/>
            <pc:sldMk cId="979622006" sldId="280"/>
            <ac:spMk id="2" creationId="{4A940BC6-9DA0-FB4D-8879-DC8B3958C07C}"/>
          </ac:spMkLst>
        </pc:spChg>
        <pc:spChg chg="mod">
          <ac:chgData name="Mulakalapalli,Jaichand" userId="a3680caf-10e5-4540-ae62-1e7229e4db6c" providerId="ADAL" clId="{9598933B-3AA2-4CF6-B1D8-F13DB3FFD03F}" dt="2023-03-20T15:14:49.912" v="401" actId="2711"/>
          <ac:spMkLst>
            <pc:docMk/>
            <pc:sldMk cId="979622006" sldId="280"/>
            <ac:spMk id="3" creationId="{1E0B8C4B-3A3C-9FD1-59FB-1666C1F09376}"/>
          </ac:spMkLst>
        </pc:spChg>
        <pc:spChg chg="add mod">
          <ac:chgData name="Mulakalapalli,Jaichand" userId="a3680caf-10e5-4540-ae62-1e7229e4db6c" providerId="ADAL" clId="{9598933B-3AA2-4CF6-B1D8-F13DB3FFD03F}" dt="2023-03-20T14:55:50.003" v="216"/>
          <ac:spMkLst>
            <pc:docMk/>
            <pc:sldMk cId="979622006" sldId="280"/>
            <ac:spMk id="4" creationId="{62DC4F88-12B9-5C1B-ECE8-45E55D2E8BEC}"/>
          </ac:spMkLst>
        </pc:spChg>
        <pc:spChg chg="add mod">
          <ac:chgData name="Mulakalapalli,Jaichand" userId="a3680caf-10e5-4540-ae62-1e7229e4db6c" providerId="ADAL" clId="{9598933B-3AA2-4CF6-B1D8-F13DB3FFD03F}" dt="2023-03-20T14:58:14.883" v="225" actId="121"/>
          <ac:spMkLst>
            <pc:docMk/>
            <pc:sldMk cId="979622006" sldId="280"/>
            <ac:spMk id="5" creationId="{DB7B8717-6A38-2E2D-F228-56E1B94C667E}"/>
          </ac:spMkLst>
        </pc:spChg>
        <pc:spChg chg="add mod">
          <ac:chgData name="Mulakalapalli,Jaichand" userId="a3680caf-10e5-4540-ae62-1e7229e4db6c" providerId="ADAL" clId="{9598933B-3AA2-4CF6-B1D8-F13DB3FFD03F}" dt="2023-03-20T14:56:57.434" v="219"/>
          <ac:spMkLst>
            <pc:docMk/>
            <pc:sldMk cId="979622006" sldId="280"/>
            <ac:spMk id="6" creationId="{861E7D97-752E-71AE-CAFD-DFC368A3B88F}"/>
          </ac:spMkLst>
        </pc:spChg>
      </pc:sldChg>
      <pc:sldChg chg="addSp delSp modSp mod modTransition">
        <pc:chgData name="Mulakalapalli,Jaichand" userId="a3680caf-10e5-4540-ae62-1e7229e4db6c" providerId="ADAL" clId="{9598933B-3AA2-4CF6-B1D8-F13DB3FFD03F}" dt="2023-03-20T15:32:20.020" v="619"/>
        <pc:sldMkLst>
          <pc:docMk/>
          <pc:sldMk cId="3170280394" sldId="290"/>
        </pc:sldMkLst>
        <pc:spChg chg="mod">
          <ac:chgData name="Mulakalapalli,Jaichand" userId="a3680caf-10e5-4540-ae62-1e7229e4db6c" providerId="ADAL" clId="{9598933B-3AA2-4CF6-B1D8-F13DB3FFD03F}" dt="2023-03-20T14:33:59.910" v="37"/>
          <ac:spMkLst>
            <pc:docMk/>
            <pc:sldMk cId="3170280394" sldId="290"/>
            <ac:spMk id="2" creationId="{86B309B0-6209-D3D0-9D5E-308B9F6E7303}"/>
          </ac:spMkLst>
        </pc:spChg>
        <pc:spChg chg="add del mod">
          <ac:chgData name="Mulakalapalli,Jaichand" userId="a3680caf-10e5-4540-ae62-1e7229e4db6c" providerId="ADAL" clId="{9598933B-3AA2-4CF6-B1D8-F13DB3FFD03F}" dt="2023-03-20T14:34:09.752" v="39" actId="478"/>
          <ac:spMkLst>
            <pc:docMk/>
            <pc:sldMk cId="3170280394" sldId="290"/>
            <ac:spMk id="4" creationId="{E068AA62-ABD4-44D2-FC8F-2F81480C8C4C}"/>
          </ac:spMkLst>
        </pc:spChg>
        <pc:spChg chg="add del mod">
          <ac:chgData name="Mulakalapalli,Jaichand" userId="a3680caf-10e5-4540-ae62-1e7229e4db6c" providerId="ADAL" clId="{9598933B-3AA2-4CF6-B1D8-F13DB3FFD03F}" dt="2023-03-20T14:34:20.566" v="41" actId="478"/>
          <ac:spMkLst>
            <pc:docMk/>
            <pc:sldMk cId="3170280394" sldId="290"/>
            <ac:spMk id="6" creationId="{3764E810-7369-6E5A-DE0D-B3575EDDAC0B}"/>
          </ac:spMkLst>
        </pc:spChg>
        <pc:spChg chg="add del mod">
          <ac:chgData name="Mulakalapalli,Jaichand" userId="a3680caf-10e5-4540-ae62-1e7229e4db6c" providerId="ADAL" clId="{9598933B-3AA2-4CF6-B1D8-F13DB3FFD03F}" dt="2023-03-20T14:34:26.291" v="43" actId="478"/>
          <ac:spMkLst>
            <pc:docMk/>
            <pc:sldMk cId="3170280394" sldId="290"/>
            <ac:spMk id="8" creationId="{F28F499D-CA7E-DDDB-B920-71B1D088CB2F}"/>
          </ac:spMkLst>
        </pc:spChg>
        <pc:spChg chg="add del mod">
          <ac:chgData name="Mulakalapalli,Jaichand" userId="a3680caf-10e5-4540-ae62-1e7229e4db6c" providerId="ADAL" clId="{9598933B-3AA2-4CF6-B1D8-F13DB3FFD03F}" dt="2023-03-20T14:34:33.962" v="45" actId="478"/>
          <ac:spMkLst>
            <pc:docMk/>
            <pc:sldMk cId="3170280394" sldId="290"/>
            <ac:spMk id="10" creationId="{7A976BDA-508B-7C83-E1A8-9DB91759EAF3}"/>
          </ac:spMkLst>
        </pc:spChg>
        <pc:spChg chg="del">
          <ac:chgData name="Mulakalapalli,Jaichand" userId="a3680caf-10e5-4540-ae62-1e7229e4db6c" providerId="ADAL" clId="{9598933B-3AA2-4CF6-B1D8-F13DB3FFD03F}" dt="2023-03-20T14:34:16.515" v="40" actId="478"/>
          <ac:spMkLst>
            <pc:docMk/>
            <pc:sldMk cId="3170280394" sldId="290"/>
            <ac:spMk id="11" creationId="{A2C39DD0-CD86-2929-7808-58D17FC2C0A6}"/>
          </ac:spMkLst>
        </pc:spChg>
        <pc:spChg chg="del">
          <ac:chgData name="Mulakalapalli,Jaichand" userId="a3680caf-10e5-4540-ae62-1e7229e4db6c" providerId="ADAL" clId="{9598933B-3AA2-4CF6-B1D8-F13DB3FFD03F}" dt="2023-03-20T14:34:24.401" v="42" actId="478"/>
          <ac:spMkLst>
            <pc:docMk/>
            <pc:sldMk cId="3170280394" sldId="290"/>
            <ac:spMk id="12" creationId="{CE3C1BFF-2275-1E7D-0604-E6F5CFEC01F6}"/>
          </ac:spMkLst>
        </pc:spChg>
        <pc:spChg chg="del">
          <ac:chgData name="Mulakalapalli,Jaichand" userId="a3680caf-10e5-4540-ae62-1e7229e4db6c" providerId="ADAL" clId="{9598933B-3AA2-4CF6-B1D8-F13DB3FFD03F}" dt="2023-03-20T14:34:30.149" v="44" actId="478"/>
          <ac:spMkLst>
            <pc:docMk/>
            <pc:sldMk cId="3170280394" sldId="290"/>
            <ac:spMk id="13" creationId="{F618F075-837C-1005-19D6-8DC90759CD53}"/>
          </ac:spMkLst>
        </pc:spChg>
        <pc:spChg chg="del">
          <ac:chgData name="Mulakalapalli,Jaichand" userId="a3680caf-10e5-4540-ae62-1e7229e4db6c" providerId="ADAL" clId="{9598933B-3AA2-4CF6-B1D8-F13DB3FFD03F}" dt="2023-03-20T14:34:08.121" v="38" actId="478"/>
          <ac:spMkLst>
            <pc:docMk/>
            <pc:sldMk cId="3170280394" sldId="290"/>
            <ac:spMk id="14" creationId="{DD1D0BF9-FCAA-67DA-79AB-E6E7E6D2B6A1}"/>
          </ac:spMkLst>
        </pc:spChg>
        <pc:spChg chg="add mod">
          <ac:chgData name="Mulakalapalli,Jaichand" userId="a3680caf-10e5-4540-ae62-1e7229e4db6c" providerId="ADAL" clId="{9598933B-3AA2-4CF6-B1D8-F13DB3FFD03F}" dt="2023-03-20T15:04:15.021" v="325" actId="2710"/>
          <ac:spMkLst>
            <pc:docMk/>
            <pc:sldMk cId="3170280394" sldId="290"/>
            <ac:spMk id="15" creationId="{63E7A8D4-BAC0-2319-2D56-EDA082F4549B}"/>
          </ac:spMkLst>
        </pc:spChg>
        <pc:spChg chg="mod">
          <ac:chgData name="Mulakalapalli,Jaichand" userId="a3680caf-10e5-4540-ae62-1e7229e4db6c" providerId="ADAL" clId="{9598933B-3AA2-4CF6-B1D8-F13DB3FFD03F}" dt="2023-03-20T15:24:24.408" v="530" actId="113"/>
          <ac:spMkLst>
            <pc:docMk/>
            <pc:sldMk cId="3170280394" sldId="290"/>
            <ac:spMk id="17" creationId="{6EB256E8-28BE-7496-6FA1-A7704E55838E}"/>
          </ac:spMkLst>
        </pc:spChg>
      </pc:sldChg>
      <pc:sldChg chg="modSp mod modTransition">
        <pc:chgData name="Mulakalapalli,Jaichand" userId="a3680caf-10e5-4540-ae62-1e7229e4db6c" providerId="ADAL" clId="{9598933B-3AA2-4CF6-B1D8-F13DB3FFD03F}" dt="2023-03-20T15:32:20.020" v="619"/>
        <pc:sldMkLst>
          <pc:docMk/>
          <pc:sldMk cId="94818171" sldId="292"/>
        </pc:sldMkLst>
        <pc:spChg chg="mod">
          <ac:chgData name="Mulakalapalli,Jaichand" userId="a3680caf-10e5-4540-ae62-1e7229e4db6c" providerId="ADAL" clId="{9598933B-3AA2-4CF6-B1D8-F13DB3FFD03F}" dt="2023-03-20T14:43:45.026" v="126" actId="20577"/>
          <ac:spMkLst>
            <pc:docMk/>
            <pc:sldMk cId="94818171" sldId="292"/>
            <ac:spMk id="3" creationId="{2BE8FDE3-DBA4-6A04-C75D-E56FE92EF368}"/>
          </ac:spMkLst>
        </pc:spChg>
        <pc:spChg chg="mod">
          <ac:chgData name="Mulakalapalli,Jaichand" userId="a3680caf-10e5-4540-ae62-1e7229e4db6c" providerId="ADAL" clId="{9598933B-3AA2-4CF6-B1D8-F13DB3FFD03F}" dt="2023-03-20T15:26:08.933" v="576" actId="14100"/>
          <ac:spMkLst>
            <pc:docMk/>
            <pc:sldMk cId="94818171" sldId="292"/>
            <ac:spMk id="7" creationId="{204A0C98-9951-9A22-073E-6C5F3F72785E}"/>
          </ac:spMkLst>
        </pc:spChg>
      </pc:sldChg>
      <pc:sldChg chg="addSp delSp modSp mod modTransition modClrScheme chgLayout">
        <pc:chgData name="Mulakalapalli,Jaichand" userId="a3680caf-10e5-4540-ae62-1e7229e4db6c" providerId="ADAL" clId="{9598933B-3AA2-4CF6-B1D8-F13DB3FFD03F}" dt="2023-03-20T15:32:20.020" v="619"/>
        <pc:sldMkLst>
          <pc:docMk/>
          <pc:sldMk cId="1003962426" sldId="293"/>
        </pc:sldMkLst>
        <pc:spChg chg="del">
          <ac:chgData name="Mulakalapalli,Jaichand" userId="a3680caf-10e5-4540-ae62-1e7229e4db6c" providerId="ADAL" clId="{9598933B-3AA2-4CF6-B1D8-F13DB3FFD03F}" dt="2023-03-20T15:27:36.711" v="584" actId="478"/>
          <ac:spMkLst>
            <pc:docMk/>
            <pc:sldMk cId="1003962426" sldId="293"/>
            <ac:spMk id="2" creationId="{800AB426-5B7C-607E-D413-5D2C9495CC0A}"/>
          </ac:spMkLst>
        </pc:spChg>
        <pc:spChg chg="del">
          <ac:chgData name="Mulakalapalli,Jaichand" userId="a3680caf-10e5-4540-ae62-1e7229e4db6c" providerId="ADAL" clId="{9598933B-3AA2-4CF6-B1D8-F13DB3FFD03F}" dt="2023-03-20T15:26:58.804" v="580" actId="478"/>
          <ac:spMkLst>
            <pc:docMk/>
            <pc:sldMk cId="1003962426" sldId="293"/>
            <ac:spMk id="3" creationId="{B787DFD8-D262-D485-B1F2-817C5A0928C5}"/>
          </ac:spMkLst>
        </pc:spChg>
        <pc:spChg chg="mod">
          <ac:chgData name="Mulakalapalli,Jaichand" userId="a3680caf-10e5-4540-ae62-1e7229e4db6c" providerId="ADAL" clId="{9598933B-3AA2-4CF6-B1D8-F13DB3FFD03F}" dt="2023-03-20T15:30:26.249" v="607" actId="26606"/>
          <ac:spMkLst>
            <pc:docMk/>
            <pc:sldMk cId="1003962426" sldId="293"/>
            <ac:spMk id="4" creationId="{6614FDFF-0F96-D699-811B-B7197C99946E}"/>
          </ac:spMkLst>
        </pc:spChg>
        <pc:spChg chg="add del mod">
          <ac:chgData name="Mulakalapalli,Jaichand" userId="a3680caf-10e5-4540-ae62-1e7229e4db6c" providerId="ADAL" clId="{9598933B-3AA2-4CF6-B1D8-F13DB3FFD03F}" dt="2023-03-20T15:28:00.562" v="586" actId="478"/>
          <ac:spMkLst>
            <pc:docMk/>
            <pc:sldMk cId="1003962426" sldId="293"/>
            <ac:spMk id="7" creationId="{A809B847-C252-6BEB-7B35-091BDBDB6947}"/>
          </ac:spMkLst>
        </pc:spChg>
        <pc:spChg chg="add del mod">
          <ac:chgData name="Mulakalapalli,Jaichand" userId="a3680caf-10e5-4540-ae62-1e7229e4db6c" providerId="ADAL" clId="{9598933B-3AA2-4CF6-B1D8-F13DB3FFD03F}" dt="2023-03-20T15:30:12.853" v="606" actId="478"/>
          <ac:spMkLst>
            <pc:docMk/>
            <pc:sldMk cId="1003962426" sldId="293"/>
            <ac:spMk id="9" creationId="{987062AA-17D8-668B-5DC4-0D117DF0EE26}"/>
          </ac:spMkLst>
        </pc:spChg>
        <pc:picChg chg="add mod">
          <ac:chgData name="Mulakalapalli,Jaichand" userId="a3680caf-10e5-4540-ae62-1e7229e4db6c" providerId="ADAL" clId="{9598933B-3AA2-4CF6-B1D8-F13DB3FFD03F}" dt="2023-03-20T15:30:26.249" v="607" actId="26606"/>
          <ac:picMkLst>
            <pc:docMk/>
            <pc:sldMk cId="1003962426" sldId="293"/>
            <ac:picMk id="5" creationId="{7D0EF690-0B4B-701D-8684-F2F5F2902D50}"/>
          </ac:picMkLst>
        </pc:picChg>
      </pc:sldChg>
      <pc:sldChg chg="addSp modSp mod modTransition">
        <pc:chgData name="Mulakalapalli,Jaichand" userId="a3680caf-10e5-4540-ae62-1e7229e4db6c" providerId="ADAL" clId="{9598933B-3AA2-4CF6-B1D8-F13DB3FFD03F}" dt="2023-03-20T15:32:20.020" v="619"/>
        <pc:sldMkLst>
          <pc:docMk/>
          <pc:sldMk cId="3309716383" sldId="294"/>
        </pc:sldMkLst>
        <pc:spChg chg="mod">
          <ac:chgData name="Mulakalapalli,Jaichand" userId="a3680caf-10e5-4540-ae62-1e7229e4db6c" providerId="ADAL" clId="{9598933B-3AA2-4CF6-B1D8-F13DB3FFD03F}" dt="2023-03-20T14:32:41.245" v="29" actId="1076"/>
          <ac:spMkLst>
            <pc:docMk/>
            <pc:sldMk cId="3309716383" sldId="294"/>
            <ac:spMk id="4" creationId="{77C09F16-6D23-666F-6800-8FC697831948}"/>
          </ac:spMkLst>
        </pc:spChg>
        <pc:spChg chg="mod">
          <ac:chgData name="Mulakalapalli,Jaichand" userId="a3680caf-10e5-4540-ae62-1e7229e4db6c" providerId="ADAL" clId="{9598933B-3AA2-4CF6-B1D8-F13DB3FFD03F}" dt="2023-03-20T14:48:58.619" v="152" actId="20577"/>
          <ac:spMkLst>
            <pc:docMk/>
            <pc:sldMk cId="3309716383" sldId="294"/>
            <ac:spMk id="63" creationId="{EB051976-BEB1-1143-25E1-1D2AD1DC9B43}"/>
          </ac:spMkLst>
        </pc:spChg>
        <pc:spChg chg="mod">
          <ac:chgData name="Mulakalapalli,Jaichand" userId="a3680caf-10e5-4540-ae62-1e7229e4db6c" providerId="ADAL" clId="{9598933B-3AA2-4CF6-B1D8-F13DB3FFD03F}" dt="2023-03-20T14:57:59.572" v="224" actId="121"/>
          <ac:spMkLst>
            <pc:docMk/>
            <pc:sldMk cId="3309716383" sldId="294"/>
            <ac:spMk id="64" creationId="{DA597255-AE92-D475-DF94-BAA5F4ABA5C6}"/>
          </ac:spMkLst>
        </pc:spChg>
        <pc:graphicFrameChg chg="mod">
          <ac:chgData name="Mulakalapalli,Jaichand" userId="a3680caf-10e5-4540-ae62-1e7229e4db6c" providerId="ADAL" clId="{9598933B-3AA2-4CF6-B1D8-F13DB3FFD03F}" dt="2023-03-20T15:14:19.192" v="399" actId="2711"/>
          <ac:graphicFrameMkLst>
            <pc:docMk/>
            <pc:sldMk cId="3309716383" sldId="294"/>
            <ac:graphicFrameMk id="61" creationId="{B9FA506B-0A99-D524-FE7C-AD7D024C79FF}"/>
          </ac:graphicFrameMkLst>
        </pc:graphicFrameChg>
        <pc:graphicFrameChg chg="add mod">
          <ac:chgData name="Mulakalapalli,Jaichand" userId="a3680caf-10e5-4540-ae62-1e7229e4db6c" providerId="ADAL" clId="{9598933B-3AA2-4CF6-B1D8-F13DB3FFD03F}" dt="2023-03-20T15:14:33.540" v="400" actId="2711"/>
          <ac:graphicFrameMkLst>
            <pc:docMk/>
            <pc:sldMk cId="3309716383" sldId="294"/>
            <ac:graphicFrameMk id="62" creationId="{56E0A8F3-11D5-B65E-955E-EE03DA8734AB}"/>
          </ac:graphicFrameMkLst>
        </pc:graphicFrameChg>
      </pc:sldChg>
      <pc:sldChg chg="modSp add mod modTransition">
        <pc:chgData name="Mulakalapalli,Jaichand" userId="a3680caf-10e5-4540-ae62-1e7229e4db6c" providerId="ADAL" clId="{9598933B-3AA2-4CF6-B1D8-F13DB3FFD03F}" dt="2023-03-20T15:32:20.020" v="619"/>
        <pc:sldMkLst>
          <pc:docMk/>
          <pc:sldMk cId="771397283" sldId="295"/>
        </pc:sldMkLst>
        <pc:spChg chg="mod">
          <ac:chgData name="Mulakalapalli,Jaichand" userId="a3680caf-10e5-4540-ae62-1e7229e4db6c" providerId="ADAL" clId="{9598933B-3AA2-4CF6-B1D8-F13DB3FFD03F}" dt="2023-03-20T14:38:41.097" v="81"/>
          <ac:spMkLst>
            <pc:docMk/>
            <pc:sldMk cId="771397283" sldId="295"/>
            <ac:spMk id="2" creationId="{86B309B0-6209-D3D0-9D5E-308B9F6E7303}"/>
          </ac:spMkLst>
        </pc:spChg>
        <pc:spChg chg="mod">
          <ac:chgData name="Mulakalapalli,Jaichand" userId="a3680caf-10e5-4540-ae62-1e7229e4db6c" providerId="ADAL" clId="{9598933B-3AA2-4CF6-B1D8-F13DB3FFD03F}" dt="2023-03-20T15:24:37.044" v="532"/>
          <ac:spMkLst>
            <pc:docMk/>
            <pc:sldMk cId="771397283" sldId="295"/>
            <ac:spMk id="4" creationId="{D2F63A18-719C-E331-E6F9-DA8D8F2CD001}"/>
          </ac:spMkLst>
        </pc:spChg>
        <pc:spChg chg="mod">
          <ac:chgData name="Mulakalapalli,Jaichand" userId="a3680caf-10e5-4540-ae62-1e7229e4db6c" providerId="ADAL" clId="{9598933B-3AA2-4CF6-B1D8-F13DB3FFD03F}" dt="2023-03-20T14:42:46.529" v="119" actId="20577"/>
          <ac:spMkLst>
            <pc:docMk/>
            <pc:sldMk cId="771397283" sldId="295"/>
            <ac:spMk id="15" creationId="{63E7A8D4-BAC0-2319-2D56-EDA082F4549B}"/>
          </ac:spMkLst>
        </pc:spChg>
      </pc:sldChg>
      <pc:sldChg chg="add del">
        <pc:chgData name="Mulakalapalli,Jaichand" userId="a3680caf-10e5-4540-ae62-1e7229e4db6c" providerId="ADAL" clId="{9598933B-3AA2-4CF6-B1D8-F13DB3FFD03F}" dt="2023-03-20T14:35:33.155" v="50" actId="47"/>
        <pc:sldMkLst>
          <pc:docMk/>
          <pc:sldMk cId="2283059153" sldId="295"/>
        </pc:sldMkLst>
      </pc:sldChg>
      <pc:sldChg chg="modSp add mod modTransition">
        <pc:chgData name="Mulakalapalli,Jaichand" userId="a3680caf-10e5-4540-ae62-1e7229e4db6c" providerId="ADAL" clId="{9598933B-3AA2-4CF6-B1D8-F13DB3FFD03F}" dt="2023-03-20T15:32:20.020" v="619"/>
        <pc:sldMkLst>
          <pc:docMk/>
          <pc:sldMk cId="2860587498" sldId="296"/>
        </pc:sldMkLst>
        <pc:spChg chg="mod">
          <ac:chgData name="Mulakalapalli,Jaichand" userId="a3680caf-10e5-4540-ae62-1e7229e4db6c" providerId="ADAL" clId="{9598933B-3AA2-4CF6-B1D8-F13DB3FFD03F}" dt="2023-03-20T15:02:52.666" v="321" actId="20577"/>
          <ac:spMkLst>
            <pc:docMk/>
            <pc:sldMk cId="2860587498" sldId="296"/>
            <ac:spMk id="2" creationId="{4A940BC6-9DA0-FB4D-8879-DC8B3958C07C}"/>
          </ac:spMkLst>
        </pc:spChg>
        <pc:spChg chg="mod">
          <ac:chgData name="Mulakalapalli,Jaichand" userId="a3680caf-10e5-4540-ae62-1e7229e4db6c" providerId="ADAL" clId="{9598933B-3AA2-4CF6-B1D8-F13DB3FFD03F}" dt="2023-03-20T15:17:12.475" v="409" actId="207"/>
          <ac:spMkLst>
            <pc:docMk/>
            <pc:sldMk cId="2860587498" sldId="296"/>
            <ac:spMk id="3" creationId="{1E0B8C4B-3A3C-9FD1-59FB-1666C1F09376}"/>
          </ac:spMkLst>
        </pc:spChg>
        <pc:spChg chg="mod">
          <ac:chgData name="Mulakalapalli,Jaichand" userId="a3680caf-10e5-4540-ae62-1e7229e4db6c" providerId="ADAL" clId="{9598933B-3AA2-4CF6-B1D8-F13DB3FFD03F}" dt="2023-03-20T15:24:32.650" v="531"/>
          <ac:spMkLst>
            <pc:docMk/>
            <pc:sldMk cId="2860587498" sldId="296"/>
            <ac:spMk id="5" creationId="{DB7B8717-6A38-2E2D-F228-56E1B94C667E}"/>
          </ac:spMkLst>
        </pc:spChg>
      </pc:sldChg>
      <pc:sldChg chg="addSp delSp modSp add mod modTransition">
        <pc:chgData name="Mulakalapalli,Jaichand" userId="a3680caf-10e5-4540-ae62-1e7229e4db6c" providerId="ADAL" clId="{9598933B-3AA2-4CF6-B1D8-F13DB3FFD03F}" dt="2023-03-20T15:32:20.020" v="619"/>
        <pc:sldMkLst>
          <pc:docMk/>
          <pc:sldMk cId="508011670" sldId="297"/>
        </pc:sldMkLst>
        <pc:spChg chg="mod">
          <ac:chgData name="Mulakalapalli,Jaichand" userId="a3680caf-10e5-4540-ae62-1e7229e4db6c" providerId="ADAL" clId="{9598933B-3AA2-4CF6-B1D8-F13DB3FFD03F}" dt="2023-03-20T15:25:09.718" v="572" actId="20577"/>
          <ac:spMkLst>
            <pc:docMk/>
            <pc:sldMk cId="508011670" sldId="297"/>
            <ac:spMk id="2" creationId="{4A940BC6-9DA0-FB4D-8879-DC8B3958C07C}"/>
          </ac:spMkLst>
        </pc:spChg>
        <pc:spChg chg="mod">
          <ac:chgData name="Mulakalapalli,Jaichand" userId="a3680caf-10e5-4540-ae62-1e7229e4db6c" providerId="ADAL" clId="{9598933B-3AA2-4CF6-B1D8-F13DB3FFD03F}" dt="2023-03-20T15:23:45.815" v="481" actId="14100"/>
          <ac:spMkLst>
            <pc:docMk/>
            <pc:sldMk cId="508011670" sldId="297"/>
            <ac:spMk id="3" creationId="{1E0B8C4B-3A3C-9FD1-59FB-1666C1F09376}"/>
          </ac:spMkLst>
        </pc:spChg>
        <pc:spChg chg="add del">
          <ac:chgData name="Mulakalapalli,Jaichand" userId="a3680caf-10e5-4540-ae62-1e7229e4db6c" providerId="ADAL" clId="{9598933B-3AA2-4CF6-B1D8-F13DB3FFD03F}" dt="2023-03-20T15:19:09.942" v="419"/>
          <ac:spMkLst>
            <pc:docMk/>
            <pc:sldMk cId="508011670" sldId="297"/>
            <ac:spMk id="4" creationId="{7A4DA7FF-10CE-4502-DF0C-1E3DD83F2842}"/>
          </ac:spMkLst>
        </pc:spChg>
        <pc:spChg chg="mod">
          <ac:chgData name="Mulakalapalli,Jaichand" userId="a3680caf-10e5-4540-ae62-1e7229e4db6c" providerId="ADAL" clId="{9598933B-3AA2-4CF6-B1D8-F13DB3FFD03F}" dt="2023-03-20T15:24:41.928" v="533"/>
          <ac:spMkLst>
            <pc:docMk/>
            <pc:sldMk cId="508011670" sldId="297"/>
            <ac:spMk id="5" creationId="{DB7B8717-6A38-2E2D-F228-56E1B94C667E}"/>
          </ac:spMkLst>
        </pc:spChg>
        <pc:spChg chg="add del">
          <ac:chgData name="Mulakalapalli,Jaichand" userId="a3680caf-10e5-4540-ae62-1e7229e4db6c" providerId="ADAL" clId="{9598933B-3AA2-4CF6-B1D8-F13DB3FFD03F}" dt="2023-03-20T15:19:12.486" v="421"/>
          <ac:spMkLst>
            <pc:docMk/>
            <pc:sldMk cId="508011670" sldId="297"/>
            <ac:spMk id="7" creationId="{DDB46367-E919-942D-67AD-760AC4ECCAE1}"/>
          </ac:spMkLst>
        </pc:spChg>
        <pc:spChg chg="add del">
          <ac:chgData name="Mulakalapalli,Jaichand" userId="a3680caf-10e5-4540-ae62-1e7229e4db6c" providerId="ADAL" clId="{9598933B-3AA2-4CF6-B1D8-F13DB3FFD03F}" dt="2023-03-20T15:19:41.909" v="428"/>
          <ac:spMkLst>
            <pc:docMk/>
            <pc:sldMk cId="508011670" sldId="297"/>
            <ac:spMk id="8" creationId="{74D3AFEC-27AE-A5FA-6BBB-F16F1D8B447A}"/>
          </ac:spMkLst>
        </pc:spChg>
        <pc:spChg chg="add del">
          <ac:chgData name="Mulakalapalli,Jaichand" userId="a3680caf-10e5-4540-ae62-1e7229e4db6c" providerId="ADAL" clId="{9598933B-3AA2-4CF6-B1D8-F13DB3FFD03F}" dt="2023-03-20T15:19:49.095" v="430"/>
          <ac:spMkLst>
            <pc:docMk/>
            <pc:sldMk cId="508011670" sldId="297"/>
            <ac:spMk id="9" creationId="{A4E13AE0-7C01-DC09-6318-B3C5070B364F}"/>
          </ac:spMkLst>
        </pc:spChg>
        <pc:spChg chg="add del">
          <ac:chgData name="Mulakalapalli,Jaichand" userId="a3680caf-10e5-4540-ae62-1e7229e4db6c" providerId="ADAL" clId="{9598933B-3AA2-4CF6-B1D8-F13DB3FFD03F}" dt="2023-03-20T15:20:13.830" v="436"/>
          <ac:spMkLst>
            <pc:docMk/>
            <pc:sldMk cId="508011670" sldId="297"/>
            <ac:spMk id="10" creationId="{062A55E6-E615-5125-D9A8-3A4AACF2D4B0}"/>
          </ac:spMkLst>
        </pc:spChg>
      </pc:sldChg>
      <pc:sldChg chg="addSp delSp modSp new mod modTransition">
        <pc:chgData name="Mulakalapalli,Jaichand" userId="a3680caf-10e5-4540-ae62-1e7229e4db6c" providerId="ADAL" clId="{9598933B-3AA2-4CF6-B1D8-F13DB3FFD03F}" dt="2023-03-20T15:32:20.020" v="619"/>
        <pc:sldMkLst>
          <pc:docMk/>
          <pc:sldMk cId="3188470006" sldId="298"/>
        </pc:sldMkLst>
        <pc:spChg chg="mod">
          <ac:chgData name="Mulakalapalli,Jaichand" userId="a3680caf-10e5-4540-ae62-1e7229e4db6c" providerId="ADAL" clId="{9598933B-3AA2-4CF6-B1D8-F13DB3FFD03F}" dt="2023-03-20T15:30:57.477" v="610" actId="1076"/>
          <ac:spMkLst>
            <pc:docMk/>
            <pc:sldMk cId="3188470006" sldId="298"/>
            <ac:spMk id="2" creationId="{9B48E7D6-BA5C-B301-0136-80CFE3F25530}"/>
          </ac:spMkLst>
        </pc:spChg>
        <pc:spChg chg="del">
          <ac:chgData name="Mulakalapalli,Jaichand" userId="a3680caf-10e5-4540-ae62-1e7229e4db6c" providerId="ADAL" clId="{9598933B-3AA2-4CF6-B1D8-F13DB3FFD03F}" dt="2023-03-20T15:31:00.240" v="611" actId="478"/>
          <ac:spMkLst>
            <pc:docMk/>
            <pc:sldMk cId="3188470006" sldId="298"/>
            <ac:spMk id="3" creationId="{697DD3A0-84DB-E707-7F0E-7F66DCA74D70}"/>
          </ac:spMkLst>
        </pc:spChg>
        <pc:picChg chg="add mod">
          <ac:chgData name="Mulakalapalli,Jaichand" userId="a3680caf-10e5-4540-ae62-1e7229e4db6c" providerId="ADAL" clId="{9598933B-3AA2-4CF6-B1D8-F13DB3FFD03F}" dt="2023-03-20T15:31:37.328" v="617" actId="1076"/>
          <ac:picMkLst>
            <pc:docMk/>
            <pc:sldMk cId="3188470006" sldId="298"/>
            <ac:picMk id="6" creationId="{4149102F-C1EF-A464-2787-FC5BD560B686}"/>
          </ac:picMkLst>
        </pc:picChg>
      </pc:sldChg>
      <pc:sldChg chg="add">
        <pc:chgData name="Mulakalapalli,Jaichand" userId="a3680caf-10e5-4540-ae62-1e7229e4db6c" providerId="ADAL" clId="{9598933B-3AA2-4CF6-B1D8-F13DB3FFD03F}" dt="2023-03-20T15:33:03.991" v="620"/>
        <pc:sldMkLst>
          <pc:docMk/>
          <pc:sldMk cId="1458233964" sldId="299"/>
        </pc:sldMkLst>
      </pc:sldChg>
      <pc:sldChg chg="add">
        <pc:chgData name="Mulakalapalli,Jaichand" userId="a3680caf-10e5-4540-ae62-1e7229e4db6c" providerId="ADAL" clId="{9598933B-3AA2-4CF6-B1D8-F13DB3FFD03F}" dt="2023-03-20T15:34:31.564" v="631"/>
        <pc:sldMkLst>
          <pc:docMk/>
          <pc:sldMk cId="429758243" sldId="300"/>
        </pc:sldMkLst>
      </pc:sldChg>
      <pc:sldMasterChg chg="addSp delSp modSp mod addSldLayout delSldLayout modSldLayout sldLayoutOrd">
        <pc:chgData name="Mulakalapalli,Jaichand" userId="a3680caf-10e5-4540-ae62-1e7229e4db6c" providerId="ADAL" clId="{9598933B-3AA2-4CF6-B1D8-F13DB3FFD03F}" dt="2023-03-20T14:55:13.086" v="215"/>
        <pc:sldMasterMkLst>
          <pc:docMk/>
          <pc:sldMasterMk cId="154833434" sldId="2147483650"/>
        </pc:sldMasterMkLst>
        <pc:spChg chg="mod">
          <ac:chgData name="Mulakalapalli,Jaichand" userId="a3680caf-10e5-4540-ae62-1e7229e4db6c" providerId="ADAL" clId="{9598933B-3AA2-4CF6-B1D8-F13DB3FFD03F}" dt="2023-03-20T06:03:56.388" v="11" actId="14100"/>
          <ac:spMkLst>
            <pc:docMk/>
            <pc:sldMasterMk cId="154833434" sldId="2147483650"/>
            <ac:spMk id="2" creationId="{00000000-0000-0000-0000-000000000000}"/>
          </ac:spMkLst>
        </pc:spChg>
        <pc:spChg chg="mod">
          <ac:chgData name="Mulakalapalli,Jaichand" userId="a3680caf-10e5-4540-ae62-1e7229e4db6c" providerId="ADAL" clId="{9598933B-3AA2-4CF6-B1D8-F13DB3FFD03F}" dt="2023-03-20T14:52:36.352" v="177" actId="1076"/>
          <ac:spMkLst>
            <pc:docMk/>
            <pc:sldMasterMk cId="154833434" sldId="2147483650"/>
            <ac:spMk id="3" creationId="{00000000-0000-0000-0000-000000000000}"/>
          </ac:spMkLst>
        </pc:spChg>
        <pc:spChg chg="add del mod">
          <ac:chgData name="Mulakalapalli,Jaichand" userId="a3680caf-10e5-4540-ae62-1e7229e4db6c" providerId="ADAL" clId="{9598933B-3AA2-4CF6-B1D8-F13DB3FFD03F}" dt="2023-03-20T14:52:45.899" v="184"/>
          <ac:spMkLst>
            <pc:docMk/>
            <pc:sldMasterMk cId="154833434" sldId="2147483650"/>
            <ac:spMk id="4" creationId="{34E0E848-C0E5-361A-6F3E-6A6AF5555F89}"/>
          </ac:spMkLst>
        </pc:spChg>
        <pc:spChg chg="add del mod">
          <ac:chgData name="Mulakalapalli,Jaichand" userId="a3680caf-10e5-4540-ae62-1e7229e4db6c" providerId="ADAL" clId="{9598933B-3AA2-4CF6-B1D8-F13DB3FFD03F}" dt="2023-03-20T14:53:01.398" v="185" actId="478"/>
          <ac:spMkLst>
            <pc:docMk/>
            <pc:sldMasterMk cId="154833434" sldId="2147483650"/>
            <ac:spMk id="5" creationId="{00000000-0000-0000-0000-000000000000}"/>
          </ac:spMkLst>
        </pc:spChg>
        <pc:sldLayoutChg chg="del">
          <pc:chgData name="Mulakalapalli,Jaichand" userId="a3680caf-10e5-4540-ae62-1e7229e4db6c" providerId="ADAL" clId="{9598933B-3AA2-4CF6-B1D8-F13DB3FFD03F}" dt="2023-03-20T06:02:30.721" v="3" actId="2696"/>
          <pc:sldLayoutMkLst>
            <pc:docMk/>
            <pc:sldMasterMk cId="154833434" sldId="2147483650"/>
            <pc:sldLayoutMk cId="2631799807" sldId="2147483651"/>
          </pc:sldLayoutMkLst>
        </pc:sldLayoutChg>
        <pc:sldLayoutChg chg="addSp delSp modSp mod ord">
          <pc:chgData name="Mulakalapalli,Jaichand" userId="a3680caf-10e5-4540-ae62-1e7229e4db6c" providerId="ADAL" clId="{9598933B-3AA2-4CF6-B1D8-F13DB3FFD03F}" dt="2023-03-20T14:52:26.808" v="176"/>
          <pc:sldLayoutMkLst>
            <pc:docMk/>
            <pc:sldMasterMk cId="154833434" sldId="2147483650"/>
            <pc:sldLayoutMk cId="772183257" sldId="2147483652"/>
          </pc:sldLayoutMkLst>
          <pc:spChg chg="add mod">
            <ac:chgData name="Mulakalapalli,Jaichand" userId="a3680caf-10e5-4540-ae62-1e7229e4db6c" providerId="ADAL" clId="{9598933B-3AA2-4CF6-B1D8-F13DB3FFD03F}" dt="2023-03-20T14:52:26.808" v="176"/>
            <ac:spMkLst>
              <pc:docMk/>
              <pc:sldMasterMk cId="154833434" sldId="2147483650"/>
              <pc:sldLayoutMk cId="772183257" sldId="2147483652"/>
              <ac:spMk id="4" creationId="{D4E30BB5-E4AD-0779-0F5C-2D589794ACBB}"/>
            </ac:spMkLst>
          </pc:spChg>
          <pc:spChg chg="del mod">
            <ac:chgData name="Mulakalapalli,Jaichand" userId="a3680caf-10e5-4540-ae62-1e7229e4db6c" providerId="ADAL" clId="{9598933B-3AA2-4CF6-B1D8-F13DB3FFD03F}" dt="2023-03-20T14:52:26.080" v="175" actId="478"/>
            <ac:spMkLst>
              <pc:docMk/>
              <pc:sldMasterMk cId="154833434" sldId="2147483650"/>
              <pc:sldLayoutMk cId="772183257" sldId="2147483652"/>
              <ac:spMk id="5" creationId="{00000000-0000-0000-0000-000000000000}"/>
            </ac:spMkLst>
          </pc:spChg>
        </pc:sldLayoutChg>
        <pc:sldLayoutChg chg="del">
          <pc:chgData name="Mulakalapalli,Jaichand" userId="a3680caf-10e5-4540-ae62-1e7229e4db6c" providerId="ADAL" clId="{9598933B-3AA2-4CF6-B1D8-F13DB3FFD03F}" dt="2023-03-20T06:05:34.343" v="22" actId="2696"/>
          <pc:sldLayoutMkLst>
            <pc:docMk/>
            <pc:sldMasterMk cId="154833434" sldId="2147483650"/>
            <pc:sldLayoutMk cId="1681789449" sldId="2147483653"/>
          </pc:sldLayoutMkLst>
        </pc:sldLayoutChg>
        <pc:sldLayoutChg chg="addSp delSp modSp mod">
          <pc:chgData name="Mulakalapalli,Jaichand" userId="a3680caf-10e5-4540-ae62-1e7229e4db6c" providerId="ADAL" clId="{9598933B-3AA2-4CF6-B1D8-F13DB3FFD03F}" dt="2023-03-20T14:54:51.270" v="209" actId="14100"/>
          <pc:sldLayoutMkLst>
            <pc:docMk/>
            <pc:sldMasterMk cId="154833434" sldId="2147483650"/>
            <pc:sldLayoutMk cId="4250832128" sldId="2147483654"/>
          </pc:sldLayoutMkLst>
          <pc:spChg chg="add mod">
            <ac:chgData name="Mulakalapalli,Jaichand" userId="a3680caf-10e5-4540-ae62-1e7229e4db6c" providerId="ADAL" clId="{9598933B-3AA2-4CF6-B1D8-F13DB3FFD03F}" dt="2023-03-20T14:54:42.274" v="207"/>
            <ac:spMkLst>
              <pc:docMk/>
              <pc:sldMasterMk cId="154833434" sldId="2147483650"/>
              <pc:sldLayoutMk cId="4250832128" sldId="2147483654"/>
              <ac:spMk id="2" creationId="{9CAA9B47-87C5-60E3-9715-4DF1754A4FBB}"/>
            </ac:spMkLst>
          </pc:spChg>
          <pc:spChg chg="del">
            <ac:chgData name="Mulakalapalli,Jaichand" userId="a3680caf-10e5-4540-ae62-1e7229e4db6c" providerId="ADAL" clId="{9598933B-3AA2-4CF6-B1D8-F13DB3FFD03F}" dt="2023-03-20T14:54:41.544" v="206" actId="478"/>
            <ac:spMkLst>
              <pc:docMk/>
              <pc:sldMasterMk cId="154833434" sldId="2147483650"/>
              <pc:sldLayoutMk cId="4250832128" sldId="2147483654"/>
              <ac:spMk id="6" creationId="{00000000-0000-0000-0000-000000000000}"/>
            </ac:spMkLst>
          </pc:spChg>
          <pc:spChg chg="mod">
            <ac:chgData name="Mulakalapalli,Jaichand" userId="a3680caf-10e5-4540-ae62-1e7229e4db6c" providerId="ADAL" clId="{9598933B-3AA2-4CF6-B1D8-F13DB3FFD03F}" dt="2023-03-20T14:54:51.270" v="209" actId="14100"/>
            <ac:spMkLst>
              <pc:docMk/>
              <pc:sldMasterMk cId="154833434" sldId="2147483650"/>
              <pc:sldLayoutMk cId="4250832128" sldId="2147483654"/>
              <ac:spMk id="19" creationId="{0F9C0517-D83A-CC55-35B8-B2F990C96D30}"/>
            </ac:spMkLst>
          </pc:spChg>
          <pc:spChg chg="mod">
            <ac:chgData name="Mulakalapalli,Jaichand" userId="a3680caf-10e5-4540-ae62-1e7229e4db6c" providerId="ADAL" clId="{9598933B-3AA2-4CF6-B1D8-F13DB3FFD03F}" dt="2023-03-20T14:54:47.348" v="208" actId="14100"/>
            <ac:spMkLst>
              <pc:docMk/>
              <pc:sldMasterMk cId="154833434" sldId="2147483650"/>
              <pc:sldLayoutMk cId="4250832128" sldId="2147483654"/>
              <ac:spMk id="20" creationId="{CF8BFBBE-0EAE-B647-2648-A5FB0094BF6B}"/>
            </ac:spMkLst>
          </pc:spChg>
        </pc:sldLayoutChg>
        <pc:sldLayoutChg chg="addSp delSp modSp mod">
          <pc:chgData name="Mulakalapalli,Jaichand" userId="a3680caf-10e5-4540-ae62-1e7229e4db6c" providerId="ADAL" clId="{9598933B-3AA2-4CF6-B1D8-F13DB3FFD03F}" dt="2023-03-20T14:53:55.442" v="195"/>
          <pc:sldLayoutMkLst>
            <pc:docMk/>
            <pc:sldMasterMk cId="154833434" sldId="2147483650"/>
            <pc:sldLayoutMk cId="3871031321" sldId="2147483655"/>
          </pc:sldLayoutMkLst>
          <pc:spChg chg="add del mod">
            <ac:chgData name="Mulakalapalli,Jaichand" userId="a3680caf-10e5-4540-ae62-1e7229e4db6c" providerId="ADAL" clId="{9598933B-3AA2-4CF6-B1D8-F13DB3FFD03F}" dt="2023-03-20T14:53:54.901" v="194" actId="478"/>
            <ac:spMkLst>
              <pc:docMk/>
              <pc:sldMasterMk cId="154833434" sldId="2147483650"/>
              <pc:sldLayoutMk cId="3871031321" sldId="2147483655"/>
              <ac:spMk id="2" creationId="{8FF17E43-4F5C-0FAC-0748-11BE8FD22B0D}"/>
            </ac:spMkLst>
          </pc:spChg>
          <pc:spChg chg="mod">
            <ac:chgData name="Mulakalapalli,Jaichand" userId="a3680caf-10e5-4540-ae62-1e7229e4db6c" providerId="ADAL" clId="{9598933B-3AA2-4CF6-B1D8-F13DB3FFD03F}" dt="2023-03-20T06:04:39.746" v="15" actId="1076"/>
            <ac:spMkLst>
              <pc:docMk/>
              <pc:sldMasterMk cId="154833434" sldId="2147483650"/>
              <pc:sldLayoutMk cId="3871031321" sldId="2147483655"/>
              <ac:spMk id="3" creationId="{00000000-0000-0000-0000-000000000000}"/>
            </ac:spMkLst>
          </pc:spChg>
          <pc:spChg chg="mod">
            <ac:chgData name="Mulakalapalli,Jaichand" userId="a3680caf-10e5-4540-ae62-1e7229e4db6c" providerId="ADAL" clId="{9598933B-3AA2-4CF6-B1D8-F13DB3FFD03F}" dt="2023-03-20T06:04:55.872" v="17" actId="1076"/>
            <ac:spMkLst>
              <pc:docMk/>
              <pc:sldMasterMk cId="154833434" sldId="2147483650"/>
              <pc:sldLayoutMk cId="3871031321" sldId="2147483655"/>
              <ac:spMk id="4" creationId="{00000000-0000-0000-0000-000000000000}"/>
            </ac:spMkLst>
          </pc:spChg>
          <pc:spChg chg="mod">
            <ac:chgData name="Mulakalapalli,Jaichand" userId="a3680caf-10e5-4540-ae62-1e7229e4db6c" providerId="ADAL" clId="{9598933B-3AA2-4CF6-B1D8-F13DB3FFD03F}" dt="2023-03-20T06:04:48.702" v="16" actId="1076"/>
            <ac:spMkLst>
              <pc:docMk/>
              <pc:sldMasterMk cId="154833434" sldId="2147483650"/>
              <pc:sldLayoutMk cId="3871031321" sldId="2147483655"/>
              <ac:spMk id="5" creationId="{00000000-0000-0000-0000-000000000000}"/>
            </ac:spMkLst>
          </pc:spChg>
          <pc:spChg chg="mod">
            <ac:chgData name="Mulakalapalli,Jaichand" userId="a3680caf-10e5-4540-ae62-1e7229e4db6c" providerId="ADAL" clId="{9598933B-3AA2-4CF6-B1D8-F13DB3FFD03F}" dt="2023-03-20T06:05:01.158" v="18" actId="1076"/>
            <ac:spMkLst>
              <pc:docMk/>
              <pc:sldMasterMk cId="154833434" sldId="2147483650"/>
              <pc:sldLayoutMk cId="3871031321" sldId="2147483655"/>
              <ac:spMk id="6" creationId="{00000000-0000-0000-0000-000000000000}"/>
            </ac:spMkLst>
          </pc:spChg>
          <pc:spChg chg="add mod">
            <ac:chgData name="Mulakalapalli,Jaichand" userId="a3680caf-10e5-4540-ae62-1e7229e4db6c" providerId="ADAL" clId="{9598933B-3AA2-4CF6-B1D8-F13DB3FFD03F}" dt="2023-03-20T14:53:55.442" v="195"/>
            <ac:spMkLst>
              <pc:docMk/>
              <pc:sldMasterMk cId="154833434" sldId="2147483650"/>
              <pc:sldLayoutMk cId="3871031321" sldId="2147483655"/>
              <ac:spMk id="7" creationId="{48C9B0E8-C0D0-90DA-4254-6EF18CAC0AA8}"/>
            </ac:spMkLst>
          </pc:spChg>
          <pc:spChg chg="mod">
            <ac:chgData name="Mulakalapalli,Jaichand" userId="a3680caf-10e5-4540-ae62-1e7229e4db6c" providerId="ADAL" clId="{9598933B-3AA2-4CF6-B1D8-F13DB3FFD03F}" dt="2023-03-20T06:04:31.370" v="13" actId="14100"/>
            <ac:spMkLst>
              <pc:docMk/>
              <pc:sldMasterMk cId="154833434" sldId="2147483650"/>
              <pc:sldLayoutMk cId="3871031321" sldId="2147483655"/>
              <ac:spMk id="20" creationId="{C26B5661-F583-FA44-8353-161B862E69B1}"/>
            </ac:spMkLst>
          </pc:spChg>
        </pc:sldLayoutChg>
        <pc:sldLayoutChg chg="addSp delSp modSp mod">
          <pc:chgData name="Mulakalapalli,Jaichand" userId="a3680caf-10e5-4540-ae62-1e7229e4db6c" providerId="ADAL" clId="{9598933B-3AA2-4CF6-B1D8-F13DB3FFD03F}" dt="2023-03-20T14:55:00.016" v="211"/>
          <pc:sldLayoutMkLst>
            <pc:docMk/>
            <pc:sldMasterMk cId="154833434" sldId="2147483650"/>
            <pc:sldLayoutMk cId="2071868441" sldId="2147483656"/>
          </pc:sldLayoutMkLst>
          <pc:spChg chg="add mod">
            <ac:chgData name="Mulakalapalli,Jaichand" userId="a3680caf-10e5-4540-ae62-1e7229e4db6c" providerId="ADAL" clId="{9598933B-3AA2-4CF6-B1D8-F13DB3FFD03F}" dt="2023-03-20T14:55:00.016" v="211"/>
            <ac:spMkLst>
              <pc:docMk/>
              <pc:sldMasterMk cId="154833434" sldId="2147483650"/>
              <pc:sldLayoutMk cId="2071868441" sldId="2147483656"/>
              <ac:spMk id="3" creationId="{A0066881-8090-B1E9-4090-6BE1D99FE84E}"/>
            </ac:spMkLst>
          </pc:spChg>
          <pc:spChg chg="del">
            <ac:chgData name="Mulakalapalli,Jaichand" userId="a3680caf-10e5-4540-ae62-1e7229e4db6c" providerId="ADAL" clId="{9598933B-3AA2-4CF6-B1D8-F13DB3FFD03F}" dt="2023-03-20T14:54:59.100" v="210" actId="478"/>
            <ac:spMkLst>
              <pc:docMk/>
              <pc:sldMasterMk cId="154833434" sldId="2147483650"/>
              <pc:sldLayoutMk cId="2071868441" sldId="2147483656"/>
              <ac:spMk id="4" creationId="{00000000-0000-0000-0000-000000000000}"/>
            </ac:spMkLst>
          </pc:spChg>
        </pc:sldLayoutChg>
        <pc:sldLayoutChg chg="addSp delSp modSp mod">
          <pc:chgData name="Mulakalapalli,Jaichand" userId="a3680caf-10e5-4540-ae62-1e7229e4db6c" providerId="ADAL" clId="{9598933B-3AA2-4CF6-B1D8-F13DB3FFD03F}" dt="2023-03-20T14:55:08.039" v="213"/>
          <pc:sldLayoutMkLst>
            <pc:docMk/>
            <pc:sldMasterMk cId="154833434" sldId="2147483650"/>
            <pc:sldLayoutMk cId="1581182869" sldId="2147483657"/>
          </pc:sldLayoutMkLst>
          <pc:spChg chg="add mod">
            <ac:chgData name="Mulakalapalli,Jaichand" userId="a3680caf-10e5-4540-ae62-1e7229e4db6c" providerId="ADAL" clId="{9598933B-3AA2-4CF6-B1D8-F13DB3FFD03F}" dt="2023-03-20T14:55:08.039" v="213"/>
            <ac:spMkLst>
              <pc:docMk/>
              <pc:sldMasterMk cId="154833434" sldId="2147483650"/>
              <pc:sldLayoutMk cId="1581182869" sldId="2147483657"/>
              <ac:spMk id="2" creationId="{C59E7428-4FA3-8610-EEC3-E2A8C7F8D264}"/>
            </ac:spMkLst>
          </pc:spChg>
          <pc:spChg chg="del">
            <ac:chgData name="Mulakalapalli,Jaichand" userId="a3680caf-10e5-4540-ae62-1e7229e4db6c" providerId="ADAL" clId="{9598933B-3AA2-4CF6-B1D8-F13DB3FFD03F}" dt="2023-03-20T14:55:07.484" v="212" actId="478"/>
            <ac:spMkLst>
              <pc:docMk/>
              <pc:sldMasterMk cId="154833434" sldId="2147483650"/>
              <pc:sldLayoutMk cId="1581182869" sldId="2147483657"/>
              <ac:spMk id="3" creationId="{00000000-0000-0000-0000-000000000000}"/>
            </ac:spMkLst>
          </pc:spChg>
        </pc:sldLayoutChg>
        <pc:sldLayoutChg chg="addSp delSp modSp mod">
          <pc:chgData name="Mulakalapalli,Jaichand" userId="a3680caf-10e5-4540-ae62-1e7229e4db6c" providerId="ADAL" clId="{9598933B-3AA2-4CF6-B1D8-F13DB3FFD03F}" dt="2023-03-20T14:55:13.086" v="215"/>
          <pc:sldLayoutMkLst>
            <pc:docMk/>
            <pc:sldMasterMk cId="154833434" sldId="2147483650"/>
            <pc:sldLayoutMk cId="2745005521" sldId="2147483658"/>
          </pc:sldLayoutMkLst>
          <pc:spChg chg="add mod">
            <ac:chgData name="Mulakalapalli,Jaichand" userId="a3680caf-10e5-4540-ae62-1e7229e4db6c" providerId="ADAL" clId="{9598933B-3AA2-4CF6-B1D8-F13DB3FFD03F}" dt="2023-03-20T14:55:13.086" v="215"/>
            <ac:spMkLst>
              <pc:docMk/>
              <pc:sldMasterMk cId="154833434" sldId="2147483650"/>
              <pc:sldLayoutMk cId="2745005521" sldId="2147483658"/>
              <ac:spMk id="5" creationId="{78DFDCB2-BBC2-E8AF-832B-506A9A2E19E0}"/>
            </ac:spMkLst>
          </pc:spChg>
          <pc:spChg chg="del">
            <ac:chgData name="Mulakalapalli,Jaichand" userId="a3680caf-10e5-4540-ae62-1e7229e4db6c" providerId="ADAL" clId="{9598933B-3AA2-4CF6-B1D8-F13DB3FFD03F}" dt="2023-03-20T14:55:12.373" v="214" actId="478"/>
            <ac:spMkLst>
              <pc:docMk/>
              <pc:sldMasterMk cId="154833434" sldId="2147483650"/>
              <pc:sldLayoutMk cId="2745005521" sldId="2147483658"/>
              <ac:spMk id="6" creationId="{00000000-0000-0000-0000-000000000000}"/>
            </ac:spMkLst>
          </pc:spChg>
        </pc:sldLayoutChg>
        <pc:sldLayoutChg chg="del">
          <pc:chgData name="Mulakalapalli,Jaichand" userId="a3680caf-10e5-4540-ae62-1e7229e4db6c" providerId="ADAL" clId="{9598933B-3AA2-4CF6-B1D8-F13DB3FFD03F}" dt="2023-03-20T06:05:42.490" v="23" actId="2696"/>
          <pc:sldLayoutMkLst>
            <pc:docMk/>
            <pc:sldMasterMk cId="154833434" sldId="2147483650"/>
            <pc:sldLayoutMk cId="2234670087" sldId="2147483659"/>
          </pc:sldLayoutMkLst>
        </pc:sldLayoutChg>
        <pc:sldLayoutChg chg="add del">
          <pc:chgData name="Mulakalapalli,Jaichand" userId="a3680caf-10e5-4540-ae62-1e7229e4db6c" providerId="ADAL" clId="{9598933B-3AA2-4CF6-B1D8-F13DB3FFD03F}" dt="2023-03-20T06:05:32.227" v="21" actId="2696"/>
          <pc:sldLayoutMkLst>
            <pc:docMk/>
            <pc:sldMasterMk cId="154833434" sldId="2147483650"/>
            <pc:sldLayoutMk cId="2333964501" sldId="2147483663"/>
          </pc:sldLayoutMkLst>
        </pc:sldLayoutChg>
        <pc:sldLayoutChg chg="addSp delSp modSp mod">
          <pc:chgData name="Mulakalapalli,Jaichand" userId="a3680caf-10e5-4540-ae62-1e7229e4db6c" providerId="ADAL" clId="{9598933B-3AA2-4CF6-B1D8-F13DB3FFD03F}" dt="2023-03-20T14:53:23.016" v="188" actId="478"/>
          <pc:sldLayoutMkLst>
            <pc:docMk/>
            <pc:sldMasterMk cId="154833434" sldId="2147483650"/>
            <pc:sldLayoutMk cId="220804285" sldId="2147483664"/>
          </pc:sldLayoutMkLst>
          <pc:spChg chg="mod">
            <ac:chgData name="Mulakalapalli,Jaichand" userId="a3680caf-10e5-4540-ae62-1e7229e4db6c" providerId="ADAL" clId="{9598933B-3AA2-4CF6-B1D8-F13DB3FFD03F}" dt="2023-03-20T14:53:18.605" v="186" actId="14100"/>
            <ac:spMkLst>
              <pc:docMk/>
              <pc:sldMasterMk cId="154833434" sldId="2147483650"/>
              <pc:sldLayoutMk cId="220804285" sldId="2147483664"/>
              <ac:spMk id="3" creationId="{00000000-0000-0000-0000-000000000000}"/>
            </ac:spMkLst>
          </pc:spChg>
          <pc:spChg chg="add mod">
            <ac:chgData name="Mulakalapalli,Jaichand" userId="a3680caf-10e5-4540-ae62-1e7229e4db6c" providerId="ADAL" clId="{9598933B-3AA2-4CF6-B1D8-F13DB3FFD03F}" dt="2023-03-20T14:53:19.473" v="187"/>
            <ac:spMkLst>
              <pc:docMk/>
              <pc:sldMasterMk cId="154833434" sldId="2147483650"/>
              <pc:sldLayoutMk cId="220804285" sldId="2147483664"/>
              <ac:spMk id="4" creationId="{4A2FF3F3-2F19-B1E6-2E80-B1258561DCBD}"/>
            </ac:spMkLst>
          </pc:spChg>
          <pc:spChg chg="del mod">
            <ac:chgData name="Mulakalapalli,Jaichand" userId="a3680caf-10e5-4540-ae62-1e7229e4db6c" providerId="ADAL" clId="{9598933B-3AA2-4CF6-B1D8-F13DB3FFD03F}" dt="2023-03-20T14:53:23.016" v="188" actId="478"/>
            <ac:spMkLst>
              <pc:docMk/>
              <pc:sldMasterMk cId="154833434" sldId="2147483650"/>
              <pc:sldLayoutMk cId="220804285" sldId="2147483664"/>
              <ac:spMk id="6" creationId="{00000000-0000-0000-0000-000000000000}"/>
            </ac:spMkLst>
          </pc:spChg>
        </pc:sldLayoutChg>
        <pc:sldLayoutChg chg="modSp mod">
          <pc:chgData name="Mulakalapalli,Jaichand" userId="a3680caf-10e5-4540-ae62-1e7229e4db6c" providerId="ADAL" clId="{9598933B-3AA2-4CF6-B1D8-F13DB3FFD03F}" dt="2023-03-20T14:51:37.622" v="167"/>
          <pc:sldLayoutMkLst>
            <pc:docMk/>
            <pc:sldMasterMk cId="154833434" sldId="2147483650"/>
            <pc:sldLayoutMk cId="74571298" sldId="2147483667"/>
          </pc:sldLayoutMkLst>
          <pc:spChg chg="mod">
            <ac:chgData name="Mulakalapalli,Jaichand" userId="a3680caf-10e5-4540-ae62-1e7229e4db6c" providerId="ADAL" clId="{9598933B-3AA2-4CF6-B1D8-F13DB3FFD03F}" dt="2023-03-20T14:51:37.622" v="167"/>
            <ac:spMkLst>
              <pc:docMk/>
              <pc:sldMasterMk cId="154833434" sldId="2147483650"/>
              <pc:sldLayoutMk cId="74571298" sldId="2147483667"/>
              <ac:spMk id="6" creationId="{00000000-0000-0000-0000-000000000000}"/>
            </ac:spMkLst>
          </pc:spChg>
        </pc:sldLayoutChg>
        <pc:sldLayoutChg chg="addSp delSp modSp mod">
          <pc:chgData name="Mulakalapalli,Jaichand" userId="a3680caf-10e5-4540-ae62-1e7229e4db6c" providerId="ADAL" clId="{9598933B-3AA2-4CF6-B1D8-F13DB3FFD03F}" dt="2023-03-20T14:52:07.358" v="172"/>
          <pc:sldLayoutMkLst>
            <pc:docMk/>
            <pc:sldMasterMk cId="154833434" sldId="2147483650"/>
            <pc:sldLayoutMk cId="552850918" sldId="2147483668"/>
          </pc:sldLayoutMkLst>
          <pc:spChg chg="add del mod">
            <ac:chgData name="Mulakalapalli,Jaichand" userId="a3680caf-10e5-4540-ae62-1e7229e4db6c" providerId="ADAL" clId="{9598933B-3AA2-4CF6-B1D8-F13DB3FFD03F}" dt="2023-03-20T14:52:06.532" v="171" actId="478"/>
            <ac:spMkLst>
              <pc:docMk/>
              <pc:sldMasterMk cId="154833434" sldId="2147483650"/>
              <pc:sldLayoutMk cId="552850918" sldId="2147483668"/>
              <ac:spMk id="4" creationId="{5FA31BA3-81D9-5BEE-4563-3BCD2EB4588C}"/>
            </ac:spMkLst>
          </pc:spChg>
          <pc:spChg chg="add mod">
            <ac:chgData name="Mulakalapalli,Jaichand" userId="a3680caf-10e5-4540-ae62-1e7229e4db6c" providerId="ADAL" clId="{9598933B-3AA2-4CF6-B1D8-F13DB3FFD03F}" dt="2023-03-20T14:52:07.358" v="172"/>
            <ac:spMkLst>
              <pc:docMk/>
              <pc:sldMasterMk cId="154833434" sldId="2147483650"/>
              <pc:sldLayoutMk cId="552850918" sldId="2147483668"/>
              <ac:spMk id="5" creationId="{5EF4D953-70D7-9CD1-7A0B-6198E66133A0}"/>
            </ac:spMkLst>
          </pc:spChg>
        </pc:sldLayoutChg>
        <pc:sldLayoutChg chg="addSp delSp modSp mod">
          <pc:chgData name="Mulakalapalli,Jaichand" userId="a3680caf-10e5-4540-ae62-1e7229e4db6c" providerId="ADAL" clId="{9598933B-3AA2-4CF6-B1D8-F13DB3FFD03F}" dt="2023-03-20T14:52:18.748" v="174"/>
          <pc:sldLayoutMkLst>
            <pc:docMk/>
            <pc:sldMasterMk cId="154833434" sldId="2147483650"/>
            <pc:sldLayoutMk cId="2586653762" sldId="2147483669"/>
          </pc:sldLayoutMkLst>
          <pc:spChg chg="add mod">
            <ac:chgData name="Mulakalapalli,Jaichand" userId="a3680caf-10e5-4540-ae62-1e7229e4db6c" providerId="ADAL" clId="{9598933B-3AA2-4CF6-B1D8-F13DB3FFD03F}" dt="2023-03-20T14:52:18.748" v="174"/>
            <ac:spMkLst>
              <pc:docMk/>
              <pc:sldMasterMk cId="154833434" sldId="2147483650"/>
              <pc:sldLayoutMk cId="2586653762" sldId="2147483669"/>
              <ac:spMk id="3" creationId="{8170BF3C-4F7D-16A1-A0EE-3AC0E0E6EF15}"/>
            </ac:spMkLst>
          </pc:spChg>
          <pc:spChg chg="del">
            <ac:chgData name="Mulakalapalli,Jaichand" userId="a3680caf-10e5-4540-ae62-1e7229e4db6c" providerId="ADAL" clId="{9598933B-3AA2-4CF6-B1D8-F13DB3FFD03F}" dt="2023-03-20T14:52:18.078" v="173" actId="478"/>
            <ac:spMkLst>
              <pc:docMk/>
              <pc:sldMasterMk cId="154833434" sldId="2147483650"/>
              <pc:sldLayoutMk cId="2586653762" sldId="2147483669"/>
              <ac:spMk id="4" creationId="{43B58B80-D2DB-A0A1-0362-1157E9087574}"/>
            </ac:spMkLst>
          </pc:spChg>
        </pc:sldLayoutChg>
        <pc:sldLayoutChg chg="addSp delSp modSp mod">
          <pc:chgData name="Mulakalapalli,Jaichand" userId="a3680caf-10e5-4540-ae62-1e7229e4db6c" providerId="ADAL" clId="{9598933B-3AA2-4CF6-B1D8-F13DB3FFD03F}" dt="2023-03-20T14:53:45.642" v="192"/>
          <pc:sldLayoutMkLst>
            <pc:docMk/>
            <pc:sldMasterMk cId="154833434" sldId="2147483650"/>
            <pc:sldLayoutMk cId="872516218" sldId="2147483670"/>
          </pc:sldLayoutMkLst>
          <pc:spChg chg="add mod">
            <ac:chgData name="Mulakalapalli,Jaichand" userId="a3680caf-10e5-4540-ae62-1e7229e4db6c" providerId="ADAL" clId="{9598933B-3AA2-4CF6-B1D8-F13DB3FFD03F}" dt="2023-03-20T14:53:45.642" v="192"/>
            <ac:spMkLst>
              <pc:docMk/>
              <pc:sldMasterMk cId="154833434" sldId="2147483650"/>
              <pc:sldLayoutMk cId="872516218" sldId="2147483670"/>
              <ac:spMk id="3" creationId="{5F0E96D6-67D5-5F54-FB96-68F237AFBF22}"/>
            </ac:spMkLst>
          </pc:spChg>
          <pc:spChg chg="del">
            <ac:chgData name="Mulakalapalli,Jaichand" userId="a3680caf-10e5-4540-ae62-1e7229e4db6c" providerId="ADAL" clId="{9598933B-3AA2-4CF6-B1D8-F13DB3FFD03F}" dt="2023-03-20T14:53:45.077" v="191" actId="478"/>
            <ac:spMkLst>
              <pc:docMk/>
              <pc:sldMasterMk cId="154833434" sldId="2147483650"/>
              <pc:sldLayoutMk cId="872516218" sldId="2147483670"/>
              <ac:spMk id="4" creationId="{317B5E29-6335-83BC-FA01-FAE422D2658B}"/>
            </ac:spMkLst>
          </pc:spChg>
        </pc:sldLayoutChg>
        <pc:sldLayoutChg chg="addSp modSp">
          <pc:chgData name="Mulakalapalli,Jaichand" userId="a3680caf-10e5-4540-ae62-1e7229e4db6c" providerId="ADAL" clId="{9598933B-3AA2-4CF6-B1D8-F13DB3FFD03F}" dt="2023-03-20T14:53:49.645" v="193"/>
          <pc:sldLayoutMkLst>
            <pc:docMk/>
            <pc:sldMasterMk cId="154833434" sldId="2147483650"/>
            <pc:sldLayoutMk cId="185033570" sldId="2147483671"/>
          </pc:sldLayoutMkLst>
          <pc:spChg chg="add mod">
            <ac:chgData name="Mulakalapalli,Jaichand" userId="a3680caf-10e5-4540-ae62-1e7229e4db6c" providerId="ADAL" clId="{9598933B-3AA2-4CF6-B1D8-F13DB3FFD03F}" dt="2023-03-20T14:53:49.645" v="193"/>
            <ac:spMkLst>
              <pc:docMk/>
              <pc:sldMasterMk cId="154833434" sldId="2147483650"/>
              <pc:sldLayoutMk cId="185033570" sldId="2147483671"/>
              <ac:spMk id="3" creationId="{53F10891-E888-3E54-1950-BB03D4039F0B}"/>
            </ac:spMkLst>
          </pc:spChg>
        </pc:sldLayoutChg>
        <pc:sldLayoutChg chg="addSp delSp modSp mod">
          <pc:chgData name="Mulakalapalli,Jaichand" userId="a3680caf-10e5-4540-ae62-1e7229e4db6c" providerId="ADAL" clId="{9598933B-3AA2-4CF6-B1D8-F13DB3FFD03F}" dt="2023-03-20T14:53:36.491" v="190"/>
          <pc:sldLayoutMkLst>
            <pc:docMk/>
            <pc:sldMasterMk cId="154833434" sldId="2147483650"/>
            <pc:sldLayoutMk cId="1900709137" sldId="2147483673"/>
          </pc:sldLayoutMkLst>
          <pc:spChg chg="add mod">
            <ac:chgData name="Mulakalapalli,Jaichand" userId="a3680caf-10e5-4540-ae62-1e7229e4db6c" providerId="ADAL" clId="{9598933B-3AA2-4CF6-B1D8-F13DB3FFD03F}" dt="2023-03-20T14:53:36.491" v="190"/>
            <ac:spMkLst>
              <pc:docMk/>
              <pc:sldMasterMk cId="154833434" sldId="2147483650"/>
              <pc:sldLayoutMk cId="1900709137" sldId="2147483673"/>
              <ac:spMk id="3" creationId="{098BDDD5-A88D-166B-A1A9-9E26481DA882}"/>
            </ac:spMkLst>
          </pc:spChg>
          <pc:spChg chg="del">
            <ac:chgData name="Mulakalapalli,Jaichand" userId="a3680caf-10e5-4540-ae62-1e7229e4db6c" providerId="ADAL" clId="{9598933B-3AA2-4CF6-B1D8-F13DB3FFD03F}" dt="2023-03-20T14:53:35.653" v="189" actId="478"/>
            <ac:spMkLst>
              <pc:docMk/>
              <pc:sldMasterMk cId="154833434" sldId="2147483650"/>
              <pc:sldLayoutMk cId="1900709137" sldId="2147483673"/>
              <ac:spMk id="4" creationId="{43B58B80-D2DB-A0A1-0362-1157E9087574}"/>
            </ac:spMkLst>
          </pc:spChg>
        </pc:sldLayoutChg>
        <pc:sldLayoutChg chg="addSp delSp modSp mod">
          <pc:chgData name="Mulakalapalli,Jaichand" userId="a3680caf-10e5-4540-ae62-1e7229e4db6c" providerId="ADAL" clId="{9598933B-3AA2-4CF6-B1D8-F13DB3FFD03F}" dt="2023-03-20T14:54:06.143" v="197"/>
          <pc:sldLayoutMkLst>
            <pc:docMk/>
            <pc:sldMasterMk cId="154833434" sldId="2147483650"/>
            <pc:sldLayoutMk cId="1268954110" sldId="2147483674"/>
          </pc:sldLayoutMkLst>
          <pc:spChg chg="add mod">
            <ac:chgData name="Mulakalapalli,Jaichand" userId="a3680caf-10e5-4540-ae62-1e7229e4db6c" providerId="ADAL" clId="{9598933B-3AA2-4CF6-B1D8-F13DB3FFD03F}" dt="2023-03-20T14:54:06.143" v="197"/>
            <ac:spMkLst>
              <pc:docMk/>
              <pc:sldMasterMk cId="154833434" sldId="2147483650"/>
              <pc:sldLayoutMk cId="1268954110" sldId="2147483674"/>
              <ac:spMk id="3" creationId="{4730B67A-AD71-8C12-68C9-23BD42F7AB78}"/>
            </ac:spMkLst>
          </pc:spChg>
          <pc:spChg chg="del">
            <ac:chgData name="Mulakalapalli,Jaichand" userId="a3680caf-10e5-4540-ae62-1e7229e4db6c" providerId="ADAL" clId="{9598933B-3AA2-4CF6-B1D8-F13DB3FFD03F}" dt="2023-03-20T14:54:05.515" v="196" actId="478"/>
            <ac:spMkLst>
              <pc:docMk/>
              <pc:sldMasterMk cId="154833434" sldId="2147483650"/>
              <pc:sldLayoutMk cId="1268954110" sldId="2147483674"/>
              <ac:spMk id="4" creationId="{317B5E29-6335-83BC-FA01-FAE422D2658B}"/>
            </ac:spMkLst>
          </pc:spChg>
        </pc:sldLayoutChg>
        <pc:sldLayoutChg chg="addSp delSp modSp mod">
          <pc:chgData name="Mulakalapalli,Jaichand" userId="a3680caf-10e5-4540-ae62-1e7229e4db6c" providerId="ADAL" clId="{9598933B-3AA2-4CF6-B1D8-F13DB3FFD03F}" dt="2023-03-20T14:54:21.610" v="203"/>
          <pc:sldLayoutMkLst>
            <pc:docMk/>
            <pc:sldMasterMk cId="154833434" sldId="2147483650"/>
            <pc:sldLayoutMk cId="4248485793" sldId="2147483675"/>
          </pc:sldLayoutMkLst>
          <pc:spChg chg="add del">
            <ac:chgData name="Mulakalapalli,Jaichand" userId="a3680caf-10e5-4540-ae62-1e7229e4db6c" providerId="ADAL" clId="{9598933B-3AA2-4CF6-B1D8-F13DB3FFD03F}" dt="2023-03-20T14:54:21.019" v="202" actId="478"/>
            <ac:spMkLst>
              <pc:docMk/>
              <pc:sldMasterMk cId="154833434" sldId="2147483650"/>
              <pc:sldLayoutMk cId="4248485793" sldId="2147483675"/>
              <ac:spMk id="4" creationId="{E1F9FD95-086F-282B-820C-8CDAD4A6EEB6}"/>
            </ac:spMkLst>
          </pc:spChg>
          <pc:spChg chg="add del mod">
            <ac:chgData name="Mulakalapalli,Jaichand" userId="a3680caf-10e5-4540-ae62-1e7229e4db6c" providerId="ADAL" clId="{9598933B-3AA2-4CF6-B1D8-F13DB3FFD03F}" dt="2023-03-20T14:54:19.182" v="201"/>
            <ac:spMkLst>
              <pc:docMk/>
              <pc:sldMasterMk cId="154833434" sldId="2147483650"/>
              <pc:sldLayoutMk cId="4248485793" sldId="2147483675"/>
              <ac:spMk id="5" creationId="{5467ACE6-9224-507C-6C35-2DDB46BF3C58}"/>
            </ac:spMkLst>
          </pc:spChg>
          <pc:spChg chg="add mod">
            <ac:chgData name="Mulakalapalli,Jaichand" userId="a3680caf-10e5-4540-ae62-1e7229e4db6c" providerId="ADAL" clId="{9598933B-3AA2-4CF6-B1D8-F13DB3FFD03F}" dt="2023-03-20T14:54:21.610" v="203"/>
            <ac:spMkLst>
              <pc:docMk/>
              <pc:sldMasterMk cId="154833434" sldId="2147483650"/>
              <pc:sldLayoutMk cId="4248485793" sldId="2147483675"/>
              <ac:spMk id="7" creationId="{5F1EC59C-14DA-1379-D39C-4AF9F77074DC}"/>
            </ac:spMkLst>
          </pc:spChg>
        </pc:sldLayoutChg>
        <pc:sldLayoutChg chg="addSp modSp">
          <pc:chgData name="Mulakalapalli,Jaichand" userId="a3680caf-10e5-4540-ae62-1e7229e4db6c" providerId="ADAL" clId="{9598933B-3AA2-4CF6-B1D8-F13DB3FFD03F}" dt="2023-03-20T14:54:35.356" v="205" actId="121"/>
          <pc:sldLayoutMkLst>
            <pc:docMk/>
            <pc:sldMasterMk cId="154833434" sldId="2147483650"/>
            <pc:sldLayoutMk cId="2372898826" sldId="2147483676"/>
          </pc:sldLayoutMkLst>
          <pc:spChg chg="add mod">
            <ac:chgData name="Mulakalapalli,Jaichand" userId="a3680caf-10e5-4540-ae62-1e7229e4db6c" providerId="ADAL" clId="{9598933B-3AA2-4CF6-B1D8-F13DB3FFD03F}" dt="2023-03-20T14:54:35.356" v="205" actId="121"/>
            <ac:spMkLst>
              <pc:docMk/>
              <pc:sldMasterMk cId="154833434" sldId="2147483650"/>
              <pc:sldLayoutMk cId="2372898826" sldId="2147483676"/>
              <ac:spMk id="4" creationId="{E025E5A9-5C2B-E626-D534-2C7DBF38C02B}"/>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5" Type="http://schemas.openxmlformats.org/officeDocument/2006/relationships/image" Target="../media/image13.jpeg"/><Relationship Id="rId4" Type="http://schemas.openxmlformats.org/officeDocument/2006/relationships/image" Target="../media/image12.jpeg"/></Relationships>
</file>

<file path=ppt/diagrams/_rels/data2.xml.rels><?xml version="1.0" encoding="UTF-8" standalone="yes"?>
<Relationships xmlns="http://schemas.openxmlformats.org/package/2006/relationships"><Relationship Id="rId1" Type="http://schemas.openxmlformats.org/officeDocument/2006/relationships/image" Target="../media/image14.jpg"/></Relationships>
</file>

<file path=ppt/diagrams/_rels/data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5" Type="http://schemas.openxmlformats.org/officeDocument/2006/relationships/image" Target="../media/image13.jpeg"/><Relationship Id="rId4" Type="http://schemas.openxmlformats.org/officeDocument/2006/relationships/image" Target="../media/image12.jpeg"/></Relationships>
</file>

<file path=ppt/diagrams/_rels/data5.xml.rels><?xml version="1.0" encoding="UTF-8" standalone="yes"?>
<Relationships xmlns="http://schemas.openxmlformats.org/package/2006/relationships"><Relationship Id="rId1" Type="http://schemas.openxmlformats.org/officeDocument/2006/relationships/image" Target="../media/image1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5" Type="http://schemas.openxmlformats.org/officeDocument/2006/relationships/image" Target="../media/image13.jpeg"/><Relationship Id="rId4" Type="http://schemas.openxmlformats.org/officeDocument/2006/relationships/image" Target="../media/image1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4.jpg"/></Relationships>
</file>

<file path=ppt/diagrams/_rels/drawing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5" Type="http://schemas.openxmlformats.org/officeDocument/2006/relationships/image" Target="../media/image13.jpeg"/><Relationship Id="rId4" Type="http://schemas.openxmlformats.org/officeDocument/2006/relationships/image" Target="../media/image1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JAICHAND MULAKALAPALLI</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(TEAM LEADER)  BACKEND</a:t>
          </a:r>
          <a:endParaRPr lang="en-US" sz="1200" b="1" cap="none" dirty="0">
            <a:solidFill>
              <a:srgbClr val="27457A"/>
            </a:solidFill>
            <a:latin typeface="Arial" panose="020B0604020202020204" pitchFamily="34" charset="0"/>
            <a:cs typeface="Arial" panose="020B0604020202020204" pitchFamily="34"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MANOJ KUMAR GUDE</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FRONTEND</a:t>
          </a:r>
          <a:endParaRPr lang="en-US" sz="1200" b="1" cap="none" dirty="0">
            <a:solidFill>
              <a:srgbClr val="27457A"/>
            </a:solidFill>
            <a:latin typeface="Arial" panose="020B0604020202020204" pitchFamily="34" charset="0"/>
            <a:cs typeface="Arial" panose="020B0604020202020204" pitchFamily="34"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ADITHYA KRISHNA RAAVI</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FRONTEND</a:t>
          </a:r>
          <a:endParaRPr lang="en-US" sz="1200" b="1" cap="none" dirty="0">
            <a:solidFill>
              <a:srgbClr val="27457A"/>
            </a:solidFill>
            <a:latin typeface="Arial" panose="020B0604020202020204" pitchFamily="34" charset="0"/>
            <a:cs typeface="Arial" panose="020B0604020202020204" pitchFamily="34"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solidFill>
                <a:srgbClr val="27457A"/>
              </a:solidFill>
              <a:latin typeface="Arial" panose="020B0604020202020204" pitchFamily="34" charset="0"/>
              <a:cs typeface="Arial" panose="020B0604020202020204" pitchFamily="34" charset="0"/>
            </a:rPr>
            <a:t>Saibabu devarapalli</a:t>
          </a:r>
        </a:p>
        <a:p>
          <a:pPr>
            <a:lnSpc>
              <a:spcPct val="100000"/>
            </a:lnSpc>
            <a:defRPr cap="all"/>
          </a:pPr>
          <a:r>
            <a:rPr lang="en-US" sz="1200" b="1" i="0" dirty="0">
              <a:solidFill>
                <a:srgbClr val="27457A"/>
              </a:solidFill>
              <a:latin typeface="Arial" panose="020B0604020202020204" pitchFamily="34" charset="0"/>
              <a:cs typeface="Arial" panose="020B0604020202020204" pitchFamily="34" charset="0"/>
            </a:rPr>
            <a:t>Fullstack</a:t>
          </a:r>
          <a:endParaRPr lang="en-US" sz="1200" b="1" dirty="0">
            <a:solidFill>
              <a:srgbClr val="27457A"/>
            </a:solidFill>
            <a:latin typeface="Arial" panose="020B0604020202020204" pitchFamily="34" charset="0"/>
            <a:cs typeface="Arial" panose="020B0604020202020204" pitchFamily="34"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HARISH CHOWDARY BALA</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DATABASE</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0" presStyleCnt="5"/>
      <dgm:spPr/>
    </dgm:pt>
    <dgm:pt modelId="{4EEEDEAA-D28F-4A7F-9866-00F94D8DD2BA}" type="pres">
      <dgm:prSet presAssocID="{61B67600-B94E-4FDB-8435-A7FED34EDEF6}" presName="iconRect" presStyleLbl="node1" presStyleIdx="0" presStyleCnt="5" custScaleX="182563" custScaleY="183477" custLinFactNeighborX="-975"/>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436" b="-3436"/>
          </a:stretch>
        </a:blipFill>
      </dgm:spPr>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0" presStyleCnt="5">
        <dgm:presLayoutVars>
          <dgm:chMax val="1"/>
          <dgm:chPref val="1"/>
        </dgm:presLayoutVars>
      </dgm:prSet>
      <dgm:spPr/>
    </dgm:pt>
    <dgm:pt modelId="{7B6A8BC0-8144-4100-95AC-3E4515FF64BA}" type="pres">
      <dgm:prSet presAssocID="{2F2DC9B2-3072-4FE0-B1CE-2B390123D522}"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1" presStyleCnt="5"/>
      <dgm:spPr/>
    </dgm:pt>
    <dgm:pt modelId="{82A6ABB2-9BE4-4DDE-82AE-AF08D9A0EFF1}" type="pres">
      <dgm:prSet presAssocID="{C976B047-ACC9-40EB-AE9C-0DC4ABA48AF2}" presName="iconRect" presStyleLbl="node1" presStyleIdx="1" presStyleCnt="5" custScaleX="176241" custScaleY="174335"/>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5519" r="-5519"/>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1" presStyleCnt="5" custScaleX="111910">
        <dgm:presLayoutVars>
          <dgm:chMax val="1"/>
          <dgm:chPref val="1"/>
        </dgm:presLayoutVars>
      </dgm:prSet>
      <dgm:spPr/>
    </dgm:pt>
    <dgm:pt modelId="{904307D0-C157-4BDE-AFE9-75214216AF76}" type="pres">
      <dgm:prSet presAssocID="{97ED3AE3-7B61-4C75-9E09-0A4E40CFBCF2}"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2" presStyleCnt="5"/>
      <dgm:spPr/>
    </dgm:pt>
    <dgm:pt modelId="{5DBD53F4-54C1-411E-9FC0-FA6E027B8360}" type="pres">
      <dgm:prSet presAssocID="{9D060EFD-A516-482C-A3F3-F3D0A41989D3}" presName="iconRect" presStyleLbl="node1" presStyleIdx="2" presStyleCnt="5" custScaleX="189702" custScaleY="204131"/>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6797" r="-16797"/>
          </a:stretch>
        </a:blipFill>
      </dgm:spPr>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2" presStyleCnt="5">
        <dgm:presLayoutVars>
          <dgm:chMax val="1"/>
          <dgm:chPref val="1"/>
        </dgm:presLayoutVars>
      </dgm:prSet>
      <dgm:spPr/>
    </dgm:pt>
    <dgm:pt modelId="{C131570B-6EED-47AF-8B8C-D58C8B7837C8}" type="pres">
      <dgm:prSet presAssocID="{A8BF3A9E-719A-45A4-9DF6-2737630A03D0}"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3" presStyleCnt="5"/>
      <dgm:spPr/>
    </dgm:pt>
    <dgm:pt modelId="{963609E0-1123-430F-84CE-B59C04DDFC03}" type="pres">
      <dgm:prSet presAssocID="{3AFDCAC2-CBAC-4053-BF01-DE6A641297C6}" presName="iconRect" presStyleLbl="node1" presStyleIdx="3" presStyleCnt="5" custScaleX="193810" custScaleY="189599"/>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t="-18034" b="-18034"/>
          </a:stretch>
        </a:blipFill>
      </dgm:spPr>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3" presStyleCnt="5">
        <dgm:presLayoutVars>
          <dgm:chMax val="1"/>
          <dgm:chPref val="1"/>
        </dgm:presLayoutVars>
      </dgm:prSet>
      <dgm:spPr/>
    </dgm:pt>
    <dgm:pt modelId="{ADA6367E-5E11-4528-8BC6-236379758F54}" type="pres">
      <dgm:prSet presAssocID="{B738753F-A471-4838-B0A1-17668E33BBD9}" presName="sibTrans" presStyleCnt="0"/>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4" presStyleCnt="5"/>
      <dgm:spPr/>
    </dgm:pt>
    <dgm:pt modelId="{687838E1-9051-4D8C-9096-66B1FDEB633F}" type="pres">
      <dgm:prSet presAssocID="{FB37226D-AF09-474B-B14E-D8A510374983}" presName="iconRect" presStyleLbl="node1" presStyleIdx="4" presStyleCnt="5" custScaleX="188129" custScaleY="202089"/>
      <dgm:spPr>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7949" r="-17949"/>
          </a:stretch>
        </a:blipFill>
      </dgm:spPr>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4" presStyleCnt="5" custScaleX="102988">
        <dgm:presLayoutVars>
          <dgm:chMax val="1"/>
          <dgm:chPref val="1"/>
        </dgm:presLayoutVars>
      </dgm:prSet>
      <dgm:spPr/>
    </dgm:pt>
  </dgm:ptLst>
  <dgm:cxnLst>
    <dgm:cxn modelId="{B082FA02-C8FE-471A-BED4-B0DADFDD6CFE}" srcId="{3A4ABDDC-D214-42EC-8429-9ABC6501E94E}" destId="{C976B047-ACC9-40EB-AE9C-0DC4ABA48AF2}" srcOrd="1" destOrd="0" parTransId="{A29543CC-398C-4450-8E9D-6ABEE3202298}" sibTransId="{97ED3AE3-7B61-4C75-9E09-0A4E40CFBCF2}"/>
    <dgm:cxn modelId="{7AEF8F0D-6B6A-49D9-BEFF-81ABBD261837}" srcId="{3A4ABDDC-D214-42EC-8429-9ABC6501E94E}" destId="{9D060EFD-A516-482C-A3F3-F3D0A41989D3}" srcOrd="2" destOrd="0" parTransId="{F9AC0329-1AE8-4C19-B1EA-A46B91C3F7AF}" sibTransId="{A8BF3A9E-719A-45A4-9DF6-2737630A03D0}"/>
    <dgm:cxn modelId="{B223B140-4B86-462A-9760-0EB09475477D}" type="presOf" srcId="{C976B047-ACC9-40EB-AE9C-0DC4ABA48AF2}" destId="{7CB578D8-C238-4441-975D-1DB8B77BBE00}" srcOrd="0" destOrd="0" presId="urn:microsoft.com/office/officeart/2018/5/layout/IconCircleLabelList"/>
    <dgm:cxn modelId="{B9808E74-69C1-42DE-95B7-E42D491A7734}" type="presOf" srcId="{61B67600-B94E-4FDB-8435-A7FED34EDEF6}" destId="{59C52A30-81B3-4F09-9572-2F0857CFDC3F}" srcOrd="0" destOrd="0" presId="urn:microsoft.com/office/officeart/2018/5/layout/IconCircleLabelList"/>
    <dgm:cxn modelId="{3D78BB8B-1F79-449F-AD6B-B8D7ECBF9290}" srcId="{3A4ABDDC-D214-42EC-8429-9ABC6501E94E}" destId="{61B67600-B94E-4FDB-8435-A7FED34EDEF6}" srcOrd="0" destOrd="0" parTransId="{E5853747-D1F1-4DF5-9592-3BD246B8B31C}" sibTransId="{2F2DC9B2-3072-4FE0-B1CE-2B390123D522}"/>
    <dgm:cxn modelId="{CF1C9E9A-0517-440F-AF2D-39FAB195862D}" type="presOf" srcId="{3AFDCAC2-CBAC-4053-BF01-DE6A641297C6}" destId="{06404763-ABBA-4E19-8AB1-1FE5627DF9D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C27040D6-CDD4-4FE9-A732-2B77F040C81B}" srcId="{3A4ABDDC-D214-42EC-8429-9ABC6501E94E}" destId="{FB37226D-AF09-474B-B14E-D8A510374983}" srcOrd="4" destOrd="0" parTransId="{971E934E-F787-4219-8E2C-D0D2713EBDCF}" sibTransId="{BF23F955-137D-4274-B9C2-495D67CF23F6}"/>
    <dgm:cxn modelId="{D73FECE3-C833-4C67-A537-99ACE6640DA2}" type="presOf" srcId="{FB37226D-AF09-474B-B14E-D8A510374983}" destId="{FFC00A7E-51F0-488A-B175-1D9BB9A3C4A1}" srcOrd="0" destOrd="0" presId="urn:microsoft.com/office/officeart/2018/5/layout/IconCircleLabelList"/>
    <dgm:cxn modelId="{443D84E4-CE7F-4F28-A3DC-48059DC58C5F}" srcId="{3A4ABDDC-D214-42EC-8429-9ABC6501E94E}" destId="{3AFDCAC2-CBAC-4053-BF01-DE6A641297C6}" srcOrd="3" destOrd="0" parTransId="{2945E9DB-7769-4C6C-B6E4-BF2F20238559}" sibTransId="{B738753F-A471-4838-B0A1-17668E33BBD9}"/>
    <dgm:cxn modelId="{B93DADED-93C6-4D35-A633-DB0CFC5C417D}" type="presOf" srcId="{9D060EFD-A516-482C-A3F3-F3D0A41989D3}" destId="{38041827-230F-4748-8541-E2A8ACCE7B97}" srcOrd="0" destOrd="0" presId="urn:microsoft.com/office/officeart/2018/5/layout/IconCircleLabelList"/>
    <dgm:cxn modelId="{B51A5CF9-22D9-4030-A9FB-5A754B06E932}" type="presParOf" srcId="{608F08B9-C91B-407F-BFA3-AC44042B4802}" destId="{052DC9CB-30E0-44D6-8787-813FD7ADB424}" srcOrd="0" destOrd="0" presId="urn:microsoft.com/office/officeart/2018/5/layout/IconCircleLabelList"/>
    <dgm:cxn modelId="{4A74E0B6-E4FA-461C-A94B-2ED0E6AB8FBD}" type="presParOf" srcId="{052DC9CB-30E0-44D6-8787-813FD7ADB424}" destId="{40D2AF01-DDAF-479D-9A60-E20C6DAC5A83}" srcOrd="0" destOrd="0" presId="urn:microsoft.com/office/officeart/2018/5/layout/IconCircleLabelList"/>
    <dgm:cxn modelId="{033017F5-F577-46C0-BA01-3BC350611545}" type="presParOf" srcId="{052DC9CB-30E0-44D6-8787-813FD7ADB424}" destId="{4EEEDEAA-D28F-4A7F-9866-00F94D8DD2BA}" srcOrd="1" destOrd="0" presId="urn:microsoft.com/office/officeart/2018/5/layout/IconCircleLabelList"/>
    <dgm:cxn modelId="{1FAB49CE-A474-4701-8AEC-AE9120A97CB9}" type="presParOf" srcId="{052DC9CB-30E0-44D6-8787-813FD7ADB424}" destId="{D7B6040E-39E2-42C0-9F7F-A6CF1FFB628B}" srcOrd="2" destOrd="0" presId="urn:microsoft.com/office/officeart/2018/5/layout/IconCircleLabelList"/>
    <dgm:cxn modelId="{DDA48495-6966-4486-9528-E3D16897C80B}" type="presParOf" srcId="{052DC9CB-30E0-44D6-8787-813FD7ADB424}" destId="{59C52A30-81B3-4F09-9572-2F0857CFDC3F}" srcOrd="3" destOrd="0" presId="urn:microsoft.com/office/officeart/2018/5/layout/IconCircleLabelList"/>
    <dgm:cxn modelId="{8830641D-437E-4307-8280-0CFAE4B9220E}" type="presParOf" srcId="{608F08B9-C91B-407F-BFA3-AC44042B4802}" destId="{7B6A8BC0-8144-4100-95AC-3E4515FF64BA}" srcOrd="1" destOrd="0" presId="urn:microsoft.com/office/officeart/2018/5/layout/IconCircleLabelList"/>
    <dgm:cxn modelId="{E8428CAC-3B09-48B1-81AE-7FD05E31ED3B}" type="presParOf" srcId="{608F08B9-C91B-407F-BFA3-AC44042B4802}" destId="{3439ED5F-B005-4C8A-964C-B3E604488A58}" srcOrd="2" destOrd="0" presId="urn:microsoft.com/office/officeart/2018/5/layout/IconCircleLabelList"/>
    <dgm:cxn modelId="{C7CCA3F6-8ECC-4089-A14A-3EAA77C5B4C9}" type="presParOf" srcId="{3439ED5F-B005-4C8A-964C-B3E604488A58}" destId="{A098B85B-9EC3-4228-876F-2B04E0BFC71C}" srcOrd="0" destOrd="0" presId="urn:microsoft.com/office/officeart/2018/5/layout/IconCircleLabelList"/>
    <dgm:cxn modelId="{D43CAABC-9A02-4E56-9395-0AE8C374EEBF}" type="presParOf" srcId="{3439ED5F-B005-4C8A-964C-B3E604488A58}" destId="{82A6ABB2-9BE4-4DDE-82AE-AF08D9A0EFF1}" srcOrd="1" destOrd="0" presId="urn:microsoft.com/office/officeart/2018/5/layout/IconCircleLabelList"/>
    <dgm:cxn modelId="{77FBA136-9791-45DC-A1CA-FA164A8E838B}" type="presParOf" srcId="{3439ED5F-B005-4C8A-964C-B3E604488A58}" destId="{14EF3762-D57D-4BB2-BB1B-6AB2943A4E32}" srcOrd="2" destOrd="0" presId="urn:microsoft.com/office/officeart/2018/5/layout/IconCircleLabelList"/>
    <dgm:cxn modelId="{FFD9D367-3300-4739-B1C1-824F9B9B865D}" type="presParOf" srcId="{3439ED5F-B005-4C8A-964C-B3E604488A58}" destId="{7CB578D8-C238-4441-975D-1DB8B77BBE00}" srcOrd="3" destOrd="0" presId="urn:microsoft.com/office/officeart/2018/5/layout/IconCircleLabelList"/>
    <dgm:cxn modelId="{6EF95E9C-A738-4F60-AFA0-3C67A5B5E565}" type="presParOf" srcId="{608F08B9-C91B-407F-BFA3-AC44042B4802}" destId="{904307D0-C157-4BDE-AFE9-75214216AF76}" srcOrd="3" destOrd="0" presId="urn:microsoft.com/office/officeart/2018/5/layout/IconCircleLabelList"/>
    <dgm:cxn modelId="{E5A385AA-08EB-4A82-A3DF-4EEC98E1E5BC}" type="presParOf" srcId="{608F08B9-C91B-407F-BFA3-AC44042B4802}" destId="{C3D4E359-41A2-4D69-8B53-3BC1F04F40CD}" srcOrd="4" destOrd="0" presId="urn:microsoft.com/office/officeart/2018/5/layout/IconCircleLabelList"/>
    <dgm:cxn modelId="{F4DF715F-C130-4C39-8C3F-0A58B95A417E}" type="presParOf" srcId="{C3D4E359-41A2-4D69-8B53-3BC1F04F40CD}" destId="{748F3216-80F2-49D4-AFE7-410A5298FAC5}" srcOrd="0" destOrd="0" presId="urn:microsoft.com/office/officeart/2018/5/layout/IconCircleLabelList"/>
    <dgm:cxn modelId="{7E2489E7-C467-4BBA-988C-CEFE6AA55FC0}" type="presParOf" srcId="{C3D4E359-41A2-4D69-8B53-3BC1F04F40CD}" destId="{5DBD53F4-54C1-411E-9FC0-FA6E027B8360}" srcOrd="1" destOrd="0" presId="urn:microsoft.com/office/officeart/2018/5/layout/IconCircleLabelList"/>
    <dgm:cxn modelId="{818F07C1-FF4B-4A92-9B5C-3927BB40CF74}" type="presParOf" srcId="{C3D4E359-41A2-4D69-8B53-3BC1F04F40CD}" destId="{9F041BF4-08E0-4987-94A1-65628434829C}" srcOrd="2" destOrd="0" presId="urn:microsoft.com/office/officeart/2018/5/layout/IconCircleLabelList"/>
    <dgm:cxn modelId="{F762CC8E-4D30-4860-BB75-B436587301F1}" type="presParOf" srcId="{C3D4E359-41A2-4D69-8B53-3BC1F04F40CD}" destId="{38041827-230F-4748-8541-E2A8ACCE7B97}" srcOrd="3" destOrd="0" presId="urn:microsoft.com/office/officeart/2018/5/layout/IconCircleLabelList"/>
    <dgm:cxn modelId="{FEDECA38-0664-445F-93D6-A8000C80F922}" type="presParOf" srcId="{608F08B9-C91B-407F-BFA3-AC44042B4802}" destId="{C131570B-6EED-47AF-8B8C-D58C8B7837C8}" srcOrd="5" destOrd="0" presId="urn:microsoft.com/office/officeart/2018/5/layout/IconCircleLabelList"/>
    <dgm:cxn modelId="{671A306C-B870-4222-B95A-B1F798534FB8}" type="presParOf" srcId="{608F08B9-C91B-407F-BFA3-AC44042B4802}" destId="{9E7B8C5D-AFD2-4F6D-A46E-7C6C630FB971}" srcOrd="6" destOrd="0" presId="urn:microsoft.com/office/officeart/2018/5/layout/IconCircleLabelList"/>
    <dgm:cxn modelId="{62EDBFE5-78F1-4F00-AF18-90F9A6550D1C}" type="presParOf" srcId="{9E7B8C5D-AFD2-4F6D-A46E-7C6C630FB971}" destId="{72E80963-B297-438D-B287-BD5C6D858D9A}" srcOrd="0" destOrd="0" presId="urn:microsoft.com/office/officeart/2018/5/layout/IconCircleLabelList"/>
    <dgm:cxn modelId="{E34734F7-51C9-4809-B4A8-B38526D343E7}" type="presParOf" srcId="{9E7B8C5D-AFD2-4F6D-A46E-7C6C630FB971}" destId="{963609E0-1123-430F-84CE-B59C04DDFC03}" srcOrd="1" destOrd="0" presId="urn:microsoft.com/office/officeart/2018/5/layout/IconCircleLabelList"/>
    <dgm:cxn modelId="{5AE5C3EA-92BC-46A7-BB42-F9E90EFB2014}" type="presParOf" srcId="{9E7B8C5D-AFD2-4F6D-A46E-7C6C630FB971}" destId="{F5712831-982A-40D9-8BDB-8F278821EB5B}" srcOrd="2" destOrd="0" presId="urn:microsoft.com/office/officeart/2018/5/layout/IconCircleLabelList"/>
    <dgm:cxn modelId="{BA894F29-5B06-4070-A501-4F324B0C1F2A}" type="presParOf" srcId="{9E7B8C5D-AFD2-4F6D-A46E-7C6C630FB971}" destId="{06404763-ABBA-4E19-8AB1-1FE5627DF9D7}" srcOrd="3" destOrd="0" presId="urn:microsoft.com/office/officeart/2018/5/layout/IconCircleLabelList"/>
    <dgm:cxn modelId="{21124BBF-DD25-44AC-B0C7-D27DA179B420}" type="presParOf" srcId="{608F08B9-C91B-407F-BFA3-AC44042B4802}" destId="{ADA6367E-5E11-4528-8BC6-236379758F54}" srcOrd="7" destOrd="0" presId="urn:microsoft.com/office/officeart/2018/5/layout/IconCircleLabelList"/>
    <dgm:cxn modelId="{9F436AE4-CB97-43A2-B71E-F812786EDFD1}" type="presParOf" srcId="{608F08B9-C91B-407F-BFA3-AC44042B4802}" destId="{399A50C8-5F06-4770-A758-568729FD845A}" srcOrd="8" destOrd="0" presId="urn:microsoft.com/office/officeart/2018/5/layout/IconCircleLabelList"/>
    <dgm:cxn modelId="{D020F4A4-67BA-4158-8114-AAFC1313C64B}" type="presParOf" srcId="{399A50C8-5F06-4770-A758-568729FD845A}" destId="{56C41F9A-86AC-41C5-9189-6C07B670BDF9}" srcOrd="0" destOrd="0" presId="urn:microsoft.com/office/officeart/2018/5/layout/IconCircleLabelList"/>
    <dgm:cxn modelId="{89F01DDB-CCBF-489C-B488-77B6AF3539A5}" type="presParOf" srcId="{399A50C8-5F06-4770-A758-568729FD845A}" destId="{687838E1-9051-4D8C-9096-66B1FDEB633F}" srcOrd="1" destOrd="0" presId="urn:microsoft.com/office/officeart/2018/5/layout/IconCircleLabelList"/>
    <dgm:cxn modelId="{A69BFB55-720C-4F2D-9FBE-13A4745E6DD1}" type="presParOf" srcId="{399A50C8-5F06-4770-A758-568729FD845A}" destId="{28A4BA7F-28DC-447C-A663-D4009C16CB41}" srcOrd="2" destOrd="0" presId="urn:microsoft.com/office/officeart/2018/5/layout/IconCircleLabelList"/>
    <dgm:cxn modelId="{DE97AD48-C380-4D2E-A55C-30716217239D}" type="presParOf" srcId="{399A50C8-5F06-4770-A758-568729FD845A}" destId="{FFC00A7E-51F0-488A-B175-1D9BB9A3C4A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C976B047-ACC9-40EB-AE9C-0DC4ABA48AF2}">
      <dgm:prSet custT="1"/>
      <dgm:spPr/>
      <dgm:t>
        <a:bodyPr/>
        <a:lstStyle/>
        <a:p>
          <a:pPr>
            <a:lnSpc>
              <a:spcPct val="100000"/>
            </a:lnSpc>
            <a:spcAft>
              <a:spcPts val="0"/>
            </a:spcAft>
            <a:defRPr cap="all"/>
          </a:pPr>
          <a:r>
            <a:rPr lang="en-US" sz="1600" b="0" i="0" dirty="0">
              <a:solidFill>
                <a:srgbClr val="27457A"/>
              </a:solidFill>
              <a:latin typeface="Arial" panose="020B0604020202020204" pitchFamily="34" charset="0"/>
              <a:cs typeface="Arial" panose="020B0604020202020204" pitchFamily="34" charset="0"/>
            </a:rPr>
            <a:t>DR. CHANDRA MOULI KOTTETI</a:t>
          </a:r>
        </a:p>
        <a:p>
          <a:pPr>
            <a:lnSpc>
              <a:spcPct val="100000"/>
            </a:lnSpc>
            <a:spcAft>
              <a:spcPts val="0"/>
            </a:spcAft>
            <a:defRPr cap="all"/>
          </a:pPr>
          <a:r>
            <a:rPr lang="en-US" sz="1200" b="1" i="0" dirty="0">
              <a:solidFill>
                <a:srgbClr val="27457A"/>
              </a:solidFill>
              <a:latin typeface="Arial" panose="020B0604020202020204" pitchFamily="34" charset="0"/>
              <a:cs typeface="Arial" panose="020B0604020202020204" pitchFamily="34" charset="0"/>
            </a:rPr>
            <a:t>Mentor &amp; Client</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0" presStyleCnt="1"/>
      <dgm:spPr/>
    </dgm:pt>
    <dgm:pt modelId="{82A6ABB2-9BE4-4DDE-82AE-AF08D9A0EFF1}" type="pres">
      <dgm:prSet presAssocID="{C976B047-ACC9-40EB-AE9C-0DC4ABA48AF2}" presName="iconRect" presStyleLbl="node1" presStyleIdx="0" presStyleCnt="1" custScaleX="182968" custScaleY="182968"/>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6767" b="-6767"/>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0" presStyleCnt="1" custScaleX="256171" custScaleY="99896" custLinFactNeighborX="0" custLinFactNeighborY="-30181">
        <dgm:presLayoutVars>
          <dgm:chMax val="1"/>
          <dgm:chPref val="1"/>
        </dgm:presLayoutVars>
      </dgm:prSet>
      <dgm:spPr/>
    </dgm:pt>
  </dgm:ptLst>
  <dgm:cxnLst>
    <dgm:cxn modelId="{B082FA02-C8FE-471A-BED4-B0DADFDD6CFE}" srcId="{3A4ABDDC-D214-42EC-8429-9ABC6501E94E}" destId="{C976B047-ACC9-40EB-AE9C-0DC4ABA48AF2}" srcOrd="0" destOrd="0" parTransId="{A29543CC-398C-4450-8E9D-6ABEE3202298}" sibTransId="{97ED3AE3-7B61-4C75-9E09-0A4E40CFBCF2}"/>
    <dgm:cxn modelId="{601701A7-076D-4801-93F1-7C97A5993A54}" type="presOf" srcId="{3A4ABDDC-D214-42EC-8429-9ABC6501E94E}" destId="{608F08B9-C91B-407F-BFA3-AC44042B4802}" srcOrd="0" destOrd="0" presId="urn:microsoft.com/office/officeart/2018/5/layout/IconCircleLabelList"/>
    <dgm:cxn modelId="{10A66FE3-88B9-46BB-A974-9CCA033BEA79}" type="presOf" srcId="{C976B047-ACC9-40EB-AE9C-0DC4ABA48AF2}" destId="{7CB578D8-C238-4441-975D-1DB8B77BBE00}" srcOrd="0" destOrd="0" presId="urn:microsoft.com/office/officeart/2018/5/layout/IconCircleLabelList"/>
    <dgm:cxn modelId="{E252D235-72D6-414D-A3DF-E2735BFB34A3}" type="presParOf" srcId="{608F08B9-C91B-407F-BFA3-AC44042B4802}" destId="{3439ED5F-B005-4C8A-964C-B3E604488A58}" srcOrd="0"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34562A-F256-4621-9A6D-DF5BFD99699E}"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US"/>
        </a:p>
      </dgm:t>
    </dgm:pt>
    <dgm:pt modelId="{07D712D3-6BD3-4E60-9E6A-B1E1244F420C}">
      <dgm:prSet phldrT="[Text]" custT="1"/>
      <dgm:spPr/>
      <dgm:t>
        <a:bodyPr/>
        <a:lstStyle/>
        <a:p>
          <a:r>
            <a:rPr lang="en-US" sz="1800" b="1" dirty="0"/>
            <a:t>Introduction</a:t>
          </a:r>
        </a:p>
      </dgm:t>
    </dgm:pt>
    <dgm:pt modelId="{7DD9CCBF-77C2-4661-82DC-D7B88E114597}" type="parTrans" cxnId="{92C43996-81EC-44D8-B8AE-B37068032217}">
      <dgm:prSet/>
      <dgm:spPr/>
      <dgm:t>
        <a:bodyPr/>
        <a:lstStyle/>
        <a:p>
          <a:endParaRPr lang="en-US" b="1"/>
        </a:p>
      </dgm:t>
    </dgm:pt>
    <dgm:pt modelId="{92DB355A-A134-4F23-9917-96460011435F}" type="sibTrans" cxnId="{92C43996-81EC-44D8-B8AE-B37068032217}">
      <dgm:prSet/>
      <dgm:spPr/>
      <dgm:t>
        <a:bodyPr/>
        <a:lstStyle/>
        <a:p>
          <a:endParaRPr lang="en-US" b="1"/>
        </a:p>
      </dgm:t>
    </dgm:pt>
    <dgm:pt modelId="{B00054FE-7CD9-4619-AD8B-A8760021842B}">
      <dgm:prSet custT="1"/>
      <dgm:spPr/>
      <dgm:t>
        <a:bodyPr/>
        <a:lstStyle/>
        <a:p>
          <a:r>
            <a:rPr lang="en-US" sz="1800" b="1" dirty="0"/>
            <a:t>Session Timeout in Android Devices</a:t>
          </a:r>
        </a:p>
      </dgm:t>
    </dgm:pt>
    <dgm:pt modelId="{88C77166-9AF7-49EB-8D68-68082115D1E2}" type="parTrans" cxnId="{5D3AAF82-6F90-4AC0-A845-52E93A0815BD}">
      <dgm:prSet/>
      <dgm:spPr/>
      <dgm:t>
        <a:bodyPr/>
        <a:lstStyle/>
        <a:p>
          <a:endParaRPr lang="en-US" b="1"/>
        </a:p>
      </dgm:t>
    </dgm:pt>
    <dgm:pt modelId="{4E41E24E-92E5-4974-9E97-92A3191AF8E8}" type="sibTrans" cxnId="{5D3AAF82-6F90-4AC0-A845-52E93A0815BD}">
      <dgm:prSet/>
      <dgm:spPr/>
      <dgm:t>
        <a:bodyPr/>
        <a:lstStyle/>
        <a:p>
          <a:endParaRPr lang="en-US" b="1"/>
        </a:p>
      </dgm:t>
    </dgm:pt>
    <dgm:pt modelId="{D95A43CD-6DB4-423E-9A3D-8F61B18B379C}">
      <dgm:prSet custT="1"/>
      <dgm:spPr/>
      <dgm:t>
        <a:bodyPr/>
        <a:lstStyle/>
        <a:p>
          <a:r>
            <a:rPr lang="en-US" sz="1800" b="1" dirty="0"/>
            <a:t>Android Testing</a:t>
          </a:r>
        </a:p>
      </dgm:t>
    </dgm:pt>
    <dgm:pt modelId="{0E29F2BE-7F47-4309-92A1-ABA44FFE1807}" type="parTrans" cxnId="{FCE6DBA4-ED83-47A4-B5D2-3C21E03FD834}">
      <dgm:prSet/>
      <dgm:spPr/>
      <dgm:t>
        <a:bodyPr/>
        <a:lstStyle/>
        <a:p>
          <a:endParaRPr lang="en-US" b="1"/>
        </a:p>
      </dgm:t>
    </dgm:pt>
    <dgm:pt modelId="{3647CB81-CDEB-4221-B837-47765CC8C3CD}" type="sibTrans" cxnId="{FCE6DBA4-ED83-47A4-B5D2-3C21E03FD834}">
      <dgm:prSet/>
      <dgm:spPr/>
      <dgm:t>
        <a:bodyPr/>
        <a:lstStyle/>
        <a:p>
          <a:endParaRPr lang="en-US" b="1"/>
        </a:p>
      </dgm:t>
    </dgm:pt>
    <dgm:pt modelId="{52D477D5-A8A2-48EF-90CC-41C2872E0387}">
      <dgm:prSet custT="1"/>
      <dgm:spPr/>
      <dgm:t>
        <a:bodyPr/>
        <a:lstStyle/>
        <a:p>
          <a:r>
            <a:rPr lang="en-US" sz="1800" b="1" i="0" dirty="0"/>
            <a:t>Header Layout in Navigation View</a:t>
          </a:r>
          <a:endParaRPr lang="en-US" sz="1800" b="1" dirty="0"/>
        </a:p>
      </dgm:t>
    </dgm:pt>
    <dgm:pt modelId="{4E624751-25DD-4663-941D-9A49A879F4D1}" type="parTrans" cxnId="{BC5C26F5-1E39-4E1C-9C8B-FF95F6BD8552}">
      <dgm:prSet/>
      <dgm:spPr/>
      <dgm:t>
        <a:bodyPr/>
        <a:lstStyle/>
        <a:p>
          <a:endParaRPr lang="en-US" b="1"/>
        </a:p>
      </dgm:t>
    </dgm:pt>
    <dgm:pt modelId="{937322DA-1793-42AA-AD5C-12A2C2B005BE}" type="sibTrans" cxnId="{BC5C26F5-1E39-4E1C-9C8B-FF95F6BD8552}">
      <dgm:prSet/>
      <dgm:spPr/>
      <dgm:t>
        <a:bodyPr/>
        <a:lstStyle/>
        <a:p>
          <a:endParaRPr lang="en-US" b="1"/>
        </a:p>
      </dgm:t>
    </dgm:pt>
    <dgm:pt modelId="{8A56A51C-C7F8-4EB2-9EB4-5D54E0D250FF}">
      <dgm:prSet custT="1"/>
      <dgm:spPr/>
      <dgm:t>
        <a:bodyPr/>
        <a:lstStyle/>
        <a:p>
          <a:r>
            <a:rPr lang="en-US" sz="1800" b="1" dirty="0"/>
            <a:t>Header Layout Implementation</a:t>
          </a:r>
        </a:p>
      </dgm:t>
    </dgm:pt>
    <dgm:pt modelId="{16B7FD05-244B-433D-A2DA-35BA5EBE070F}" type="parTrans" cxnId="{6798664C-5FEE-42FA-B371-0EBADE8D3159}">
      <dgm:prSet/>
      <dgm:spPr/>
      <dgm:t>
        <a:bodyPr/>
        <a:lstStyle/>
        <a:p>
          <a:endParaRPr lang="en-US"/>
        </a:p>
      </dgm:t>
    </dgm:pt>
    <dgm:pt modelId="{C87376EC-818B-4F2D-81E2-2F416E6E91F8}" type="sibTrans" cxnId="{6798664C-5FEE-42FA-B371-0EBADE8D3159}">
      <dgm:prSet/>
      <dgm:spPr/>
      <dgm:t>
        <a:bodyPr/>
        <a:lstStyle/>
        <a:p>
          <a:endParaRPr lang="en-US"/>
        </a:p>
      </dgm:t>
    </dgm:pt>
    <dgm:pt modelId="{A5A5C325-13EB-43B5-B1CF-07FC54DC56E7}">
      <dgm:prSet custT="1"/>
      <dgm:spPr/>
      <dgm:t>
        <a:bodyPr/>
        <a:lstStyle/>
        <a:p>
          <a:r>
            <a:rPr lang="en-US" sz="1800" b="1" dirty="0"/>
            <a:t>Security Risks and Cryptography</a:t>
          </a:r>
        </a:p>
      </dgm:t>
    </dgm:pt>
    <dgm:pt modelId="{1AA69EA4-898B-4C4C-B42D-129C75AA77AD}" type="parTrans" cxnId="{6BB6500B-565E-4500-AD48-CF612EBE29A6}">
      <dgm:prSet/>
      <dgm:spPr/>
      <dgm:t>
        <a:bodyPr/>
        <a:lstStyle/>
        <a:p>
          <a:endParaRPr lang="en-US"/>
        </a:p>
      </dgm:t>
    </dgm:pt>
    <dgm:pt modelId="{F08947F8-B234-4471-9D94-2F17FD33FA6E}" type="sibTrans" cxnId="{6BB6500B-565E-4500-AD48-CF612EBE29A6}">
      <dgm:prSet/>
      <dgm:spPr/>
      <dgm:t>
        <a:bodyPr/>
        <a:lstStyle/>
        <a:p>
          <a:endParaRPr lang="en-US"/>
        </a:p>
      </dgm:t>
    </dgm:pt>
    <dgm:pt modelId="{164F24DF-DF11-48A8-A40D-F784DA47320F}">
      <dgm:prSet custT="1"/>
      <dgm:spPr/>
      <dgm:t>
        <a:bodyPr/>
        <a:lstStyle/>
        <a:p>
          <a:r>
            <a:rPr lang="en-US" sz="1800" b="1" dirty="0"/>
            <a:t>Menu in Navigation view</a:t>
          </a:r>
        </a:p>
      </dgm:t>
    </dgm:pt>
    <dgm:pt modelId="{3E230847-CBCF-41EA-846D-23DF4A1E9056}" type="parTrans" cxnId="{785791C9-351B-4E5A-8FC2-06C862C7BC5F}">
      <dgm:prSet/>
      <dgm:spPr/>
      <dgm:t>
        <a:bodyPr/>
        <a:lstStyle/>
        <a:p>
          <a:endParaRPr lang="en-US"/>
        </a:p>
      </dgm:t>
    </dgm:pt>
    <dgm:pt modelId="{21CA79AB-5CE1-4D71-9D6B-DC8FBF6993B6}" type="sibTrans" cxnId="{785791C9-351B-4E5A-8FC2-06C862C7BC5F}">
      <dgm:prSet/>
      <dgm:spPr/>
      <dgm:t>
        <a:bodyPr/>
        <a:lstStyle/>
        <a:p>
          <a:endParaRPr lang="en-US"/>
        </a:p>
      </dgm:t>
    </dgm:pt>
    <dgm:pt modelId="{AA89E093-07A2-40B4-BA3F-C1EF34DD175C}">
      <dgm:prSet custT="1"/>
      <dgm:spPr/>
      <dgm:t>
        <a:bodyPr/>
        <a:lstStyle/>
        <a:p>
          <a:r>
            <a:rPr lang="en-US" sz="1800" b="1" dirty="0"/>
            <a:t>Summary</a:t>
          </a:r>
        </a:p>
      </dgm:t>
    </dgm:pt>
    <dgm:pt modelId="{7CA73F0F-1A63-4723-9448-D766D3E0DF93}" type="parTrans" cxnId="{28EF2A97-27B6-4AA4-8BB3-50FFA09723DE}">
      <dgm:prSet/>
      <dgm:spPr/>
      <dgm:t>
        <a:bodyPr/>
        <a:lstStyle/>
        <a:p>
          <a:endParaRPr lang="en-US"/>
        </a:p>
      </dgm:t>
    </dgm:pt>
    <dgm:pt modelId="{FFDB4704-4111-453A-85BF-C21992988C5F}" type="sibTrans" cxnId="{28EF2A97-27B6-4AA4-8BB3-50FFA09723DE}">
      <dgm:prSet/>
      <dgm:spPr/>
      <dgm:t>
        <a:bodyPr/>
        <a:lstStyle/>
        <a:p>
          <a:endParaRPr lang="en-US"/>
        </a:p>
      </dgm:t>
    </dgm:pt>
    <dgm:pt modelId="{91BC2989-30A7-47F1-8FF8-3790AA0D1A3D}">
      <dgm:prSet custT="1"/>
      <dgm:spPr/>
      <dgm:t>
        <a:bodyPr/>
        <a:lstStyle/>
        <a:p>
          <a:r>
            <a:rPr lang="en-US" sz="1800" b="1" dirty="0"/>
            <a:t>Session Timeout Implementation</a:t>
          </a:r>
        </a:p>
      </dgm:t>
    </dgm:pt>
    <dgm:pt modelId="{153D3DE1-77FA-4F01-B057-ED049A462980}" type="parTrans" cxnId="{940079DE-959C-4050-874B-E2255A7BDCF0}">
      <dgm:prSet/>
      <dgm:spPr/>
      <dgm:t>
        <a:bodyPr/>
        <a:lstStyle/>
        <a:p>
          <a:endParaRPr lang="en-US"/>
        </a:p>
      </dgm:t>
    </dgm:pt>
    <dgm:pt modelId="{57FEDB9D-FB65-4B57-B33A-7578082F2F94}" type="sibTrans" cxnId="{940079DE-959C-4050-874B-E2255A7BDCF0}">
      <dgm:prSet/>
      <dgm:spPr/>
      <dgm:t>
        <a:bodyPr/>
        <a:lstStyle/>
        <a:p>
          <a:endParaRPr lang="en-US"/>
        </a:p>
      </dgm:t>
    </dgm:pt>
    <dgm:pt modelId="{E53B387A-1E06-4D36-AE7F-CC7277B62575}" type="pres">
      <dgm:prSet presAssocID="{1734562A-F256-4621-9A6D-DF5BFD99699E}" presName="linear" presStyleCnt="0">
        <dgm:presLayoutVars>
          <dgm:animLvl val="lvl"/>
          <dgm:resizeHandles val="exact"/>
        </dgm:presLayoutVars>
      </dgm:prSet>
      <dgm:spPr/>
    </dgm:pt>
    <dgm:pt modelId="{865218D6-9DA4-40BF-8609-C028508C1B67}" type="pres">
      <dgm:prSet presAssocID="{07D712D3-6BD3-4E60-9E6A-B1E1244F420C}" presName="parentText" presStyleLbl="node1" presStyleIdx="0" presStyleCnt="9">
        <dgm:presLayoutVars>
          <dgm:chMax val="0"/>
          <dgm:bulletEnabled val="1"/>
        </dgm:presLayoutVars>
      </dgm:prSet>
      <dgm:spPr/>
    </dgm:pt>
    <dgm:pt modelId="{30D20901-F7EB-43B3-9FA8-C1D3132C406A}" type="pres">
      <dgm:prSet presAssocID="{92DB355A-A134-4F23-9917-96460011435F}" presName="spacer" presStyleCnt="0"/>
      <dgm:spPr/>
    </dgm:pt>
    <dgm:pt modelId="{40AAF98F-1FC6-4880-83CE-5D583135084C}" type="pres">
      <dgm:prSet presAssocID="{52D477D5-A8A2-48EF-90CC-41C2872E0387}" presName="parentText" presStyleLbl="node1" presStyleIdx="1" presStyleCnt="9">
        <dgm:presLayoutVars>
          <dgm:chMax val="0"/>
          <dgm:bulletEnabled val="1"/>
        </dgm:presLayoutVars>
      </dgm:prSet>
      <dgm:spPr/>
    </dgm:pt>
    <dgm:pt modelId="{7BB4BB17-9E7A-480F-A79C-87FDEFA8F0D8}" type="pres">
      <dgm:prSet presAssocID="{937322DA-1793-42AA-AD5C-12A2C2B005BE}" presName="spacer" presStyleCnt="0"/>
      <dgm:spPr/>
    </dgm:pt>
    <dgm:pt modelId="{DE34BC7C-C4D9-46C6-B3B5-91C89F3E22F8}" type="pres">
      <dgm:prSet presAssocID="{8A56A51C-C7F8-4EB2-9EB4-5D54E0D250FF}" presName="parentText" presStyleLbl="node1" presStyleIdx="2" presStyleCnt="9">
        <dgm:presLayoutVars>
          <dgm:chMax val="0"/>
          <dgm:bulletEnabled val="1"/>
        </dgm:presLayoutVars>
      </dgm:prSet>
      <dgm:spPr/>
    </dgm:pt>
    <dgm:pt modelId="{4A2DDF8C-4963-42B6-AC9B-503B1E813BC5}" type="pres">
      <dgm:prSet presAssocID="{C87376EC-818B-4F2D-81E2-2F416E6E91F8}" presName="spacer" presStyleCnt="0"/>
      <dgm:spPr/>
    </dgm:pt>
    <dgm:pt modelId="{77875371-54EB-4E5F-B7EE-88EA9F2D5038}" type="pres">
      <dgm:prSet presAssocID="{A5A5C325-13EB-43B5-B1CF-07FC54DC56E7}" presName="parentText" presStyleLbl="node1" presStyleIdx="3" presStyleCnt="9">
        <dgm:presLayoutVars>
          <dgm:chMax val="0"/>
          <dgm:bulletEnabled val="1"/>
        </dgm:presLayoutVars>
      </dgm:prSet>
      <dgm:spPr/>
    </dgm:pt>
    <dgm:pt modelId="{DBD7A471-6EE1-43EE-9F30-340BA6A82485}" type="pres">
      <dgm:prSet presAssocID="{F08947F8-B234-4471-9D94-2F17FD33FA6E}" presName="spacer" presStyleCnt="0"/>
      <dgm:spPr/>
    </dgm:pt>
    <dgm:pt modelId="{295B124E-09C7-43A6-AE6A-BB5276C710F2}" type="pres">
      <dgm:prSet presAssocID="{164F24DF-DF11-48A8-A40D-F784DA47320F}" presName="parentText" presStyleLbl="node1" presStyleIdx="4" presStyleCnt="9">
        <dgm:presLayoutVars>
          <dgm:chMax val="0"/>
          <dgm:bulletEnabled val="1"/>
        </dgm:presLayoutVars>
      </dgm:prSet>
      <dgm:spPr/>
    </dgm:pt>
    <dgm:pt modelId="{C1A5E7A0-07F4-4DE3-8352-204958F4836A}" type="pres">
      <dgm:prSet presAssocID="{21CA79AB-5CE1-4D71-9D6B-DC8FBF6993B6}" presName="spacer" presStyleCnt="0"/>
      <dgm:spPr/>
    </dgm:pt>
    <dgm:pt modelId="{26A85B05-C061-4C58-8A6D-CB676B58A3AE}" type="pres">
      <dgm:prSet presAssocID="{D95A43CD-6DB4-423E-9A3D-8F61B18B379C}" presName="parentText" presStyleLbl="node1" presStyleIdx="5" presStyleCnt="9">
        <dgm:presLayoutVars>
          <dgm:chMax val="0"/>
          <dgm:bulletEnabled val="1"/>
        </dgm:presLayoutVars>
      </dgm:prSet>
      <dgm:spPr/>
    </dgm:pt>
    <dgm:pt modelId="{00981F1A-FBAD-48AE-B4E9-AF113C144EEC}" type="pres">
      <dgm:prSet presAssocID="{3647CB81-CDEB-4221-B837-47765CC8C3CD}" presName="spacer" presStyleCnt="0"/>
      <dgm:spPr/>
    </dgm:pt>
    <dgm:pt modelId="{FB2AA7B3-B3E3-4167-B969-47CC0BB75EC1}" type="pres">
      <dgm:prSet presAssocID="{B00054FE-7CD9-4619-AD8B-A8760021842B}" presName="parentText" presStyleLbl="node1" presStyleIdx="6" presStyleCnt="9">
        <dgm:presLayoutVars>
          <dgm:chMax val="0"/>
          <dgm:bulletEnabled val="1"/>
        </dgm:presLayoutVars>
      </dgm:prSet>
      <dgm:spPr/>
    </dgm:pt>
    <dgm:pt modelId="{9C3B5A68-43F0-4ABC-980B-5DB0D69E7DD5}" type="pres">
      <dgm:prSet presAssocID="{4E41E24E-92E5-4974-9E97-92A3191AF8E8}" presName="spacer" presStyleCnt="0"/>
      <dgm:spPr/>
    </dgm:pt>
    <dgm:pt modelId="{F204590E-E802-4705-9760-A7C5F966DE60}" type="pres">
      <dgm:prSet presAssocID="{91BC2989-30A7-47F1-8FF8-3790AA0D1A3D}" presName="parentText" presStyleLbl="node1" presStyleIdx="7" presStyleCnt="9">
        <dgm:presLayoutVars>
          <dgm:chMax val="0"/>
          <dgm:bulletEnabled val="1"/>
        </dgm:presLayoutVars>
      </dgm:prSet>
      <dgm:spPr/>
    </dgm:pt>
    <dgm:pt modelId="{8155F1A2-258D-4572-8A30-5178C2E8987E}" type="pres">
      <dgm:prSet presAssocID="{57FEDB9D-FB65-4B57-B33A-7578082F2F94}" presName="spacer" presStyleCnt="0"/>
      <dgm:spPr/>
    </dgm:pt>
    <dgm:pt modelId="{1D06B6D4-E104-44AD-B1D7-B1CC695076F1}" type="pres">
      <dgm:prSet presAssocID="{AA89E093-07A2-40B4-BA3F-C1EF34DD175C}" presName="parentText" presStyleLbl="node1" presStyleIdx="8" presStyleCnt="9">
        <dgm:presLayoutVars>
          <dgm:chMax val="0"/>
          <dgm:bulletEnabled val="1"/>
        </dgm:presLayoutVars>
      </dgm:prSet>
      <dgm:spPr/>
    </dgm:pt>
  </dgm:ptLst>
  <dgm:cxnLst>
    <dgm:cxn modelId="{6BB6500B-565E-4500-AD48-CF612EBE29A6}" srcId="{1734562A-F256-4621-9A6D-DF5BFD99699E}" destId="{A5A5C325-13EB-43B5-B1CF-07FC54DC56E7}" srcOrd="3" destOrd="0" parTransId="{1AA69EA4-898B-4C4C-B42D-129C75AA77AD}" sibTransId="{F08947F8-B234-4471-9D94-2F17FD33FA6E}"/>
    <dgm:cxn modelId="{4663480E-CF6A-4599-A132-778BAC2CA0C8}" type="presOf" srcId="{07D712D3-6BD3-4E60-9E6A-B1E1244F420C}" destId="{865218D6-9DA4-40BF-8609-C028508C1B67}" srcOrd="0" destOrd="0" presId="urn:microsoft.com/office/officeart/2005/8/layout/vList2"/>
    <dgm:cxn modelId="{67E53115-1474-4CC7-A350-945163E83711}" type="presOf" srcId="{AA89E093-07A2-40B4-BA3F-C1EF34DD175C}" destId="{1D06B6D4-E104-44AD-B1D7-B1CC695076F1}" srcOrd="0" destOrd="0" presId="urn:microsoft.com/office/officeart/2005/8/layout/vList2"/>
    <dgm:cxn modelId="{4EC1E537-70D2-4669-931A-6B0F2185DBFE}" type="presOf" srcId="{52D477D5-A8A2-48EF-90CC-41C2872E0387}" destId="{40AAF98F-1FC6-4880-83CE-5D583135084C}" srcOrd="0" destOrd="0" presId="urn:microsoft.com/office/officeart/2005/8/layout/vList2"/>
    <dgm:cxn modelId="{4DF05565-EE0D-44AE-AB02-DF63F9D852C6}" type="presOf" srcId="{91BC2989-30A7-47F1-8FF8-3790AA0D1A3D}" destId="{F204590E-E802-4705-9760-A7C5F966DE60}" srcOrd="0" destOrd="0" presId="urn:microsoft.com/office/officeart/2005/8/layout/vList2"/>
    <dgm:cxn modelId="{6798664C-5FEE-42FA-B371-0EBADE8D3159}" srcId="{1734562A-F256-4621-9A6D-DF5BFD99699E}" destId="{8A56A51C-C7F8-4EB2-9EB4-5D54E0D250FF}" srcOrd="2" destOrd="0" parTransId="{16B7FD05-244B-433D-A2DA-35BA5EBE070F}" sibTransId="{C87376EC-818B-4F2D-81E2-2F416E6E91F8}"/>
    <dgm:cxn modelId="{5D3AAF82-6F90-4AC0-A845-52E93A0815BD}" srcId="{1734562A-F256-4621-9A6D-DF5BFD99699E}" destId="{B00054FE-7CD9-4619-AD8B-A8760021842B}" srcOrd="6" destOrd="0" parTransId="{88C77166-9AF7-49EB-8D68-68082115D1E2}" sibTransId="{4E41E24E-92E5-4974-9E97-92A3191AF8E8}"/>
    <dgm:cxn modelId="{8EF40B8B-8E9D-4E18-80A5-4C0F34565CFD}" type="presOf" srcId="{8A56A51C-C7F8-4EB2-9EB4-5D54E0D250FF}" destId="{DE34BC7C-C4D9-46C6-B3B5-91C89F3E22F8}" srcOrd="0" destOrd="0" presId="urn:microsoft.com/office/officeart/2005/8/layout/vList2"/>
    <dgm:cxn modelId="{92C43996-81EC-44D8-B8AE-B37068032217}" srcId="{1734562A-F256-4621-9A6D-DF5BFD99699E}" destId="{07D712D3-6BD3-4E60-9E6A-B1E1244F420C}" srcOrd="0" destOrd="0" parTransId="{7DD9CCBF-77C2-4661-82DC-D7B88E114597}" sibTransId="{92DB355A-A134-4F23-9917-96460011435F}"/>
    <dgm:cxn modelId="{28EF2A97-27B6-4AA4-8BB3-50FFA09723DE}" srcId="{1734562A-F256-4621-9A6D-DF5BFD99699E}" destId="{AA89E093-07A2-40B4-BA3F-C1EF34DD175C}" srcOrd="8" destOrd="0" parTransId="{7CA73F0F-1A63-4723-9448-D766D3E0DF93}" sibTransId="{FFDB4704-4111-453A-85BF-C21992988C5F}"/>
    <dgm:cxn modelId="{FCE6DBA4-ED83-47A4-B5D2-3C21E03FD834}" srcId="{1734562A-F256-4621-9A6D-DF5BFD99699E}" destId="{D95A43CD-6DB4-423E-9A3D-8F61B18B379C}" srcOrd="5" destOrd="0" parTransId="{0E29F2BE-7F47-4309-92A1-ABA44FFE1807}" sibTransId="{3647CB81-CDEB-4221-B837-47765CC8C3CD}"/>
    <dgm:cxn modelId="{7045B2C1-2FD2-41C4-A752-785FA667FFBD}" type="presOf" srcId="{1734562A-F256-4621-9A6D-DF5BFD99699E}" destId="{E53B387A-1E06-4D36-AE7F-CC7277B62575}" srcOrd="0" destOrd="0" presId="urn:microsoft.com/office/officeart/2005/8/layout/vList2"/>
    <dgm:cxn modelId="{F91676C4-CDA9-4F89-ABE8-970591E61EF7}" type="presOf" srcId="{D95A43CD-6DB4-423E-9A3D-8F61B18B379C}" destId="{26A85B05-C061-4C58-8A6D-CB676B58A3AE}" srcOrd="0" destOrd="0" presId="urn:microsoft.com/office/officeart/2005/8/layout/vList2"/>
    <dgm:cxn modelId="{785791C9-351B-4E5A-8FC2-06C862C7BC5F}" srcId="{1734562A-F256-4621-9A6D-DF5BFD99699E}" destId="{164F24DF-DF11-48A8-A40D-F784DA47320F}" srcOrd="4" destOrd="0" parTransId="{3E230847-CBCF-41EA-846D-23DF4A1E9056}" sibTransId="{21CA79AB-5CE1-4D71-9D6B-DC8FBF6993B6}"/>
    <dgm:cxn modelId="{3C3002D2-D555-4794-8A51-AB2459C1533E}" type="presOf" srcId="{A5A5C325-13EB-43B5-B1CF-07FC54DC56E7}" destId="{77875371-54EB-4E5F-B7EE-88EA9F2D5038}" srcOrd="0" destOrd="0" presId="urn:microsoft.com/office/officeart/2005/8/layout/vList2"/>
    <dgm:cxn modelId="{497DBEDA-E9D7-4956-A45B-84CA49864EBA}" type="presOf" srcId="{B00054FE-7CD9-4619-AD8B-A8760021842B}" destId="{FB2AA7B3-B3E3-4167-B969-47CC0BB75EC1}" srcOrd="0" destOrd="0" presId="urn:microsoft.com/office/officeart/2005/8/layout/vList2"/>
    <dgm:cxn modelId="{940079DE-959C-4050-874B-E2255A7BDCF0}" srcId="{1734562A-F256-4621-9A6D-DF5BFD99699E}" destId="{91BC2989-30A7-47F1-8FF8-3790AA0D1A3D}" srcOrd="7" destOrd="0" parTransId="{153D3DE1-77FA-4F01-B057-ED049A462980}" sibTransId="{57FEDB9D-FB65-4B57-B33A-7578082F2F94}"/>
    <dgm:cxn modelId="{BC5C26F5-1E39-4E1C-9C8B-FF95F6BD8552}" srcId="{1734562A-F256-4621-9A6D-DF5BFD99699E}" destId="{52D477D5-A8A2-48EF-90CC-41C2872E0387}" srcOrd="1" destOrd="0" parTransId="{4E624751-25DD-4663-941D-9A49A879F4D1}" sibTransId="{937322DA-1793-42AA-AD5C-12A2C2B005BE}"/>
    <dgm:cxn modelId="{90DD9DF5-706C-4A97-99E5-72BBCAD5E8EC}" type="presOf" srcId="{164F24DF-DF11-48A8-A40D-F784DA47320F}" destId="{295B124E-09C7-43A6-AE6A-BB5276C710F2}" srcOrd="0" destOrd="0" presId="urn:microsoft.com/office/officeart/2005/8/layout/vList2"/>
    <dgm:cxn modelId="{5311E527-3C26-4350-8A0C-9F7F0B5F618E}" type="presParOf" srcId="{E53B387A-1E06-4D36-AE7F-CC7277B62575}" destId="{865218D6-9DA4-40BF-8609-C028508C1B67}" srcOrd="0" destOrd="0" presId="urn:microsoft.com/office/officeart/2005/8/layout/vList2"/>
    <dgm:cxn modelId="{628BC680-788F-419E-93E3-A1888FFDB3C5}" type="presParOf" srcId="{E53B387A-1E06-4D36-AE7F-CC7277B62575}" destId="{30D20901-F7EB-43B3-9FA8-C1D3132C406A}" srcOrd="1" destOrd="0" presId="urn:microsoft.com/office/officeart/2005/8/layout/vList2"/>
    <dgm:cxn modelId="{6D03CCD7-EDD7-425A-9679-C36EEFCAC7C8}" type="presParOf" srcId="{E53B387A-1E06-4D36-AE7F-CC7277B62575}" destId="{40AAF98F-1FC6-4880-83CE-5D583135084C}" srcOrd="2" destOrd="0" presId="urn:microsoft.com/office/officeart/2005/8/layout/vList2"/>
    <dgm:cxn modelId="{E514A908-CC6F-4364-9DE5-D9D8528A832E}" type="presParOf" srcId="{E53B387A-1E06-4D36-AE7F-CC7277B62575}" destId="{7BB4BB17-9E7A-480F-A79C-87FDEFA8F0D8}" srcOrd="3" destOrd="0" presId="urn:microsoft.com/office/officeart/2005/8/layout/vList2"/>
    <dgm:cxn modelId="{84ADFA29-A603-4C0A-A9FA-6549B2893638}" type="presParOf" srcId="{E53B387A-1E06-4D36-AE7F-CC7277B62575}" destId="{DE34BC7C-C4D9-46C6-B3B5-91C89F3E22F8}" srcOrd="4" destOrd="0" presId="urn:microsoft.com/office/officeart/2005/8/layout/vList2"/>
    <dgm:cxn modelId="{BEE157E2-3A1F-4E3C-8C12-830352F8D338}" type="presParOf" srcId="{E53B387A-1E06-4D36-AE7F-CC7277B62575}" destId="{4A2DDF8C-4963-42B6-AC9B-503B1E813BC5}" srcOrd="5" destOrd="0" presId="urn:microsoft.com/office/officeart/2005/8/layout/vList2"/>
    <dgm:cxn modelId="{5E38FD60-F658-4EF5-8A05-D08A29A18DDE}" type="presParOf" srcId="{E53B387A-1E06-4D36-AE7F-CC7277B62575}" destId="{77875371-54EB-4E5F-B7EE-88EA9F2D5038}" srcOrd="6" destOrd="0" presId="urn:microsoft.com/office/officeart/2005/8/layout/vList2"/>
    <dgm:cxn modelId="{03D364AD-4382-4A7C-A3E7-8B6E1AADDC18}" type="presParOf" srcId="{E53B387A-1E06-4D36-AE7F-CC7277B62575}" destId="{DBD7A471-6EE1-43EE-9F30-340BA6A82485}" srcOrd="7" destOrd="0" presId="urn:microsoft.com/office/officeart/2005/8/layout/vList2"/>
    <dgm:cxn modelId="{16FEC1E2-1C24-460E-83F8-400FD123D9CC}" type="presParOf" srcId="{E53B387A-1E06-4D36-AE7F-CC7277B62575}" destId="{295B124E-09C7-43A6-AE6A-BB5276C710F2}" srcOrd="8" destOrd="0" presId="urn:microsoft.com/office/officeart/2005/8/layout/vList2"/>
    <dgm:cxn modelId="{45E87E2B-DA05-4791-A107-408731ECAC1A}" type="presParOf" srcId="{E53B387A-1E06-4D36-AE7F-CC7277B62575}" destId="{C1A5E7A0-07F4-4DE3-8352-204958F4836A}" srcOrd="9" destOrd="0" presId="urn:microsoft.com/office/officeart/2005/8/layout/vList2"/>
    <dgm:cxn modelId="{6EDE6C1E-34E4-48BC-B5BD-91A02584D164}" type="presParOf" srcId="{E53B387A-1E06-4D36-AE7F-CC7277B62575}" destId="{26A85B05-C061-4C58-8A6D-CB676B58A3AE}" srcOrd="10" destOrd="0" presId="urn:microsoft.com/office/officeart/2005/8/layout/vList2"/>
    <dgm:cxn modelId="{7A11F553-2C5F-446C-B82A-E9984D91FAA2}" type="presParOf" srcId="{E53B387A-1E06-4D36-AE7F-CC7277B62575}" destId="{00981F1A-FBAD-48AE-B4E9-AF113C144EEC}" srcOrd="11" destOrd="0" presId="urn:microsoft.com/office/officeart/2005/8/layout/vList2"/>
    <dgm:cxn modelId="{0E5991D3-EE02-448E-B83E-9DF53511E9C1}" type="presParOf" srcId="{E53B387A-1E06-4D36-AE7F-CC7277B62575}" destId="{FB2AA7B3-B3E3-4167-B969-47CC0BB75EC1}" srcOrd="12" destOrd="0" presId="urn:microsoft.com/office/officeart/2005/8/layout/vList2"/>
    <dgm:cxn modelId="{9727E4F5-AA5F-4023-AB8B-840F28154282}" type="presParOf" srcId="{E53B387A-1E06-4D36-AE7F-CC7277B62575}" destId="{9C3B5A68-43F0-4ABC-980B-5DB0D69E7DD5}" srcOrd="13" destOrd="0" presId="urn:microsoft.com/office/officeart/2005/8/layout/vList2"/>
    <dgm:cxn modelId="{1AE6DC36-3971-4FF5-9C73-DB58FC0C113D}" type="presParOf" srcId="{E53B387A-1E06-4D36-AE7F-CC7277B62575}" destId="{F204590E-E802-4705-9760-A7C5F966DE60}" srcOrd="14" destOrd="0" presId="urn:microsoft.com/office/officeart/2005/8/layout/vList2"/>
    <dgm:cxn modelId="{9FED6F88-C80B-4376-9FC5-124C0C65EDF1}" type="presParOf" srcId="{E53B387A-1E06-4D36-AE7F-CC7277B62575}" destId="{8155F1A2-258D-4572-8A30-5178C2E8987E}" srcOrd="15" destOrd="0" presId="urn:microsoft.com/office/officeart/2005/8/layout/vList2"/>
    <dgm:cxn modelId="{CB6C7EC5-EFC2-4C0B-B5ED-397325CCA515}" type="presParOf" srcId="{E53B387A-1E06-4D36-AE7F-CC7277B62575}" destId="{1D06B6D4-E104-44AD-B1D7-B1CC695076F1}"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JAICHAND MULAKALAPALLI</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(TEAM LEADER)  BACKEND</a:t>
          </a:r>
          <a:endParaRPr lang="en-US" sz="1200" b="1" cap="none" dirty="0">
            <a:solidFill>
              <a:srgbClr val="27457A"/>
            </a:solidFill>
            <a:latin typeface="Arial" panose="020B0604020202020204" pitchFamily="34" charset="0"/>
            <a:cs typeface="Arial" panose="020B0604020202020204" pitchFamily="34"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MANOJ KUMAR GUDE</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FRONTEND</a:t>
          </a:r>
          <a:endParaRPr lang="en-US" sz="1200" b="1" cap="none" dirty="0">
            <a:solidFill>
              <a:srgbClr val="27457A"/>
            </a:solidFill>
            <a:latin typeface="Arial" panose="020B0604020202020204" pitchFamily="34" charset="0"/>
            <a:cs typeface="Arial" panose="020B0604020202020204" pitchFamily="34"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ADITHYA KRISHNA RAAVI</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FRONTEND</a:t>
          </a:r>
          <a:endParaRPr lang="en-US" sz="1200" b="1" cap="none" dirty="0">
            <a:solidFill>
              <a:srgbClr val="27457A"/>
            </a:solidFill>
            <a:latin typeface="Arial" panose="020B0604020202020204" pitchFamily="34" charset="0"/>
            <a:cs typeface="Arial" panose="020B0604020202020204" pitchFamily="34"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solidFill>
                <a:srgbClr val="27457A"/>
              </a:solidFill>
              <a:latin typeface="Arial" panose="020B0604020202020204" pitchFamily="34" charset="0"/>
              <a:cs typeface="Arial" panose="020B0604020202020204" pitchFamily="34" charset="0"/>
            </a:rPr>
            <a:t>Saibabu devarapalli</a:t>
          </a:r>
        </a:p>
        <a:p>
          <a:pPr>
            <a:lnSpc>
              <a:spcPct val="100000"/>
            </a:lnSpc>
            <a:defRPr cap="all"/>
          </a:pPr>
          <a:r>
            <a:rPr lang="en-US" sz="1200" b="1" i="0" dirty="0">
              <a:solidFill>
                <a:srgbClr val="27457A"/>
              </a:solidFill>
              <a:latin typeface="Arial" panose="020B0604020202020204" pitchFamily="34" charset="0"/>
              <a:cs typeface="Arial" panose="020B0604020202020204" pitchFamily="34" charset="0"/>
            </a:rPr>
            <a:t>Fullstack</a:t>
          </a:r>
          <a:endParaRPr lang="en-US" sz="1200" b="1" dirty="0">
            <a:solidFill>
              <a:srgbClr val="27457A"/>
            </a:solidFill>
            <a:latin typeface="Arial" panose="020B0604020202020204" pitchFamily="34" charset="0"/>
            <a:cs typeface="Arial" panose="020B0604020202020204" pitchFamily="34"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cap="none" dirty="0">
              <a:solidFill>
                <a:srgbClr val="27457A"/>
              </a:solidFill>
              <a:latin typeface="Arial" panose="020B0604020202020204" pitchFamily="34" charset="0"/>
              <a:cs typeface="Arial" panose="020B0604020202020204" pitchFamily="34" charset="0"/>
            </a:rPr>
            <a:t>HARISH CHOWDARY BALA</a:t>
          </a:r>
        </a:p>
        <a:p>
          <a:pPr>
            <a:lnSpc>
              <a:spcPct val="100000"/>
            </a:lnSpc>
            <a:defRPr cap="all"/>
          </a:pPr>
          <a:r>
            <a:rPr lang="en-US" sz="1200" b="1" i="0" cap="none" dirty="0">
              <a:solidFill>
                <a:srgbClr val="27457A"/>
              </a:solidFill>
              <a:latin typeface="Arial" panose="020B0604020202020204" pitchFamily="34" charset="0"/>
              <a:cs typeface="Arial" panose="020B0604020202020204" pitchFamily="34" charset="0"/>
            </a:rPr>
            <a:t>DATABASE</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0" presStyleCnt="5"/>
      <dgm:spPr/>
    </dgm:pt>
    <dgm:pt modelId="{4EEEDEAA-D28F-4A7F-9866-00F94D8DD2BA}" type="pres">
      <dgm:prSet presAssocID="{61B67600-B94E-4FDB-8435-A7FED34EDEF6}" presName="iconRect" presStyleLbl="node1" presStyleIdx="0" presStyleCnt="5" custScaleX="182563" custScaleY="183477" custLinFactNeighborX="-975"/>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436" b="-3436"/>
          </a:stretch>
        </a:blipFill>
      </dgm:spPr>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0" presStyleCnt="5">
        <dgm:presLayoutVars>
          <dgm:chMax val="1"/>
          <dgm:chPref val="1"/>
        </dgm:presLayoutVars>
      </dgm:prSet>
      <dgm:spPr/>
    </dgm:pt>
    <dgm:pt modelId="{7B6A8BC0-8144-4100-95AC-3E4515FF64BA}" type="pres">
      <dgm:prSet presAssocID="{2F2DC9B2-3072-4FE0-B1CE-2B390123D522}"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1" presStyleCnt="5"/>
      <dgm:spPr/>
    </dgm:pt>
    <dgm:pt modelId="{82A6ABB2-9BE4-4DDE-82AE-AF08D9A0EFF1}" type="pres">
      <dgm:prSet presAssocID="{C976B047-ACC9-40EB-AE9C-0DC4ABA48AF2}" presName="iconRect" presStyleLbl="node1" presStyleIdx="1" presStyleCnt="5" custScaleX="176241" custScaleY="174335"/>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5519" r="-5519"/>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1" presStyleCnt="5" custScaleX="111910">
        <dgm:presLayoutVars>
          <dgm:chMax val="1"/>
          <dgm:chPref val="1"/>
        </dgm:presLayoutVars>
      </dgm:prSet>
      <dgm:spPr/>
    </dgm:pt>
    <dgm:pt modelId="{904307D0-C157-4BDE-AFE9-75214216AF76}" type="pres">
      <dgm:prSet presAssocID="{97ED3AE3-7B61-4C75-9E09-0A4E40CFBCF2}"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2" presStyleCnt="5"/>
      <dgm:spPr/>
    </dgm:pt>
    <dgm:pt modelId="{5DBD53F4-54C1-411E-9FC0-FA6E027B8360}" type="pres">
      <dgm:prSet presAssocID="{9D060EFD-A516-482C-A3F3-F3D0A41989D3}" presName="iconRect" presStyleLbl="node1" presStyleIdx="2" presStyleCnt="5" custScaleX="189702" custScaleY="204131"/>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6797" r="-16797"/>
          </a:stretch>
        </a:blipFill>
      </dgm:spPr>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2" presStyleCnt="5">
        <dgm:presLayoutVars>
          <dgm:chMax val="1"/>
          <dgm:chPref val="1"/>
        </dgm:presLayoutVars>
      </dgm:prSet>
      <dgm:spPr/>
    </dgm:pt>
    <dgm:pt modelId="{C131570B-6EED-47AF-8B8C-D58C8B7837C8}" type="pres">
      <dgm:prSet presAssocID="{A8BF3A9E-719A-45A4-9DF6-2737630A03D0}"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3" presStyleCnt="5"/>
      <dgm:spPr/>
    </dgm:pt>
    <dgm:pt modelId="{963609E0-1123-430F-84CE-B59C04DDFC03}" type="pres">
      <dgm:prSet presAssocID="{3AFDCAC2-CBAC-4053-BF01-DE6A641297C6}" presName="iconRect" presStyleLbl="node1" presStyleIdx="3" presStyleCnt="5" custScaleX="193810" custScaleY="189599"/>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t="-18034" b="-18034"/>
          </a:stretch>
        </a:blipFill>
      </dgm:spPr>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3" presStyleCnt="5">
        <dgm:presLayoutVars>
          <dgm:chMax val="1"/>
          <dgm:chPref val="1"/>
        </dgm:presLayoutVars>
      </dgm:prSet>
      <dgm:spPr/>
    </dgm:pt>
    <dgm:pt modelId="{ADA6367E-5E11-4528-8BC6-236379758F54}" type="pres">
      <dgm:prSet presAssocID="{B738753F-A471-4838-B0A1-17668E33BBD9}" presName="sibTrans" presStyleCnt="0"/>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4" presStyleCnt="5"/>
      <dgm:spPr/>
    </dgm:pt>
    <dgm:pt modelId="{687838E1-9051-4D8C-9096-66B1FDEB633F}" type="pres">
      <dgm:prSet presAssocID="{FB37226D-AF09-474B-B14E-D8A510374983}" presName="iconRect" presStyleLbl="node1" presStyleIdx="4" presStyleCnt="5" custScaleX="188129" custScaleY="202089"/>
      <dgm:spPr>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7949" r="-17949"/>
          </a:stretch>
        </a:blipFill>
      </dgm:spPr>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4" presStyleCnt="5" custScaleX="102988">
        <dgm:presLayoutVars>
          <dgm:chMax val="1"/>
          <dgm:chPref val="1"/>
        </dgm:presLayoutVars>
      </dgm:prSet>
      <dgm:spPr/>
    </dgm:pt>
  </dgm:ptLst>
  <dgm:cxnLst>
    <dgm:cxn modelId="{B082FA02-C8FE-471A-BED4-B0DADFDD6CFE}" srcId="{3A4ABDDC-D214-42EC-8429-9ABC6501E94E}" destId="{C976B047-ACC9-40EB-AE9C-0DC4ABA48AF2}" srcOrd="1" destOrd="0" parTransId="{A29543CC-398C-4450-8E9D-6ABEE3202298}" sibTransId="{97ED3AE3-7B61-4C75-9E09-0A4E40CFBCF2}"/>
    <dgm:cxn modelId="{7AEF8F0D-6B6A-49D9-BEFF-81ABBD261837}" srcId="{3A4ABDDC-D214-42EC-8429-9ABC6501E94E}" destId="{9D060EFD-A516-482C-A3F3-F3D0A41989D3}" srcOrd="2" destOrd="0" parTransId="{F9AC0329-1AE8-4C19-B1EA-A46B91C3F7AF}" sibTransId="{A8BF3A9E-719A-45A4-9DF6-2737630A03D0}"/>
    <dgm:cxn modelId="{CF27083C-3707-4A90-B991-BD22D6AE3FDE}" type="presOf" srcId="{3AFDCAC2-CBAC-4053-BF01-DE6A641297C6}" destId="{06404763-ABBA-4E19-8AB1-1FE5627DF9D7}" srcOrd="0" destOrd="0" presId="urn:microsoft.com/office/officeart/2018/5/layout/IconCircleLabelList"/>
    <dgm:cxn modelId="{71266585-6DDA-4C21-875E-5B0E8ED883D2}" type="presOf" srcId="{C976B047-ACC9-40EB-AE9C-0DC4ABA48AF2}" destId="{7CB578D8-C238-4441-975D-1DB8B77BBE00}" srcOrd="0" destOrd="0" presId="urn:microsoft.com/office/officeart/2018/5/layout/IconCircleLabelList"/>
    <dgm:cxn modelId="{3D78BB8B-1F79-449F-AD6B-B8D7ECBF9290}" srcId="{3A4ABDDC-D214-42EC-8429-9ABC6501E94E}" destId="{61B67600-B94E-4FDB-8435-A7FED34EDEF6}" srcOrd="0" destOrd="0" parTransId="{E5853747-D1F1-4DF5-9592-3BD246B8B31C}" sibTransId="{2F2DC9B2-3072-4FE0-B1CE-2B390123D522}"/>
    <dgm:cxn modelId="{E40FF68D-089E-4D86-99EA-D85CFD7EE67E}" type="presOf" srcId="{FB37226D-AF09-474B-B14E-D8A510374983}" destId="{FFC00A7E-51F0-488A-B175-1D9BB9A3C4A1}" srcOrd="0" destOrd="0" presId="urn:microsoft.com/office/officeart/2018/5/layout/IconCircleLabelList"/>
    <dgm:cxn modelId="{74F5C297-7E12-40E0-94BE-8E728CF19EFC}" type="presOf" srcId="{61B67600-B94E-4FDB-8435-A7FED34EDEF6}" destId="{59C52A30-81B3-4F09-9572-2F0857CFDC3F}"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C27040D6-CDD4-4FE9-A732-2B77F040C81B}" srcId="{3A4ABDDC-D214-42EC-8429-9ABC6501E94E}" destId="{FB37226D-AF09-474B-B14E-D8A510374983}" srcOrd="4" destOrd="0" parTransId="{971E934E-F787-4219-8E2C-D0D2713EBDCF}" sibTransId="{BF23F955-137D-4274-B9C2-495D67CF23F6}"/>
    <dgm:cxn modelId="{443D84E4-CE7F-4F28-A3DC-48059DC58C5F}" srcId="{3A4ABDDC-D214-42EC-8429-9ABC6501E94E}" destId="{3AFDCAC2-CBAC-4053-BF01-DE6A641297C6}" srcOrd="3" destOrd="0" parTransId="{2945E9DB-7769-4C6C-B6E4-BF2F20238559}" sibTransId="{B738753F-A471-4838-B0A1-17668E33BBD9}"/>
    <dgm:cxn modelId="{668F0AEE-CA6E-4EF9-BEB3-C1304D94780B}" type="presOf" srcId="{9D060EFD-A516-482C-A3F3-F3D0A41989D3}" destId="{38041827-230F-4748-8541-E2A8ACCE7B97}" srcOrd="0" destOrd="0" presId="urn:microsoft.com/office/officeart/2018/5/layout/IconCircleLabelList"/>
    <dgm:cxn modelId="{B51A5CF9-22D9-4030-A9FB-5A754B06E932}" type="presParOf" srcId="{608F08B9-C91B-407F-BFA3-AC44042B4802}" destId="{052DC9CB-30E0-44D6-8787-813FD7ADB424}" srcOrd="0" destOrd="0" presId="urn:microsoft.com/office/officeart/2018/5/layout/IconCircleLabelList"/>
    <dgm:cxn modelId="{1E2E275C-0BB1-403F-A16E-845312941D05}" type="presParOf" srcId="{052DC9CB-30E0-44D6-8787-813FD7ADB424}" destId="{40D2AF01-DDAF-479D-9A60-E20C6DAC5A83}" srcOrd="0" destOrd="0" presId="urn:microsoft.com/office/officeart/2018/5/layout/IconCircleLabelList"/>
    <dgm:cxn modelId="{5BEF8E4B-469D-40D7-B6BC-00ACC60F3DF7}" type="presParOf" srcId="{052DC9CB-30E0-44D6-8787-813FD7ADB424}" destId="{4EEEDEAA-D28F-4A7F-9866-00F94D8DD2BA}" srcOrd="1" destOrd="0" presId="urn:microsoft.com/office/officeart/2018/5/layout/IconCircleLabelList"/>
    <dgm:cxn modelId="{E4D2E0B7-D2FD-4596-A0D4-A62233F35944}" type="presParOf" srcId="{052DC9CB-30E0-44D6-8787-813FD7ADB424}" destId="{D7B6040E-39E2-42C0-9F7F-A6CF1FFB628B}" srcOrd="2" destOrd="0" presId="urn:microsoft.com/office/officeart/2018/5/layout/IconCircleLabelList"/>
    <dgm:cxn modelId="{8840AD7F-40BD-4089-83F4-73F6CC51AF16}" type="presParOf" srcId="{052DC9CB-30E0-44D6-8787-813FD7ADB424}" destId="{59C52A30-81B3-4F09-9572-2F0857CFDC3F}" srcOrd="3" destOrd="0" presId="urn:microsoft.com/office/officeart/2018/5/layout/IconCircleLabelList"/>
    <dgm:cxn modelId="{8830641D-437E-4307-8280-0CFAE4B9220E}" type="presParOf" srcId="{608F08B9-C91B-407F-BFA3-AC44042B4802}" destId="{7B6A8BC0-8144-4100-95AC-3E4515FF64BA}" srcOrd="1" destOrd="0" presId="urn:microsoft.com/office/officeart/2018/5/layout/IconCircleLabelList"/>
    <dgm:cxn modelId="{E8428CAC-3B09-48B1-81AE-7FD05E31ED3B}" type="presParOf" srcId="{608F08B9-C91B-407F-BFA3-AC44042B4802}" destId="{3439ED5F-B005-4C8A-964C-B3E604488A58}" srcOrd="2" destOrd="0" presId="urn:microsoft.com/office/officeart/2018/5/layout/IconCircleLabelList"/>
    <dgm:cxn modelId="{DD7BF391-217E-45F6-B771-796FD2BCA832}" type="presParOf" srcId="{3439ED5F-B005-4C8A-964C-B3E604488A58}" destId="{A098B85B-9EC3-4228-876F-2B04E0BFC71C}" srcOrd="0" destOrd="0" presId="urn:microsoft.com/office/officeart/2018/5/layout/IconCircleLabelList"/>
    <dgm:cxn modelId="{2043DC70-2A77-4F42-A28B-C9CEC5B272C9}" type="presParOf" srcId="{3439ED5F-B005-4C8A-964C-B3E604488A58}" destId="{82A6ABB2-9BE4-4DDE-82AE-AF08D9A0EFF1}" srcOrd="1" destOrd="0" presId="urn:microsoft.com/office/officeart/2018/5/layout/IconCircleLabelList"/>
    <dgm:cxn modelId="{D826676A-F06C-4C20-8948-D07D669F74A5}" type="presParOf" srcId="{3439ED5F-B005-4C8A-964C-B3E604488A58}" destId="{14EF3762-D57D-4BB2-BB1B-6AB2943A4E32}" srcOrd="2" destOrd="0" presId="urn:microsoft.com/office/officeart/2018/5/layout/IconCircleLabelList"/>
    <dgm:cxn modelId="{E28AA9E2-42D9-421E-B5EF-40AFD166DBBF}" type="presParOf" srcId="{3439ED5F-B005-4C8A-964C-B3E604488A58}" destId="{7CB578D8-C238-4441-975D-1DB8B77BBE00}" srcOrd="3" destOrd="0" presId="urn:microsoft.com/office/officeart/2018/5/layout/IconCircleLabelList"/>
    <dgm:cxn modelId="{6EF95E9C-A738-4F60-AFA0-3C67A5B5E565}" type="presParOf" srcId="{608F08B9-C91B-407F-BFA3-AC44042B4802}" destId="{904307D0-C157-4BDE-AFE9-75214216AF76}" srcOrd="3" destOrd="0" presId="urn:microsoft.com/office/officeart/2018/5/layout/IconCircleLabelList"/>
    <dgm:cxn modelId="{E5A385AA-08EB-4A82-A3DF-4EEC98E1E5BC}" type="presParOf" srcId="{608F08B9-C91B-407F-BFA3-AC44042B4802}" destId="{C3D4E359-41A2-4D69-8B53-3BC1F04F40CD}" srcOrd="4" destOrd="0" presId="urn:microsoft.com/office/officeart/2018/5/layout/IconCircleLabelList"/>
    <dgm:cxn modelId="{7EBAAD9F-8CF1-4EC3-BC5E-632E924C44F7}" type="presParOf" srcId="{C3D4E359-41A2-4D69-8B53-3BC1F04F40CD}" destId="{748F3216-80F2-49D4-AFE7-410A5298FAC5}" srcOrd="0" destOrd="0" presId="urn:microsoft.com/office/officeart/2018/5/layout/IconCircleLabelList"/>
    <dgm:cxn modelId="{275314CB-1FCF-4E78-B682-3A84F50A40D9}" type="presParOf" srcId="{C3D4E359-41A2-4D69-8B53-3BC1F04F40CD}" destId="{5DBD53F4-54C1-411E-9FC0-FA6E027B8360}" srcOrd="1" destOrd="0" presId="urn:microsoft.com/office/officeart/2018/5/layout/IconCircleLabelList"/>
    <dgm:cxn modelId="{0DF9A129-0AFC-46EA-8B65-53422A03CE72}" type="presParOf" srcId="{C3D4E359-41A2-4D69-8B53-3BC1F04F40CD}" destId="{9F041BF4-08E0-4987-94A1-65628434829C}" srcOrd="2" destOrd="0" presId="urn:microsoft.com/office/officeart/2018/5/layout/IconCircleLabelList"/>
    <dgm:cxn modelId="{9600E06A-4801-4176-80BE-2C11598F5BFE}" type="presParOf" srcId="{C3D4E359-41A2-4D69-8B53-3BC1F04F40CD}" destId="{38041827-230F-4748-8541-E2A8ACCE7B97}" srcOrd="3" destOrd="0" presId="urn:microsoft.com/office/officeart/2018/5/layout/IconCircleLabelList"/>
    <dgm:cxn modelId="{FEDECA38-0664-445F-93D6-A8000C80F922}" type="presParOf" srcId="{608F08B9-C91B-407F-BFA3-AC44042B4802}" destId="{C131570B-6EED-47AF-8B8C-D58C8B7837C8}" srcOrd="5" destOrd="0" presId="urn:microsoft.com/office/officeart/2018/5/layout/IconCircleLabelList"/>
    <dgm:cxn modelId="{671A306C-B870-4222-B95A-B1F798534FB8}" type="presParOf" srcId="{608F08B9-C91B-407F-BFA3-AC44042B4802}" destId="{9E7B8C5D-AFD2-4F6D-A46E-7C6C630FB971}" srcOrd="6" destOrd="0" presId="urn:microsoft.com/office/officeart/2018/5/layout/IconCircleLabelList"/>
    <dgm:cxn modelId="{ECC3C811-872F-40C6-8C2E-3475D4CFACB2}" type="presParOf" srcId="{9E7B8C5D-AFD2-4F6D-A46E-7C6C630FB971}" destId="{72E80963-B297-438D-B287-BD5C6D858D9A}" srcOrd="0" destOrd="0" presId="urn:microsoft.com/office/officeart/2018/5/layout/IconCircleLabelList"/>
    <dgm:cxn modelId="{FFFD9570-22DC-41C2-BCEF-C823DA14531D}" type="presParOf" srcId="{9E7B8C5D-AFD2-4F6D-A46E-7C6C630FB971}" destId="{963609E0-1123-430F-84CE-B59C04DDFC03}" srcOrd="1" destOrd="0" presId="urn:microsoft.com/office/officeart/2018/5/layout/IconCircleLabelList"/>
    <dgm:cxn modelId="{43214F91-B908-4BD5-BC0B-FC26D82B9A36}" type="presParOf" srcId="{9E7B8C5D-AFD2-4F6D-A46E-7C6C630FB971}" destId="{F5712831-982A-40D9-8BDB-8F278821EB5B}" srcOrd="2" destOrd="0" presId="urn:microsoft.com/office/officeart/2018/5/layout/IconCircleLabelList"/>
    <dgm:cxn modelId="{2ED43885-08A8-4974-B1F7-10B7E61C4CE7}" type="presParOf" srcId="{9E7B8C5D-AFD2-4F6D-A46E-7C6C630FB971}" destId="{06404763-ABBA-4E19-8AB1-1FE5627DF9D7}" srcOrd="3" destOrd="0" presId="urn:microsoft.com/office/officeart/2018/5/layout/IconCircleLabelList"/>
    <dgm:cxn modelId="{21124BBF-DD25-44AC-B0C7-D27DA179B420}" type="presParOf" srcId="{608F08B9-C91B-407F-BFA3-AC44042B4802}" destId="{ADA6367E-5E11-4528-8BC6-236379758F54}" srcOrd="7" destOrd="0" presId="urn:microsoft.com/office/officeart/2018/5/layout/IconCircleLabelList"/>
    <dgm:cxn modelId="{9F436AE4-CB97-43A2-B71E-F812786EDFD1}" type="presParOf" srcId="{608F08B9-C91B-407F-BFA3-AC44042B4802}" destId="{399A50C8-5F06-4770-A758-568729FD845A}" srcOrd="8" destOrd="0" presId="urn:microsoft.com/office/officeart/2018/5/layout/IconCircleLabelList"/>
    <dgm:cxn modelId="{CDA497AD-9619-47EB-866F-9FF9DF7EC80A}" type="presParOf" srcId="{399A50C8-5F06-4770-A758-568729FD845A}" destId="{56C41F9A-86AC-41C5-9189-6C07B670BDF9}" srcOrd="0" destOrd="0" presId="urn:microsoft.com/office/officeart/2018/5/layout/IconCircleLabelList"/>
    <dgm:cxn modelId="{C09353E8-AAEE-4DF7-B3AA-E92A3F106087}" type="presParOf" srcId="{399A50C8-5F06-4770-A758-568729FD845A}" destId="{687838E1-9051-4D8C-9096-66B1FDEB633F}" srcOrd="1" destOrd="0" presId="urn:microsoft.com/office/officeart/2018/5/layout/IconCircleLabelList"/>
    <dgm:cxn modelId="{48086198-B1B8-4648-BCEE-68F495A2D696}" type="presParOf" srcId="{399A50C8-5F06-4770-A758-568729FD845A}" destId="{28A4BA7F-28DC-447C-A663-D4009C16CB41}" srcOrd="2" destOrd="0" presId="urn:microsoft.com/office/officeart/2018/5/layout/IconCircleLabelList"/>
    <dgm:cxn modelId="{3F1002AF-B310-42C8-9341-72B8D94E0952}" type="presParOf" srcId="{399A50C8-5F06-4770-A758-568729FD845A}" destId="{FFC00A7E-51F0-488A-B175-1D9BB9A3C4A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C976B047-ACC9-40EB-AE9C-0DC4ABA48AF2}">
      <dgm:prSet custT="1"/>
      <dgm:spPr/>
      <dgm:t>
        <a:bodyPr/>
        <a:lstStyle/>
        <a:p>
          <a:pPr>
            <a:lnSpc>
              <a:spcPct val="100000"/>
            </a:lnSpc>
            <a:spcAft>
              <a:spcPts val="0"/>
            </a:spcAft>
            <a:defRPr cap="all"/>
          </a:pPr>
          <a:r>
            <a:rPr lang="en-US" sz="1600" b="0" i="0" dirty="0">
              <a:solidFill>
                <a:srgbClr val="27457A"/>
              </a:solidFill>
              <a:latin typeface="Arial" panose="020B0604020202020204" pitchFamily="34" charset="0"/>
              <a:cs typeface="Arial" panose="020B0604020202020204" pitchFamily="34" charset="0"/>
            </a:rPr>
            <a:t>DR. CHANDRA MOULI KOTTETI</a:t>
          </a:r>
        </a:p>
        <a:p>
          <a:pPr>
            <a:lnSpc>
              <a:spcPct val="100000"/>
            </a:lnSpc>
            <a:spcAft>
              <a:spcPts val="0"/>
            </a:spcAft>
            <a:defRPr cap="all"/>
          </a:pPr>
          <a:r>
            <a:rPr lang="en-US" sz="1200" b="1" i="0" dirty="0">
              <a:solidFill>
                <a:srgbClr val="27457A"/>
              </a:solidFill>
              <a:latin typeface="Arial" panose="020B0604020202020204" pitchFamily="34" charset="0"/>
              <a:cs typeface="Arial" panose="020B0604020202020204" pitchFamily="34" charset="0"/>
            </a:rPr>
            <a:t>Mentor &amp; Client</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0" presStyleCnt="1"/>
      <dgm:spPr/>
    </dgm:pt>
    <dgm:pt modelId="{82A6ABB2-9BE4-4DDE-82AE-AF08D9A0EFF1}" type="pres">
      <dgm:prSet presAssocID="{C976B047-ACC9-40EB-AE9C-0DC4ABA48AF2}" presName="iconRect" presStyleLbl="node1" presStyleIdx="0" presStyleCnt="1" custScaleX="182968" custScaleY="182968"/>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6767" b="-6767"/>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0" presStyleCnt="1" custScaleX="256171" custScaleY="99896" custLinFactNeighborX="0" custLinFactNeighborY="-30181">
        <dgm:presLayoutVars>
          <dgm:chMax val="1"/>
          <dgm:chPref val="1"/>
        </dgm:presLayoutVars>
      </dgm:prSet>
      <dgm:spPr/>
    </dgm:pt>
  </dgm:ptLst>
  <dgm:cxnLst>
    <dgm:cxn modelId="{B082FA02-C8FE-471A-BED4-B0DADFDD6CFE}" srcId="{3A4ABDDC-D214-42EC-8429-9ABC6501E94E}" destId="{C976B047-ACC9-40EB-AE9C-0DC4ABA48AF2}" srcOrd="0" destOrd="0" parTransId="{A29543CC-398C-4450-8E9D-6ABEE3202298}" sibTransId="{97ED3AE3-7B61-4C75-9E09-0A4E40CFBCF2}"/>
    <dgm:cxn modelId="{601701A7-076D-4801-93F1-7C97A5993A54}" type="presOf" srcId="{3A4ABDDC-D214-42EC-8429-9ABC6501E94E}" destId="{608F08B9-C91B-407F-BFA3-AC44042B4802}" srcOrd="0" destOrd="0" presId="urn:microsoft.com/office/officeart/2018/5/layout/IconCircleLabelList"/>
    <dgm:cxn modelId="{10A66FE3-88B9-46BB-A974-9CCA033BEA79}" type="presOf" srcId="{C976B047-ACC9-40EB-AE9C-0DC4ABA48AF2}" destId="{7CB578D8-C238-4441-975D-1DB8B77BBE00}" srcOrd="0" destOrd="0" presId="urn:microsoft.com/office/officeart/2018/5/layout/IconCircleLabelList"/>
    <dgm:cxn modelId="{E252D235-72D6-414D-A3DF-E2735BFB34A3}" type="presParOf" srcId="{608F08B9-C91B-407F-BFA3-AC44042B4802}" destId="{3439ED5F-B005-4C8A-964C-B3E604488A58}" srcOrd="0"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2AF01-DDAF-479D-9A60-E20C6DAC5A83}">
      <dsp:nvSpPr>
        <dsp:cNvPr id="0" name=""/>
        <dsp:cNvSpPr/>
      </dsp:nvSpPr>
      <dsp:spPr>
        <a:xfrm>
          <a:off x="371229" y="93217"/>
          <a:ext cx="1098000" cy="109800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339013" y="64264"/>
          <a:ext cx="1150146" cy="1155905"/>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436" b="-3436"/>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0229" y="1533217"/>
          <a:ext cx="180000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MANOJ KUMAR GUDE</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FRONTEND</a:t>
          </a:r>
          <a:endParaRPr lang="en-US" sz="1200" b="1" kern="1200" cap="none" dirty="0">
            <a:solidFill>
              <a:srgbClr val="27457A"/>
            </a:solidFill>
            <a:latin typeface="Arial" panose="020B0604020202020204" pitchFamily="34" charset="0"/>
            <a:cs typeface="Arial" panose="020B0604020202020204" pitchFamily="34" charset="0"/>
          </a:endParaRPr>
        </a:p>
      </dsp:txBody>
      <dsp:txXfrm>
        <a:off x="20229" y="1533217"/>
        <a:ext cx="1800000" cy="899846"/>
      </dsp:txXfrm>
    </dsp:sp>
    <dsp:sp modelId="{A098B85B-9EC3-4228-876F-2B04E0BFC71C}">
      <dsp:nvSpPr>
        <dsp:cNvPr id="0" name=""/>
        <dsp:cNvSpPr/>
      </dsp:nvSpPr>
      <dsp:spPr>
        <a:xfrm>
          <a:off x="2593419" y="78818"/>
          <a:ext cx="1098000" cy="1098000"/>
        </a:xfrm>
        <a:prstGeom prst="ellipse">
          <a:avLst/>
        </a:prstGeom>
        <a:gradFill rotWithShape="0">
          <a:gsLst>
            <a:gs pos="0">
              <a:schemeClr val="accent2">
                <a:hueOff val="3237109"/>
                <a:satOff val="500"/>
                <a:lumOff val="1961"/>
                <a:alphaOff val="0"/>
                <a:satMod val="103000"/>
                <a:lumMod val="102000"/>
                <a:tint val="94000"/>
              </a:schemeClr>
            </a:gs>
            <a:gs pos="50000">
              <a:schemeClr val="accent2">
                <a:hueOff val="3237109"/>
                <a:satOff val="500"/>
                <a:lumOff val="1961"/>
                <a:alphaOff val="0"/>
                <a:satMod val="110000"/>
                <a:lumMod val="100000"/>
                <a:shade val="100000"/>
              </a:schemeClr>
            </a:gs>
            <a:gs pos="100000">
              <a:schemeClr val="accent2">
                <a:hueOff val="3237109"/>
                <a:satOff val="500"/>
                <a:lumOff val="1961"/>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2587259" y="78663"/>
          <a:ext cx="1110318" cy="1098310"/>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5519" r="-5519"/>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135229" y="1518818"/>
          <a:ext cx="201438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HARISH CHOWDARY BALA</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DATABASE</a:t>
          </a:r>
        </a:p>
      </dsp:txBody>
      <dsp:txXfrm>
        <a:off x="2135229" y="1518818"/>
        <a:ext cx="2014380" cy="899846"/>
      </dsp:txXfrm>
    </dsp:sp>
    <dsp:sp modelId="{748F3216-80F2-49D4-AFE7-410A5298FAC5}">
      <dsp:nvSpPr>
        <dsp:cNvPr id="0" name=""/>
        <dsp:cNvSpPr/>
      </dsp:nvSpPr>
      <dsp:spPr>
        <a:xfrm>
          <a:off x="4815609" y="125747"/>
          <a:ext cx="1098000" cy="1098000"/>
        </a:xfrm>
        <a:prstGeom prst="ellipse">
          <a:avLst/>
        </a:prstGeom>
        <a:gradFill rotWithShape="0">
          <a:gsLst>
            <a:gs pos="0">
              <a:schemeClr val="accent2">
                <a:hueOff val="6474219"/>
                <a:satOff val="1001"/>
                <a:lumOff val="3922"/>
                <a:alphaOff val="0"/>
                <a:satMod val="103000"/>
                <a:lumMod val="102000"/>
                <a:tint val="94000"/>
              </a:schemeClr>
            </a:gs>
            <a:gs pos="50000">
              <a:schemeClr val="accent2">
                <a:hueOff val="6474219"/>
                <a:satOff val="1001"/>
                <a:lumOff val="3922"/>
                <a:alphaOff val="0"/>
                <a:satMod val="110000"/>
                <a:lumMod val="100000"/>
                <a:shade val="100000"/>
              </a:schemeClr>
            </a:gs>
            <a:gs pos="100000">
              <a:schemeClr val="accent2">
                <a:hueOff val="6474219"/>
                <a:satOff val="1001"/>
                <a:lumOff val="3922"/>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4767047" y="31734"/>
          <a:ext cx="1195122" cy="1286025"/>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6797" r="-16797"/>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4464609" y="1565747"/>
          <a:ext cx="180000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rgbClr val="27457A"/>
              </a:solidFill>
              <a:latin typeface="Arial" panose="020B0604020202020204" pitchFamily="34" charset="0"/>
              <a:cs typeface="Arial" panose="020B0604020202020204" pitchFamily="34" charset="0"/>
            </a:rPr>
            <a:t>Saibabu devarapalli</a:t>
          </a:r>
        </a:p>
        <a:p>
          <a:pPr marL="0" lvl="0" indent="0" algn="ctr" defTabSz="711200">
            <a:lnSpc>
              <a:spcPct val="100000"/>
            </a:lnSpc>
            <a:spcBef>
              <a:spcPct val="0"/>
            </a:spcBef>
            <a:spcAft>
              <a:spcPct val="35000"/>
            </a:spcAft>
            <a:buNone/>
            <a:defRPr cap="all"/>
          </a:pPr>
          <a:r>
            <a:rPr lang="en-US" sz="1200" b="1" i="0" kern="1200" dirty="0">
              <a:solidFill>
                <a:srgbClr val="27457A"/>
              </a:solidFill>
              <a:latin typeface="Arial" panose="020B0604020202020204" pitchFamily="34" charset="0"/>
              <a:cs typeface="Arial" panose="020B0604020202020204" pitchFamily="34" charset="0"/>
            </a:rPr>
            <a:t>Fullstack</a:t>
          </a:r>
          <a:endParaRPr lang="en-US" sz="1200" b="1" kern="1200" dirty="0">
            <a:solidFill>
              <a:srgbClr val="27457A"/>
            </a:solidFill>
            <a:latin typeface="Arial" panose="020B0604020202020204" pitchFamily="34" charset="0"/>
            <a:cs typeface="Arial" panose="020B0604020202020204" pitchFamily="34" charset="0"/>
          </a:endParaRPr>
        </a:p>
      </dsp:txBody>
      <dsp:txXfrm>
        <a:off x="4464609" y="1565747"/>
        <a:ext cx="1800000" cy="899846"/>
      </dsp:txXfrm>
    </dsp:sp>
    <dsp:sp modelId="{72E80963-B297-438D-B287-BD5C6D858D9A}">
      <dsp:nvSpPr>
        <dsp:cNvPr id="0" name=""/>
        <dsp:cNvSpPr/>
      </dsp:nvSpPr>
      <dsp:spPr>
        <a:xfrm>
          <a:off x="6930609" y="102859"/>
          <a:ext cx="1098000" cy="1098000"/>
        </a:xfrm>
        <a:prstGeom prst="ellipse">
          <a:avLst/>
        </a:prstGeom>
        <a:gradFill rotWithShape="0">
          <a:gsLst>
            <a:gs pos="0">
              <a:schemeClr val="accent2">
                <a:hueOff val="9711328"/>
                <a:satOff val="1501"/>
                <a:lumOff val="5883"/>
                <a:alphaOff val="0"/>
                <a:satMod val="103000"/>
                <a:lumMod val="102000"/>
                <a:tint val="94000"/>
              </a:schemeClr>
            </a:gs>
            <a:gs pos="50000">
              <a:schemeClr val="accent2">
                <a:hueOff val="9711328"/>
                <a:satOff val="1501"/>
                <a:lumOff val="5883"/>
                <a:alphaOff val="0"/>
                <a:satMod val="110000"/>
                <a:lumMod val="100000"/>
                <a:shade val="100000"/>
              </a:schemeClr>
            </a:gs>
            <a:gs pos="100000">
              <a:schemeClr val="accent2">
                <a:hueOff val="9711328"/>
                <a:satOff val="1501"/>
                <a:lumOff val="5883"/>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6869107" y="54622"/>
          <a:ext cx="1221003" cy="1194473"/>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t="-18034" b="-18034"/>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6579609" y="1542859"/>
          <a:ext cx="180000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ADITHYA KRISHNA RAAVI</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FRONTEND</a:t>
          </a:r>
          <a:endParaRPr lang="en-US" sz="1200" b="1" kern="1200" cap="none" dirty="0">
            <a:solidFill>
              <a:srgbClr val="27457A"/>
            </a:solidFill>
            <a:latin typeface="Arial" panose="020B0604020202020204" pitchFamily="34" charset="0"/>
            <a:cs typeface="Arial" panose="020B0604020202020204" pitchFamily="34" charset="0"/>
          </a:endParaRPr>
        </a:p>
      </dsp:txBody>
      <dsp:txXfrm>
        <a:off x="6579609" y="1542859"/>
        <a:ext cx="1800000" cy="899846"/>
      </dsp:txXfrm>
    </dsp:sp>
    <dsp:sp modelId="{56C41F9A-86AC-41C5-9189-6C07B670BDF9}">
      <dsp:nvSpPr>
        <dsp:cNvPr id="0" name=""/>
        <dsp:cNvSpPr/>
      </dsp:nvSpPr>
      <dsp:spPr>
        <a:xfrm>
          <a:off x="9072501" y="122531"/>
          <a:ext cx="1098000" cy="1098000"/>
        </a:xfrm>
        <a:prstGeom prst="ellipse">
          <a:avLst/>
        </a:prstGeom>
        <a:gradFill rotWithShape="0">
          <a:gsLst>
            <a:gs pos="0">
              <a:schemeClr val="accent2">
                <a:hueOff val="12948438"/>
                <a:satOff val="2002"/>
                <a:lumOff val="7844"/>
                <a:alphaOff val="0"/>
                <a:satMod val="103000"/>
                <a:lumMod val="102000"/>
                <a:tint val="94000"/>
              </a:schemeClr>
            </a:gs>
            <a:gs pos="50000">
              <a:schemeClr val="accent2">
                <a:hueOff val="12948438"/>
                <a:satOff val="2002"/>
                <a:lumOff val="7844"/>
                <a:alphaOff val="0"/>
                <a:satMod val="110000"/>
                <a:lumMod val="100000"/>
                <a:shade val="100000"/>
              </a:schemeClr>
            </a:gs>
            <a:gs pos="100000">
              <a:schemeClr val="accent2">
                <a:hueOff val="12948438"/>
                <a:satOff val="2002"/>
                <a:lumOff val="7844"/>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9028894" y="34950"/>
          <a:ext cx="1185212" cy="1273160"/>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7949" r="-17949"/>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8694609" y="1562531"/>
          <a:ext cx="1853783"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JAICHAND MULAKALAPALLI</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(TEAM LEADER)  BACKEND</a:t>
          </a:r>
          <a:endParaRPr lang="en-US" sz="1200" b="1" kern="1200" cap="none" dirty="0">
            <a:solidFill>
              <a:srgbClr val="27457A"/>
            </a:solidFill>
            <a:latin typeface="Arial" panose="020B0604020202020204" pitchFamily="34" charset="0"/>
            <a:cs typeface="Arial" panose="020B0604020202020204" pitchFamily="34" charset="0"/>
          </a:endParaRPr>
        </a:p>
      </dsp:txBody>
      <dsp:txXfrm>
        <a:off x="8694609" y="1562531"/>
        <a:ext cx="1853783" cy="899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8B85B-9EC3-4228-876F-2B04E0BFC71C}">
      <dsp:nvSpPr>
        <dsp:cNvPr id="0" name=""/>
        <dsp:cNvSpPr/>
      </dsp:nvSpPr>
      <dsp:spPr>
        <a:xfrm>
          <a:off x="4700998" y="30460"/>
          <a:ext cx="1166625" cy="1166625"/>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4671939" y="1401"/>
          <a:ext cx="1224742" cy="1224742"/>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6767" b="-6767"/>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834675" y="1343756"/>
          <a:ext cx="4899270" cy="718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ts val="0"/>
            </a:spcAft>
            <a:buNone/>
            <a:defRPr cap="all"/>
          </a:pPr>
          <a:r>
            <a:rPr lang="en-US" sz="1600" b="0" i="0" kern="1200" dirty="0">
              <a:solidFill>
                <a:srgbClr val="27457A"/>
              </a:solidFill>
              <a:latin typeface="Arial" panose="020B0604020202020204" pitchFamily="34" charset="0"/>
              <a:cs typeface="Arial" panose="020B0604020202020204" pitchFamily="34" charset="0"/>
            </a:rPr>
            <a:t>DR. CHANDRA MOULI KOTTETI</a:t>
          </a:r>
        </a:p>
        <a:p>
          <a:pPr marL="0" lvl="0" indent="0" algn="ctr" defTabSz="711200">
            <a:lnSpc>
              <a:spcPct val="100000"/>
            </a:lnSpc>
            <a:spcBef>
              <a:spcPct val="0"/>
            </a:spcBef>
            <a:spcAft>
              <a:spcPts val="0"/>
            </a:spcAft>
            <a:buNone/>
            <a:defRPr cap="all"/>
          </a:pPr>
          <a:r>
            <a:rPr lang="en-US" sz="1200" b="1" i="0" kern="1200" dirty="0">
              <a:solidFill>
                <a:srgbClr val="27457A"/>
              </a:solidFill>
              <a:latin typeface="Arial" panose="020B0604020202020204" pitchFamily="34" charset="0"/>
              <a:cs typeface="Arial" panose="020B0604020202020204" pitchFamily="34" charset="0"/>
            </a:rPr>
            <a:t>Mentor &amp; Client</a:t>
          </a:r>
        </a:p>
      </dsp:txBody>
      <dsp:txXfrm>
        <a:off x="2834675" y="1343756"/>
        <a:ext cx="4899270" cy="718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218D6-9DA4-40BF-8609-C028508C1B67}">
      <dsp:nvSpPr>
        <dsp:cNvPr id="0" name=""/>
        <dsp:cNvSpPr/>
      </dsp:nvSpPr>
      <dsp:spPr>
        <a:xfrm>
          <a:off x="0" y="1240"/>
          <a:ext cx="7564120" cy="471018"/>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Introduction</a:t>
          </a:r>
        </a:p>
      </dsp:txBody>
      <dsp:txXfrm>
        <a:off x="22993" y="24233"/>
        <a:ext cx="7518134" cy="425032"/>
      </dsp:txXfrm>
    </dsp:sp>
    <dsp:sp modelId="{40AAF98F-1FC6-4880-83CE-5D583135084C}">
      <dsp:nvSpPr>
        <dsp:cNvPr id="0" name=""/>
        <dsp:cNvSpPr/>
      </dsp:nvSpPr>
      <dsp:spPr>
        <a:xfrm>
          <a:off x="0" y="485970"/>
          <a:ext cx="7564120" cy="471018"/>
        </a:xfrm>
        <a:prstGeom prst="roundRect">
          <a:avLst/>
        </a:prstGeom>
        <a:solidFill>
          <a:schemeClr val="accent6">
            <a:alpha val="90000"/>
            <a:hueOff val="0"/>
            <a:satOff val="0"/>
            <a:lumOff val="0"/>
            <a:alpha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Header Layout in Navigation View</a:t>
          </a:r>
          <a:endParaRPr lang="en-US" sz="1800" b="1" kern="1200" dirty="0"/>
        </a:p>
      </dsp:txBody>
      <dsp:txXfrm>
        <a:off x="22993" y="508963"/>
        <a:ext cx="7518134" cy="425032"/>
      </dsp:txXfrm>
    </dsp:sp>
    <dsp:sp modelId="{DE34BC7C-C4D9-46C6-B3B5-91C89F3E22F8}">
      <dsp:nvSpPr>
        <dsp:cNvPr id="0" name=""/>
        <dsp:cNvSpPr/>
      </dsp:nvSpPr>
      <dsp:spPr>
        <a:xfrm>
          <a:off x="0" y="970699"/>
          <a:ext cx="7564120" cy="471018"/>
        </a:xfrm>
        <a:prstGeom prst="roundRect">
          <a:avLst/>
        </a:prstGeom>
        <a:solidFill>
          <a:schemeClr val="accent6">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Header Layout Implementation</a:t>
          </a:r>
        </a:p>
      </dsp:txBody>
      <dsp:txXfrm>
        <a:off x="22993" y="993692"/>
        <a:ext cx="7518134" cy="425032"/>
      </dsp:txXfrm>
    </dsp:sp>
    <dsp:sp modelId="{77875371-54EB-4E5F-B7EE-88EA9F2D5038}">
      <dsp:nvSpPr>
        <dsp:cNvPr id="0" name=""/>
        <dsp:cNvSpPr/>
      </dsp:nvSpPr>
      <dsp:spPr>
        <a:xfrm>
          <a:off x="0" y="1455429"/>
          <a:ext cx="7564120" cy="471018"/>
        </a:xfrm>
        <a:prstGeom prst="roundRect">
          <a:avLst/>
        </a:prstGeom>
        <a:solidFill>
          <a:schemeClr val="accent6">
            <a:alpha val="90000"/>
            <a:hueOff val="0"/>
            <a:satOff val="0"/>
            <a:lumOff val="0"/>
            <a:alpha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Security Risks and Cryptography</a:t>
          </a:r>
        </a:p>
      </dsp:txBody>
      <dsp:txXfrm>
        <a:off x="22993" y="1478422"/>
        <a:ext cx="7518134" cy="425032"/>
      </dsp:txXfrm>
    </dsp:sp>
    <dsp:sp modelId="{295B124E-09C7-43A6-AE6A-BB5276C710F2}">
      <dsp:nvSpPr>
        <dsp:cNvPr id="0" name=""/>
        <dsp:cNvSpPr/>
      </dsp:nvSpPr>
      <dsp:spPr>
        <a:xfrm>
          <a:off x="0" y="1940159"/>
          <a:ext cx="7564120" cy="471018"/>
        </a:xfrm>
        <a:prstGeom prst="roundRect">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Menu in Navigation view</a:t>
          </a:r>
        </a:p>
      </dsp:txBody>
      <dsp:txXfrm>
        <a:off x="22993" y="1963152"/>
        <a:ext cx="7518134" cy="425032"/>
      </dsp:txXfrm>
    </dsp:sp>
    <dsp:sp modelId="{26A85B05-C061-4C58-8A6D-CB676B58A3AE}">
      <dsp:nvSpPr>
        <dsp:cNvPr id="0" name=""/>
        <dsp:cNvSpPr/>
      </dsp:nvSpPr>
      <dsp:spPr>
        <a:xfrm>
          <a:off x="0" y="2424889"/>
          <a:ext cx="7564120" cy="471018"/>
        </a:xfrm>
        <a:prstGeom prst="roundRect">
          <a:avLst/>
        </a:prstGeom>
        <a:solidFill>
          <a:schemeClr val="accent6">
            <a:alpha val="90000"/>
            <a:hueOff val="0"/>
            <a:satOff val="0"/>
            <a:lumOff val="0"/>
            <a:alpha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Android Testing</a:t>
          </a:r>
        </a:p>
      </dsp:txBody>
      <dsp:txXfrm>
        <a:off x="22993" y="2447882"/>
        <a:ext cx="7518134" cy="425032"/>
      </dsp:txXfrm>
    </dsp:sp>
    <dsp:sp modelId="{FB2AA7B3-B3E3-4167-B969-47CC0BB75EC1}">
      <dsp:nvSpPr>
        <dsp:cNvPr id="0" name=""/>
        <dsp:cNvSpPr/>
      </dsp:nvSpPr>
      <dsp:spPr>
        <a:xfrm>
          <a:off x="0" y="2909619"/>
          <a:ext cx="7564120" cy="471018"/>
        </a:xfrm>
        <a:prstGeom prst="roundRect">
          <a:avLst/>
        </a:prstGeom>
        <a:solidFill>
          <a:schemeClr val="accent6">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Session Timeout in Android Devices</a:t>
          </a:r>
        </a:p>
      </dsp:txBody>
      <dsp:txXfrm>
        <a:off x="22993" y="2932612"/>
        <a:ext cx="7518134" cy="425032"/>
      </dsp:txXfrm>
    </dsp:sp>
    <dsp:sp modelId="{F204590E-E802-4705-9760-A7C5F966DE60}">
      <dsp:nvSpPr>
        <dsp:cNvPr id="0" name=""/>
        <dsp:cNvSpPr/>
      </dsp:nvSpPr>
      <dsp:spPr>
        <a:xfrm>
          <a:off x="0" y="3394349"/>
          <a:ext cx="7564120" cy="471018"/>
        </a:xfrm>
        <a:prstGeom prst="roundRect">
          <a:avLst/>
        </a:prstGeom>
        <a:solidFill>
          <a:schemeClr val="accent6">
            <a:alpha val="90000"/>
            <a:hueOff val="0"/>
            <a:satOff val="0"/>
            <a:lumOff val="0"/>
            <a:alpha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Session Timeout Implementation</a:t>
          </a:r>
        </a:p>
      </dsp:txBody>
      <dsp:txXfrm>
        <a:off x="22993" y="3417342"/>
        <a:ext cx="7518134" cy="425032"/>
      </dsp:txXfrm>
    </dsp:sp>
    <dsp:sp modelId="{1D06B6D4-E104-44AD-B1D7-B1CC695076F1}">
      <dsp:nvSpPr>
        <dsp:cNvPr id="0" name=""/>
        <dsp:cNvSpPr/>
      </dsp:nvSpPr>
      <dsp:spPr>
        <a:xfrm>
          <a:off x="0" y="3879078"/>
          <a:ext cx="7564120" cy="471018"/>
        </a:xfrm>
        <a:prstGeom prst="round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Summary</a:t>
          </a:r>
        </a:p>
      </dsp:txBody>
      <dsp:txXfrm>
        <a:off x="22993" y="3902071"/>
        <a:ext cx="7518134" cy="4250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2AF01-DDAF-479D-9A60-E20C6DAC5A83}">
      <dsp:nvSpPr>
        <dsp:cNvPr id="0" name=""/>
        <dsp:cNvSpPr/>
      </dsp:nvSpPr>
      <dsp:spPr>
        <a:xfrm>
          <a:off x="371229" y="93217"/>
          <a:ext cx="1098000" cy="109800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339013" y="64264"/>
          <a:ext cx="1150146" cy="1155905"/>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436" b="-3436"/>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0229" y="1533217"/>
          <a:ext cx="180000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MANOJ KUMAR GUDE</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FRONTEND</a:t>
          </a:r>
          <a:endParaRPr lang="en-US" sz="1200" b="1" kern="1200" cap="none" dirty="0">
            <a:solidFill>
              <a:srgbClr val="27457A"/>
            </a:solidFill>
            <a:latin typeface="Arial" panose="020B0604020202020204" pitchFamily="34" charset="0"/>
            <a:cs typeface="Arial" panose="020B0604020202020204" pitchFamily="34" charset="0"/>
          </a:endParaRPr>
        </a:p>
      </dsp:txBody>
      <dsp:txXfrm>
        <a:off x="20229" y="1533217"/>
        <a:ext cx="1800000" cy="899846"/>
      </dsp:txXfrm>
    </dsp:sp>
    <dsp:sp modelId="{A098B85B-9EC3-4228-876F-2B04E0BFC71C}">
      <dsp:nvSpPr>
        <dsp:cNvPr id="0" name=""/>
        <dsp:cNvSpPr/>
      </dsp:nvSpPr>
      <dsp:spPr>
        <a:xfrm>
          <a:off x="2593419" y="78818"/>
          <a:ext cx="1098000" cy="1098000"/>
        </a:xfrm>
        <a:prstGeom prst="ellipse">
          <a:avLst/>
        </a:prstGeom>
        <a:gradFill rotWithShape="0">
          <a:gsLst>
            <a:gs pos="0">
              <a:schemeClr val="accent2">
                <a:hueOff val="3237109"/>
                <a:satOff val="500"/>
                <a:lumOff val="1961"/>
                <a:alphaOff val="0"/>
                <a:satMod val="103000"/>
                <a:lumMod val="102000"/>
                <a:tint val="94000"/>
              </a:schemeClr>
            </a:gs>
            <a:gs pos="50000">
              <a:schemeClr val="accent2">
                <a:hueOff val="3237109"/>
                <a:satOff val="500"/>
                <a:lumOff val="1961"/>
                <a:alphaOff val="0"/>
                <a:satMod val="110000"/>
                <a:lumMod val="100000"/>
                <a:shade val="100000"/>
              </a:schemeClr>
            </a:gs>
            <a:gs pos="100000">
              <a:schemeClr val="accent2">
                <a:hueOff val="3237109"/>
                <a:satOff val="500"/>
                <a:lumOff val="1961"/>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2587259" y="78663"/>
          <a:ext cx="1110318" cy="1098310"/>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5519" r="-5519"/>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135229" y="1518818"/>
          <a:ext cx="201438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HARISH CHOWDARY BALA</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DATABASE</a:t>
          </a:r>
        </a:p>
      </dsp:txBody>
      <dsp:txXfrm>
        <a:off x="2135229" y="1518818"/>
        <a:ext cx="2014380" cy="899846"/>
      </dsp:txXfrm>
    </dsp:sp>
    <dsp:sp modelId="{748F3216-80F2-49D4-AFE7-410A5298FAC5}">
      <dsp:nvSpPr>
        <dsp:cNvPr id="0" name=""/>
        <dsp:cNvSpPr/>
      </dsp:nvSpPr>
      <dsp:spPr>
        <a:xfrm>
          <a:off x="4815609" y="125747"/>
          <a:ext cx="1098000" cy="1098000"/>
        </a:xfrm>
        <a:prstGeom prst="ellipse">
          <a:avLst/>
        </a:prstGeom>
        <a:gradFill rotWithShape="0">
          <a:gsLst>
            <a:gs pos="0">
              <a:schemeClr val="accent2">
                <a:hueOff val="6474219"/>
                <a:satOff val="1001"/>
                <a:lumOff val="3922"/>
                <a:alphaOff val="0"/>
                <a:satMod val="103000"/>
                <a:lumMod val="102000"/>
                <a:tint val="94000"/>
              </a:schemeClr>
            </a:gs>
            <a:gs pos="50000">
              <a:schemeClr val="accent2">
                <a:hueOff val="6474219"/>
                <a:satOff val="1001"/>
                <a:lumOff val="3922"/>
                <a:alphaOff val="0"/>
                <a:satMod val="110000"/>
                <a:lumMod val="100000"/>
                <a:shade val="100000"/>
              </a:schemeClr>
            </a:gs>
            <a:gs pos="100000">
              <a:schemeClr val="accent2">
                <a:hueOff val="6474219"/>
                <a:satOff val="1001"/>
                <a:lumOff val="3922"/>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4767047" y="31734"/>
          <a:ext cx="1195122" cy="1286025"/>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6797" r="-16797"/>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4464609" y="1565747"/>
          <a:ext cx="180000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rgbClr val="27457A"/>
              </a:solidFill>
              <a:latin typeface="Arial" panose="020B0604020202020204" pitchFamily="34" charset="0"/>
              <a:cs typeface="Arial" panose="020B0604020202020204" pitchFamily="34" charset="0"/>
            </a:rPr>
            <a:t>Saibabu devarapalli</a:t>
          </a:r>
        </a:p>
        <a:p>
          <a:pPr marL="0" lvl="0" indent="0" algn="ctr" defTabSz="711200">
            <a:lnSpc>
              <a:spcPct val="100000"/>
            </a:lnSpc>
            <a:spcBef>
              <a:spcPct val="0"/>
            </a:spcBef>
            <a:spcAft>
              <a:spcPct val="35000"/>
            </a:spcAft>
            <a:buNone/>
            <a:defRPr cap="all"/>
          </a:pPr>
          <a:r>
            <a:rPr lang="en-US" sz="1200" b="1" i="0" kern="1200" dirty="0">
              <a:solidFill>
                <a:srgbClr val="27457A"/>
              </a:solidFill>
              <a:latin typeface="Arial" panose="020B0604020202020204" pitchFamily="34" charset="0"/>
              <a:cs typeface="Arial" panose="020B0604020202020204" pitchFamily="34" charset="0"/>
            </a:rPr>
            <a:t>Fullstack</a:t>
          </a:r>
          <a:endParaRPr lang="en-US" sz="1200" b="1" kern="1200" dirty="0">
            <a:solidFill>
              <a:srgbClr val="27457A"/>
            </a:solidFill>
            <a:latin typeface="Arial" panose="020B0604020202020204" pitchFamily="34" charset="0"/>
            <a:cs typeface="Arial" panose="020B0604020202020204" pitchFamily="34" charset="0"/>
          </a:endParaRPr>
        </a:p>
      </dsp:txBody>
      <dsp:txXfrm>
        <a:off x="4464609" y="1565747"/>
        <a:ext cx="1800000" cy="899846"/>
      </dsp:txXfrm>
    </dsp:sp>
    <dsp:sp modelId="{72E80963-B297-438D-B287-BD5C6D858D9A}">
      <dsp:nvSpPr>
        <dsp:cNvPr id="0" name=""/>
        <dsp:cNvSpPr/>
      </dsp:nvSpPr>
      <dsp:spPr>
        <a:xfrm>
          <a:off x="6930609" y="102859"/>
          <a:ext cx="1098000" cy="1098000"/>
        </a:xfrm>
        <a:prstGeom prst="ellipse">
          <a:avLst/>
        </a:prstGeom>
        <a:gradFill rotWithShape="0">
          <a:gsLst>
            <a:gs pos="0">
              <a:schemeClr val="accent2">
                <a:hueOff val="9711328"/>
                <a:satOff val="1501"/>
                <a:lumOff val="5883"/>
                <a:alphaOff val="0"/>
                <a:satMod val="103000"/>
                <a:lumMod val="102000"/>
                <a:tint val="94000"/>
              </a:schemeClr>
            </a:gs>
            <a:gs pos="50000">
              <a:schemeClr val="accent2">
                <a:hueOff val="9711328"/>
                <a:satOff val="1501"/>
                <a:lumOff val="5883"/>
                <a:alphaOff val="0"/>
                <a:satMod val="110000"/>
                <a:lumMod val="100000"/>
                <a:shade val="100000"/>
              </a:schemeClr>
            </a:gs>
            <a:gs pos="100000">
              <a:schemeClr val="accent2">
                <a:hueOff val="9711328"/>
                <a:satOff val="1501"/>
                <a:lumOff val="5883"/>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6869107" y="54622"/>
          <a:ext cx="1221003" cy="1194473"/>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t="-18034" b="-18034"/>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6579609" y="1542859"/>
          <a:ext cx="1800000"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ADITHYA KRISHNA RAAVI</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FRONTEND</a:t>
          </a:r>
          <a:endParaRPr lang="en-US" sz="1200" b="1" kern="1200" cap="none" dirty="0">
            <a:solidFill>
              <a:srgbClr val="27457A"/>
            </a:solidFill>
            <a:latin typeface="Arial" panose="020B0604020202020204" pitchFamily="34" charset="0"/>
            <a:cs typeface="Arial" panose="020B0604020202020204" pitchFamily="34" charset="0"/>
          </a:endParaRPr>
        </a:p>
      </dsp:txBody>
      <dsp:txXfrm>
        <a:off x="6579609" y="1542859"/>
        <a:ext cx="1800000" cy="899846"/>
      </dsp:txXfrm>
    </dsp:sp>
    <dsp:sp modelId="{56C41F9A-86AC-41C5-9189-6C07B670BDF9}">
      <dsp:nvSpPr>
        <dsp:cNvPr id="0" name=""/>
        <dsp:cNvSpPr/>
      </dsp:nvSpPr>
      <dsp:spPr>
        <a:xfrm>
          <a:off x="9072501" y="122531"/>
          <a:ext cx="1098000" cy="1098000"/>
        </a:xfrm>
        <a:prstGeom prst="ellipse">
          <a:avLst/>
        </a:prstGeom>
        <a:gradFill rotWithShape="0">
          <a:gsLst>
            <a:gs pos="0">
              <a:schemeClr val="accent2">
                <a:hueOff val="12948438"/>
                <a:satOff val="2002"/>
                <a:lumOff val="7844"/>
                <a:alphaOff val="0"/>
                <a:satMod val="103000"/>
                <a:lumMod val="102000"/>
                <a:tint val="94000"/>
              </a:schemeClr>
            </a:gs>
            <a:gs pos="50000">
              <a:schemeClr val="accent2">
                <a:hueOff val="12948438"/>
                <a:satOff val="2002"/>
                <a:lumOff val="7844"/>
                <a:alphaOff val="0"/>
                <a:satMod val="110000"/>
                <a:lumMod val="100000"/>
                <a:shade val="100000"/>
              </a:schemeClr>
            </a:gs>
            <a:gs pos="100000">
              <a:schemeClr val="accent2">
                <a:hueOff val="12948438"/>
                <a:satOff val="2002"/>
                <a:lumOff val="7844"/>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9028894" y="34950"/>
          <a:ext cx="1185212" cy="1273160"/>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7949" r="-17949"/>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8694609" y="1562531"/>
          <a:ext cx="1853783" cy="8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Arial" panose="020B0604020202020204" pitchFamily="34" charset="0"/>
              <a:cs typeface="Arial" panose="020B0604020202020204" pitchFamily="34" charset="0"/>
            </a:rPr>
            <a:t>JAICHAND MULAKALAPALLI</a:t>
          </a:r>
        </a:p>
        <a:p>
          <a:pPr marL="0" lvl="0" indent="0" algn="ctr" defTabSz="711200">
            <a:lnSpc>
              <a:spcPct val="100000"/>
            </a:lnSpc>
            <a:spcBef>
              <a:spcPct val="0"/>
            </a:spcBef>
            <a:spcAft>
              <a:spcPct val="35000"/>
            </a:spcAft>
            <a:buNone/>
            <a:defRPr cap="all"/>
          </a:pPr>
          <a:r>
            <a:rPr lang="en-US" sz="1200" b="1" i="0" kern="1200" cap="none" dirty="0">
              <a:solidFill>
                <a:srgbClr val="27457A"/>
              </a:solidFill>
              <a:latin typeface="Arial" panose="020B0604020202020204" pitchFamily="34" charset="0"/>
              <a:cs typeface="Arial" panose="020B0604020202020204" pitchFamily="34" charset="0"/>
            </a:rPr>
            <a:t>(TEAM LEADER)  BACKEND</a:t>
          </a:r>
          <a:endParaRPr lang="en-US" sz="1200" b="1" kern="1200" cap="none" dirty="0">
            <a:solidFill>
              <a:srgbClr val="27457A"/>
            </a:solidFill>
            <a:latin typeface="Arial" panose="020B0604020202020204" pitchFamily="34" charset="0"/>
            <a:cs typeface="Arial" panose="020B0604020202020204" pitchFamily="34" charset="0"/>
          </a:endParaRPr>
        </a:p>
      </dsp:txBody>
      <dsp:txXfrm>
        <a:off x="8694609" y="1562531"/>
        <a:ext cx="1853783" cy="8998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8B85B-9EC3-4228-876F-2B04E0BFC71C}">
      <dsp:nvSpPr>
        <dsp:cNvPr id="0" name=""/>
        <dsp:cNvSpPr/>
      </dsp:nvSpPr>
      <dsp:spPr>
        <a:xfrm>
          <a:off x="4700998" y="30460"/>
          <a:ext cx="1166625" cy="1166625"/>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4671939" y="1401"/>
          <a:ext cx="1224742" cy="1224742"/>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6767" b="-6767"/>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834675" y="1343756"/>
          <a:ext cx="4899270" cy="718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ts val="0"/>
            </a:spcAft>
            <a:buNone/>
            <a:defRPr cap="all"/>
          </a:pPr>
          <a:r>
            <a:rPr lang="en-US" sz="1600" b="0" i="0" kern="1200" dirty="0">
              <a:solidFill>
                <a:srgbClr val="27457A"/>
              </a:solidFill>
              <a:latin typeface="Arial" panose="020B0604020202020204" pitchFamily="34" charset="0"/>
              <a:cs typeface="Arial" panose="020B0604020202020204" pitchFamily="34" charset="0"/>
            </a:rPr>
            <a:t>DR. CHANDRA MOULI KOTTETI</a:t>
          </a:r>
        </a:p>
        <a:p>
          <a:pPr marL="0" lvl="0" indent="0" algn="ctr" defTabSz="711200">
            <a:lnSpc>
              <a:spcPct val="100000"/>
            </a:lnSpc>
            <a:spcBef>
              <a:spcPct val="0"/>
            </a:spcBef>
            <a:spcAft>
              <a:spcPts val="0"/>
            </a:spcAft>
            <a:buNone/>
            <a:defRPr cap="all"/>
          </a:pPr>
          <a:r>
            <a:rPr lang="en-US" sz="1200" b="1" i="0" kern="1200" dirty="0">
              <a:solidFill>
                <a:srgbClr val="27457A"/>
              </a:solidFill>
              <a:latin typeface="Arial" panose="020B0604020202020204" pitchFamily="34" charset="0"/>
              <a:cs typeface="Arial" panose="020B0604020202020204" pitchFamily="34" charset="0"/>
            </a:rPr>
            <a:t>Mentor &amp; Client</a:t>
          </a:r>
        </a:p>
      </dsp:txBody>
      <dsp:txXfrm>
        <a:off x="2834675" y="1343756"/>
        <a:ext cx="4899270" cy="7185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 name="Footer Placeholder 5">
            <a:extLst>
              <a:ext uri="{FF2B5EF4-FFF2-40B4-BE49-F238E27FC236}">
                <a16:creationId xmlns:a16="http://schemas.microsoft.com/office/drawing/2014/main" id="{D4E30BB5-E4AD-0779-0F5C-2D589794ACBB}"/>
              </a:ext>
            </a:extLst>
          </p:cNvPr>
          <p:cNvSpPr>
            <a:spLocks noGrp="1"/>
          </p:cNvSpPr>
          <p:nvPr>
            <p:ph type="ftr" sz="quarter" idx="11"/>
          </p:nvPr>
        </p:nvSpPr>
        <p:spPr>
          <a:xfrm>
            <a:off x="8732520" y="6180138"/>
            <a:ext cx="3200400" cy="274320"/>
          </a:xfrm>
          <a:prstGeom prst="rect">
            <a:avLst/>
          </a:prstGeo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77218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3" name="Footer Placeholder 5">
            <a:extLst>
              <a:ext uri="{FF2B5EF4-FFF2-40B4-BE49-F238E27FC236}">
                <a16:creationId xmlns:a16="http://schemas.microsoft.com/office/drawing/2014/main" id="{4730B67A-AD71-8C12-68C9-23BD42F7AB78}"/>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126895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7" name="Footer Placeholder 5">
            <a:extLst>
              <a:ext uri="{FF2B5EF4-FFF2-40B4-BE49-F238E27FC236}">
                <a16:creationId xmlns:a16="http://schemas.microsoft.com/office/drawing/2014/main" id="{5F1EC59C-14DA-1379-D39C-4AF9F77074DC}"/>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424848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Footer Placeholder 5">
            <a:extLst>
              <a:ext uri="{FF2B5EF4-FFF2-40B4-BE49-F238E27FC236}">
                <a16:creationId xmlns:a16="http://schemas.microsoft.com/office/drawing/2014/main" id="{E025E5A9-5C2B-E626-D534-2C7DBF38C02B}"/>
              </a:ext>
            </a:extLst>
          </p:cNvPr>
          <p:cNvSpPr>
            <a:spLocks noGrp="1"/>
          </p:cNvSpPr>
          <p:nvPr>
            <p:ph type="ftr" sz="quarter" idx="11"/>
          </p:nvPr>
        </p:nvSpPr>
        <p:spPr>
          <a:xfrm>
            <a:off x="8732520" y="6180138"/>
            <a:ext cx="3200400" cy="274320"/>
          </a:xfrm>
        </p:spPr>
        <p:txBody>
          <a:bodyPr>
            <a:noAutofit/>
          </a:bodyPr>
          <a:lstStyle>
            <a:lvl1pPr algn="r">
              <a:defRPr/>
            </a:lvl1pPr>
          </a:lstStyle>
          <a:p>
            <a:r>
              <a:rPr lang="en-US" b="1" dirty="0"/>
              <a:t>Presented by: </a:t>
            </a:r>
            <a:r>
              <a:rPr lang="en-US" dirty="0"/>
              <a:t>All</a:t>
            </a:r>
          </a:p>
        </p:txBody>
      </p:sp>
    </p:spTree>
    <p:extLst>
      <p:ext uri="{BB962C8B-B14F-4D97-AF65-F5344CB8AC3E}">
        <p14:creationId xmlns:p14="http://schemas.microsoft.com/office/powerpoint/2010/main" val="2372898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392461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392461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5">
            <a:extLst>
              <a:ext uri="{FF2B5EF4-FFF2-40B4-BE49-F238E27FC236}">
                <a16:creationId xmlns:a16="http://schemas.microsoft.com/office/drawing/2014/main" id="{9CAA9B47-87C5-60E3-9715-4DF1754A4FBB}"/>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4250832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3" name="Footer Placeholder 5">
            <a:extLst>
              <a:ext uri="{FF2B5EF4-FFF2-40B4-BE49-F238E27FC236}">
                <a16:creationId xmlns:a16="http://schemas.microsoft.com/office/drawing/2014/main" id="{A0066881-8090-B1E9-4090-6BE1D99FE84E}"/>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
        <p:nvSpPr>
          <p:cNvPr id="2" name="Footer Placeholder 5">
            <a:extLst>
              <a:ext uri="{FF2B5EF4-FFF2-40B4-BE49-F238E27FC236}">
                <a16:creationId xmlns:a16="http://schemas.microsoft.com/office/drawing/2014/main" id="{C59E7428-4FA3-8610-EEC3-E2A8C7F8D264}"/>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5" name="Footer Placeholder 5">
            <a:extLst>
              <a:ext uri="{FF2B5EF4-FFF2-40B4-BE49-F238E27FC236}">
                <a16:creationId xmlns:a16="http://schemas.microsoft.com/office/drawing/2014/main" id="{78DFDCB2-BBC2-E8AF-832B-506A9A2E19E0}"/>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393573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5">
            <a:extLst>
              <a:ext uri="{FF2B5EF4-FFF2-40B4-BE49-F238E27FC236}">
                <a16:creationId xmlns:a16="http://schemas.microsoft.com/office/drawing/2014/main" id="{4A2FF3F3-2F19-B1E6-2E80-B1258561DCBD}"/>
              </a:ext>
            </a:extLst>
          </p:cNvPr>
          <p:cNvSpPr txBox="1">
            <a:spLocks/>
          </p:cNvSpPr>
          <p:nvPr userDrawn="1"/>
        </p:nvSpPr>
        <p:spPr>
          <a:xfrm>
            <a:off x="8732520" y="6180138"/>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Presented by: </a:t>
            </a:r>
            <a:r>
              <a:rPr lang="en-US" dirty="0"/>
              <a:t>All</a:t>
            </a:r>
          </a:p>
        </p:txBody>
      </p:sp>
    </p:spTree>
    <p:extLst>
      <p:ext uri="{BB962C8B-B14F-4D97-AF65-F5344CB8AC3E}">
        <p14:creationId xmlns:p14="http://schemas.microsoft.com/office/powerpoint/2010/main" val="22080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8732520" y="6180138"/>
            <a:ext cx="3200400" cy="274320"/>
          </a:xfrm>
          <a:prstGeom prst="rect">
            <a:avLst/>
          </a:prstGeom>
        </p:spPr>
        <p:txBody>
          <a:bodyPr>
            <a:noAutofit/>
          </a:bodyPr>
          <a:lstStyle/>
          <a:p>
            <a:r>
              <a:rPr lang="en-US" b="1" dirty="0"/>
              <a:t>Presented by: </a:t>
            </a:r>
            <a:r>
              <a:rPr lang="en-US" dirty="0"/>
              <a:t>All</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 name="Footer Placeholder 5">
            <a:extLst>
              <a:ext uri="{FF2B5EF4-FFF2-40B4-BE49-F238E27FC236}">
                <a16:creationId xmlns:a16="http://schemas.microsoft.com/office/drawing/2014/main" id="{5EF4D953-70D7-9CD1-7A0B-6198E66133A0}"/>
              </a:ext>
            </a:extLst>
          </p:cNvPr>
          <p:cNvSpPr>
            <a:spLocks noGrp="1"/>
          </p:cNvSpPr>
          <p:nvPr>
            <p:ph type="ftr" sz="quarter" idx="11"/>
          </p:nvPr>
        </p:nvSpPr>
        <p:spPr>
          <a:xfrm>
            <a:off x="8732520" y="6180138"/>
            <a:ext cx="3200400" cy="274320"/>
          </a:xfrm>
          <a:prstGeom prst="rect">
            <a:avLst/>
          </a:prstGeo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55285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
        <p:nvSpPr>
          <p:cNvPr id="3" name="Footer Placeholder 5">
            <a:extLst>
              <a:ext uri="{FF2B5EF4-FFF2-40B4-BE49-F238E27FC236}">
                <a16:creationId xmlns:a16="http://schemas.microsoft.com/office/drawing/2014/main" id="{8170BF3C-4F7D-16A1-A0EE-3AC0E0E6EF15}"/>
              </a:ext>
            </a:extLst>
          </p:cNvPr>
          <p:cNvSpPr>
            <a:spLocks noGrp="1"/>
          </p:cNvSpPr>
          <p:nvPr>
            <p:ph type="ftr" sz="quarter" idx="11"/>
          </p:nvPr>
        </p:nvSpPr>
        <p:spPr>
          <a:xfrm>
            <a:off x="8732520" y="6180138"/>
            <a:ext cx="3200400" cy="274320"/>
          </a:xfrm>
          <a:prstGeom prst="rect">
            <a:avLst/>
          </a:prstGeo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258665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
        <p:nvSpPr>
          <p:cNvPr id="3" name="Footer Placeholder 5">
            <a:extLst>
              <a:ext uri="{FF2B5EF4-FFF2-40B4-BE49-F238E27FC236}">
                <a16:creationId xmlns:a16="http://schemas.microsoft.com/office/drawing/2014/main" id="{098BDDD5-A88D-166B-A1A9-9E26481DA882}"/>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19007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3" name="Footer Placeholder 5">
            <a:extLst>
              <a:ext uri="{FF2B5EF4-FFF2-40B4-BE49-F238E27FC236}">
                <a16:creationId xmlns:a16="http://schemas.microsoft.com/office/drawing/2014/main" id="{5F0E96D6-67D5-5F54-FB96-68F237AFBF22}"/>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87251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5">
            <a:extLst>
              <a:ext uri="{FF2B5EF4-FFF2-40B4-BE49-F238E27FC236}">
                <a16:creationId xmlns:a16="http://schemas.microsoft.com/office/drawing/2014/main" id="{53F10891-E888-3E54-1950-BB03D4039F0B}"/>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18503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456030" y="457200"/>
            <a:ext cx="7489338"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595243" y="184556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75507" y="246022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754112" y="184556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46022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7" name="Footer Placeholder 5">
            <a:extLst>
              <a:ext uri="{FF2B5EF4-FFF2-40B4-BE49-F238E27FC236}">
                <a16:creationId xmlns:a16="http://schemas.microsoft.com/office/drawing/2014/main" id="{48C9B0E8-C0D0-90DA-4254-6EF18CAC0AA8}"/>
              </a:ext>
            </a:extLst>
          </p:cNvPr>
          <p:cNvSpPr>
            <a:spLocks noGrp="1"/>
          </p:cNvSpPr>
          <p:nvPr>
            <p:ph type="ftr" sz="quarter" idx="11"/>
          </p:nvPr>
        </p:nvSpPr>
        <p:spPr>
          <a:xfrm>
            <a:off x="8732520" y="6180138"/>
            <a:ext cx="3200400" cy="274320"/>
          </a:xfrm>
        </p:spPr>
        <p:txBody>
          <a:bodyPr>
            <a:noAutofit/>
          </a:bodyPr>
          <a:lstStyle/>
          <a:p>
            <a:r>
              <a:rPr lang="en-US" b="1" dirty="0"/>
              <a:t>Presented by: </a:t>
            </a:r>
            <a:r>
              <a:rPr lang="en-US" dirty="0"/>
              <a:t>All</a:t>
            </a:r>
          </a:p>
        </p:txBody>
      </p:sp>
    </p:spTree>
    <p:extLst>
      <p:ext uri="{BB962C8B-B14F-4D97-AF65-F5344CB8AC3E}">
        <p14:creationId xmlns:p14="http://schemas.microsoft.com/office/powerpoint/2010/main" val="387103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457200"/>
            <a:ext cx="10186416"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1700721"/>
            <a:ext cx="10671048" cy="40770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732520" y="6180138"/>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b="1" dirty="0"/>
              <a:t>Presented by: </a:t>
            </a:r>
            <a:r>
              <a:rPr lang="en-US" dirty="0"/>
              <a:t>All</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2" r:id="rId1"/>
    <p:sldLayoutId id="2147483664" r:id="rId2"/>
    <p:sldLayoutId id="2147483667" r:id="rId3"/>
    <p:sldLayoutId id="2147483668" r:id="rId4"/>
    <p:sldLayoutId id="2147483669" r:id="rId5"/>
    <p:sldLayoutId id="2147483673" r:id="rId6"/>
    <p:sldLayoutId id="2147483670" r:id="rId7"/>
    <p:sldLayoutId id="2147483671" r:id="rId8"/>
    <p:sldLayoutId id="2147483655" r:id="rId9"/>
    <p:sldLayoutId id="2147483674" r:id="rId10"/>
    <p:sldLayoutId id="2147483675" r:id="rId11"/>
    <p:sldLayoutId id="2147483676" r:id="rId12"/>
    <p:sldLayoutId id="2147483654" r:id="rId13"/>
    <p:sldLayoutId id="2147483656" r:id="rId14"/>
    <p:sldLayoutId id="2147483657" r:id="rId15"/>
    <p:sldLayoutId id="2147483658" r:id="rId16"/>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1152525" y="1883664"/>
            <a:ext cx="7869555" cy="768096"/>
          </a:xfrm>
        </p:spPr>
        <p:txBody>
          <a:bodyPr anchor="t">
            <a:noAutofit/>
          </a:bodyPr>
          <a:lstStyle/>
          <a:p>
            <a:pPr>
              <a:lnSpc>
                <a:spcPct val="90000"/>
              </a:lnSpc>
            </a:pPr>
            <a:r>
              <a:rPr lang="en-US" sz="5000" dirty="0">
                <a:latin typeface="Arial" panose="020B0604020202020204" pitchFamily="34" charset="0"/>
                <a:cs typeface="Arial" panose="020B0604020202020204" pitchFamily="34" charset="0"/>
              </a:rPr>
              <a:t>Freebies</a:t>
            </a:r>
            <a:r>
              <a:rPr lang="en-US" dirty="0">
                <a:latin typeface="Arial" panose="020B0604020202020204" pitchFamily="34" charset="0"/>
                <a:cs typeface="Arial" panose="020B0604020202020204" pitchFamily="34" charset="0"/>
              </a:rPr>
              <a:t> for Newbies</a:t>
            </a:r>
          </a:p>
        </p:txBody>
      </p:sp>
      <p:sp>
        <p:nvSpPr>
          <p:cNvPr id="3" name="Subtitle 2">
            <a:extLst>
              <a:ext uri="{FF2B5EF4-FFF2-40B4-BE49-F238E27FC236}">
                <a16:creationId xmlns:a16="http://schemas.microsoft.com/office/drawing/2014/main" id="{86C1060B-300F-3CE3-E5AA-D8E29791C960}"/>
              </a:ext>
            </a:extLst>
          </p:cNvPr>
          <p:cNvSpPr>
            <a:spLocks noGrp="1"/>
          </p:cNvSpPr>
          <p:nvPr>
            <p:ph idx="1"/>
          </p:nvPr>
        </p:nvSpPr>
        <p:spPr>
          <a:xfrm>
            <a:off x="866776" y="2651760"/>
            <a:ext cx="7649903" cy="448437"/>
          </a:xfrm>
        </p:spPr>
        <p:txBody>
          <a:bodyPr>
            <a:normAutofit/>
          </a:bodyPr>
          <a:lstStyle/>
          <a:p>
            <a:pPr algn="r"/>
            <a:r>
              <a:rPr lang="en-US" sz="1800" dirty="0">
                <a:latin typeface="Arial" panose="020B0604020202020204" pitchFamily="34" charset="0"/>
                <a:cs typeface="Arial" panose="020B0604020202020204" pitchFamily="34" charset="0"/>
              </a:rPr>
              <a:t>A place to find free event and items</a:t>
            </a:r>
          </a:p>
        </p:txBody>
      </p:sp>
      <p:sp>
        <p:nvSpPr>
          <p:cNvPr id="4" name="TextBox 3">
            <a:extLst>
              <a:ext uri="{FF2B5EF4-FFF2-40B4-BE49-F238E27FC236}">
                <a16:creationId xmlns:a16="http://schemas.microsoft.com/office/drawing/2014/main" id="{19C2214F-041D-AB3A-5D20-D9D331309217}"/>
              </a:ext>
            </a:extLst>
          </p:cNvPr>
          <p:cNvSpPr txBox="1"/>
          <p:nvPr/>
        </p:nvSpPr>
        <p:spPr>
          <a:xfrm>
            <a:off x="6096000" y="4248150"/>
            <a:ext cx="3100578" cy="1754326"/>
          </a:xfrm>
          <a:prstGeom prst="rect">
            <a:avLst/>
          </a:prstGeom>
          <a:noFill/>
        </p:spPr>
        <p:txBody>
          <a:bodyPr wrap="square" rtlCol="0">
            <a:spAutoFit/>
          </a:bodyPr>
          <a:lstStyle/>
          <a:p>
            <a:r>
              <a:rPr lang="en-US" b="1" dirty="0">
                <a:solidFill>
                  <a:schemeClr val="accent6"/>
                </a:solidFill>
                <a:latin typeface="Arial" panose="020B0604020202020204" pitchFamily="34" charset="0"/>
                <a:cs typeface="Arial" panose="020B0604020202020204" pitchFamily="34" charset="0"/>
              </a:rPr>
              <a:t>Team Members: </a:t>
            </a:r>
          </a:p>
          <a:p>
            <a:pPr lvl="1"/>
            <a:r>
              <a:rPr lang="en-US" dirty="0">
                <a:solidFill>
                  <a:srgbClr val="1F2C8F"/>
                </a:solidFill>
                <a:latin typeface="Arial" panose="020B0604020202020204" pitchFamily="34" charset="0"/>
                <a:cs typeface="Arial" panose="020B0604020202020204" pitchFamily="34" charset="0"/>
              </a:rPr>
              <a:t>Manoj</a:t>
            </a:r>
            <a:r>
              <a:rPr lang="en-US" dirty="0">
                <a:solidFill>
                  <a:schemeClr val="accent6"/>
                </a:solidFill>
                <a:latin typeface="Arial" panose="020B0604020202020204" pitchFamily="34" charset="0"/>
                <a:cs typeface="Arial" panose="020B0604020202020204" pitchFamily="34" charset="0"/>
              </a:rPr>
              <a:t> Kumar Gude</a:t>
            </a:r>
          </a:p>
          <a:p>
            <a:pPr lvl="1"/>
            <a:r>
              <a:rPr lang="en-US" dirty="0">
                <a:solidFill>
                  <a:schemeClr val="accent6"/>
                </a:solidFill>
                <a:latin typeface="Arial" panose="020B0604020202020204" pitchFamily="34" charset="0"/>
                <a:cs typeface="Arial" panose="020B0604020202020204" pitchFamily="34" charset="0"/>
              </a:rPr>
              <a:t>Harish Chowdary Bala</a:t>
            </a:r>
          </a:p>
          <a:p>
            <a:pPr lvl="1"/>
            <a:r>
              <a:rPr lang="en-US" dirty="0">
                <a:solidFill>
                  <a:schemeClr val="accent6"/>
                </a:solidFill>
                <a:latin typeface="Arial" panose="020B0604020202020204" pitchFamily="34" charset="0"/>
                <a:cs typeface="Arial" panose="020B0604020202020204" pitchFamily="34" charset="0"/>
              </a:rPr>
              <a:t>Saibabu Devarapalli</a:t>
            </a:r>
          </a:p>
          <a:p>
            <a:pPr lvl="1"/>
            <a:r>
              <a:rPr lang="en-US" dirty="0">
                <a:solidFill>
                  <a:schemeClr val="accent6"/>
                </a:solidFill>
                <a:latin typeface="Arial" panose="020B0604020202020204" pitchFamily="34" charset="0"/>
                <a:cs typeface="Arial" panose="020B0604020202020204" pitchFamily="34" charset="0"/>
              </a:rPr>
              <a:t>Jaichand Mulakalapalli</a:t>
            </a:r>
          </a:p>
          <a:p>
            <a:pPr lvl="1"/>
            <a:r>
              <a:rPr lang="en-US" dirty="0">
                <a:solidFill>
                  <a:schemeClr val="accent6"/>
                </a:solidFill>
                <a:latin typeface="Arial" panose="020B0604020202020204" pitchFamily="34" charset="0"/>
                <a:cs typeface="Arial" panose="020B0604020202020204" pitchFamily="34" charset="0"/>
              </a:rPr>
              <a:t>Aditya Krishna Raavi</a:t>
            </a:r>
          </a:p>
        </p:txBody>
      </p:sp>
      <p:sp>
        <p:nvSpPr>
          <p:cNvPr id="6" name="TextBox 5">
            <a:extLst>
              <a:ext uri="{FF2B5EF4-FFF2-40B4-BE49-F238E27FC236}">
                <a16:creationId xmlns:a16="http://schemas.microsoft.com/office/drawing/2014/main" id="{28526819-DD4D-B79D-6F1A-4DFD87FF7FFA}"/>
              </a:ext>
            </a:extLst>
          </p:cNvPr>
          <p:cNvSpPr txBox="1"/>
          <p:nvPr/>
        </p:nvSpPr>
        <p:spPr>
          <a:xfrm>
            <a:off x="1987677" y="4248150"/>
            <a:ext cx="3298697" cy="646331"/>
          </a:xfrm>
          <a:prstGeom prst="rect">
            <a:avLst/>
          </a:prstGeom>
          <a:noFill/>
        </p:spPr>
        <p:txBody>
          <a:bodyPr wrap="square">
            <a:spAutoFit/>
          </a:bodyPr>
          <a:lstStyle/>
          <a:p>
            <a:r>
              <a:rPr lang="en-US" b="1" dirty="0">
                <a:solidFill>
                  <a:schemeClr val="accent6"/>
                </a:solidFill>
                <a:latin typeface="Arial" panose="020B0604020202020204" pitchFamily="34" charset="0"/>
                <a:cs typeface="Arial" panose="020B0604020202020204" pitchFamily="34" charset="0"/>
              </a:rPr>
              <a:t>Client &amp; Mentor:  </a:t>
            </a:r>
          </a:p>
          <a:p>
            <a:pPr lvl="1"/>
            <a:r>
              <a:rPr lang="en-US" dirty="0">
                <a:solidFill>
                  <a:schemeClr val="accent6"/>
                </a:solidFill>
                <a:latin typeface="Arial" panose="020B0604020202020204" pitchFamily="34" charset="0"/>
                <a:cs typeface="Arial" panose="020B0604020202020204" pitchFamily="34" charset="0"/>
              </a:rPr>
              <a:t>Dr. Chandra Mouli Kotteti</a:t>
            </a:r>
          </a:p>
        </p:txBody>
      </p:sp>
      <p:sp>
        <p:nvSpPr>
          <p:cNvPr id="12" name="TextBox 11">
            <a:extLst>
              <a:ext uri="{FF2B5EF4-FFF2-40B4-BE49-F238E27FC236}">
                <a16:creationId xmlns:a16="http://schemas.microsoft.com/office/drawing/2014/main" id="{E256E791-D95D-39D6-3BA1-0BBC0EA6E7D1}"/>
              </a:ext>
            </a:extLst>
          </p:cNvPr>
          <p:cNvSpPr txBox="1">
            <a:spLocks/>
          </p:cNvSpPr>
          <p:nvPr/>
        </p:nvSpPr>
        <p:spPr>
          <a:xfrm>
            <a:off x="1744716" y="5719268"/>
            <a:ext cx="719669" cy="646331"/>
          </a:xfrm>
          <a:prstGeom prst="rect">
            <a:avLst/>
          </a:prstGeom>
          <a:noFill/>
        </p:spPr>
        <p:txBody>
          <a:bodyPr wrap="square">
            <a:spAutoFit/>
          </a:bodyPr>
          <a:lstStyle/>
          <a:p>
            <a:pPr algn="ctr"/>
            <a:r>
              <a:rPr lang="en-US" sz="3600" b="1" dirty="0">
                <a:solidFill>
                  <a:schemeClr val="bg1"/>
                </a:solidFill>
                <a:latin typeface="Arial" panose="020B0604020202020204" pitchFamily="34" charset="0"/>
                <a:cs typeface="Arial" panose="020B0604020202020204" pitchFamily="34" charset="0"/>
              </a:rPr>
              <a:t>05</a:t>
            </a:r>
          </a:p>
        </p:txBody>
      </p:sp>
    </p:spTree>
    <p:extLst>
      <p:ext uri="{BB962C8B-B14F-4D97-AF65-F5344CB8AC3E}">
        <p14:creationId xmlns:p14="http://schemas.microsoft.com/office/powerpoint/2010/main" val="21315684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0C29F3-A037-87C0-2162-3B92050246F1}"/>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3" name="Title 2">
            <a:extLst>
              <a:ext uri="{FF2B5EF4-FFF2-40B4-BE49-F238E27FC236}">
                <a16:creationId xmlns:a16="http://schemas.microsoft.com/office/drawing/2014/main" id="{5C8778A6-AE9D-7B57-4B1D-77685761BA26}"/>
              </a:ext>
            </a:extLst>
          </p:cNvPr>
          <p:cNvSpPr>
            <a:spLocks noGrp="1"/>
          </p:cNvSpPr>
          <p:nvPr>
            <p:ph type="title"/>
          </p:nvPr>
        </p:nvSpPr>
        <p:spPr>
          <a:xfrm>
            <a:off x="3817088" y="677862"/>
            <a:ext cx="8165592" cy="672473"/>
          </a:xfrm>
        </p:spPr>
        <p:txBody>
          <a:bodyPr/>
          <a:lstStyle/>
          <a:p>
            <a:r>
              <a:rPr lang="en-US" dirty="0"/>
              <a:t> cryptography</a:t>
            </a:r>
          </a:p>
        </p:txBody>
      </p:sp>
      <p:sp>
        <p:nvSpPr>
          <p:cNvPr id="5" name="Content Placeholder 4">
            <a:extLst>
              <a:ext uri="{FF2B5EF4-FFF2-40B4-BE49-F238E27FC236}">
                <a16:creationId xmlns:a16="http://schemas.microsoft.com/office/drawing/2014/main" id="{09490922-E207-8FB8-AEAA-0BBD484AB700}"/>
              </a:ext>
            </a:extLst>
          </p:cNvPr>
          <p:cNvSpPr>
            <a:spLocks noGrp="1"/>
          </p:cNvSpPr>
          <p:nvPr>
            <p:ph sz="quarter" idx="4"/>
          </p:nvPr>
        </p:nvSpPr>
        <p:spPr>
          <a:xfrm>
            <a:off x="3817088" y="1691284"/>
            <a:ext cx="7687340" cy="4092827"/>
          </a:xfrm>
        </p:spPr>
        <p:txBody>
          <a:bodyPr/>
          <a:lstStyle/>
          <a:p>
            <a:r>
              <a:rPr lang="en-US" sz="1800" dirty="0">
                <a:latin typeface="Arial" panose="020B0604020202020204" pitchFamily="34" charset="0"/>
                <a:cs typeface="Arial" panose="020B0604020202020204" pitchFamily="34" charset="0"/>
              </a:rPr>
              <a:t>Cryptography is the practice of protecting information through the use of coded algorithms, hashes, and signatures.</a:t>
            </a:r>
          </a:p>
          <a:p>
            <a:r>
              <a:rPr lang="en-US" sz="1800" dirty="0">
                <a:latin typeface="Arial" panose="020B0604020202020204" pitchFamily="34" charset="0"/>
                <a:cs typeface="Arial" panose="020B0604020202020204" pitchFamily="34" charset="0"/>
              </a:rPr>
              <a:t>The primary goals of cryptography are</a:t>
            </a:r>
          </a:p>
          <a:p>
            <a:r>
              <a:rPr lang="en-US" sz="1800" dirty="0">
                <a:latin typeface="Arial" panose="020B0604020202020204" pitchFamily="34" charset="0"/>
                <a:cs typeface="Arial" panose="020B0604020202020204" pitchFamily="34" charset="0"/>
              </a:rPr>
              <a:t>Confidentiality – Makes information available to only authorized users.</a:t>
            </a:r>
          </a:p>
          <a:p>
            <a:r>
              <a:rPr lang="en-US" sz="1800" dirty="0">
                <a:latin typeface="Arial" panose="020B0604020202020204" pitchFamily="34" charset="0"/>
                <a:cs typeface="Arial" panose="020B0604020202020204" pitchFamily="34" charset="0"/>
              </a:rPr>
              <a:t>Integrity – Ensures that information has not been manipulated.</a:t>
            </a:r>
          </a:p>
          <a:p>
            <a:r>
              <a:rPr lang="en-US" sz="1800" dirty="0">
                <a:latin typeface="Arial" panose="020B0604020202020204" pitchFamily="34" charset="0"/>
                <a:cs typeface="Arial" panose="020B0604020202020204" pitchFamily="34" charset="0"/>
              </a:rPr>
              <a:t>Authentication – Confirms the authenticity of the information or the identity of a user.</a:t>
            </a:r>
          </a:p>
          <a:p>
            <a:r>
              <a:rPr lang="en-US" sz="1800" dirty="0">
                <a:latin typeface="Arial" panose="020B0604020202020204" pitchFamily="34" charset="0"/>
                <a:cs typeface="Arial" panose="020B0604020202020204" pitchFamily="34" charset="0"/>
              </a:rPr>
              <a:t>Non-repudiation – Prevents a user from denying prior commitments or actions.</a:t>
            </a:r>
          </a:p>
          <a:p>
            <a:r>
              <a:rPr lang="en-US" sz="1800" dirty="0">
                <a:latin typeface="Arial" panose="020B0604020202020204" pitchFamily="34" charset="0"/>
                <a:cs typeface="Arial" panose="020B0604020202020204" pitchFamily="34" charset="0"/>
              </a:rPr>
              <a:t>Here we are using a cipher algorithm by cryptography to main the security between the database and application.</a:t>
            </a:r>
          </a:p>
        </p:txBody>
      </p:sp>
      <p:sp>
        <p:nvSpPr>
          <p:cNvPr id="6" name="Footer Placeholder 5">
            <a:extLst>
              <a:ext uri="{FF2B5EF4-FFF2-40B4-BE49-F238E27FC236}">
                <a16:creationId xmlns:a16="http://schemas.microsoft.com/office/drawing/2014/main" id="{BF06F499-B4AC-BFED-3BBF-DF6F84F029AF}"/>
              </a:ext>
            </a:extLst>
          </p:cNvPr>
          <p:cNvSpPr>
            <a:spLocks noGrp="1"/>
          </p:cNvSpPr>
          <p:nvPr>
            <p:ph type="ftr" sz="quarter" idx="11"/>
          </p:nvPr>
        </p:nvSpPr>
        <p:spPr/>
        <p:txBody>
          <a:bodyPr/>
          <a:lstStyle/>
          <a:p>
            <a:r>
              <a:rPr lang="en-US" b="1" dirty="0"/>
              <a:t>Presented by: Manoj  Kumar Gude</a:t>
            </a:r>
            <a:endParaRPr lang="en-US" dirty="0"/>
          </a:p>
        </p:txBody>
      </p:sp>
    </p:spTree>
    <p:extLst>
      <p:ext uri="{BB962C8B-B14F-4D97-AF65-F5344CB8AC3E}">
        <p14:creationId xmlns:p14="http://schemas.microsoft.com/office/powerpoint/2010/main" val="363076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9FC0-26B0-91C7-DA36-EDFF09747264}"/>
              </a:ext>
            </a:extLst>
          </p:cNvPr>
          <p:cNvSpPr>
            <a:spLocks noGrp="1"/>
          </p:cNvSpPr>
          <p:nvPr>
            <p:ph type="title"/>
          </p:nvPr>
        </p:nvSpPr>
        <p:spPr>
          <a:xfrm>
            <a:off x="839787" y="457200"/>
            <a:ext cx="7505427" cy="1329559"/>
          </a:xfrm>
        </p:spPr>
        <p:txBody>
          <a:bodyPr anchor="b">
            <a:noAutofit/>
          </a:bodyPr>
          <a:lstStyle/>
          <a:p>
            <a:pPr algn="l"/>
            <a:r>
              <a:rPr lang="en-US" sz="4400" dirty="0"/>
              <a:t>Menu in navigation view</a:t>
            </a:r>
          </a:p>
        </p:txBody>
      </p:sp>
      <p:sp>
        <p:nvSpPr>
          <p:cNvPr id="3" name="Content Placeholder 2">
            <a:extLst>
              <a:ext uri="{FF2B5EF4-FFF2-40B4-BE49-F238E27FC236}">
                <a16:creationId xmlns:a16="http://schemas.microsoft.com/office/drawing/2014/main" id="{EC6F97CB-035B-F128-83FD-D026AB453873}"/>
              </a:ext>
            </a:extLst>
          </p:cNvPr>
          <p:cNvSpPr>
            <a:spLocks noGrp="1"/>
          </p:cNvSpPr>
          <p:nvPr>
            <p:ph type="body" sz="half" idx="2"/>
          </p:nvPr>
        </p:nvSpPr>
        <p:spPr>
          <a:xfrm>
            <a:off x="839787" y="2057400"/>
            <a:ext cx="6696129" cy="3811588"/>
          </a:xfrm>
        </p:spPr>
        <p:txBody>
          <a:bodyPr>
            <a:noAutofit/>
          </a:bodyPr>
          <a:lstStyle/>
          <a:p>
            <a:pPr>
              <a:lnSpc>
                <a:spcPct val="90000"/>
              </a:lnSpc>
            </a:pPr>
            <a:r>
              <a:rPr lang="en-US" sz="1800" dirty="0">
                <a:latin typeface="Arial" panose="020B0604020202020204" pitchFamily="34" charset="0"/>
                <a:cs typeface="Arial" panose="020B0604020202020204" pitchFamily="34" charset="0"/>
              </a:rPr>
              <a:t>Navigation Menu which has mainly header and menu. Header contains some images with background menu contains three blocks like Home, profile, communicate such as share and Contact us.</a:t>
            </a:r>
          </a:p>
          <a:p>
            <a:pPr>
              <a:lnSpc>
                <a:spcPct val="90000"/>
              </a:lnSpc>
            </a:pPr>
            <a:r>
              <a:rPr lang="en-US" sz="1800" dirty="0">
                <a:latin typeface="Arial" panose="020B0604020202020204" pitchFamily="34" charset="0"/>
                <a:cs typeface="Arial" panose="020B0604020202020204" pitchFamily="34" charset="0"/>
              </a:rPr>
              <a:t>Menu: In Android, a menu is a collection of options or actions that can be performed in an application. Menus can be displayed in different ways, such as a pop-up menu, a floating context menu, or a navigation drawer menu. A menu can contain one or more menu items.</a:t>
            </a:r>
          </a:p>
          <a:p>
            <a:pPr>
              <a:lnSpc>
                <a:spcPct val="90000"/>
              </a:lnSpc>
            </a:pPr>
            <a:r>
              <a:rPr lang="en-US" sz="1800" dirty="0">
                <a:latin typeface="Arial" panose="020B0604020202020204" pitchFamily="34" charset="0"/>
                <a:cs typeface="Arial" panose="020B0604020202020204" pitchFamily="34" charset="0"/>
              </a:rPr>
              <a:t>Menu Items: A menu item represents a single option or action in a menu. Each menu item has an ID that can be used to identify the item and respond to user actions. A menu item can have various attributes, such as a title, an icon, a shortcut key, or a checkable state.</a:t>
            </a:r>
          </a:p>
        </p:txBody>
      </p:sp>
      <p:sp>
        <p:nvSpPr>
          <p:cNvPr id="4" name="Slide Number Placeholder 3">
            <a:extLst>
              <a:ext uri="{FF2B5EF4-FFF2-40B4-BE49-F238E27FC236}">
                <a16:creationId xmlns:a16="http://schemas.microsoft.com/office/drawing/2014/main" id="{B7719803-D58A-4712-C31D-3D577A94957C}"/>
              </a:ext>
            </a:extLst>
          </p:cNvPr>
          <p:cNvSpPr>
            <a:spLocks noGrp="1"/>
          </p:cNvSpPr>
          <p:nvPr>
            <p:ph type="sldNum" sz="quarter" idx="12"/>
          </p:nvPr>
        </p:nvSpPr>
        <p:spPr/>
        <p:txBody>
          <a:bodyPr anchor="ctr">
            <a:normAutofit/>
          </a:bodyPr>
          <a:lstStyle/>
          <a:p>
            <a:pPr>
              <a:spcAft>
                <a:spcPts val="600"/>
              </a:spcAft>
            </a:pPr>
            <a:fld id="{48F63A3B-78C7-47BE-AE5E-E10140E04643}" type="slidenum">
              <a:rPr lang="en-US" smtClean="0"/>
              <a:pPr>
                <a:spcAft>
                  <a:spcPts val="600"/>
                </a:spcAft>
              </a:pPr>
              <a:t>11</a:t>
            </a:fld>
            <a:endParaRPr lang="en-US"/>
          </a:p>
        </p:txBody>
      </p:sp>
      <p:sp>
        <p:nvSpPr>
          <p:cNvPr id="12" name="Footer Placeholder 5">
            <a:extLst>
              <a:ext uri="{FF2B5EF4-FFF2-40B4-BE49-F238E27FC236}">
                <a16:creationId xmlns:a16="http://schemas.microsoft.com/office/drawing/2014/main" id="{866AEFD4-C75C-27F2-6D87-47491C5925CC}"/>
              </a:ext>
            </a:extLst>
          </p:cNvPr>
          <p:cNvSpPr>
            <a:spLocks noGrp="1"/>
          </p:cNvSpPr>
          <p:nvPr>
            <p:ph type="ftr" sz="quarter" idx="11"/>
          </p:nvPr>
        </p:nvSpPr>
        <p:spPr/>
        <p:txBody>
          <a:bodyPr anchor="ctr">
            <a:normAutofit/>
          </a:bodyPr>
          <a:lstStyle/>
          <a:p>
            <a:pPr>
              <a:spcAft>
                <a:spcPts val="600"/>
              </a:spcAft>
            </a:pPr>
            <a:r>
              <a:rPr lang="en-US" b="1"/>
              <a:t>Presented by: Sai Babu .D</a:t>
            </a:r>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E83D2D26-6103-3F1E-7F70-FBEE4046F766}"/>
              </a:ext>
            </a:extLst>
          </p:cNvPr>
          <p:cNvPicPr>
            <a:picLocks noChangeAspect="1"/>
          </p:cNvPicPr>
          <p:nvPr/>
        </p:nvPicPr>
        <p:blipFill>
          <a:blip r:embed="rId2"/>
          <a:stretch>
            <a:fillRect/>
          </a:stretch>
        </p:blipFill>
        <p:spPr>
          <a:xfrm>
            <a:off x="8752237" y="829770"/>
            <a:ext cx="2193131" cy="4873625"/>
          </a:xfrm>
          <a:prstGeom prst="rect">
            <a:avLst/>
          </a:prstGeom>
          <a:noFill/>
        </p:spPr>
      </p:pic>
    </p:spTree>
    <p:extLst>
      <p:ext uri="{BB962C8B-B14F-4D97-AF65-F5344CB8AC3E}">
        <p14:creationId xmlns:p14="http://schemas.microsoft.com/office/powerpoint/2010/main" val="379077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3AD32F-4402-67AF-B667-5A385BD38BC7}"/>
              </a:ext>
            </a:extLst>
          </p:cNvPr>
          <p:cNvSpPr>
            <a:spLocks noGrp="1"/>
          </p:cNvSpPr>
          <p:nvPr>
            <p:ph type="title"/>
          </p:nvPr>
        </p:nvSpPr>
        <p:spPr>
          <a:xfrm>
            <a:off x="839788" y="457200"/>
            <a:ext cx="9071467" cy="846083"/>
          </a:xfrm>
        </p:spPr>
        <p:txBody>
          <a:bodyPr>
            <a:noAutofit/>
          </a:bodyPr>
          <a:lstStyle/>
          <a:p>
            <a:r>
              <a:rPr lang="en-US" sz="4400" dirty="0"/>
              <a:t>Menu in navigation view</a:t>
            </a:r>
          </a:p>
        </p:txBody>
      </p:sp>
      <p:sp>
        <p:nvSpPr>
          <p:cNvPr id="17" name="Content Placeholder 2">
            <a:extLst>
              <a:ext uri="{FF2B5EF4-FFF2-40B4-BE49-F238E27FC236}">
                <a16:creationId xmlns:a16="http://schemas.microsoft.com/office/drawing/2014/main" id="{135E608F-B5F3-9822-3011-DF7E253B5629}"/>
              </a:ext>
            </a:extLst>
          </p:cNvPr>
          <p:cNvSpPr>
            <a:spLocks noGrp="1"/>
          </p:cNvSpPr>
          <p:nvPr>
            <p:ph idx="1"/>
          </p:nvPr>
        </p:nvSpPr>
        <p:spPr>
          <a:xfrm>
            <a:off x="1094664" y="1590304"/>
            <a:ext cx="9850704" cy="4463655"/>
          </a:xfrm>
        </p:spPr>
        <p:txBody>
          <a:bodyPr>
            <a:normAutofit/>
          </a:bodyPr>
          <a:lstStyle/>
          <a:p>
            <a:pPr>
              <a:lnSpc>
                <a:spcPct val="90000"/>
              </a:lnSpc>
            </a:pPr>
            <a:endParaRPr lang="en-US" sz="1500" dirty="0"/>
          </a:p>
          <a:p>
            <a:pPr>
              <a:lnSpc>
                <a:spcPct val="90000"/>
              </a:lnSpc>
            </a:pPr>
            <a:r>
              <a:rPr lang="en-US" sz="1800" dirty="0">
                <a:latin typeface="Arial" panose="020B0604020202020204" pitchFamily="34" charset="0"/>
                <a:cs typeface="Arial" panose="020B0604020202020204" pitchFamily="34" charset="0"/>
              </a:rPr>
              <a:t>The reason why we should define menu in menu resource: </a:t>
            </a:r>
          </a:p>
          <a:p>
            <a:pPr lvl="1">
              <a:lnSpc>
                <a:spcPct val="90000"/>
              </a:lnSpc>
              <a:buFont typeface="+mj-lt"/>
              <a:buAutoNum type="alphaLcPeriod"/>
            </a:pPr>
            <a:r>
              <a:rPr lang="en-US" sz="1800" dirty="0">
                <a:latin typeface="Arial" panose="020B0604020202020204" pitchFamily="34" charset="0"/>
                <a:cs typeface="Arial" panose="020B0604020202020204" pitchFamily="34" charset="0"/>
              </a:rPr>
              <a:t>The first and most important thing it separates from our activity, so visualization and debugging is easy. </a:t>
            </a:r>
          </a:p>
          <a:p>
            <a:pPr lvl="1">
              <a:lnSpc>
                <a:spcPct val="90000"/>
              </a:lnSpc>
              <a:buFont typeface="+mj-lt"/>
              <a:buAutoNum type="alphaLcPeriod"/>
            </a:pPr>
            <a:r>
              <a:rPr lang="en-US" sz="1800" dirty="0">
                <a:latin typeface="Arial" panose="020B0604020202020204" pitchFamily="34" charset="0"/>
                <a:cs typeface="Arial" panose="020B0604020202020204" pitchFamily="34" charset="0"/>
              </a:rPr>
              <a:t>Separating the menu gives us flexibility like for different platform versions, screen sizes we can make some changes to our menu resource file. </a:t>
            </a:r>
          </a:p>
          <a:p>
            <a:pPr lvl="1">
              <a:lnSpc>
                <a:spcPct val="90000"/>
              </a:lnSpc>
              <a:buFont typeface="+mj-lt"/>
              <a:buAutoNum type="alphaLcPeriod"/>
            </a:pPr>
            <a:r>
              <a:rPr lang="en-US" sz="1800" dirty="0">
                <a:latin typeface="Arial" panose="020B0604020202020204" pitchFamily="34" charset="0"/>
                <a:cs typeface="Arial" panose="020B0604020202020204" pitchFamily="34" charset="0"/>
              </a:rPr>
              <a:t>Easy to manage as it’s separate from our activity.</a:t>
            </a:r>
          </a:p>
          <a:p>
            <a:pPr>
              <a:lnSpc>
                <a:spcPct val="90000"/>
              </a:lnSpc>
            </a:pPr>
            <a:r>
              <a:rPr lang="en-US" sz="1800" dirty="0">
                <a:latin typeface="Arial" panose="020B0604020202020204" pitchFamily="34" charset="0"/>
                <a:cs typeface="Arial" panose="020B0604020202020204" pitchFamily="34" charset="0"/>
              </a:rPr>
              <a:t>Setting Visibility: In Android, you can set the visibility of a menu item to control when it should be displayed or hidden. </a:t>
            </a:r>
          </a:p>
          <a:p>
            <a:pPr marL="0" indent="0">
              <a:lnSpc>
                <a:spcPct val="90000"/>
              </a:lnSpc>
              <a:buNone/>
            </a:pPr>
            <a:r>
              <a:rPr lang="en-US" sz="1800" dirty="0">
                <a:latin typeface="Arial" panose="020B0604020202020204" pitchFamily="34" charset="0"/>
                <a:cs typeface="Arial" panose="020B0604020202020204" pitchFamily="34" charset="0"/>
              </a:rPr>
              <a:t>      There are three visibility states:</a:t>
            </a:r>
          </a:p>
          <a:p>
            <a:pPr lvl="1">
              <a:lnSpc>
                <a:spcPct val="90000"/>
              </a:lnSpc>
              <a:buFont typeface="+mj-lt"/>
              <a:buAutoNum type="arabicPeriod"/>
            </a:pPr>
            <a:r>
              <a:rPr lang="en-US" sz="1800" dirty="0">
                <a:latin typeface="Arial" panose="020B0604020202020204" pitchFamily="34" charset="0"/>
                <a:cs typeface="Arial" panose="020B0604020202020204" pitchFamily="34" charset="0"/>
              </a:rPr>
              <a:t>visible: the item is visible</a:t>
            </a:r>
          </a:p>
          <a:p>
            <a:pPr marL="681228" lvl="1" indent="-342900">
              <a:lnSpc>
                <a:spcPct val="90000"/>
              </a:lnSpc>
              <a:buFont typeface="+mj-lt"/>
              <a:buAutoNum type="arabicPeriod"/>
            </a:pPr>
            <a:r>
              <a:rPr lang="en-US" sz="1800" dirty="0">
                <a:latin typeface="Arial" panose="020B0604020202020204" pitchFamily="34" charset="0"/>
                <a:cs typeface="Arial" panose="020B0604020202020204" pitchFamily="34" charset="0"/>
              </a:rPr>
              <a:t>invisible: the item is hidden, but takes up space in the menu</a:t>
            </a:r>
          </a:p>
          <a:p>
            <a:pPr marL="681228" lvl="1" indent="-342900">
              <a:lnSpc>
                <a:spcPct val="90000"/>
              </a:lnSpc>
              <a:buFont typeface="+mj-lt"/>
              <a:buAutoNum type="arabicPeriod"/>
            </a:pPr>
            <a:r>
              <a:rPr lang="en-US" sz="1800" dirty="0">
                <a:latin typeface="Arial" panose="020B0604020202020204" pitchFamily="34" charset="0"/>
                <a:cs typeface="Arial" panose="020B0604020202020204" pitchFamily="34" charset="0"/>
              </a:rPr>
              <a:t>gone: the item is hidden, and does not take up space in the menu</a:t>
            </a:r>
          </a:p>
          <a:p>
            <a:pPr marL="338328" lvl="1" indent="0">
              <a:lnSpc>
                <a:spcPct val="90000"/>
              </a:lnSpc>
              <a:buNone/>
            </a:pPr>
            <a:endParaRPr lang="en-US" sz="1800" dirty="0">
              <a:latin typeface="Arial" panose="020B0604020202020204" pitchFamily="34" charset="0"/>
              <a:cs typeface="Arial" panose="020B0604020202020204" pitchFamily="34" charset="0"/>
            </a:endParaRPr>
          </a:p>
          <a:p>
            <a:pPr>
              <a:lnSpc>
                <a:spcPct val="90000"/>
              </a:lnSpc>
            </a:pPr>
            <a:r>
              <a:rPr lang="en-US" sz="1800" dirty="0">
                <a:latin typeface="Arial" panose="020B0604020202020204" pitchFamily="34" charset="0"/>
                <a:cs typeface="Arial" panose="020B0604020202020204" pitchFamily="34" charset="0"/>
              </a:rPr>
              <a:t>We must use Drawer layout instead scroll view for navigation view. </a:t>
            </a:r>
          </a:p>
          <a:p>
            <a:pPr marL="0" indent="0">
              <a:lnSpc>
                <a:spcPct val="90000"/>
              </a:lnSpc>
              <a:buNone/>
            </a:pPr>
            <a:endParaRPr lang="en-US" sz="1900" dirty="0">
              <a:latin typeface="Arial" panose="020B0604020202020204" pitchFamily="34" charset="0"/>
              <a:cs typeface="Arial" panose="020B0604020202020204" pitchFamily="34" charset="0"/>
            </a:endParaRPr>
          </a:p>
          <a:p>
            <a:pPr>
              <a:lnSpc>
                <a:spcPct val="90000"/>
              </a:lnSpc>
            </a:pPr>
            <a:endParaRPr lang="en-US" sz="1500" dirty="0"/>
          </a:p>
        </p:txBody>
      </p:sp>
      <p:sp>
        <p:nvSpPr>
          <p:cNvPr id="4" name="Slide Number Placeholder 3">
            <a:extLst>
              <a:ext uri="{FF2B5EF4-FFF2-40B4-BE49-F238E27FC236}">
                <a16:creationId xmlns:a16="http://schemas.microsoft.com/office/drawing/2014/main" id="{75506652-E552-4B7B-DF22-9363DDB23D4F}"/>
              </a:ext>
            </a:extLst>
          </p:cNvPr>
          <p:cNvSpPr>
            <a:spLocks noGrp="1"/>
          </p:cNvSpPr>
          <p:nvPr>
            <p:ph type="sldNum" sz="quarter" idx="12"/>
          </p:nvPr>
        </p:nvSpPr>
        <p:spPr/>
        <p:txBody>
          <a:bodyPr anchor="ctr">
            <a:normAutofit/>
          </a:bodyPr>
          <a:lstStyle/>
          <a:p>
            <a:pPr>
              <a:spcAft>
                <a:spcPts val="600"/>
              </a:spcAft>
            </a:pPr>
            <a:fld id="{48F63A3B-78C7-47BE-AE5E-E10140E04643}" type="slidenum">
              <a:rPr lang="en-US" smtClean="0"/>
              <a:pPr>
                <a:spcAft>
                  <a:spcPts val="600"/>
                </a:spcAft>
              </a:pPr>
              <a:t>12</a:t>
            </a:fld>
            <a:endParaRPr lang="en-US"/>
          </a:p>
        </p:txBody>
      </p:sp>
      <p:sp>
        <p:nvSpPr>
          <p:cNvPr id="13" name="Footer Placeholder 5">
            <a:extLst>
              <a:ext uri="{FF2B5EF4-FFF2-40B4-BE49-F238E27FC236}">
                <a16:creationId xmlns:a16="http://schemas.microsoft.com/office/drawing/2014/main" id="{87B557E4-B778-78A8-8CF3-862BA77B4D00}"/>
              </a:ext>
            </a:extLst>
          </p:cNvPr>
          <p:cNvSpPr>
            <a:spLocks noGrp="1"/>
          </p:cNvSpPr>
          <p:nvPr>
            <p:ph type="ftr" sz="quarter" idx="11"/>
          </p:nvPr>
        </p:nvSpPr>
        <p:spPr/>
        <p:txBody>
          <a:bodyPr/>
          <a:lstStyle/>
          <a:p>
            <a:pPr>
              <a:spcAft>
                <a:spcPts val="600"/>
              </a:spcAft>
            </a:pPr>
            <a:r>
              <a:rPr lang="en-US" b="1" dirty="0"/>
              <a:t>Presented by: Sai Babu .D</a:t>
            </a:r>
            <a:endParaRPr lang="en-US" dirty="0"/>
          </a:p>
        </p:txBody>
      </p:sp>
    </p:spTree>
    <p:extLst>
      <p:ext uri="{BB962C8B-B14F-4D97-AF65-F5344CB8AC3E}">
        <p14:creationId xmlns:p14="http://schemas.microsoft.com/office/powerpoint/2010/main" val="59863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8044-5AAA-3ED8-DCA5-12939408C231}"/>
              </a:ext>
            </a:extLst>
          </p:cNvPr>
          <p:cNvSpPr>
            <a:spLocks noGrp="1"/>
          </p:cNvSpPr>
          <p:nvPr>
            <p:ph type="title"/>
          </p:nvPr>
        </p:nvSpPr>
        <p:spPr>
          <a:xfrm>
            <a:off x="839787" y="457200"/>
            <a:ext cx="9548405" cy="855921"/>
          </a:xfrm>
        </p:spPr>
        <p:txBody>
          <a:bodyPr>
            <a:normAutofit/>
          </a:bodyPr>
          <a:lstStyle/>
          <a:p>
            <a:pPr algn="l"/>
            <a:r>
              <a:rPr lang="en-US" sz="4400" dirty="0"/>
              <a:t>Menu in navigation view</a:t>
            </a:r>
          </a:p>
        </p:txBody>
      </p:sp>
      <p:sp>
        <p:nvSpPr>
          <p:cNvPr id="4" name="Text Placeholder 3">
            <a:extLst>
              <a:ext uri="{FF2B5EF4-FFF2-40B4-BE49-F238E27FC236}">
                <a16:creationId xmlns:a16="http://schemas.microsoft.com/office/drawing/2014/main" id="{72A6776B-0390-E02D-92E8-B119DF773557}"/>
              </a:ext>
            </a:extLst>
          </p:cNvPr>
          <p:cNvSpPr>
            <a:spLocks noGrp="1"/>
          </p:cNvSpPr>
          <p:nvPr>
            <p:ph type="body" sz="half" idx="2"/>
          </p:nvPr>
        </p:nvSpPr>
        <p:spPr>
          <a:xfrm>
            <a:off x="1333500" y="1414640"/>
            <a:ext cx="9907106" cy="4765497"/>
          </a:xfrm>
        </p:spPr>
        <p:txBody>
          <a:bodyPr>
            <a:noAutofit/>
          </a:bodyPr>
          <a:lstStyle/>
          <a:p>
            <a:pPr marL="0" indent="0">
              <a:buNone/>
            </a:pPr>
            <a:r>
              <a:rPr lang="en-US" sz="1800" b="1" dirty="0">
                <a:latin typeface="Arial" panose="020B0604020202020204" pitchFamily="34" charset="0"/>
                <a:cs typeface="Arial" panose="020B0604020202020204" pitchFamily="34" charset="0"/>
              </a:rPr>
              <a:t>Java code:</a:t>
            </a:r>
          </a:p>
          <a:p>
            <a:pPr marL="0" indent="0">
              <a:buNone/>
            </a:pPr>
            <a:r>
              <a:rPr lang="en-US" sz="1800" dirty="0">
                <a:latin typeface="Arial" panose="020B0604020202020204" pitchFamily="34" charset="0"/>
                <a:cs typeface="Arial" panose="020B0604020202020204" pitchFamily="34" charset="0"/>
              </a:rPr>
              <a:t>// Get a reference to the menu item</a:t>
            </a:r>
          </a:p>
          <a:p>
            <a:pPr marL="0" indent="0">
              <a:buNone/>
            </a:pPr>
            <a:r>
              <a:rPr lang="en-US" sz="1800" dirty="0">
                <a:latin typeface="Arial" panose="020B0604020202020204" pitchFamily="34" charset="0"/>
                <a:cs typeface="Arial" panose="020B0604020202020204" pitchFamily="34" charset="0"/>
              </a:rPr>
              <a:t>MenuItem myMenuItem = menu.findItem(R.id.my_menu_item);</a:t>
            </a:r>
          </a:p>
          <a:p>
            <a:pPr marL="0" indent="0">
              <a:buNone/>
            </a:pPr>
            <a:r>
              <a:rPr lang="en-US" sz="1800" dirty="0">
                <a:latin typeface="Arial" panose="020B0604020202020204" pitchFamily="34" charset="0"/>
                <a:cs typeface="Arial" panose="020B0604020202020204" pitchFamily="34" charset="0"/>
              </a:rPr>
              <a:t>// Set the visibility of the menu item</a:t>
            </a:r>
          </a:p>
          <a:p>
            <a:pPr marL="0" indent="0">
              <a:buNone/>
            </a:pPr>
            <a:r>
              <a:rPr lang="en-US" sz="1800" dirty="0">
                <a:latin typeface="Arial" panose="020B0604020202020204" pitchFamily="34" charset="0"/>
                <a:cs typeface="Arial" panose="020B0604020202020204" pitchFamily="34" charset="0"/>
              </a:rPr>
              <a:t>myMenuItem.setVisible(false); // hide the item</a:t>
            </a:r>
          </a:p>
          <a:p>
            <a:pPr marL="0" indent="0">
              <a:buNone/>
            </a:pPr>
            <a:r>
              <a:rPr lang="en-US" sz="1800" dirty="0">
                <a:latin typeface="Arial" panose="020B0604020202020204" pitchFamily="34" charset="0"/>
                <a:cs typeface="Arial" panose="020B0604020202020204" pitchFamily="34" charset="0"/>
              </a:rPr>
              <a:t>myMenuItem.setVisible(true); // show the item</a:t>
            </a:r>
          </a:p>
          <a:p>
            <a:pPr marL="0" indent="0">
              <a:buNone/>
            </a:pPr>
            <a:r>
              <a:rPr lang="en-US" sz="1800" dirty="0">
                <a:latin typeface="Arial" panose="020B0604020202020204" pitchFamily="34" charset="0"/>
                <a:cs typeface="Arial" panose="020B0604020202020204" pitchFamily="34" charset="0"/>
              </a:rPr>
              <a:t>You can also set the visibility of a menu item using XML attributes. For example, to hide a menu item in the XML layout file, you can add the android:visible="false" attribute to the menu item element.</a:t>
            </a:r>
          </a:p>
          <a:p>
            <a:pPr marL="0" indent="0">
              <a:buNone/>
            </a:pPr>
            <a:r>
              <a:rPr lang="en-US" sz="1800" b="1" dirty="0">
                <a:latin typeface="Arial" panose="020B0604020202020204" pitchFamily="34" charset="0"/>
                <a:cs typeface="Arial" panose="020B0604020202020204" pitchFamily="34" charset="0"/>
              </a:rPr>
              <a:t>Xml code:</a:t>
            </a:r>
          </a:p>
          <a:p>
            <a:pPr marL="0" indent="0">
              <a:buNone/>
            </a:pPr>
            <a:r>
              <a:rPr lang="en-US" sz="1800" dirty="0">
                <a:latin typeface="Arial" panose="020B0604020202020204" pitchFamily="34" charset="0"/>
                <a:cs typeface="Arial" panose="020B0604020202020204" pitchFamily="34" charset="0"/>
              </a:rPr>
              <a:t>&lt;menu xmlns:android="http://schemas.android.com/apk/res/android"&gt;    </a:t>
            </a:r>
          </a:p>
          <a:p>
            <a:pPr marL="0" indent="0">
              <a:buNone/>
            </a:pPr>
            <a:r>
              <a:rPr lang="en-US" sz="1800" dirty="0">
                <a:latin typeface="Arial" panose="020B0604020202020204" pitchFamily="34" charset="0"/>
                <a:cs typeface="Arial" panose="020B0604020202020204" pitchFamily="34" charset="0"/>
              </a:rPr>
              <a:t>&lt;item      </a:t>
            </a:r>
          </a:p>
          <a:p>
            <a:pPr marL="0" indent="0">
              <a:buNone/>
            </a:pPr>
            <a:r>
              <a:rPr lang="en-US" sz="1800" dirty="0">
                <a:latin typeface="Arial" panose="020B0604020202020204" pitchFamily="34" charset="0"/>
                <a:cs typeface="Arial" panose="020B0604020202020204" pitchFamily="34" charset="0"/>
              </a:rPr>
              <a:t>   android:id="@+id/my_menu_item"     </a:t>
            </a:r>
          </a:p>
          <a:p>
            <a:pPr marL="0" indent="0">
              <a:buNone/>
            </a:pPr>
            <a:r>
              <a:rPr lang="en-US" sz="1800" dirty="0">
                <a:latin typeface="Arial" panose="020B0604020202020204" pitchFamily="34" charset="0"/>
                <a:cs typeface="Arial" panose="020B0604020202020204" pitchFamily="34" charset="0"/>
              </a:rPr>
              <a:t>   android:title="My Menu Item"       </a:t>
            </a:r>
          </a:p>
          <a:p>
            <a:pPr marL="0" indent="0">
              <a:buNone/>
            </a:pPr>
            <a:r>
              <a:rPr lang="en-US" sz="1800" dirty="0">
                <a:latin typeface="Arial" panose="020B0604020202020204" pitchFamily="34" charset="0"/>
                <a:cs typeface="Arial" panose="020B0604020202020204" pitchFamily="34" charset="0"/>
              </a:rPr>
              <a:t>   android:visible="false" /&gt; &lt;!-- hide the item --&gt;</a:t>
            </a:r>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5" name="Slide Number Placeholder 4">
            <a:extLst>
              <a:ext uri="{FF2B5EF4-FFF2-40B4-BE49-F238E27FC236}">
                <a16:creationId xmlns:a16="http://schemas.microsoft.com/office/drawing/2014/main" id="{8302B713-F8F0-A71F-B7DC-1612B3EAA9DA}"/>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6" name="Footer Placeholder 5">
            <a:extLst>
              <a:ext uri="{FF2B5EF4-FFF2-40B4-BE49-F238E27FC236}">
                <a16:creationId xmlns:a16="http://schemas.microsoft.com/office/drawing/2014/main" id="{2E152095-E9B4-6794-09A2-9AC96FB3343F}"/>
              </a:ext>
            </a:extLst>
          </p:cNvPr>
          <p:cNvSpPr>
            <a:spLocks noGrp="1"/>
          </p:cNvSpPr>
          <p:nvPr>
            <p:ph type="ftr" sz="quarter" idx="11"/>
          </p:nvPr>
        </p:nvSpPr>
        <p:spPr/>
        <p:txBody>
          <a:bodyPr/>
          <a:lstStyle/>
          <a:p>
            <a:r>
              <a:rPr lang="en-US" b="1" dirty="0"/>
              <a:t>Presented by: Sai Babu .D</a:t>
            </a:r>
            <a:endParaRPr lang="en-US" dirty="0"/>
          </a:p>
        </p:txBody>
      </p:sp>
    </p:spTree>
    <p:extLst>
      <p:ext uri="{BB962C8B-B14F-4D97-AF65-F5344CB8AC3E}">
        <p14:creationId xmlns:p14="http://schemas.microsoft.com/office/powerpoint/2010/main" val="315450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4F73-01D7-0EBC-5D6E-7E14F91CFBED}"/>
              </a:ext>
            </a:extLst>
          </p:cNvPr>
          <p:cNvSpPr>
            <a:spLocks noGrp="1"/>
          </p:cNvSpPr>
          <p:nvPr>
            <p:ph type="title"/>
          </p:nvPr>
        </p:nvSpPr>
        <p:spPr>
          <a:xfrm>
            <a:off x="733647" y="297713"/>
            <a:ext cx="10211721" cy="956930"/>
          </a:xfrm>
        </p:spPr>
        <p:txBody>
          <a:bodyPr>
            <a:normAutofit/>
          </a:bodyPr>
          <a:lstStyle/>
          <a:p>
            <a:pPr algn="l"/>
            <a:r>
              <a:rPr lang="en-US" sz="4400" dirty="0"/>
              <a:t>Android testing</a:t>
            </a:r>
          </a:p>
        </p:txBody>
      </p:sp>
      <p:sp>
        <p:nvSpPr>
          <p:cNvPr id="4" name="Text Placeholder 3">
            <a:extLst>
              <a:ext uri="{FF2B5EF4-FFF2-40B4-BE49-F238E27FC236}">
                <a16:creationId xmlns:a16="http://schemas.microsoft.com/office/drawing/2014/main" id="{B188BC11-59F1-4540-F32B-B50B4AD34D13}"/>
              </a:ext>
            </a:extLst>
          </p:cNvPr>
          <p:cNvSpPr>
            <a:spLocks noGrp="1"/>
          </p:cNvSpPr>
          <p:nvPr>
            <p:ph type="body" sz="half" idx="2"/>
          </p:nvPr>
        </p:nvSpPr>
        <p:spPr>
          <a:xfrm>
            <a:off x="733647" y="1550035"/>
            <a:ext cx="10211721" cy="3811588"/>
          </a:xfrm>
        </p:spPr>
        <p:txBody>
          <a:bodyPr>
            <a:noAutofit/>
          </a:bodyPr>
          <a:lstStyle/>
          <a:p>
            <a:r>
              <a:rPr lang="en-US" sz="1800" dirty="0">
                <a:latin typeface="Arial" panose="020B0604020202020204" pitchFamily="34" charset="0"/>
                <a:cs typeface="Arial" panose="020B0604020202020204" pitchFamily="34" charset="0"/>
              </a:rPr>
              <a:t>It is a process of testing GUI Interface in Android applications. The goal is to meet the functional requirements of the user. It’s a critical part in the UI Testing.</a:t>
            </a:r>
          </a:p>
          <a:p>
            <a:r>
              <a:rPr lang="en-US" sz="1800" dirty="0">
                <a:latin typeface="Arial" panose="020B0604020202020204" pitchFamily="34" charset="0"/>
                <a:cs typeface="Arial" panose="020B0604020202020204" pitchFamily="34" charset="0"/>
              </a:rPr>
              <a:t>Google Test Framework allows you to test user interface Of our native Android apps on one or more devices. Another advantage of the UI Automator is it runs Junit test cases with special privileges which means test cases can span across different processes.</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They are 3 types of testing in Android </a:t>
            </a:r>
          </a:p>
          <a:p>
            <a:pPr marL="0" indent="0">
              <a:buNone/>
            </a:pPr>
            <a:r>
              <a:rPr lang="en-US" sz="1800" b="1" dirty="0">
                <a:latin typeface="Arial" panose="020B0604020202020204" pitchFamily="34" charset="0"/>
                <a:cs typeface="Arial" panose="020B0604020202020204" pitchFamily="34" charset="0"/>
              </a:rPr>
              <a:t>Unit Tests  </a:t>
            </a:r>
            <a:r>
              <a:rPr lang="en-US" sz="1800" dirty="0">
                <a:latin typeface="Arial" panose="020B0604020202020204" pitchFamily="34" charset="0"/>
                <a:cs typeface="Arial" panose="020B0604020202020204" pitchFamily="34" charset="0"/>
              </a:rPr>
              <a:t>This is a small piece of Business logics Actually there would be thousand of such logics in   the UI  which should run in the milli seconds</a:t>
            </a:r>
          </a:p>
          <a:p>
            <a:pPr marL="0" indent="0">
              <a:buNone/>
            </a:pPr>
            <a:r>
              <a:rPr lang="en-US" sz="1800" dirty="0">
                <a:latin typeface="Arial" panose="020B0604020202020204" pitchFamily="34" charset="0"/>
                <a:cs typeface="Arial" panose="020B0604020202020204" pitchFamily="34" charset="0"/>
              </a:rPr>
              <a:t>They should work for every Git push and Git Merge.</a:t>
            </a:r>
          </a:p>
          <a:p>
            <a:pPr marL="0" indent="0">
              <a:buNone/>
            </a:pPr>
            <a:r>
              <a:rPr lang="en-US" sz="1800" b="1" dirty="0">
                <a:latin typeface="Arial" panose="020B0604020202020204" pitchFamily="34" charset="0"/>
                <a:cs typeface="Arial" panose="020B0604020202020204" pitchFamily="34" charset="0"/>
              </a:rPr>
              <a:t>Technologies  </a:t>
            </a:r>
            <a:r>
              <a:rPr lang="en-US" sz="1800" dirty="0">
                <a:latin typeface="Arial" panose="020B0604020202020204" pitchFamily="34" charset="0"/>
                <a:cs typeface="Arial" panose="020B0604020202020204" pitchFamily="34" charset="0"/>
              </a:rPr>
              <a:t>Junit + Mokito.</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Component /Functional /Integration Tests  </a:t>
            </a:r>
            <a:r>
              <a:rPr lang="en-US" sz="1800" dirty="0">
                <a:latin typeface="Arial" panose="020B0604020202020204" pitchFamily="34" charset="0"/>
                <a:cs typeface="Arial" panose="020B0604020202020204" pitchFamily="34" charset="0"/>
              </a:rPr>
              <a:t>Usually focuses on UI/Ux screen time .It is used for android deep linking testing which has unique behavior.</a:t>
            </a:r>
          </a:p>
          <a:p>
            <a:endParaRPr lang="en-US" sz="1800" dirty="0"/>
          </a:p>
        </p:txBody>
      </p:sp>
      <p:sp>
        <p:nvSpPr>
          <p:cNvPr id="5" name="Slide Number Placeholder 4">
            <a:extLst>
              <a:ext uri="{FF2B5EF4-FFF2-40B4-BE49-F238E27FC236}">
                <a16:creationId xmlns:a16="http://schemas.microsoft.com/office/drawing/2014/main" id="{631C3C8F-DC8D-A9DD-CC54-D21C38D1DE8A}"/>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6" name="Footer Placeholder 5">
            <a:extLst>
              <a:ext uri="{FF2B5EF4-FFF2-40B4-BE49-F238E27FC236}">
                <a16:creationId xmlns:a16="http://schemas.microsoft.com/office/drawing/2014/main" id="{5A620A26-E335-773D-A8B4-7D953EFA7201}"/>
              </a:ext>
            </a:extLst>
          </p:cNvPr>
          <p:cNvSpPr>
            <a:spLocks noGrp="1"/>
          </p:cNvSpPr>
          <p:nvPr>
            <p:ph type="ftr" sz="quarter" idx="11"/>
          </p:nvPr>
        </p:nvSpPr>
        <p:spPr/>
        <p:txBody>
          <a:bodyPr/>
          <a:lstStyle/>
          <a:p>
            <a:r>
              <a:rPr lang="en-US" b="1" dirty="0"/>
              <a:t>Presented by: Adithya Krishna. R</a:t>
            </a:r>
          </a:p>
        </p:txBody>
      </p:sp>
    </p:spTree>
    <p:extLst>
      <p:ext uri="{BB962C8B-B14F-4D97-AF65-F5344CB8AC3E}">
        <p14:creationId xmlns:p14="http://schemas.microsoft.com/office/powerpoint/2010/main" val="266799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F1FB-82C8-7B85-DAC3-347FBE98C4CA}"/>
              </a:ext>
            </a:extLst>
          </p:cNvPr>
          <p:cNvSpPr>
            <a:spLocks noGrp="1"/>
          </p:cNvSpPr>
          <p:nvPr>
            <p:ph type="title"/>
          </p:nvPr>
        </p:nvSpPr>
        <p:spPr>
          <a:xfrm>
            <a:off x="839788" y="478649"/>
            <a:ext cx="9686445" cy="1068388"/>
          </a:xfrm>
        </p:spPr>
        <p:txBody>
          <a:bodyPr>
            <a:normAutofit/>
          </a:bodyPr>
          <a:lstStyle/>
          <a:p>
            <a:pPr algn="l"/>
            <a:r>
              <a:rPr lang="en-US" sz="4400" dirty="0"/>
              <a:t>ANDROID TESTING</a:t>
            </a:r>
          </a:p>
        </p:txBody>
      </p:sp>
      <p:sp>
        <p:nvSpPr>
          <p:cNvPr id="4" name="Text Placeholder 3">
            <a:extLst>
              <a:ext uri="{FF2B5EF4-FFF2-40B4-BE49-F238E27FC236}">
                <a16:creationId xmlns:a16="http://schemas.microsoft.com/office/drawing/2014/main" id="{125AAFA2-4E5D-1CDE-63B4-1514DC213A99}"/>
              </a:ext>
            </a:extLst>
          </p:cNvPr>
          <p:cNvSpPr>
            <a:spLocks noGrp="1"/>
          </p:cNvSpPr>
          <p:nvPr>
            <p:ph type="body" sz="half" idx="2"/>
          </p:nvPr>
        </p:nvSpPr>
        <p:spPr>
          <a:xfrm>
            <a:off x="914216" y="1823484"/>
            <a:ext cx="10207440" cy="3811588"/>
          </a:xfrm>
        </p:spPr>
        <p:txBody>
          <a:bodyPr>
            <a:noAutofit/>
          </a:bodyPr>
          <a:lstStyle/>
          <a:p>
            <a:r>
              <a:rPr lang="en-US" sz="1800" dirty="0">
                <a:latin typeface="Arial" panose="020B0604020202020204" pitchFamily="34" charset="0"/>
                <a:cs typeface="Arial" panose="020B0604020202020204" pitchFamily="34" charset="0"/>
              </a:rPr>
              <a:t>It is a process of testing GUI Interface in Android applications. The goal is to meet the functional requirements of the user. It’s a critical part in the UI Testing.</a:t>
            </a:r>
          </a:p>
          <a:p>
            <a:r>
              <a:rPr lang="en-US" sz="1800" dirty="0">
                <a:latin typeface="Arial" panose="020B0604020202020204" pitchFamily="34" charset="0"/>
                <a:cs typeface="Arial" panose="020B0604020202020204" pitchFamily="34" charset="0"/>
              </a:rPr>
              <a:t>Google Test Framework allows you to test user interface Of our native Android apps on one or more devices. Another advantage of the UI Automator is it runs Junit test cases with special privileges which means test cases can span across different processes.</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They are 3 types of testing in Android </a:t>
            </a:r>
          </a:p>
          <a:p>
            <a:pPr marL="0" indent="0">
              <a:buNone/>
            </a:pPr>
            <a:r>
              <a:rPr lang="en-US" sz="1800" b="1" dirty="0">
                <a:latin typeface="Arial" panose="020B0604020202020204" pitchFamily="34" charset="0"/>
                <a:cs typeface="Arial" panose="020B0604020202020204" pitchFamily="34" charset="0"/>
              </a:rPr>
              <a:t>Unit Tests  </a:t>
            </a:r>
            <a:r>
              <a:rPr lang="en-US" sz="1800" dirty="0">
                <a:latin typeface="Arial" panose="020B0604020202020204" pitchFamily="34" charset="0"/>
                <a:cs typeface="Arial" panose="020B0604020202020204" pitchFamily="34" charset="0"/>
              </a:rPr>
              <a:t>This is a small piece of Business logics Actually there would be thousand of such logics in   the UI  which should run in the milli seconds</a:t>
            </a:r>
          </a:p>
          <a:p>
            <a:pPr marL="0" indent="0">
              <a:buNone/>
            </a:pPr>
            <a:r>
              <a:rPr lang="en-US" sz="1800" dirty="0">
                <a:latin typeface="Arial" panose="020B0604020202020204" pitchFamily="34" charset="0"/>
                <a:cs typeface="Arial" panose="020B0604020202020204" pitchFamily="34" charset="0"/>
              </a:rPr>
              <a:t>They should work for every Git push and Git Merge.</a:t>
            </a:r>
          </a:p>
          <a:p>
            <a:pPr marL="0" indent="0">
              <a:buNone/>
            </a:pPr>
            <a:r>
              <a:rPr lang="en-US" sz="1800" b="1" dirty="0">
                <a:latin typeface="Arial" panose="020B0604020202020204" pitchFamily="34" charset="0"/>
                <a:cs typeface="Arial" panose="020B0604020202020204" pitchFamily="34" charset="0"/>
              </a:rPr>
              <a:t>Technologies  </a:t>
            </a:r>
            <a:r>
              <a:rPr lang="en-US" sz="1800" dirty="0">
                <a:latin typeface="Arial" panose="020B0604020202020204" pitchFamily="34" charset="0"/>
                <a:cs typeface="Arial" panose="020B0604020202020204" pitchFamily="34" charset="0"/>
              </a:rPr>
              <a:t>Junit + Mokito.</a:t>
            </a:r>
          </a:p>
          <a:p>
            <a:pPr marL="0" indent="0">
              <a:buNone/>
            </a:pPr>
            <a:r>
              <a:rPr lang="en-US" sz="1800" b="1" dirty="0">
                <a:latin typeface="Arial" panose="020B0604020202020204" pitchFamily="34" charset="0"/>
                <a:cs typeface="Arial" panose="020B0604020202020204" pitchFamily="34" charset="0"/>
              </a:rPr>
              <a:t>Component /Functional /Integration Tests  </a:t>
            </a:r>
            <a:r>
              <a:rPr lang="en-US" sz="1800" dirty="0">
                <a:latin typeface="Arial" panose="020B0604020202020204" pitchFamily="34" charset="0"/>
                <a:cs typeface="Arial" panose="020B0604020202020204" pitchFamily="34" charset="0"/>
              </a:rPr>
              <a:t>Usually focuses on UI/Ux screen time .It is used for android deep linking testing which has unique behavior.</a:t>
            </a:r>
          </a:p>
          <a:p>
            <a:endParaRPr lang="en-US" sz="1800" dirty="0"/>
          </a:p>
        </p:txBody>
      </p:sp>
      <p:sp>
        <p:nvSpPr>
          <p:cNvPr id="5" name="Slide Number Placeholder 4">
            <a:extLst>
              <a:ext uri="{FF2B5EF4-FFF2-40B4-BE49-F238E27FC236}">
                <a16:creationId xmlns:a16="http://schemas.microsoft.com/office/drawing/2014/main" id="{FBD737FE-4D19-D8F6-6998-42D2B9FC8C9B}"/>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6" name="Footer Placeholder 5">
            <a:extLst>
              <a:ext uri="{FF2B5EF4-FFF2-40B4-BE49-F238E27FC236}">
                <a16:creationId xmlns:a16="http://schemas.microsoft.com/office/drawing/2014/main" id="{74091237-E1EB-3EF0-31DB-E83F7204632E}"/>
              </a:ext>
            </a:extLst>
          </p:cNvPr>
          <p:cNvSpPr>
            <a:spLocks noGrp="1"/>
          </p:cNvSpPr>
          <p:nvPr>
            <p:ph type="ftr" sz="quarter" idx="11"/>
          </p:nvPr>
        </p:nvSpPr>
        <p:spPr/>
        <p:txBody>
          <a:bodyPr/>
          <a:lstStyle/>
          <a:p>
            <a:r>
              <a:rPr lang="en-US" b="1" dirty="0"/>
              <a:t>Presented by: Adithya Krishna . R</a:t>
            </a:r>
          </a:p>
        </p:txBody>
      </p:sp>
    </p:spTree>
    <p:extLst>
      <p:ext uri="{BB962C8B-B14F-4D97-AF65-F5344CB8AC3E}">
        <p14:creationId xmlns:p14="http://schemas.microsoft.com/office/powerpoint/2010/main" val="357242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AE2D-681F-2FC8-AFD5-7D3B3D4785E9}"/>
              </a:ext>
            </a:extLst>
          </p:cNvPr>
          <p:cNvSpPr>
            <a:spLocks noGrp="1"/>
          </p:cNvSpPr>
          <p:nvPr>
            <p:ph type="title"/>
          </p:nvPr>
        </p:nvSpPr>
        <p:spPr>
          <a:xfrm>
            <a:off x="1508759" y="731520"/>
            <a:ext cx="7834937" cy="771144"/>
          </a:xfrm>
        </p:spPr>
        <p:txBody>
          <a:bodyPr anchor="t">
            <a:noAutofit/>
          </a:bodyPr>
          <a:lstStyle/>
          <a:p>
            <a:pPr>
              <a:lnSpc>
                <a:spcPct val="90000"/>
              </a:lnSpc>
            </a:pPr>
            <a:r>
              <a:rPr lang="en-US" dirty="0"/>
              <a:t>ANDROID TESTING IN MOBILE DEVICES</a:t>
            </a:r>
          </a:p>
        </p:txBody>
      </p:sp>
      <p:sp>
        <p:nvSpPr>
          <p:cNvPr id="3" name="Content Placeholder 2">
            <a:extLst>
              <a:ext uri="{FF2B5EF4-FFF2-40B4-BE49-F238E27FC236}">
                <a16:creationId xmlns:a16="http://schemas.microsoft.com/office/drawing/2014/main" id="{ED07EA2D-7DB4-0CE2-F7B8-24B09CDD473B}"/>
              </a:ext>
            </a:extLst>
          </p:cNvPr>
          <p:cNvSpPr>
            <a:spLocks noGrp="1"/>
          </p:cNvSpPr>
          <p:nvPr>
            <p:ph idx="1"/>
          </p:nvPr>
        </p:nvSpPr>
        <p:spPr>
          <a:xfrm>
            <a:off x="1742440" y="2259724"/>
            <a:ext cx="7601256" cy="3095612"/>
          </a:xfrm>
        </p:spPr>
        <p:txBody>
          <a:bodyPr>
            <a:noAutofit/>
          </a:bodyPr>
          <a:lstStyle/>
          <a:p>
            <a:pPr>
              <a:lnSpc>
                <a:spcPct val="90000"/>
              </a:lnSpc>
            </a:pPr>
            <a:r>
              <a:rPr lang="en-US" sz="1800" dirty="0">
                <a:latin typeface="Arial" panose="020B0604020202020204" pitchFamily="34" charset="0"/>
                <a:cs typeface="Arial" panose="020B0604020202020204" pitchFamily="34" charset="0"/>
              </a:rPr>
              <a:t>Enable USB Debugging in Android Phone </a:t>
            </a:r>
          </a:p>
          <a:p>
            <a:pPr>
              <a:lnSpc>
                <a:spcPct val="90000"/>
              </a:lnSpc>
            </a:pPr>
            <a:r>
              <a:rPr lang="en-US" sz="1800" dirty="0">
                <a:latin typeface="Arial" panose="020B0604020202020204" pitchFamily="34" charset="0"/>
                <a:cs typeface="Arial" panose="020B0604020202020204" pitchFamily="34" charset="0"/>
              </a:rPr>
              <a:t>Connect Phone to PC</a:t>
            </a:r>
          </a:p>
          <a:p>
            <a:pPr>
              <a:lnSpc>
                <a:spcPct val="90000"/>
              </a:lnSpc>
            </a:pPr>
            <a:r>
              <a:rPr lang="en-US" sz="1800" dirty="0">
                <a:latin typeface="Arial" panose="020B0604020202020204" pitchFamily="34" charset="0"/>
                <a:cs typeface="Arial" panose="020B0604020202020204" pitchFamily="34" charset="0"/>
              </a:rPr>
              <a:t>Install Phone USB Devices</a:t>
            </a:r>
          </a:p>
          <a:p>
            <a:pPr>
              <a:lnSpc>
                <a:spcPct val="90000"/>
              </a:lnSpc>
            </a:pPr>
            <a:r>
              <a:rPr lang="en-US" sz="1800" dirty="0">
                <a:latin typeface="Arial" panose="020B0604020202020204" pitchFamily="34" charset="0"/>
                <a:cs typeface="Arial" panose="020B0604020202020204" pitchFamily="34" charset="0"/>
              </a:rPr>
              <a:t>Run App on Phone.</a:t>
            </a:r>
          </a:p>
          <a:p>
            <a:pPr marL="0" indent="0">
              <a:lnSpc>
                <a:spcPct val="90000"/>
              </a:lnSpc>
              <a:buNone/>
            </a:pPr>
            <a:r>
              <a:rPr lang="en-US" sz="1800" b="1" dirty="0">
                <a:latin typeface="Arial" panose="020B0604020202020204" pitchFamily="34" charset="0"/>
                <a:cs typeface="Arial" panose="020B0604020202020204" pitchFamily="34" charset="0"/>
              </a:rPr>
              <a:t> </a:t>
            </a:r>
          </a:p>
          <a:p>
            <a:pPr marL="0" indent="0">
              <a:lnSpc>
                <a:spcPct val="90000"/>
              </a:lnSpc>
              <a:buNone/>
            </a:pPr>
            <a:r>
              <a:rPr lang="en-US" sz="1800" dirty="0">
                <a:latin typeface="Arial" panose="020B0604020202020204" pitchFamily="34" charset="0"/>
                <a:cs typeface="Arial" panose="020B0604020202020204" pitchFamily="34" charset="0"/>
              </a:rPr>
              <a:t>Go the settings -&gt;Click on Build Number for 7 times -&gt; Insert Password .</a:t>
            </a:r>
          </a:p>
          <a:p>
            <a:pPr marL="0" indent="0">
              <a:lnSpc>
                <a:spcPct val="90000"/>
              </a:lnSpc>
              <a:buNone/>
            </a:pPr>
            <a:r>
              <a:rPr lang="en-US" sz="1800" dirty="0">
                <a:latin typeface="Arial" panose="020B0604020202020204" pitchFamily="34" charset="0"/>
                <a:cs typeface="Arial" panose="020B0604020202020204" pitchFamily="34" charset="0"/>
              </a:rPr>
              <a:t>Go back -&gt; Developer Options -&gt; USB Debugging Enable</a:t>
            </a:r>
          </a:p>
          <a:p>
            <a:pPr marL="0" indent="0">
              <a:lnSpc>
                <a:spcPct val="90000"/>
              </a:lnSpc>
              <a:buNone/>
            </a:pPr>
            <a:r>
              <a:rPr lang="en-US" sz="1800" dirty="0">
                <a:latin typeface="Arial" panose="020B0604020202020204" pitchFamily="34" charset="0"/>
                <a:cs typeface="Arial" panose="020B0604020202020204" pitchFamily="34" charset="0"/>
              </a:rPr>
              <a:t>Connect the Phone to PC-&gt; USB Connected -&gt; USB Debugging On.</a:t>
            </a:r>
          </a:p>
          <a:p>
            <a:pPr marL="0" indent="0">
              <a:lnSpc>
                <a:spcPct val="90000"/>
              </a:lnSpc>
              <a:buNone/>
            </a:pPr>
            <a:r>
              <a:rPr lang="en-US" sz="1800" dirty="0">
                <a:latin typeface="Arial" panose="020B0604020202020204" pitchFamily="34" charset="0"/>
                <a:cs typeface="Arial" panose="020B0604020202020204" pitchFamily="34" charset="0"/>
              </a:rPr>
              <a:t>GO to Device Manager-&gt;Select Device-&gt; Select First option on the screen -&gt; Go to Huwei installer  -&gt;Android device run the app -&gt;SDK Manger-&gt; Selecting the device</a:t>
            </a:r>
          </a:p>
          <a:p>
            <a:pPr>
              <a:lnSpc>
                <a:spcPct val="90000"/>
              </a:lnSpc>
            </a:pPr>
            <a:endParaRPr lang="en-US" sz="1800" dirty="0"/>
          </a:p>
        </p:txBody>
      </p:sp>
      <p:sp>
        <p:nvSpPr>
          <p:cNvPr id="4" name="Slide Number Placeholder 3">
            <a:extLst>
              <a:ext uri="{FF2B5EF4-FFF2-40B4-BE49-F238E27FC236}">
                <a16:creationId xmlns:a16="http://schemas.microsoft.com/office/drawing/2014/main" id="{C1B3FA11-D04A-81EB-8981-98549C7FB80C}"/>
              </a:ext>
            </a:extLst>
          </p:cNvPr>
          <p:cNvSpPr>
            <a:spLocks noGrp="1"/>
          </p:cNvSpPr>
          <p:nvPr>
            <p:ph type="sldNum" sz="quarter" idx="12"/>
          </p:nvPr>
        </p:nvSpPr>
        <p:spPr/>
        <p:txBody>
          <a:bodyPr anchor="ctr">
            <a:normAutofit/>
          </a:bodyPr>
          <a:lstStyle/>
          <a:p>
            <a:pPr>
              <a:spcAft>
                <a:spcPts val="600"/>
              </a:spcAft>
            </a:pPr>
            <a:fld id="{48F63A3B-78C7-47BE-AE5E-E10140E04643}" type="slidenum">
              <a:rPr lang="en-US" smtClean="0"/>
              <a:pPr>
                <a:spcAft>
                  <a:spcPts val="600"/>
                </a:spcAft>
              </a:pPr>
              <a:t>16</a:t>
            </a:fld>
            <a:endParaRPr lang="en-US"/>
          </a:p>
        </p:txBody>
      </p:sp>
      <p:sp>
        <p:nvSpPr>
          <p:cNvPr id="9" name="Footer Placeholder 4">
            <a:extLst>
              <a:ext uri="{FF2B5EF4-FFF2-40B4-BE49-F238E27FC236}">
                <a16:creationId xmlns:a16="http://schemas.microsoft.com/office/drawing/2014/main" id="{0412D5BE-3ABC-D371-F910-17A2A385EABA}"/>
              </a:ext>
            </a:extLst>
          </p:cNvPr>
          <p:cNvSpPr>
            <a:spLocks noGrp="1"/>
          </p:cNvSpPr>
          <p:nvPr>
            <p:ph type="ftr" sz="quarter" idx="11"/>
          </p:nvPr>
        </p:nvSpPr>
        <p:spPr/>
        <p:txBody>
          <a:bodyPr/>
          <a:lstStyle/>
          <a:p>
            <a:pPr>
              <a:spcAft>
                <a:spcPts val="600"/>
              </a:spcAft>
            </a:pPr>
            <a:r>
              <a:rPr lang="en-US" b="1" dirty="0"/>
              <a:t>Presented by: Adithya Krishna .R</a:t>
            </a:r>
            <a:endParaRPr lang="en-US" dirty="0"/>
          </a:p>
        </p:txBody>
      </p:sp>
    </p:spTree>
    <p:extLst>
      <p:ext uri="{BB962C8B-B14F-4D97-AF65-F5344CB8AC3E}">
        <p14:creationId xmlns:p14="http://schemas.microsoft.com/office/powerpoint/2010/main" val="259647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Session Time Out in Android Studio</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Footer Placeholder 3">
            <a:extLst>
              <a:ext uri="{FF2B5EF4-FFF2-40B4-BE49-F238E27FC236}">
                <a16:creationId xmlns:a16="http://schemas.microsoft.com/office/drawing/2014/main" id="{D2F63A18-719C-E331-E6F9-DA8D8F2CD001}"/>
              </a:ext>
            </a:extLst>
          </p:cNvPr>
          <p:cNvSpPr>
            <a:spLocks noGrp="1"/>
          </p:cNvSpPr>
          <p:nvPr>
            <p:ph type="ftr" sz="quarter" idx="11"/>
          </p:nvPr>
        </p:nvSpPr>
        <p:spPr/>
        <p:txBody>
          <a:bodyPr/>
          <a:lstStyle/>
          <a:p>
            <a:pPr algn="r"/>
            <a:r>
              <a:rPr lang="en-US" b="1" dirty="0"/>
              <a:t>Presented by: Jaichand Mulakalapalli</a:t>
            </a:r>
          </a:p>
        </p:txBody>
      </p:sp>
      <p:sp>
        <p:nvSpPr>
          <p:cNvPr id="15" name="Content Placeholder 2">
            <a:extLst>
              <a:ext uri="{FF2B5EF4-FFF2-40B4-BE49-F238E27FC236}">
                <a16:creationId xmlns:a16="http://schemas.microsoft.com/office/drawing/2014/main" id="{63E7A8D4-BAC0-2319-2D56-EDA082F4549B}"/>
              </a:ext>
            </a:extLst>
          </p:cNvPr>
          <p:cNvSpPr txBox="1">
            <a:spLocks/>
          </p:cNvSpPr>
          <p:nvPr/>
        </p:nvSpPr>
        <p:spPr>
          <a:xfrm>
            <a:off x="3456030" y="2251201"/>
            <a:ext cx="7530465" cy="3835273"/>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b="0" cap="none" dirty="0"/>
              <a:t>Session timeout is an important feature in Android apps that automatically logs users out after a period of inactivity.</a:t>
            </a:r>
          </a:p>
          <a:p>
            <a:pPr marL="285750" indent="-285750">
              <a:lnSpc>
                <a:spcPct val="150000"/>
              </a:lnSpc>
              <a:buFont typeface="Arial" panose="020B0604020202020204" pitchFamily="34" charset="0"/>
              <a:buChar char="•"/>
            </a:pPr>
            <a:r>
              <a:rPr lang="en-US" b="0" cap="none" dirty="0"/>
              <a:t>It improves app security and protects user privacy.</a:t>
            </a:r>
          </a:p>
          <a:p>
            <a:pPr marL="285750" indent="-285750">
              <a:lnSpc>
                <a:spcPct val="150000"/>
              </a:lnSpc>
              <a:buFont typeface="Arial" panose="020B0604020202020204" pitchFamily="34" charset="0"/>
              <a:buChar char="•"/>
            </a:pPr>
            <a:r>
              <a:rPr lang="en-US" b="0" cap="none" dirty="0"/>
              <a:t>It helps prevent unauthorized access to user accounts and ensures that users are logged out of the app when they are not actively using it.</a:t>
            </a:r>
          </a:p>
          <a:p>
            <a:pPr marL="285750" indent="-285750">
              <a:lnSpc>
                <a:spcPct val="150000"/>
              </a:lnSpc>
              <a:buFont typeface="Arial" panose="020B0604020202020204" pitchFamily="34" charset="0"/>
              <a:buChar char="•"/>
            </a:pPr>
            <a:r>
              <a:rPr lang="en-US" b="0" cap="none" dirty="0"/>
              <a:t>It helps freeing up resources and improving performance.</a:t>
            </a:r>
          </a:p>
          <a:p>
            <a:pPr marL="285750" indent="-285750">
              <a:buFont typeface="Arial" panose="020B0604020202020204" pitchFamily="34" charset="0"/>
              <a:buChar char="•"/>
            </a:pPr>
            <a:endParaRPr lang="en-US" b="0" cap="none" dirty="0"/>
          </a:p>
        </p:txBody>
      </p:sp>
    </p:spTree>
    <p:extLst>
      <p:ext uri="{BB962C8B-B14F-4D97-AF65-F5344CB8AC3E}">
        <p14:creationId xmlns:p14="http://schemas.microsoft.com/office/powerpoint/2010/main" val="77139728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14903" y="438150"/>
            <a:ext cx="6766560" cy="768096"/>
          </a:xfrm>
        </p:spPr>
        <p:txBody>
          <a:bodyPr/>
          <a:lstStyle/>
          <a:p>
            <a:r>
              <a:rPr lang="en-US" dirty="0"/>
              <a:t>Session Time Out Implementation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14902" y="2181225"/>
            <a:ext cx="7530465" cy="3998913"/>
          </a:xfrm>
        </p:spPr>
        <p: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Create a </a:t>
            </a:r>
            <a:r>
              <a:rPr lang="en-US" sz="1800" b="1" dirty="0">
                <a:latin typeface="Arial" panose="020B0604020202020204" pitchFamily="34" charset="0"/>
                <a:cs typeface="Arial" panose="020B0604020202020204" pitchFamily="34" charset="0"/>
              </a:rPr>
              <a:t>timer </a:t>
            </a:r>
            <a:r>
              <a:rPr lang="en-US" sz="1800" dirty="0">
                <a:latin typeface="Arial" panose="020B0604020202020204" pitchFamily="34" charset="0"/>
                <a:cs typeface="Arial" panose="020B0604020202020204" pitchFamily="34" charset="0"/>
              </a:rPr>
              <a:t>and a </a:t>
            </a:r>
            <a:r>
              <a:rPr lang="en-US" sz="1800" b="1" dirty="0">
                <a:latin typeface="Arial" panose="020B0604020202020204" pitchFamily="34" charset="0"/>
                <a:cs typeface="Arial" panose="020B0604020202020204" pitchFamily="34" charset="0"/>
              </a:rPr>
              <a:t>boolean flag(isUserActive) </a:t>
            </a:r>
            <a:r>
              <a:rPr lang="en-US" sz="1800" dirty="0">
                <a:latin typeface="Arial" panose="020B0604020202020204" pitchFamily="34" charset="0"/>
                <a:cs typeface="Arial" panose="020B0604020202020204" pitchFamily="34" charset="0"/>
              </a:rPr>
              <a:t>to keep track of the user's activity status.</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 the </a:t>
            </a:r>
            <a:r>
              <a:rPr lang="en-US" sz="1800" b="1" dirty="0">
                <a:latin typeface="Arial" panose="020B0604020202020204" pitchFamily="34" charset="0"/>
                <a:cs typeface="Arial" panose="020B0604020202020204" pitchFamily="34" charset="0"/>
              </a:rPr>
              <a:t>onUserInteraction() </a:t>
            </a:r>
            <a:r>
              <a:rPr lang="en-US" sz="1800" dirty="0">
                <a:latin typeface="Arial" panose="020B0604020202020204" pitchFamily="34" charset="0"/>
                <a:cs typeface="Arial" panose="020B0604020202020204" pitchFamily="34" charset="0"/>
              </a:rPr>
              <a:t>method, reset the timer and set the </a:t>
            </a:r>
            <a:r>
              <a:rPr lang="en-US" sz="1800" b="1" dirty="0">
                <a:latin typeface="Arial" panose="020B0604020202020204" pitchFamily="34" charset="0"/>
                <a:cs typeface="Arial" panose="020B0604020202020204" pitchFamily="34" charset="0"/>
              </a:rPr>
              <a:t>isUserActive</a:t>
            </a:r>
            <a:r>
              <a:rPr lang="en-US" sz="1800" dirty="0">
                <a:latin typeface="Arial" panose="020B0604020202020204" pitchFamily="34" charset="0"/>
                <a:cs typeface="Arial" panose="020B0604020202020204" pitchFamily="34" charset="0"/>
              </a:rPr>
              <a:t> flag to true.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Implement the </a:t>
            </a:r>
            <a:r>
              <a:rPr lang="en-US" sz="1800" b="1" dirty="0">
                <a:latin typeface="Arial" panose="020B0604020202020204" pitchFamily="34" charset="0"/>
                <a:cs typeface="Arial" panose="020B0604020202020204" pitchFamily="34" charset="0"/>
              </a:rPr>
              <a:t>resetInactivityTimer() </a:t>
            </a:r>
            <a:r>
              <a:rPr lang="en-US" sz="1800" dirty="0">
                <a:latin typeface="Arial" panose="020B0604020202020204" pitchFamily="34" charset="0"/>
                <a:cs typeface="Arial" panose="020B0604020202020204" pitchFamily="34" charset="0"/>
              </a:rPr>
              <a:t>method, which cancels any existing timer and starts a new one.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Implement the </a:t>
            </a:r>
            <a:r>
              <a:rPr lang="en-US" sz="1800" b="1" dirty="0">
                <a:latin typeface="Arial" panose="020B0604020202020204" pitchFamily="34" charset="0"/>
                <a:cs typeface="Arial" panose="020B0604020202020204" pitchFamily="34" charset="0"/>
              </a:rPr>
              <a:t>logoutUserAndReturnToLogin() </a:t>
            </a:r>
            <a:r>
              <a:rPr lang="en-US" sz="1800" dirty="0">
                <a:latin typeface="Arial" panose="020B0604020202020204" pitchFamily="34" charset="0"/>
                <a:cs typeface="Arial" panose="020B0604020202020204" pitchFamily="34" charset="0"/>
              </a:rPr>
              <a:t>method, which logs out the user and returns to the login page.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 the </a:t>
            </a:r>
            <a:r>
              <a:rPr lang="en-US" sz="1800" b="1" dirty="0">
                <a:latin typeface="Arial" panose="020B0604020202020204" pitchFamily="34" charset="0"/>
                <a:cs typeface="Arial" panose="020B0604020202020204" pitchFamily="34" charset="0"/>
              </a:rPr>
              <a:t>onResume() </a:t>
            </a:r>
            <a:r>
              <a:rPr lang="en-US" sz="1800" dirty="0">
                <a:latin typeface="Arial" panose="020B0604020202020204" pitchFamily="34" charset="0"/>
                <a:cs typeface="Arial" panose="020B0604020202020204" pitchFamily="34" charset="0"/>
              </a:rPr>
              <a:t>override method, start the inactivity timer if the isUserActive flag is true.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 the </a:t>
            </a:r>
            <a:r>
              <a:rPr lang="en-US" sz="1800" b="1" dirty="0">
                <a:latin typeface="Arial" panose="020B0604020202020204" pitchFamily="34" charset="0"/>
                <a:cs typeface="Arial" panose="020B0604020202020204" pitchFamily="34" charset="0"/>
              </a:rPr>
              <a:t>onPause() </a:t>
            </a:r>
            <a:r>
              <a:rPr lang="en-US" sz="1800" dirty="0">
                <a:latin typeface="Arial" panose="020B0604020202020204" pitchFamily="34" charset="0"/>
                <a:cs typeface="Arial" panose="020B0604020202020204" pitchFamily="34" charset="0"/>
              </a:rPr>
              <a:t>override method, cancel the inactivity timer and set the isUserActive flag to false.</a:t>
            </a:r>
          </a:p>
        </p:txBody>
      </p:sp>
      <p:sp>
        <p:nvSpPr>
          <p:cNvPr id="6" name="Slide Number Placeholder 2">
            <a:extLst>
              <a:ext uri="{FF2B5EF4-FFF2-40B4-BE49-F238E27FC236}">
                <a16:creationId xmlns:a16="http://schemas.microsoft.com/office/drawing/2014/main" id="{861E7D97-752E-71AE-CAFD-DFC368A3B88F}"/>
              </a:ext>
            </a:extLst>
          </p:cNvPr>
          <p:cNvSpPr>
            <a:spLocks noGrp="1"/>
          </p:cNvSpPr>
          <p:nvPr>
            <p:ph type="sldNum" sz="quarter" idx="12"/>
          </p:nvPr>
        </p:nvSpPr>
        <p:spPr/>
        <p:txBody>
          <a:bodyPr/>
          <a:lstStyle/>
          <a:p>
            <a:pPr>
              <a:spcAft>
                <a:spcPts val="600"/>
              </a:spcAft>
            </a:pPr>
            <a:fld id="{48F63A3B-78C7-47BE-AE5E-E10140E04643}" type="slidenum">
              <a:rPr lang="en-US" dirty="0"/>
              <a:pPr>
                <a:spcAft>
                  <a:spcPts val="600"/>
                </a:spcAft>
              </a:pPr>
              <a:t>18</a:t>
            </a:fld>
            <a:endParaRPr lang="en-US" dirty="0"/>
          </a:p>
        </p:txBody>
      </p:sp>
      <p:sp>
        <p:nvSpPr>
          <p:cNvPr id="5" name="Footer Placeholder 5">
            <a:extLst>
              <a:ext uri="{FF2B5EF4-FFF2-40B4-BE49-F238E27FC236}">
                <a16:creationId xmlns:a16="http://schemas.microsoft.com/office/drawing/2014/main" id="{DB7B8717-6A38-2E2D-F228-56E1B94C667E}"/>
              </a:ext>
            </a:extLst>
          </p:cNvPr>
          <p:cNvSpPr>
            <a:spLocks noGrp="1"/>
          </p:cNvSpPr>
          <p:nvPr>
            <p:ph type="ftr" sz="quarter" idx="11"/>
          </p:nvPr>
        </p:nvSpPr>
        <p:spPr/>
        <p:txBody>
          <a:bodyPr>
            <a:noAutofit/>
          </a:bodyPr>
          <a:lstStyle/>
          <a:p>
            <a:pPr algn="r"/>
            <a:r>
              <a:rPr lang="en-US" b="1" dirty="0"/>
              <a:t>Presented by: Jaichand Mulakalapalli</a:t>
            </a:r>
          </a:p>
        </p:txBody>
      </p:sp>
    </p:spTree>
    <p:extLst>
      <p:ext uri="{BB962C8B-B14F-4D97-AF65-F5344CB8AC3E}">
        <p14:creationId xmlns:p14="http://schemas.microsoft.com/office/powerpoint/2010/main" val="50801167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659219" y="1641348"/>
            <a:ext cx="6220046" cy="667512"/>
          </a:xfrm>
        </p:spPr>
        <p:txBody>
          <a:bodyPr anchor="ctr">
            <a:normAutofit fontScale="90000"/>
          </a:bodyPr>
          <a:lstStyle/>
          <a:p>
            <a:r>
              <a:rPr lang="en-US" dirty="0"/>
              <a:t>SUMMARY</a:t>
            </a:r>
            <a:r>
              <a:rPr lang="en-US" sz="3700"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574040" y="2846832"/>
            <a:ext cx="6405880" cy="2883408"/>
          </a:xfrm>
        </p:spPr>
        <p:txBody>
          <a:bodyPr>
            <a:normAutofit/>
          </a:bodyPr>
          <a:lstStyle/>
          <a:p>
            <a:pPr marL="285750" indent="-285750">
              <a:lnSpc>
                <a:spcPct val="90000"/>
              </a:lnSpc>
              <a:buFont typeface="Arial" panose="020B0604020202020204" pitchFamily="34" charset="0"/>
              <a:buChar char="•"/>
            </a:pPr>
            <a:r>
              <a:rPr lang="en-US" sz="1900" dirty="0">
                <a:latin typeface="Arial" panose="020B0604020202020204" pitchFamily="34" charset="0"/>
                <a:cs typeface="Arial" panose="020B0604020202020204" pitchFamily="34" charset="0"/>
              </a:rPr>
              <a:t>In conclusion, both the header layout in navigation view and session timeout are important features of any Android app that requires users to log in. </a:t>
            </a:r>
          </a:p>
          <a:p>
            <a:pPr marL="285750" indent="-285750">
              <a:lnSpc>
                <a:spcPct val="90000"/>
              </a:lnSpc>
              <a:buFont typeface="Arial" panose="020B0604020202020204" pitchFamily="34" charset="0"/>
              <a:buChar char="•"/>
            </a:pPr>
            <a:r>
              <a:rPr lang="en-US" sz="1900" dirty="0">
                <a:latin typeface="Arial" panose="020B0604020202020204" pitchFamily="34" charset="0"/>
                <a:cs typeface="Arial" panose="020B0604020202020204" pitchFamily="34" charset="0"/>
              </a:rPr>
              <a:t>By following best practices and designing these features with user experience and security in mind, you can create a better overall experience for your users</a:t>
            </a:r>
            <a:r>
              <a:rPr lang="en-US" sz="1800" dirty="0">
                <a:latin typeface="Arial" panose="020B0604020202020204" pitchFamily="34" charset="0"/>
                <a:cs typeface="Arial" panose="020B0604020202020204" pitchFamily="34" charset="0"/>
              </a:rPr>
              <a:t>.</a:t>
            </a:r>
          </a:p>
          <a:p>
            <a:pPr marL="285750" indent="-285750">
              <a:lnSpc>
                <a:spcPct val="90000"/>
              </a:lnSpc>
              <a:buFont typeface="Arial" panose="020B0604020202020204" pitchFamily="34" charset="0"/>
              <a:buChar char="•"/>
            </a:pPr>
            <a:endParaRPr lang="en-US" sz="1700" dirty="0"/>
          </a:p>
        </p:txBody>
      </p:sp>
      <p:sp>
        <p:nvSpPr>
          <p:cNvPr id="7" name="Footer Placeholder 6">
            <a:extLst>
              <a:ext uri="{FF2B5EF4-FFF2-40B4-BE49-F238E27FC236}">
                <a16:creationId xmlns:a16="http://schemas.microsoft.com/office/drawing/2014/main" id="{204A0C98-9951-9A22-073E-6C5F3F72785E}"/>
              </a:ext>
            </a:extLst>
          </p:cNvPr>
          <p:cNvSpPr>
            <a:spLocks noGrp="1"/>
          </p:cNvSpPr>
          <p:nvPr>
            <p:ph type="ftr" sz="quarter" idx="11"/>
          </p:nvPr>
        </p:nvSpPr>
        <p:spPr>
          <a:xfrm>
            <a:off x="8732520" y="6180138"/>
            <a:ext cx="3459480" cy="274320"/>
          </a:xfrm>
        </p:spPr>
        <p:txBody>
          <a:bodyPr anchor="ctr">
            <a:normAutofit/>
          </a:bodyPr>
          <a:lstStyle/>
          <a:p>
            <a:pPr>
              <a:spcAft>
                <a:spcPts val="600"/>
              </a:spcAft>
            </a:pPr>
            <a:r>
              <a:rPr lang="en-US" b="1" dirty="0"/>
              <a:t>Presented by: Jaichand Mulakalapalli</a:t>
            </a:r>
          </a:p>
        </p:txBody>
      </p:sp>
      <p:sp>
        <p:nvSpPr>
          <p:cNvPr id="5" name="Slide Number Placeholder 4" hidden="1">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pPr>
              <a:spcAft>
                <a:spcPts val="600"/>
              </a:spcAft>
            </a:pPr>
            <a:fld id="{48F63A3B-78C7-47BE-AE5E-E10140E04643}" type="slidenum">
              <a:rPr lang="en-US" smtClean="0"/>
              <a:pPr>
                <a:spcAft>
                  <a:spcPts val="600"/>
                </a:spcAft>
              </a:pPr>
              <a:t>19</a:t>
            </a:fld>
            <a:endParaRPr lang="en-US"/>
          </a:p>
        </p:txBody>
      </p:sp>
    </p:spTree>
    <p:extLst>
      <p:ext uri="{BB962C8B-B14F-4D97-AF65-F5344CB8AC3E}">
        <p14:creationId xmlns:p14="http://schemas.microsoft.com/office/powerpoint/2010/main" val="9481817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68452" y="457199"/>
            <a:ext cx="10671048" cy="803529"/>
          </a:xfrm>
        </p:spPr>
        <p:txBody>
          <a:bodyPr/>
          <a:lstStyle/>
          <a:p>
            <a:r>
              <a:rPr lang="en-US" dirty="0"/>
              <a:t>MEET OUR TEAM</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a:xfrm>
            <a:off x="10945368" y="457199"/>
            <a:ext cx="987552" cy="286975"/>
          </a:xfrm>
        </p:spPr>
        <p:txBody>
          <a:bodyPr/>
          <a:lstStyle/>
          <a:p>
            <a:fld id="{48F63A3B-78C7-47BE-AE5E-E10140E04643}" type="slidenum">
              <a:rPr lang="en-US" smtClean="0"/>
              <a:pPr/>
              <a:t>2</a:t>
            </a:fld>
            <a:endParaRPr lang="en-US" dirty="0"/>
          </a:p>
        </p:txBody>
      </p:sp>
      <p:sp>
        <p:nvSpPr>
          <p:cNvPr id="64" name="Footer Placeholder 63">
            <a:extLst>
              <a:ext uri="{FF2B5EF4-FFF2-40B4-BE49-F238E27FC236}">
                <a16:creationId xmlns:a16="http://schemas.microsoft.com/office/drawing/2014/main" id="{DA597255-AE92-D475-DF94-BAA5F4ABA5C6}"/>
              </a:ext>
            </a:extLst>
          </p:cNvPr>
          <p:cNvSpPr>
            <a:spLocks noGrp="1"/>
          </p:cNvSpPr>
          <p:nvPr>
            <p:ph type="ftr" sz="quarter" idx="11"/>
          </p:nvPr>
        </p:nvSpPr>
        <p:spPr/>
        <p:txBody>
          <a:bodyPr/>
          <a:lstStyle/>
          <a:p>
            <a:pPr algn="r"/>
            <a:r>
              <a:rPr lang="en-US" b="1" dirty="0"/>
              <a:t>Presented by: </a:t>
            </a:r>
            <a:r>
              <a:rPr lang="en-US" dirty="0"/>
              <a:t>All</a:t>
            </a:r>
          </a:p>
        </p:txBody>
      </p:sp>
      <p:graphicFrame>
        <p:nvGraphicFramePr>
          <p:cNvPr id="61" name="Content Placeholder 2">
            <a:extLst>
              <a:ext uri="{FF2B5EF4-FFF2-40B4-BE49-F238E27FC236}">
                <a16:creationId xmlns:a16="http://schemas.microsoft.com/office/drawing/2014/main" id="{B9FA506B-0A99-D524-FE7C-AD7D024C79FF}"/>
              </a:ext>
            </a:extLst>
          </p:cNvPr>
          <p:cNvGraphicFramePr>
            <a:graphicFrameLocks/>
          </p:cNvGraphicFramePr>
          <p:nvPr>
            <p:extLst>
              <p:ext uri="{D42A27DB-BD31-4B8C-83A1-F6EECF244321}">
                <p14:modId xmlns:p14="http://schemas.microsoft.com/office/powerpoint/2010/main" val="229037530"/>
              </p:ext>
            </p:extLst>
          </p:nvPr>
        </p:nvGraphicFramePr>
        <p:xfrm>
          <a:off x="861378" y="1343023"/>
          <a:ext cx="10568622" cy="249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2" name="Content Placeholder 2">
            <a:extLst>
              <a:ext uri="{FF2B5EF4-FFF2-40B4-BE49-F238E27FC236}">
                <a16:creationId xmlns:a16="http://schemas.microsoft.com/office/drawing/2014/main" id="{56E0A8F3-11D5-B65E-955E-EE03DA8734AB}"/>
              </a:ext>
            </a:extLst>
          </p:cNvPr>
          <p:cNvGraphicFramePr>
            <a:graphicFrameLocks/>
          </p:cNvGraphicFramePr>
          <p:nvPr>
            <p:extLst>
              <p:ext uri="{D42A27DB-BD31-4B8C-83A1-F6EECF244321}">
                <p14:modId xmlns:p14="http://schemas.microsoft.com/office/powerpoint/2010/main" val="425704290"/>
              </p:ext>
            </p:extLst>
          </p:nvPr>
        </p:nvGraphicFramePr>
        <p:xfrm>
          <a:off x="963804" y="3834257"/>
          <a:ext cx="10568622" cy="22807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0971638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E7D6-BA5C-B301-0136-80CFE3F25530}"/>
              </a:ext>
            </a:extLst>
          </p:cNvPr>
          <p:cNvSpPr>
            <a:spLocks noGrp="1"/>
          </p:cNvSpPr>
          <p:nvPr>
            <p:ph type="title"/>
          </p:nvPr>
        </p:nvSpPr>
        <p:spPr>
          <a:xfrm>
            <a:off x="1508760" y="457200"/>
            <a:ext cx="6766560" cy="768096"/>
          </a:xfrm>
        </p:spPr>
        <p:txBody>
          <a:bodyPr/>
          <a:lstStyle/>
          <a:p>
            <a:r>
              <a:rPr lang="en-US" sz="4400" b="1" dirty="0">
                <a:solidFill>
                  <a:srgbClr val="1F2C8F"/>
                </a:solidFill>
                <a:latin typeface="Arial" panose="020B0604020202020204" pitchFamily="34" charset="0"/>
                <a:cs typeface="Arial" panose="020B0604020202020204" pitchFamily="34" charset="0"/>
              </a:rPr>
              <a:t>Any Questions?</a:t>
            </a:r>
            <a:br>
              <a:rPr lang="en-US" sz="4400" b="1" dirty="0">
                <a:solidFill>
                  <a:srgbClr val="1F2C8F"/>
                </a:solidFill>
                <a:latin typeface="Arial" panose="020B0604020202020204" pitchFamily="34" charset="0"/>
                <a:cs typeface="Arial" panose="020B0604020202020204" pitchFamily="34" charset="0"/>
              </a:rPr>
            </a:br>
            <a:endParaRPr lang="en-US" dirty="0"/>
          </a:p>
        </p:txBody>
      </p:sp>
      <p:pic>
        <p:nvPicPr>
          <p:cNvPr id="6" name="Content Placeholder 5">
            <a:extLst>
              <a:ext uri="{FF2B5EF4-FFF2-40B4-BE49-F238E27FC236}">
                <a16:creationId xmlns:a16="http://schemas.microsoft.com/office/drawing/2014/main" id="{4149102F-C1EF-A464-2787-FC5BD560B6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083" r="27333"/>
          <a:stretch/>
        </p:blipFill>
        <p:spPr>
          <a:xfrm>
            <a:off x="1804273" y="1261491"/>
            <a:ext cx="6375477" cy="4918647"/>
          </a:xfrm>
          <a:prstGeom prst="rect">
            <a:avLst/>
          </a:prstGeom>
        </p:spPr>
      </p:pic>
      <p:sp>
        <p:nvSpPr>
          <p:cNvPr id="4" name="Slide Number Placeholder 3">
            <a:extLst>
              <a:ext uri="{FF2B5EF4-FFF2-40B4-BE49-F238E27FC236}">
                <a16:creationId xmlns:a16="http://schemas.microsoft.com/office/drawing/2014/main" id="{782C01B8-A702-4616-823C-92734A016D70}"/>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5" name="Footer Placeholder 4">
            <a:extLst>
              <a:ext uri="{FF2B5EF4-FFF2-40B4-BE49-F238E27FC236}">
                <a16:creationId xmlns:a16="http://schemas.microsoft.com/office/drawing/2014/main" id="{6BF85D82-3037-2272-F603-A1C80AC37300}"/>
              </a:ext>
            </a:extLst>
          </p:cNvPr>
          <p:cNvSpPr>
            <a:spLocks noGrp="1"/>
          </p:cNvSpPr>
          <p:nvPr>
            <p:ph type="ftr" sz="quarter" idx="11"/>
          </p:nvPr>
        </p:nvSpPr>
        <p:spPr/>
        <p:txBody>
          <a:bodyPr/>
          <a:lstStyle/>
          <a:p>
            <a:r>
              <a:rPr lang="en-US" b="1"/>
              <a:t>Presented by: </a:t>
            </a:r>
            <a:r>
              <a:rPr lang="en-US"/>
              <a:t>All</a:t>
            </a:r>
            <a:endParaRPr lang="en-US" dirty="0"/>
          </a:p>
        </p:txBody>
      </p:sp>
    </p:spTree>
    <p:extLst>
      <p:ext uri="{BB962C8B-B14F-4D97-AF65-F5344CB8AC3E}">
        <p14:creationId xmlns:p14="http://schemas.microsoft.com/office/powerpoint/2010/main" val="318847000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 sign on a wall">
            <a:extLst>
              <a:ext uri="{FF2B5EF4-FFF2-40B4-BE49-F238E27FC236}">
                <a16:creationId xmlns:a16="http://schemas.microsoft.com/office/drawing/2014/main" id="{7D0EF690-0B4B-701D-8684-F2F5F2902D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24" b="13676"/>
          <a:stretch/>
        </p:blipFill>
        <p:spPr bwMode="auto">
          <a:xfrm>
            <a:off x="20" y="10"/>
            <a:ext cx="12191980" cy="6857990"/>
          </a:xfrm>
          <a:prstGeom prst="rect">
            <a:avLst/>
          </a:prstGeom>
          <a:solidFill>
            <a:srgbClr val="FFFFFF"/>
          </a:solidFill>
          <a:ln>
            <a:noFill/>
          </a:ln>
        </p:spPr>
      </p:pic>
      <p:sp>
        <p:nvSpPr>
          <p:cNvPr id="4" name="Footer Placeholder 3">
            <a:extLst>
              <a:ext uri="{FF2B5EF4-FFF2-40B4-BE49-F238E27FC236}">
                <a16:creationId xmlns:a16="http://schemas.microsoft.com/office/drawing/2014/main" id="{6614FDFF-0F96-D699-811B-B7197C99946E}"/>
              </a:ext>
            </a:extLst>
          </p:cNvPr>
          <p:cNvSpPr>
            <a:spLocks noGrp="1"/>
          </p:cNvSpPr>
          <p:nvPr>
            <p:ph type="ftr" sz="quarter" idx="11"/>
          </p:nvPr>
        </p:nvSpPr>
        <p:spPr>
          <a:xfrm>
            <a:off x="8732520" y="6332538"/>
            <a:ext cx="3200400" cy="274320"/>
          </a:xfrm>
        </p:spPr>
        <p:txBody>
          <a:bodyPr/>
          <a:lstStyle/>
          <a:p>
            <a:pPr>
              <a:spcAft>
                <a:spcPts val="600"/>
              </a:spcAft>
            </a:pPr>
            <a:r>
              <a:rPr lang="en-US" b="1" dirty="0"/>
              <a:t>Presented by: </a:t>
            </a:r>
            <a:r>
              <a:rPr lang="en-US" dirty="0"/>
              <a:t>All</a:t>
            </a:r>
            <a:endParaRPr lang="en-US"/>
          </a:p>
        </p:txBody>
      </p:sp>
    </p:spTree>
    <p:extLst>
      <p:ext uri="{BB962C8B-B14F-4D97-AF65-F5344CB8AC3E}">
        <p14:creationId xmlns:p14="http://schemas.microsoft.com/office/powerpoint/2010/main" val="100396242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68452" y="457199"/>
            <a:ext cx="10671048" cy="803529"/>
          </a:xfrm>
        </p:spPr>
        <p:txBody>
          <a:bodyPr/>
          <a:lstStyle/>
          <a:p>
            <a:r>
              <a:rPr lang="en-US" dirty="0"/>
              <a:t>MEET OUR TEAM</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a:xfrm>
            <a:off x="10945368" y="457199"/>
            <a:ext cx="987552" cy="286975"/>
          </a:xfrm>
        </p:spPr>
        <p:txBody>
          <a:bodyPr/>
          <a:lstStyle/>
          <a:p>
            <a:fld id="{48F63A3B-78C7-47BE-AE5E-E10140E04643}" type="slidenum">
              <a:rPr lang="en-US" smtClean="0"/>
              <a:pPr/>
              <a:t>22</a:t>
            </a:fld>
            <a:endParaRPr lang="en-US" dirty="0"/>
          </a:p>
        </p:txBody>
      </p:sp>
      <p:sp>
        <p:nvSpPr>
          <p:cNvPr id="64" name="Footer Placeholder 63">
            <a:extLst>
              <a:ext uri="{FF2B5EF4-FFF2-40B4-BE49-F238E27FC236}">
                <a16:creationId xmlns:a16="http://schemas.microsoft.com/office/drawing/2014/main" id="{DA597255-AE92-D475-DF94-BAA5F4ABA5C6}"/>
              </a:ext>
            </a:extLst>
          </p:cNvPr>
          <p:cNvSpPr>
            <a:spLocks noGrp="1"/>
          </p:cNvSpPr>
          <p:nvPr>
            <p:ph type="ftr" sz="quarter" idx="11"/>
          </p:nvPr>
        </p:nvSpPr>
        <p:spPr/>
        <p:txBody>
          <a:bodyPr/>
          <a:lstStyle/>
          <a:p>
            <a:pPr algn="r"/>
            <a:r>
              <a:rPr lang="en-US" b="1" dirty="0"/>
              <a:t>Presented by: </a:t>
            </a:r>
            <a:r>
              <a:rPr lang="en-US" dirty="0"/>
              <a:t>All</a:t>
            </a:r>
          </a:p>
        </p:txBody>
      </p:sp>
      <p:graphicFrame>
        <p:nvGraphicFramePr>
          <p:cNvPr id="61" name="Content Placeholder 2">
            <a:extLst>
              <a:ext uri="{FF2B5EF4-FFF2-40B4-BE49-F238E27FC236}">
                <a16:creationId xmlns:a16="http://schemas.microsoft.com/office/drawing/2014/main" id="{B9FA506B-0A99-D524-FE7C-AD7D024C79FF}"/>
              </a:ext>
            </a:extLst>
          </p:cNvPr>
          <p:cNvGraphicFramePr>
            <a:graphicFrameLocks/>
          </p:cNvGraphicFramePr>
          <p:nvPr/>
        </p:nvGraphicFramePr>
        <p:xfrm>
          <a:off x="861378" y="1343023"/>
          <a:ext cx="10568622" cy="249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2" name="Content Placeholder 2">
            <a:extLst>
              <a:ext uri="{FF2B5EF4-FFF2-40B4-BE49-F238E27FC236}">
                <a16:creationId xmlns:a16="http://schemas.microsoft.com/office/drawing/2014/main" id="{56E0A8F3-11D5-B65E-955E-EE03DA8734AB}"/>
              </a:ext>
            </a:extLst>
          </p:cNvPr>
          <p:cNvGraphicFramePr>
            <a:graphicFrameLocks/>
          </p:cNvGraphicFramePr>
          <p:nvPr/>
        </p:nvGraphicFramePr>
        <p:xfrm>
          <a:off x="963804" y="3834257"/>
          <a:ext cx="10568622" cy="22807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5823396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1152525" y="1883664"/>
            <a:ext cx="7869555" cy="768096"/>
          </a:xfrm>
        </p:spPr>
        <p:txBody>
          <a:bodyPr anchor="t">
            <a:noAutofit/>
          </a:bodyPr>
          <a:lstStyle/>
          <a:p>
            <a:pPr>
              <a:lnSpc>
                <a:spcPct val="90000"/>
              </a:lnSpc>
            </a:pPr>
            <a:r>
              <a:rPr lang="en-US" sz="5000" dirty="0">
                <a:latin typeface="+mn-lt"/>
              </a:rPr>
              <a:t>Freebies for Newbies</a:t>
            </a:r>
          </a:p>
        </p:txBody>
      </p:sp>
      <p:sp>
        <p:nvSpPr>
          <p:cNvPr id="3" name="Subtitle 2">
            <a:extLst>
              <a:ext uri="{FF2B5EF4-FFF2-40B4-BE49-F238E27FC236}">
                <a16:creationId xmlns:a16="http://schemas.microsoft.com/office/drawing/2014/main" id="{86C1060B-300F-3CE3-E5AA-D8E29791C960}"/>
              </a:ext>
            </a:extLst>
          </p:cNvPr>
          <p:cNvSpPr>
            <a:spLocks noGrp="1"/>
          </p:cNvSpPr>
          <p:nvPr>
            <p:ph idx="1"/>
          </p:nvPr>
        </p:nvSpPr>
        <p:spPr>
          <a:xfrm>
            <a:off x="866776" y="2651760"/>
            <a:ext cx="7972424" cy="448437"/>
          </a:xfrm>
        </p:spPr>
        <p:txBody>
          <a:bodyPr>
            <a:normAutofit/>
          </a:bodyPr>
          <a:lstStyle/>
          <a:p>
            <a:pPr algn="r"/>
            <a:r>
              <a:rPr lang="en-US" sz="2200" dirty="0"/>
              <a:t>A place to find free event and items</a:t>
            </a:r>
          </a:p>
        </p:txBody>
      </p:sp>
      <p:sp>
        <p:nvSpPr>
          <p:cNvPr id="4" name="TextBox 3">
            <a:extLst>
              <a:ext uri="{FF2B5EF4-FFF2-40B4-BE49-F238E27FC236}">
                <a16:creationId xmlns:a16="http://schemas.microsoft.com/office/drawing/2014/main" id="{19C2214F-041D-AB3A-5D20-D9D331309217}"/>
              </a:ext>
            </a:extLst>
          </p:cNvPr>
          <p:cNvSpPr txBox="1"/>
          <p:nvPr/>
        </p:nvSpPr>
        <p:spPr>
          <a:xfrm>
            <a:off x="6096000" y="4248150"/>
            <a:ext cx="3100578" cy="1754326"/>
          </a:xfrm>
          <a:prstGeom prst="rect">
            <a:avLst/>
          </a:prstGeom>
          <a:noFill/>
        </p:spPr>
        <p:txBody>
          <a:bodyPr wrap="square" rtlCol="0">
            <a:spAutoFit/>
          </a:bodyPr>
          <a:lstStyle/>
          <a:p>
            <a:r>
              <a:rPr lang="en-US" b="1" dirty="0">
                <a:solidFill>
                  <a:schemeClr val="accent6"/>
                </a:solidFill>
                <a:latin typeface="Arial" panose="020B0604020202020204" pitchFamily="34" charset="0"/>
                <a:cs typeface="Arial" panose="020B0604020202020204" pitchFamily="34" charset="0"/>
              </a:rPr>
              <a:t>Team Members: </a:t>
            </a:r>
          </a:p>
          <a:p>
            <a:pPr lvl="1"/>
            <a:r>
              <a:rPr lang="en-US" dirty="0">
                <a:solidFill>
                  <a:srgbClr val="1F2C8F"/>
                </a:solidFill>
                <a:latin typeface="Arial" panose="020B0604020202020204" pitchFamily="34" charset="0"/>
                <a:cs typeface="Arial" panose="020B0604020202020204" pitchFamily="34" charset="0"/>
              </a:rPr>
              <a:t>Manoj</a:t>
            </a:r>
            <a:r>
              <a:rPr lang="en-US" dirty="0">
                <a:solidFill>
                  <a:schemeClr val="accent6"/>
                </a:solidFill>
                <a:latin typeface="Arial" panose="020B0604020202020204" pitchFamily="34" charset="0"/>
                <a:cs typeface="Arial" panose="020B0604020202020204" pitchFamily="34" charset="0"/>
              </a:rPr>
              <a:t> Kumar Gude</a:t>
            </a:r>
          </a:p>
          <a:p>
            <a:pPr lvl="1"/>
            <a:r>
              <a:rPr lang="en-US" dirty="0">
                <a:solidFill>
                  <a:schemeClr val="accent6"/>
                </a:solidFill>
                <a:latin typeface="Arial" panose="020B0604020202020204" pitchFamily="34" charset="0"/>
                <a:cs typeface="Arial" panose="020B0604020202020204" pitchFamily="34" charset="0"/>
              </a:rPr>
              <a:t>Harish Chowdary Bala</a:t>
            </a:r>
          </a:p>
          <a:p>
            <a:pPr lvl="1"/>
            <a:r>
              <a:rPr lang="en-US" dirty="0">
                <a:solidFill>
                  <a:schemeClr val="accent6"/>
                </a:solidFill>
                <a:latin typeface="Arial" panose="020B0604020202020204" pitchFamily="34" charset="0"/>
                <a:cs typeface="Arial" panose="020B0604020202020204" pitchFamily="34" charset="0"/>
              </a:rPr>
              <a:t>Saibabu Devarapalli</a:t>
            </a:r>
          </a:p>
          <a:p>
            <a:pPr lvl="1"/>
            <a:r>
              <a:rPr lang="en-US" dirty="0">
                <a:solidFill>
                  <a:schemeClr val="accent6"/>
                </a:solidFill>
                <a:latin typeface="Arial" panose="020B0604020202020204" pitchFamily="34" charset="0"/>
                <a:cs typeface="Arial" panose="020B0604020202020204" pitchFamily="34" charset="0"/>
              </a:rPr>
              <a:t>Jaichand Mulakalapalli</a:t>
            </a:r>
          </a:p>
          <a:p>
            <a:pPr lvl="1"/>
            <a:r>
              <a:rPr lang="en-US" dirty="0">
                <a:solidFill>
                  <a:schemeClr val="accent6"/>
                </a:solidFill>
                <a:latin typeface="Arial" panose="020B0604020202020204" pitchFamily="34" charset="0"/>
                <a:cs typeface="Arial" panose="020B0604020202020204" pitchFamily="34" charset="0"/>
              </a:rPr>
              <a:t>Aditya Krishna Raavi</a:t>
            </a:r>
          </a:p>
        </p:txBody>
      </p:sp>
      <p:sp>
        <p:nvSpPr>
          <p:cNvPr id="6" name="TextBox 5">
            <a:extLst>
              <a:ext uri="{FF2B5EF4-FFF2-40B4-BE49-F238E27FC236}">
                <a16:creationId xmlns:a16="http://schemas.microsoft.com/office/drawing/2014/main" id="{28526819-DD4D-B79D-6F1A-4DFD87FF7FFA}"/>
              </a:ext>
            </a:extLst>
          </p:cNvPr>
          <p:cNvSpPr txBox="1"/>
          <p:nvPr/>
        </p:nvSpPr>
        <p:spPr>
          <a:xfrm>
            <a:off x="1987677" y="4248150"/>
            <a:ext cx="3298697" cy="646331"/>
          </a:xfrm>
          <a:prstGeom prst="rect">
            <a:avLst/>
          </a:prstGeom>
          <a:noFill/>
        </p:spPr>
        <p:txBody>
          <a:bodyPr wrap="square">
            <a:spAutoFit/>
          </a:bodyPr>
          <a:lstStyle/>
          <a:p>
            <a:r>
              <a:rPr lang="en-US" b="1" dirty="0">
                <a:solidFill>
                  <a:schemeClr val="accent6"/>
                </a:solidFill>
                <a:latin typeface="Arial" panose="020B0604020202020204" pitchFamily="34" charset="0"/>
                <a:cs typeface="Arial" panose="020B0604020202020204" pitchFamily="34" charset="0"/>
              </a:rPr>
              <a:t>Client &amp; Mentor:  </a:t>
            </a:r>
          </a:p>
          <a:p>
            <a:pPr lvl="1"/>
            <a:r>
              <a:rPr lang="en-US" dirty="0">
                <a:solidFill>
                  <a:schemeClr val="accent6"/>
                </a:solidFill>
                <a:latin typeface="Arial" panose="020B0604020202020204" pitchFamily="34" charset="0"/>
                <a:cs typeface="Arial" panose="020B0604020202020204" pitchFamily="34" charset="0"/>
              </a:rPr>
              <a:t>Dr. Chandra Mouli Kotteti</a:t>
            </a:r>
          </a:p>
        </p:txBody>
      </p:sp>
      <p:sp>
        <p:nvSpPr>
          <p:cNvPr id="12" name="TextBox 11">
            <a:hlinkClick r:id="" action="ppaction://hlinkshowjump?jump=firstslide"/>
            <a:extLst>
              <a:ext uri="{FF2B5EF4-FFF2-40B4-BE49-F238E27FC236}">
                <a16:creationId xmlns:a16="http://schemas.microsoft.com/office/drawing/2014/main" id="{E256E791-D95D-39D6-3BA1-0BBC0EA6E7D1}"/>
              </a:ext>
            </a:extLst>
          </p:cNvPr>
          <p:cNvSpPr txBox="1">
            <a:spLocks noGrp="1" noRot="1" noMove="1" noResize="1" noEditPoints="1" noAdjustHandles="1" noChangeArrowheads="1" noChangeShapeType="1"/>
          </p:cNvSpPr>
          <p:nvPr/>
        </p:nvSpPr>
        <p:spPr>
          <a:xfrm>
            <a:off x="1744716" y="5806757"/>
            <a:ext cx="719669" cy="492443"/>
          </a:xfrm>
          <a:prstGeom prst="rect">
            <a:avLst/>
          </a:prstGeom>
          <a:noFill/>
        </p:spPr>
        <p:txBody>
          <a:bodyPr wrap="square">
            <a:spAutoFit/>
          </a:bodyPr>
          <a:lstStyle/>
          <a:p>
            <a:pPr algn="ctr"/>
            <a:r>
              <a:rPr lang="en-US" sz="2600" b="1" dirty="0">
                <a:solidFill>
                  <a:schemeClr val="bg1"/>
                </a:solidFill>
                <a:latin typeface="Arial" panose="020B0604020202020204" pitchFamily="34" charset="0"/>
                <a:cs typeface="Arial" panose="020B0604020202020204" pitchFamily="34" charset="0"/>
              </a:rPr>
              <a:t>05</a:t>
            </a:r>
          </a:p>
        </p:txBody>
      </p:sp>
    </p:spTree>
    <p:extLst>
      <p:ext uri="{BB962C8B-B14F-4D97-AF65-F5344CB8AC3E}">
        <p14:creationId xmlns:p14="http://schemas.microsoft.com/office/powerpoint/2010/main" val="42975824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C861A86E-ED92-66FA-6873-E573BDB46418}"/>
              </a:ext>
            </a:extLst>
          </p:cNvPr>
          <p:cNvSpPr>
            <a:spLocks noGrp="1"/>
          </p:cNvSpPr>
          <p:nvPr>
            <p:ph type="sldNum" sz="quarter" idx="12"/>
          </p:nvPr>
        </p:nvSpPr>
        <p:spPr/>
        <p:txBody>
          <a:bodyPr/>
          <a:lstStyle/>
          <a:p>
            <a:pPr>
              <a:spcAft>
                <a:spcPts val="600"/>
              </a:spcAft>
            </a:pPr>
            <a:fld id="{48F63A3B-78C7-47BE-AE5E-E10140E04643}" type="slidenum">
              <a:rPr lang="en-US" dirty="0"/>
              <a:pPr>
                <a:spcAft>
                  <a:spcPts val="600"/>
                </a:spcAft>
              </a:pPr>
              <a:t>3</a:t>
            </a:fld>
            <a:endParaRPr lang="en-US" dirty="0"/>
          </a:p>
        </p:txBody>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423684" y="403542"/>
            <a:ext cx="7816959" cy="768096"/>
          </a:xfrm>
        </p:spPr>
        <p:txBody>
          <a:bodyPr anchor="t">
            <a:normAutofit/>
          </a:bodyPr>
          <a:lstStyle/>
          <a:p>
            <a:r>
              <a:rPr lang="en-US" b="1" dirty="0">
                <a:latin typeface="Arial Black (Headings)"/>
                <a:cs typeface="Arial" panose="020B0604020202020204" pitchFamily="34" charset="0"/>
              </a:rPr>
              <a:t>AGENDA</a:t>
            </a:r>
          </a:p>
        </p:txBody>
      </p:sp>
      <p:sp>
        <p:nvSpPr>
          <p:cNvPr id="12" name="Footer Placeholder 11">
            <a:extLst>
              <a:ext uri="{FF2B5EF4-FFF2-40B4-BE49-F238E27FC236}">
                <a16:creationId xmlns:a16="http://schemas.microsoft.com/office/drawing/2014/main" id="{FD4B2D26-ED13-E8C1-75FF-E3456E052671}"/>
              </a:ext>
            </a:extLst>
          </p:cNvPr>
          <p:cNvSpPr>
            <a:spLocks noGrp="1"/>
          </p:cNvSpPr>
          <p:nvPr>
            <p:ph type="ftr" sz="quarter" idx="11"/>
          </p:nvPr>
        </p:nvSpPr>
        <p:spPr/>
        <p:txBody>
          <a:bodyPr/>
          <a:lstStyle/>
          <a:p>
            <a:pPr algn="r"/>
            <a:r>
              <a:rPr lang="en-US" b="1" dirty="0"/>
              <a:t>Presented by: </a:t>
            </a:r>
            <a:r>
              <a:rPr lang="en-US" dirty="0"/>
              <a:t>All</a:t>
            </a:r>
          </a:p>
        </p:txBody>
      </p:sp>
      <p:graphicFrame>
        <p:nvGraphicFramePr>
          <p:cNvPr id="8" name="Content Placeholder 8">
            <a:extLst>
              <a:ext uri="{FF2B5EF4-FFF2-40B4-BE49-F238E27FC236}">
                <a16:creationId xmlns:a16="http://schemas.microsoft.com/office/drawing/2014/main" id="{532730BD-B490-4D2A-E2EC-7DCCD16827B8}"/>
              </a:ext>
            </a:extLst>
          </p:cNvPr>
          <p:cNvGraphicFramePr>
            <a:graphicFrameLocks/>
          </p:cNvGraphicFramePr>
          <p:nvPr>
            <p:extLst>
              <p:ext uri="{D42A27DB-BD31-4B8C-83A1-F6EECF244321}">
                <p14:modId xmlns:p14="http://schemas.microsoft.com/office/powerpoint/2010/main" val="470653310"/>
              </p:ext>
            </p:extLst>
          </p:nvPr>
        </p:nvGraphicFramePr>
        <p:xfrm>
          <a:off x="4203700" y="1398905"/>
          <a:ext cx="756412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5318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14903" y="45720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14902" y="1432051"/>
            <a:ext cx="7530465" cy="3835273"/>
          </a:xfrm>
        </p:spPr>
        <p:txBody>
          <a:bodyPr/>
          <a:lstStyle/>
          <a:p>
            <a:r>
              <a:rPr lang="en-US" sz="1800" dirty="0">
                <a:latin typeface="Arial" panose="020B0604020202020204" pitchFamily="34" charset="0"/>
                <a:cs typeface="Arial" panose="020B0604020202020204" pitchFamily="34" charset="0"/>
              </a:rPr>
              <a:t>Freebies for Newbies is an android application, which helps international students to access to free items and events in the desired </a:t>
            </a:r>
            <a:r>
              <a:rPr lang="en-US" sz="1800" dirty="0" err="1">
                <a:latin typeface="Arial" panose="020B0604020202020204" pitchFamily="34" charset="0"/>
                <a:cs typeface="Arial" panose="020B0604020202020204" pitchFamily="34" charset="0"/>
              </a:rPr>
              <a:t>location.Tools</a:t>
            </a:r>
            <a:r>
              <a:rPr lang="en-US" sz="1800" dirty="0">
                <a:latin typeface="Arial" panose="020B0604020202020204" pitchFamily="34" charset="0"/>
                <a:cs typeface="Arial" panose="020B0604020202020204" pitchFamily="34" charset="0"/>
              </a:rPr>
              <a:t> and Design:</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Android Studio - The tool used for the UI development.</a:t>
            </a:r>
          </a:p>
          <a:p>
            <a:r>
              <a:rPr lang="en-US" sz="1800" dirty="0">
                <a:latin typeface="Arial" panose="020B0604020202020204" pitchFamily="34" charset="0"/>
                <a:cs typeface="Arial" panose="020B0604020202020204" pitchFamily="34" charset="0"/>
              </a:rPr>
              <a:t>● GenyMotion - Emulator (Virtual device).</a:t>
            </a:r>
          </a:p>
          <a:p>
            <a:r>
              <a:rPr lang="en-US" sz="1800" dirty="0">
                <a:latin typeface="Arial" panose="020B0604020202020204" pitchFamily="34" charset="0"/>
                <a:cs typeface="Arial" panose="020B0604020202020204" pitchFamily="34" charset="0"/>
              </a:rPr>
              <a:t>● Git Hub - To integrate UI part and store it.</a:t>
            </a:r>
          </a:p>
          <a:p>
            <a:r>
              <a:rPr lang="en-US" sz="1800" dirty="0">
                <a:latin typeface="Arial" panose="020B0604020202020204" pitchFamily="34" charset="0"/>
                <a:cs typeface="Arial" panose="020B0604020202020204" pitchFamily="34" charset="0"/>
              </a:rPr>
              <a:t>● Oracle VirtualBox - Its an essential tool required to run for              GenyMotion.</a:t>
            </a:r>
          </a:p>
          <a:p>
            <a:r>
              <a:rPr lang="en-US" sz="1800" dirty="0">
                <a:latin typeface="Arial" panose="020B0604020202020204" pitchFamily="34" charset="0"/>
                <a:cs typeface="Arial" panose="020B0604020202020204" pitchFamily="34" charset="0"/>
              </a:rPr>
              <a:t>● Back4App – Database.</a:t>
            </a:r>
          </a:p>
          <a:p>
            <a:r>
              <a:rPr lang="en-US" sz="1800" dirty="0">
                <a:latin typeface="Arial" panose="020B0604020202020204" pitchFamily="34" charset="0"/>
                <a:cs typeface="Arial" panose="020B0604020202020204" pitchFamily="34" charset="0"/>
              </a:rPr>
              <a:t>● Testing - Junit + Mokito.</a:t>
            </a:r>
          </a:p>
          <a:p>
            <a:endParaRPr lang="en-US" sz="1800" dirty="0">
              <a:latin typeface="Arial" panose="020B0604020202020204" pitchFamily="34" charset="0"/>
              <a:cs typeface="Arial" panose="020B0604020202020204" pitchFamily="34" charset="0"/>
            </a:endParaRPr>
          </a:p>
        </p:txBody>
      </p:sp>
      <p:sp>
        <p:nvSpPr>
          <p:cNvPr id="6" name="Slide Number Placeholder 2">
            <a:extLst>
              <a:ext uri="{FF2B5EF4-FFF2-40B4-BE49-F238E27FC236}">
                <a16:creationId xmlns:a16="http://schemas.microsoft.com/office/drawing/2014/main" id="{861E7D97-752E-71AE-CAFD-DFC368A3B88F}"/>
              </a:ext>
            </a:extLst>
          </p:cNvPr>
          <p:cNvSpPr>
            <a:spLocks noGrp="1"/>
          </p:cNvSpPr>
          <p:nvPr>
            <p:ph type="sldNum" sz="quarter" idx="12"/>
          </p:nvPr>
        </p:nvSpPr>
        <p:spPr/>
        <p:txBody>
          <a:bodyPr/>
          <a:lstStyle/>
          <a:p>
            <a:pPr>
              <a:spcAft>
                <a:spcPts val="600"/>
              </a:spcAft>
            </a:pPr>
            <a:fld id="{48F63A3B-78C7-47BE-AE5E-E10140E04643}" type="slidenum">
              <a:rPr lang="en-US" dirty="0"/>
              <a:pPr>
                <a:spcAft>
                  <a:spcPts val="600"/>
                </a:spcAft>
              </a:pPr>
              <a:t>4</a:t>
            </a:fld>
            <a:endParaRPr lang="en-US" dirty="0"/>
          </a:p>
        </p:txBody>
      </p:sp>
      <p:sp>
        <p:nvSpPr>
          <p:cNvPr id="5" name="Footer Placeholder 5">
            <a:extLst>
              <a:ext uri="{FF2B5EF4-FFF2-40B4-BE49-F238E27FC236}">
                <a16:creationId xmlns:a16="http://schemas.microsoft.com/office/drawing/2014/main" id="{DB7B8717-6A38-2E2D-F228-56E1B94C667E}"/>
              </a:ext>
            </a:extLst>
          </p:cNvPr>
          <p:cNvSpPr>
            <a:spLocks noGrp="1"/>
          </p:cNvSpPr>
          <p:nvPr>
            <p:ph type="ftr" sz="quarter" idx="11"/>
          </p:nvPr>
        </p:nvSpPr>
        <p:spPr/>
        <p:txBody>
          <a:bodyPr>
            <a:noAutofit/>
          </a:bodyPr>
          <a:lstStyle/>
          <a:p>
            <a:pPr algn="r"/>
            <a:r>
              <a:rPr lang="en-US" b="1" dirty="0"/>
              <a:t>Presented by: Harish Chowdary Bala</a:t>
            </a:r>
            <a:endParaRPr lang="en-US" dirty="0"/>
          </a:p>
        </p:txBody>
      </p:sp>
    </p:spTree>
    <p:extLst>
      <p:ext uri="{BB962C8B-B14F-4D97-AF65-F5344CB8AC3E}">
        <p14:creationId xmlns:p14="http://schemas.microsoft.com/office/powerpoint/2010/main" val="9796220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Header Layout in Navigation View</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7" name="Footer Placeholder 16">
            <a:extLst>
              <a:ext uri="{FF2B5EF4-FFF2-40B4-BE49-F238E27FC236}">
                <a16:creationId xmlns:a16="http://schemas.microsoft.com/office/drawing/2014/main" id="{6EB256E8-28BE-7496-6FA1-A7704E55838E}"/>
              </a:ext>
            </a:extLst>
          </p:cNvPr>
          <p:cNvSpPr>
            <a:spLocks noGrp="1"/>
          </p:cNvSpPr>
          <p:nvPr>
            <p:ph type="ftr" sz="quarter" idx="11"/>
          </p:nvPr>
        </p:nvSpPr>
        <p:spPr/>
        <p:txBody>
          <a:bodyPr/>
          <a:lstStyle/>
          <a:p>
            <a:pPr algn="r"/>
            <a:r>
              <a:rPr lang="en-US" b="1" dirty="0"/>
              <a:t>Presented by: Harish Chowdary Bala</a:t>
            </a:r>
          </a:p>
        </p:txBody>
      </p:sp>
      <p:sp>
        <p:nvSpPr>
          <p:cNvPr id="15" name="Content Placeholder 2">
            <a:extLst>
              <a:ext uri="{FF2B5EF4-FFF2-40B4-BE49-F238E27FC236}">
                <a16:creationId xmlns:a16="http://schemas.microsoft.com/office/drawing/2014/main" id="{63E7A8D4-BAC0-2319-2D56-EDA082F4549B}"/>
              </a:ext>
            </a:extLst>
          </p:cNvPr>
          <p:cNvSpPr txBox="1">
            <a:spLocks/>
          </p:cNvSpPr>
          <p:nvPr/>
        </p:nvSpPr>
        <p:spPr>
          <a:xfrm>
            <a:off x="3456030" y="2251201"/>
            <a:ext cx="7530465" cy="3835273"/>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74320" indent="-274320">
              <a:lnSpc>
                <a:spcPct val="150000"/>
              </a:lnSpc>
              <a:buFont typeface="Arial" panose="020B0604020202020204" pitchFamily="34" charset="0"/>
              <a:buChar char="•"/>
            </a:pPr>
            <a:r>
              <a:rPr lang="en-US" b="0" cap="none" dirty="0"/>
              <a:t>The header layout in navigation view is an important element of any android app that requires users to log in. </a:t>
            </a:r>
          </a:p>
          <a:p>
            <a:pPr marL="274320" indent="-274320">
              <a:lnSpc>
                <a:spcPct val="150000"/>
              </a:lnSpc>
              <a:buFont typeface="Arial" panose="020B0604020202020204" pitchFamily="34" charset="0"/>
              <a:buChar char="•"/>
            </a:pPr>
            <a:r>
              <a:rPr lang="en-US" b="0" cap="none" dirty="0"/>
              <a:t>It provides quick access to account information and settings.</a:t>
            </a:r>
          </a:p>
          <a:p>
            <a:pPr marL="274320" indent="-274320">
              <a:lnSpc>
                <a:spcPct val="150000"/>
              </a:lnSpc>
              <a:buFont typeface="Arial" panose="020B0604020202020204" pitchFamily="34" charset="0"/>
              <a:buChar char="•"/>
            </a:pPr>
            <a:r>
              <a:rPr lang="en-US" b="0" cap="none" dirty="0"/>
              <a:t>It provides a consistent look and feel across different screens and platforms.</a:t>
            </a:r>
          </a:p>
          <a:p>
            <a:pPr marL="274320" indent="-274320">
              <a:lnSpc>
                <a:spcPct val="150000"/>
              </a:lnSpc>
              <a:buFont typeface="Arial" panose="020B0604020202020204" pitchFamily="34" charset="0"/>
              <a:buChar char="•"/>
            </a:pPr>
            <a:r>
              <a:rPr lang="en-US" b="0" cap="none" dirty="0"/>
              <a:t>It helps users identify where they are in the app.</a:t>
            </a:r>
          </a:p>
          <a:p>
            <a:pPr marL="285750" indent="-285750">
              <a:buFont typeface="Arial" panose="020B0604020202020204" pitchFamily="34" charset="0"/>
              <a:buChar char="•"/>
            </a:pPr>
            <a:endParaRPr lang="en-US" b="0" cap="none" dirty="0"/>
          </a:p>
        </p:txBody>
      </p:sp>
    </p:spTree>
    <p:extLst>
      <p:ext uri="{BB962C8B-B14F-4D97-AF65-F5344CB8AC3E}">
        <p14:creationId xmlns:p14="http://schemas.microsoft.com/office/powerpoint/2010/main" val="31702803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14903" y="457200"/>
            <a:ext cx="6766560" cy="768096"/>
          </a:xfrm>
        </p:spPr>
        <p:txBody>
          <a:bodyPr/>
          <a:lstStyle/>
          <a:p>
            <a:r>
              <a:rPr lang="en-US" dirty="0"/>
              <a:t>Header Layout Implementation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14902" y="2168947"/>
            <a:ext cx="7530465" cy="2854997"/>
          </a:xfrm>
        </p:spPr>
        <p: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Inside the NavigationView element, add a LinearLayout or any other layout element that you want to use as the header layout.</a:t>
            </a: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app:headerLayout="@layout/header_layout“</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 your activity or fragment, initialize the NavigationView using findViewById() method. Call the getHeaderView() method on the NavigationView object to get a reference to the header layout.</a:t>
            </a:r>
          </a:p>
          <a:p>
            <a:r>
              <a:rPr lang="en-US" sz="1800" dirty="0">
                <a:latin typeface="Arial" panose="020B0604020202020204" pitchFamily="34" charset="0"/>
                <a:cs typeface="Arial" panose="020B0604020202020204" pitchFamily="34" charset="0"/>
              </a:rPr>
              <a:t>	</a:t>
            </a:r>
            <a:endParaRPr lang="en-US" sz="1800" b="1" dirty="0">
              <a:latin typeface="Arial" panose="020B0604020202020204" pitchFamily="34" charset="0"/>
              <a:cs typeface="Arial" panose="020B0604020202020204" pitchFamily="34" charset="0"/>
            </a:endParaRPr>
          </a:p>
        </p:txBody>
      </p:sp>
      <p:sp>
        <p:nvSpPr>
          <p:cNvPr id="6" name="Slide Number Placeholder 2">
            <a:extLst>
              <a:ext uri="{FF2B5EF4-FFF2-40B4-BE49-F238E27FC236}">
                <a16:creationId xmlns:a16="http://schemas.microsoft.com/office/drawing/2014/main" id="{861E7D97-752E-71AE-CAFD-DFC368A3B88F}"/>
              </a:ext>
            </a:extLst>
          </p:cNvPr>
          <p:cNvSpPr>
            <a:spLocks noGrp="1"/>
          </p:cNvSpPr>
          <p:nvPr>
            <p:ph type="sldNum" sz="quarter" idx="12"/>
          </p:nvPr>
        </p:nvSpPr>
        <p:spPr/>
        <p:txBody>
          <a:bodyPr/>
          <a:lstStyle/>
          <a:p>
            <a:pPr>
              <a:spcAft>
                <a:spcPts val="600"/>
              </a:spcAft>
            </a:pPr>
            <a:fld id="{48F63A3B-78C7-47BE-AE5E-E10140E04643}" type="slidenum">
              <a:rPr lang="en-US" dirty="0"/>
              <a:pPr>
                <a:spcAft>
                  <a:spcPts val="600"/>
                </a:spcAft>
              </a:pPr>
              <a:t>6</a:t>
            </a:fld>
            <a:endParaRPr lang="en-US" dirty="0"/>
          </a:p>
        </p:txBody>
      </p:sp>
      <p:sp>
        <p:nvSpPr>
          <p:cNvPr id="5" name="Footer Placeholder 5">
            <a:extLst>
              <a:ext uri="{FF2B5EF4-FFF2-40B4-BE49-F238E27FC236}">
                <a16:creationId xmlns:a16="http://schemas.microsoft.com/office/drawing/2014/main" id="{DB7B8717-6A38-2E2D-F228-56E1B94C667E}"/>
              </a:ext>
            </a:extLst>
          </p:cNvPr>
          <p:cNvSpPr>
            <a:spLocks noGrp="1"/>
          </p:cNvSpPr>
          <p:nvPr>
            <p:ph type="ftr" sz="quarter" idx="11"/>
          </p:nvPr>
        </p:nvSpPr>
        <p:spPr/>
        <p:txBody>
          <a:bodyPr>
            <a:noAutofit/>
          </a:bodyPr>
          <a:lstStyle/>
          <a:p>
            <a:pPr algn="r"/>
            <a:r>
              <a:rPr lang="en-US" b="1" dirty="0"/>
              <a:t>Presented by: Harish Chowdary Bala</a:t>
            </a:r>
          </a:p>
        </p:txBody>
      </p:sp>
    </p:spTree>
    <p:extLst>
      <p:ext uri="{BB962C8B-B14F-4D97-AF65-F5344CB8AC3E}">
        <p14:creationId xmlns:p14="http://schemas.microsoft.com/office/powerpoint/2010/main" val="28605874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14903" y="457200"/>
            <a:ext cx="6766560" cy="768096"/>
          </a:xfrm>
        </p:spPr>
        <p:txBody>
          <a:bodyPr/>
          <a:lstStyle/>
          <a:p>
            <a:r>
              <a:rPr lang="en-US" dirty="0"/>
              <a:t>Header Layout Implementation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14902" y="1967023"/>
            <a:ext cx="7663002" cy="4013363"/>
          </a:xfrm>
        </p:spPr>
        <p:txBody>
          <a:bodyPr/>
          <a:lstStyle/>
          <a:p>
            <a:pPr>
              <a:lnSpc>
                <a:spcPct val="150000"/>
              </a:lnSpc>
            </a:pPr>
            <a:r>
              <a:rPr lang="en-US" sz="1800" b="1" dirty="0">
                <a:latin typeface="Arial" panose="020B0604020202020204" pitchFamily="34" charset="0"/>
                <a:cs typeface="Arial" panose="020B0604020202020204" pitchFamily="34" charset="0"/>
              </a:rPr>
              <a:t>NavigationView navigationView = 					findViewById(R.id.navigation_view);</a:t>
            </a:r>
          </a:p>
          <a:p>
            <a:pPr>
              <a:lnSpc>
                <a:spcPct val="150000"/>
              </a:lnSpc>
            </a:pPr>
            <a:r>
              <a:rPr lang="en-US" sz="1800" b="1" dirty="0">
                <a:latin typeface="Arial" panose="020B0604020202020204" pitchFamily="34" charset="0"/>
                <a:cs typeface="Arial" panose="020B0604020202020204" pitchFamily="34" charset="0"/>
              </a:rPr>
              <a:t>View headerView = navigationView.getHeaderView(0);</a:t>
            </a:r>
          </a:p>
          <a:p>
            <a:pPr>
              <a:lnSpc>
                <a:spcPct val="150000"/>
              </a:lnSpc>
            </a:pPr>
            <a:r>
              <a:rPr lang="en-US" sz="1800" b="1" dirty="0">
                <a:latin typeface="Arial" panose="020B0604020202020204" pitchFamily="34" charset="0"/>
                <a:cs typeface="Arial" panose="020B0604020202020204" pitchFamily="34" charset="0"/>
              </a:rPr>
              <a:t>TextView nameTextView = 							headerView.findViewById(R.id.text_view_name);</a:t>
            </a:r>
          </a:p>
          <a:p>
            <a:pPr>
              <a:lnSpc>
                <a:spcPct val="150000"/>
              </a:lnSpc>
            </a:pPr>
            <a:r>
              <a:rPr lang="en-US" sz="1800" b="1" dirty="0">
                <a:latin typeface="Arial" panose="020B0604020202020204" pitchFamily="34" charset="0"/>
                <a:cs typeface="Arial" panose="020B0604020202020204" pitchFamily="34" charset="0"/>
              </a:rPr>
              <a:t>ImageView profileImageView = 					headerView.findViewById(R.id.image_view_profile);</a:t>
            </a:r>
          </a:p>
          <a:p>
            <a:pPr>
              <a:lnSpc>
                <a:spcPct val="150000"/>
              </a:lnSpc>
            </a:pPr>
            <a:r>
              <a:rPr lang="en-US" sz="1800" b="1" dirty="0">
                <a:latin typeface="Arial" panose="020B0604020202020204" pitchFamily="34" charset="0"/>
                <a:cs typeface="Arial" panose="020B0604020202020204" pitchFamily="34" charset="0"/>
              </a:rPr>
              <a:t>nameTextView.setText("John Doe");</a:t>
            </a:r>
          </a:p>
          <a:p>
            <a:pPr>
              <a:lnSpc>
                <a:spcPct val="150000"/>
              </a:lnSpc>
            </a:pPr>
            <a:r>
              <a:rPr lang="en-US" sz="1800" b="1" dirty="0">
                <a:latin typeface="Arial" panose="020B0604020202020204" pitchFamily="34" charset="0"/>
                <a:cs typeface="Arial" panose="020B0604020202020204" pitchFamily="34" charset="0"/>
              </a:rPr>
              <a:t>profileImageView.setImageResource(R.drawable.profile_image);</a:t>
            </a:r>
          </a:p>
        </p:txBody>
      </p:sp>
      <p:sp>
        <p:nvSpPr>
          <p:cNvPr id="6" name="Slide Number Placeholder 2">
            <a:extLst>
              <a:ext uri="{FF2B5EF4-FFF2-40B4-BE49-F238E27FC236}">
                <a16:creationId xmlns:a16="http://schemas.microsoft.com/office/drawing/2014/main" id="{861E7D97-752E-71AE-CAFD-DFC368A3B88F}"/>
              </a:ext>
            </a:extLst>
          </p:cNvPr>
          <p:cNvSpPr>
            <a:spLocks noGrp="1"/>
          </p:cNvSpPr>
          <p:nvPr>
            <p:ph type="sldNum" sz="quarter" idx="12"/>
          </p:nvPr>
        </p:nvSpPr>
        <p:spPr/>
        <p:txBody>
          <a:bodyPr/>
          <a:lstStyle/>
          <a:p>
            <a:pPr>
              <a:spcAft>
                <a:spcPts val="600"/>
              </a:spcAft>
            </a:pPr>
            <a:fld id="{48F63A3B-78C7-47BE-AE5E-E10140E04643}" type="slidenum">
              <a:rPr lang="en-US" dirty="0"/>
              <a:pPr>
                <a:spcAft>
                  <a:spcPts val="600"/>
                </a:spcAft>
              </a:pPr>
              <a:t>7</a:t>
            </a:fld>
            <a:endParaRPr lang="en-US" dirty="0"/>
          </a:p>
        </p:txBody>
      </p:sp>
      <p:sp>
        <p:nvSpPr>
          <p:cNvPr id="5" name="Footer Placeholder 5">
            <a:extLst>
              <a:ext uri="{FF2B5EF4-FFF2-40B4-BE49-F238E27FC236}">
                <a16:creationId xmlns:a16="http://schemas.microsoft.com/office/drawing/2014/main" id="{DB7B8717-6A38-2E2D-F228-56E1B94C667E}"/>
              </a:ext>
            </a:extLst>
          </p:cNvPr>
          <p:cNvSpPr>
            <a:spLocks noGrp="1"/>
          </p:cNvSpPr>
          <p:nvPr>
            <p:ph type="ftr" sz="quarter" idx="11"/>
          </p:nvPr>
        </p:nvSpPr>
        <p:spPr/>
        <p:txBody>
          <a:bodyPr>
            <a:noAutofit/>
          </a:bodyPr>
          <a:lstStyle/>
          <a:p>
            <a:pPr algn="r"/>
            <a:r>
              <a:rPr lang="en-US" b="1" dirty="0"/>
              <a:t>Presented by: Harish Chowdary Bala</a:t>
            </a:r>
          </a:p>
        </p:txBody>
      </p:sp>
    </p:spTree>
    <p:extLst>
      <p:ext uri="{BB962C8B-B14F-4D97-AF65-F5344CB8AC3E}">
        <p14:creationId xmlns:p14="http://schemas.microsoft.com/office/powerpoint/2010/main" val="31943778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0F13-6FEF-4A73-68DA-703A262D1041}"/>
              </a:ext>
            </a:extLst>
          </p:cNvPr>
          <p:cNvSpPr>
            <a:spLocks noGrp="1"/>
          </p:cNvSpPr>
          <p:nvPr>
            <p:ph type="title"/>
          </p:nvPr>
        </p:nvSpPr>
        <p:spPr>
          <a:xfrm>
            <a:off x="1674876" y="864489"/>
            <a:ext cx="6766560" cy="768096"/>
          </a:xfrm>
        </p:spPr>
        <p:txBody>
          <a:bodyPr anchor="t">
            <a:normAutofit/>
          </a:bodyPr>
          <a:lstStyle/>
          <a:p>
            <a:r>
              <a:rPr lang="en-US" dirty="0"/>
              <a:t>Security RISKS</a:t>
            </a:r>
          </a:p>
        </p:txBody>
      </p:sp>
      <p:sp>
        <p:nvSpPr>
          <p:cNvPr id="3" name="Content Placeholder 2">
            <a:extLst>
              <a:ext uri="{FF2B5EF4-FFF2-40B4-BE49-F238E27FC236}">
                <a16:creationId xmlns:a16="http://schemas.microsoft.com/office/drawing/2014/main" id="{BD0FF0D7-1FF8-765B-793C-83773719A394}"/>
              </a:ext>
            </a:extLst>
          </p:cNvPr>
          <p:cNvSpPr>
            <a:spLocks noGrp="1"/>
          </p:cNvSpPr>
          <p:nvPr>
            <p:ph idx="1"/>
          </p:nvPr>
        </p:nvSpPr>
        <p:spPr>
          <a:xfrm>
            <a:off x="1952244" y="1866138"/>
            <a:ext cx="6780276" cy="3843546"/>
          </a:xfrm>
        </p:spPr>
        <p:txBody>
          <a:bodyPr>
            <a:noAutofit/>
          </a:bodyPr>
          <a:lstStyle/>
          <a:p>
            <a:pPr>
              <a:lnSpc>
                <a:spcPct val="90000"/>
              </a:lnSpc>
            </a:pPr>
            <a:r>
              <a:rPr lang="en-US" sz="1800" b="0" i="0" dirty="0">
                <a:effectLst/>
                <a:latin typeface="Arial" panose="020B0604020202020204" pitchFamily="34" charset="0"/>
                <a:cs typeface="Arial" panose="020B0604020202020204" pitchFamily="34" charset="0"/>
              </a:rPr>
              <a:t>Android is precisely the most widely used operating system in the world (at least 80% of mobile devices run on it). This makes it the main target for hackers and cyber-attacks.</a:t>
            </a:r>
          </a:p>
          <a:p>
            <a:pPr>
              <a:lnSpc>
                <a:spcPct val="90000"/>
              </a:lnSpc>
            </a:pPr>
            <a:r>
              <a:rPr lang="en-US" sz="1800" dirty="0">
                <a:latin typeface="Arial" panose="020B0604020202020204" pitchFamily="34" charset="0"/>
                <a:cs typeface="Arial" panose="020B0604020202020204" pitchFamily="34" charset="0"/>
              </a:rPr>
              <a:t>In android there are six security risks identified by the developers. They are:</a:t>
            </a:r>
          </a:p>
          <a:p>
            <a:pPr marL="0" indent="0">
              <a:lnSpc>
                <a:spcPct val="90000"/>
              </a:lnSpc>
              <a:buNone/>
            </a:pPr>
            <a:endParaRPr lang="en-US" sz="1800" dirty="0">
              <a:latin typeface="Arial" panose="020B0604020202020204" pitchFamily="34" charset="0"/>
              <a:cs typeface="Arial" panose="020B0604020202020204" pitchFamily="34" charset="0"/>
            </a:endParaRPr>
          </a:p>
          <a:p>
            <a:pPr>
              <a:lnSpc>
                <a:spcPct val="90000"/>
              </a:lnSpc>
            </a:pPr>
            <a:r>
              <a:rPr lang="en-US" sz="1800" dirty="0">
                <a:latin typeface="Arial" panose="020B0604020202020204" pitchFamily="34" charset="0"/>
                <a:cs typeface="Arial" panose="020B0604020202020204" pitchFamily="34" charset="0"/>
              </a:rPr>
              <a:t>Malware and malicious software</a:t>
            </a:r>
          </a:p>
          <a:p>
            <a:pPr>
              <a:lnSpc>
                <a:spcPct val="90000"/>
              </a:lnSpc>
            </a:pPr>
            <a:r>
              <a:rPr lang="en-US" sz="1800" dirty="0">
                <a:latin typeface="Arial" panose="020B0604020202020204" pitchFamily="34" charset="0"/>
                <a:cs typeface="Arial" panose="020B0604020202020204" pitchFamily="34" charset="0"/>
              </a:rPr>
              <a:t>Android fragmentation</a:t>
            </a:r>
          </a:p>
          <a:p>
            <a:pPr>
              <a:lnSpc>
                <a:spcPct val="90000"/>
              </a:lnSpc>
            </a:pPr>
            <a:r>
              <a:rPr lang="en-US" sz="1800" dirty="0">
                <a:latin typeface="Arial" panose="020B0604020202020204" pitchFamily="34" charset="0"/>
                <a:cs typeface="Arial" panose="020B0604020202020204" pitchFamily="34" charset="0"/>
              </a:rPr>
              <a:t>Customized operating systems</a:t>
            </a:r>
          </a:p>
          <a:p>
            <a:pPr>
              <a:lnSpc>
                <a:spcPct val="90000"/>
              </a:lnSpc>
            </a:pPr>
            <a:r>
              <a:rPr lang="en-US" sz="1800" dirty="0">
                <a:latin typeface="Arial" panose="020B0604020202020204" pitchFamily="34" charset="0"/>
                <a:cs typeface="Arial" panose="020B0604020202020204" pitchFamily="34" charset="0"/>
              </a:rPr>
              <a:t>App downloads outside the store</a:t>
            </a:r>
          </a:p>
          <a:p>
            <a:pPr>
              <a:lnSpc>
                <a:spcPct val="90000"/>
              </a:lnSpc>
            </a:pPr>
            <a:r>
              <a:rPr lang="en-US" sz="1800" dirty="0">
                <a:latin typeface="Arial" panose="020B0604020202020204" pitchFamily="34" charset="0"/>
                <a:cs typeface="Arial" panose="020B0604020202020204" pitchFamily="34" charset="0"/>
              </a:rPr>
              <a:t>Infiltration of malicious apps in the store</a:t>
            </a:r>
          </a:p>
          <a:p>
            <a:pPr>
              <a:lnSpc>
                <a:spcPct val="90000"/>
              </a:lnSpc>
            </a:pPr>
            <a:r>
              <a:rPr lang="en-US" sz="1800" dirty="0">
                <a:latin typeface="Arial" panose="020B0604020202020204" pitchFamily="34" charset="0"/>
                <a:cs typeface="Arial" panose="020B0604020202020204" pitchFamily="34" charset="0"/>
              </a:rPr>
              <a:t>Vulnerable software for mobile application development</a:t>
            </a:r>
          </a:p>
        </p:txBody>
      </p:sp>
      <p:sp>
        <p:nvSpPr>
          <p:cNvPr id="4" name="Slide Number Placeholder 3">
            <a:extLst>
              <a:ext uri="{FF2B5EF4-FFF2-40B4-BE49-F238E27FC236}">
                <a16:creationId xmlns:a16="http://schemas.microsoft.com/office/drawing/2014/main" id="{2AE37139-C9EC-227D-6400-A30429DA8AD7}"/>
              </a:ext>
            </a:extLst>
          </p:cNvPr>
          <p:cNvSpPr>
            <a:spLocks noGrp="1"/>
          </p:cNvSpPr>
          <p:nvPr>
            <p:ph type="sldNum" sz="quarter" idx="12"/>
          </p:nvPr>
        </p:nvSpPr>
        <p:spPr/>
        <p:txBody>
          <a:bodyPr anchor="ctr">
            <a:normAutofit/>
          </a:bodyPr>
          <a:lstStyle/>
          <a:p>
            <a:pPr>
              <a:spcAft>
                <a:spcPts val="600"/>
              </a:spcAft>
            </a:pPr>
            <a:fld id="{48F63A3B-78C7-47BE-AE5E-E10140E04643}" type="slidenum">
              <a:rPr lang="en-US" smtClean="0"/>
              <a:pPr>
                <a:spcAft>
                  <a:spcPts val="600"/>
                </a:spcAft>
              </a:pPr>
              <a:t>8</a:t>
            </a:fld>
            <a:endParaRPr lang="en-US"/>
          </a:p>
        </p:txBody>
      </p:sp>
      <p:sp>
        <p:nvSpPr>
          <p:cNvPr id="9" name="Footer Placeholder 4">
            <a:extLst>
              <a:ext uri="{FF2B5EF4-FFF2-40B4-BE49-F238E27FC236}">
                <a16:creationId xmlns:a16="http://schemas.microsoft.com/office/drawing/2014/main" id="{83F86340-F1E2-D42A-1C53-2041E0F13C1B}"/>
              </a:ext>
            </a:extLst>
          </p:cNvPr>
          <p:cNvSpPr>
            <a:spLocks noGrp="1"/>
          </p:cNvSpPr>
          <p:nvPr>
            <p:ph type="ftr" sz="quarter" idx="11"/>
          </p:nvPr>
        </p:nvSpPr>
        <p:spPr/>
        <p:txBody>
          <a:bodyPr/>
          <a:lstStyle/>
          <a:p>
            <a:pPr>
              <a:spcAft>
                <a:spcPts val="600"/>
              </a:spcAft>
            </a:pPr>
            <a:r>
              <a:rPr lang="en-US" b="1" dirty="0"/>
              <a:t>Presented by: Manoj Kumar Gude</a:t>
            </a:r>
            <a:endParaRPr lang="en-US" dirty="0"/>
          </a:p>
        </p:txBody>
      </p:sp>
    </p:spTree>
    <p:extLst>
      <p:ext uri="{BB962C8B-B14F-4D97-AF65-F5344CB8AC3E}">
        <p14:creationId xmlns:p14="http://schemas.microsoft.com/office/powerpoint/2010/main" val="90706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0962C-359E-D787-DD3B-D33AEB266A75}"/>
              </a:ext>
            </a:extLst>
          </p:cNvPr>
          <p:cNvSpPr>
            <a:spLocks noGrp="1"/>
          </p:cNvSpPr>
          <p:nvPr>
            <p:ph type="sldNum" sz="quarter" idx="12"/>
          </p:nvPr>
        </p:nvSpPr>
        <p:spPr/>
        <p:txBody>
          <a:bodyPr anchor="ctr">
            <a:normAutofit/>
          </a:bodyPr>
          <a:lstStyle/>
          <a:p>
            <a:pPr>
              <a:spcAft>
                <a:spcPts val="600"/>
              </a:spcAft>
            </a:pPr>
            <a:fld id="{48F63A3B-78C7-47BE-AE5E-E10140E04643}" type="slidenum">
              <a:rPr lang="en-US" smtClean="0"/>
              <a:pPr>
                <a:spcAft>
                  <a:spcPts val="600"/>
                </a:spcAft>
              </a:pPr>
              <a:t>9</a:t>
            </a:fld>
            <a:endParaRPr lang="en-US"/>
          </a:p>
        </p:txBody>
      </p:sp>
      <p:sp>
        <p:nvSpPr>
          <p:cNvPr id="2" name="Title 1">
            <a:extLst>
              <a:ext uri="{FF2B5EF4-FFF2-40B4-BE49-F238E27FC236}">
                <a16:creationId xmlns:a16="http://schemas.microsoft.com/office/drawing/2014/main" id="{14DDDE84-6EA4-B2A5-42FB-87802093FE9C}"/>
              </a:ext>
            </a:extLst>
          </p:cNvPr>
          <p:cNvSpPr>
            <a:spLocks noGrp="1"/>
          </p:cNvSpPr>
          <p:nvPr>
            <p:ph type="title"/>
          </p:nvPr>
        </p:nvSpPr>
        <p:spPr>
          <a:xfrm>
            <a:off x="3685032" y="677862"/>
            <a:ext cx="8165592" cy="768096"/>
          </a:xfrm>
        </p:spPr>
        <p:txBody>
          <a:bodyPr anchor="t">
            <a:noAutofit/>
          </a:bodyPr>
          <a:lstStyle/>
          <a:p>
            <a:pPr>
              <a:lnSpc>
                <a:spcPct val="90000"/>
              </a:lnSpc>
            </a:pPr>
            <a:r>
              <a:rPr lang="en-US" dirty="0">
                <a:cs typeface="Arial" panose="020B0604020202020204" pitchFamily="34" charset="0"/>
              </a:rPr>
              <a:t>BEST PRACTICES to overcome security risks</a:t>
            </a:r>
          </a:p>
        </p:txBody>
      </p:sp>
      <p:sp>
        <p:nvSpPr>
          <p:cNvPr id="3" name="Content Placeholder 2">
            <a:extLst>
              <a:ext uri="{FF2B5EF4-FFF2-40B4-BE49-F238E27FC236}">
                <a16:creationId xmlns:a16="http://schemas.microsoft.com/office/drawing/2014/main" id="{D33F6461-17C3-BB34-394B-4BC20350F591}"/>
              </a:ext>
            </a:extLst>
          </p:cNvPr>
          <p:cNvSpPr>
            <a:spLocks noGrp="1"/>
          </p:cNvSpPr>
          <p:nvPr>
            <p:ph sz="half" idx="2"/>
          </p:nvPr>
        </p:nvSpPr>
        <p:spPr>
          <a:xfrm>
            <a:off x="3800094" y="2540968"/>
            <a:ext cx="7935468" cy="3275041"/>
          </a:xfrm>
        </p:spPr>
        <p:txBody>
          <a:bodyPr>
            <a:normAutofit/>
          </a:bodyPr>
          <a:lstStyle/>
          <a:p>
            <a:pPr marL="0" indent="0">
              <a:buNone/>
            </a:pPr>
            <a:r>
              <a:rPr lang="en-US" sz="1800" dirty="0">
                <a:latin typeface="Arial" panose="020B0604020202020204" pitchFamily="34" charset="0"/>
                <a:cs typeface="Arial" panose="020B0604020202020204" pitchFamily="34" charset="0"/>
              </a:rPr>
              <a:t>The Best Practices to overcome security are defined as:</a:t>
            </a:r>
          </a:p>
          <a:p>
            <a:pPr marL="338328" lvl="1" indent="0">
              <a:buNone/>
            </a:pP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Architecture design and threat modeling</a:t>
            </a:r>
          </a:p>
          <a:p>
            <a:pPr lvl="1"/>
            <a:r>
              <a:rPr lang="en-US" sz="1800" dirty="0">
                <a:latin typeface="Arial" panose="020B0604020202020204" pitchFamily="34" charset="0"/>
                <a:cs typeface="Arial" panose="020B0604020202020204" pitchFamily="34" charset="0"/>
              </a:rPr>
              <a:t>Data storage and privacy</a:t>
            </a:r>
          </a:p>
          <a:p>
            <a:pPr lvl="1"/>
            <a:r>
              <a:rPr lang="en-US" sz="1800" dirty="0">
                <a:latin typeface="Arial" panose="020B0604020202020204" pitchFamily="34" charset="0"/>
                <a:cs typeface="Arial" panose="020B0604020202020204" pitchFamily="34" charset="0"/>
              </a:rPr>
              <a:t>Cryptography</a:t>
            </a:r>
          </a:p>
          <a:p>
            <a:pPr lvl="1"/>
            <a:r>
              <a:rPr lang="en-US" sz="1800" dirty="0">
                <a:latin typeface="Arial" panose="020B0604020202020204" pitchFamily="34" charset="0"/>
                <a:cs typeface="Arial" panose="020B0604020202020204" pitchFamily="34" charset="0"/>
              </a:rPr>
              <a:t>Platform interaction</a:t>
            </a:r>
          </a:p>
          <a:p>
            <a:pPr lvl="1"/>
            <a:r>
              <a:rPr lang="en-US" sz="1800" dirty="0">
                <a:latin typeface="Arial" panose="020B0604020202020204" pitchFamily="34" charset="0"/>
                <a:cs typeface="Arial" panose="020B0604020202020204" pitchFamily="34" charset="0"/>
              </a:rPr>
              <a:t>Code quality and build setting</a:t>
            </a:r>
          </a:p>
        </p:txBody>
      </p:sp>
      <p:sp>
        <p:nvSpPr>
          <p:cNvPr id="11" name="Footer Placeholder 5">
            <a:extLst>
              <a:ext uri="{FF2B5EF4-FFF2-40B4-BE49-F238E27FC236}">
                <a16:creationId xmlns:a16="http://schemas.microsoft.com/office/drawing/2014/main" id="{05F97A2E-D276-0A05-FD48-C859BF24A95F}"/>
              </a:ext>
            </a:extLst>
          </p:cNvPr>
          <p:cNvSpPr>
            <a:spLocks noGrp="1"/>
          </p:cNvSpPr>
          <p:nvPr>
            <p:ph type="ftr" sz="quarter" idx="11"/>
          </p:nvPr>
        </p:nvSpPr>
        <p:spPr/>
        <p:txBody>
          <a:bodyPr/>
          <a:lstStyle/>
          <a:p>
            <a:pPr>
              <a:spcAft>
                <a:spcPts val="600"/>
              </a:spcAft>
            </a:pPr>
            <a:r>
              <a:rPr lang="en-US" b="1" dirty="0"/>
              <a:t>Presented by: Manoj Kumar Gude</a:t>
            </a:r>
            <a:endParaRPr lang="en-US" dirty="0"/>
          </a:p>
        </p:txBody>
      </p:sp>
    </p:spTree>
    <p:extLst>
      <p:ext uri="{BB962C8B-B14F-4D97-AF65-F5344CB8AC3E}">
        <p14:creationId xmlns:p14="http://schemas.microsoft.com/office/powerpoint/2010/main" val="206779521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842</TotalTime>
  <Words>1948</Words>
  <Application>Microsoft Office PowerPoint</Application>
  <PresentationFormat>Widescreen</PresentationFormat>
  <Paragraphs>227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Arial Black (Headings)</vt:lpstr>
      <vt:lpstr>Sabon Next LT</vt:lpstr>
      <vt:lpstr>Times New Roman</vt:lpstr>
      <vt:lpstr>Office Theme</vt:lpstr>
      <vt:lpstr>Freebies for Newbies</vt:lpstr>
      <vt:lpstr>MEET OUR TEAM</vt:lpstr>
      <vt:lpstr>AGENDA</vt:lpstr>
      <vt:lpstr>Introduction</vt:lpstr>
      <vt:lpstr>Header Layout in Navigation View</vt:lpstr>
      <vt:lpstr>Header Layout Implementation</vt:lpstr>
      <vt:lpstr>Header Layout Implementation</vt:lpstr>
      <vt:lpstr>Security RISKS</vt:lpstr>
      <vt:lpstr>BEST PRACTICES to overcome security risks</vt:lpstr>
      <vt:lpstr> cryptography</vt:lpstr>
      <vt:lpstr>Menu in navigation view</vt:lpstr>
      <vt:lpstr>Menu in navigation view</vt:lpstr>
      <vt:lpstr>Menu in navigation view</vt:lpstr>
      <vt:lpstr>Android testing</vt:lpstr>
      <vt:lpstr>ANDROID TESTING</vt:lpstr>
      <vt:lpstr>ANDROID TESTING IN MOBILE DEVICES</vt:lpstr>
      <vt:lpstr>Session Time Out in Android Studio</vt:lpstr>
      <vt:lpstr>Session Time Out Implementation</vt:lpstr>
      <vt:lpstr>SUMMARY </vt:lpstr>
      <vt:lpstr>Any Questions? </vt:lpstr>
      <vt:lpstr>PowerPoint Presentation</vt:lpstr>
      <vt:lpstr>MEET OUR TEAM</vt:lpstr>
      <vt:lpstr>Freebies for Newbies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Freebies for Newbies</dc:title>
  <dc:subject/>
  <dc:creator>Mulakalapalli,Jaichand</dc:creator>
  <cp:lastModifiedBy>Bala,Harish Chowdary</cp:lastModifiedBy>
  <cp:revision>28</cp:revision>
  <dcterms:created xsi:type="dcterms:W3CDTF">2023-03-20T05:28:10Z</dcterms:created>
  <dcterms:modified xsi:type="dcterms:W3CDTF">2023-03-22T14:40:50Z</dcterms:modified>
</cp:coreProperties>
</file>