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handoutMasterIdLst>
    <p:handoutMasterId r:id="rId16"/>
  </p:handoutMasterIdLst>
  <p:sldIdLst>
    <p:sldId id="256" r:id="rId2"/>
    <p:sldId id="298" r:id="rId3"/>
    <p:sldId id="278" r:id="rId4"/>
    <p:sldId id="277" r:id="rId5"/>
    <p:sldId id="257"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164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CE1A2-D0D0-45B4-A373-261B3CB994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FB83E-724E-48C8-A21B-71CBDD2B7621}">
      <dgm:prSet custT="1"/>
      <dgm:spPr/>
      <dgm:t>
        <a:bodyPr/>
        <a:lstStyle/>
        <a:p>
          <a:r>
            <a:rPr lang="en-US" sz="1800" i="0" u="none"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dirty="0">
            <a:latin typeface="Times New Roman" panose="02020603050405020304" pitchFamily="18" charset="0"/>
            <a:cs typeface="Times New Roman" panose="02020603050405020304" pitchFamily="18" charset="0"/>
          </a:endParaRPr>
        </a:p>
      </dgm:t>
    </dgm:pt>
    <dgm:pt modelId="{0B49490B-3775-4848-ABA9-DAA8D6ED9254}" type="parTrans" cxnId="{38AB7B42-D700-4AE9-9EFA-954401506CC7}">
      <dgm:prSet/>
      <dgm:spPr/>
      <dgm:t>
        <a:bodyPr/>
        <a:lstStyle/>
        <a:p>
          <a:endParaRPr lang="en-US" u="sng"/>
        </a:p>
      </dgm:t>
    </dgm:pt>
    <dgm:pt modelId="{3541F00A-E077-4CA1-99CC-7D3F6751B10D}" type="sibTrans" cxnId="{38AB7B42-D700-4AE9-9EFA-954401506CC7}">
      <dgm:prSet/>
      <dgm:spPr/>
      <dgm:t>
        <a:bodyPr/>
        <a:lstStyle/>
        <a:p>
          <a:endParaRPr lang="en-US" u="sng"/>
        </a:p>
      </dgm:t>
    </dgm:pt>
    <dgm:pt modelId="{43EEDC31-66CE-482A-82E9-CA816D235048}">
      <dgm:prSet custT="1"/>
      <dgm:spPr/>
      <dgm:t>
        <a:bodyPr/>
        <a:lstStyle/>
        <a:p>
          <a:r>
            <a:rPr lang="en-US" sz="1800" u="none" dirty="0">
              <a:latin typeface="Times New Roman" panose="02020603050405020304" pitchFamily="18" charset="0"/>
              <a:cs typeface="Times New Roman" panose="02020603050405020304" pitchFamily="18" charset="0"/>
            </a:rPr>
            <a:t>Android</a:t>
          </a:r>
          <a:r>
            <a:rPr lang="en-US" sz="1800" u="none"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dirty="0">
            <a:latin typeface="Times New Roman" panose="02020603050405020304" pitchFamily="18" charset="0"/>
            <a:cs typeface="Times New Roman" panose="02020603050405020304" pitchFamily="18" charset="0"/>
          </a:endParaRPr>
        </a:p>
      </dgm:t>
    </dgm:pt>
    <dgm:pt modelId="{11C3C3EB-4CCC-4C84-8231-A1B471161F4C}" type="parTrans" cxnId="{38D5F33C-13F3-48BA-B1F7-40AA378DE2B9}">
      <dgm:prSet/>
      <dgm:spPr/>
      <dgm:t>
        <a:bodyPr/>
        <a:lstStyle/>
        <a:p>
          <a:endParaRPr lang="en-US" u="sng"/>
        </a:p>
      </dgm:t>
    </dgm:pt>
    <dgm:pt modelId="{4CC190CE-B558-4F9D-9B57-E63BE9F32F2A}" type="sibTrans" cxnId="{38D5F33C-13F3-48BA-B1F7-40AA378DE2B9}">
      <dgm:prSet/>
      <dgm:spPr/>
      <dgm:t>
        <a:bodyPr/>
        <a:lstStyle/>
        <a:p>
          <a:endParaRPr lang="en-US" u="sng"/>
        </a:p>
      </dgm:t>
    </dgm:pt>
    <dgm:pt modelId="{9CA29FA5-D384-4FE2-86E1-E07E7ACE46DD}">
      <dgm:prSet custT="1"/>
      <dgm:spPr/>
      <dgm:t>
        <a:bodyPr/>
        <a:lstStyle/>
        <a:p>
          <a:r>
            <a:rPr lang="en-US" sz="1800" i="0" u="none"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dirty="0">
            <a:latin typeface="Times New Roman" panose="02020603050405020304" pitchFamily="18" charset="0"/>
            <a:cs typeface="Times New Roman" panose="02020603050405020304" pitchFamily="18" charset="0"/>
          </a:endParaRPr>
        </a:p>
      </dgm:t>
    </dgm:pt>
    <dgm:pt modelId="{104E5108-E998-4098-AB40-E716A5E25BC5}" type="parTrans" cxnId="{9F967845-657F-49DB-9E03-C2D10A1B068F}">
      <dgm:prSet/>
      <dgm:spPr/>
      <dgm:t>
        <a:bodyPr/>
        <a:lstStyle/>
        <a:p>
          <a:endParaRPr lang="en-US" u="sng"/>
        </a:p>
      </dgm:t>
    </dgm:pt>
    <dgm:pt modelId="{76635B8B-BEB8-4AC0-A6B9-2BFFF07F0309}" type="sibTrans" cxnId="{9F967845-657F-49DB-9E03-C2D10A1B068F}">
      <dgm:prSet/>
      <dgm:spPr/>
      <dgm:t>
        <a:bodyPr/>
        <a:lstStyle/>
        <a:p>
          <a:endParaRPr lang="en-US" u="sng"/>
        </a:p>
      </dgm:t>
    </dgm:pt>
    <dgm:pt modelId="{B6BB5A64-EB2E-4DFF-9FFB-01F3F405176D}">
      <dgm:prSet/>
      <dgm:spPr/>
      <dgm:t>
        <a:bodyPr/>
        <a:lstStyle/>
        <a:p>
          <a:r>
            <a:rPr lang="en-US" b="0" i="0" u="none" dirty="0">
              <a:latin typeface="Times New Roman" panose="02020603050405020304" pitchFamily="18" charset="0"/>
              <a:cs typeface="Times New Roman" panose="02020603050405020304" pitchFamily="18" charset="0"/>
            </a:rPr>
            <a:t>Android apps can be written using Kotlin, Java, and C++ languages</a:t>
          </a:r>
          <a:r>
            <a:rPr lang="en-US" u="none" dirty="0">
              <a:latin typeface="Times New Roman" panose="02020603050405020304" pitchFamily="18" charset="0"/>
              <a:cs typeface="Times New Roman" panose="02020603050405020304" pitchFamily="18" charset="0"/>
            </a:rPr>
            <a:t>.</a:t>
          </a:r>
        </a:p>
      </dgm:t>
    </dgm:pt>
    <dgm:pt modelId="{167FE9A4-C089-4DDD-A5D9-83B4908740A4}" type="parTrans" cxnId="{869C7141-5446-4F10-88F5-3031A78DF42B}">
      <dgm:prSet/>
      <dgm:spPr/>
      <dgm:t>
        <a:bodyPr/>
        <a:lstStyle/>
        <a:p>
          <a:endParaRPr lang="en-US" u="sng"/>
        </a:p>
      </dgm:t>
    </dgm:pt>
    <dgm:pt modelId="{45C124BC-84C8-4408-B309-97554A7A971B}" type="sibTrans" cxnId="{869C7141-5446-4F10-88F5-3031A78DF42B}">
      <dgm:prSet/>
      <dgm:spPr/>
      <dgm:t>
        <a:bodyPr/>
        <a:lstStyle/>
        <a:p>
          <a:endParaRPr lang="en-US" u="sng"/>
        </a:p>
      </dgm:t>
    </dgm:pt>
    <dgm:pt modelId="{87771654-6EC4-4C07-AC1F-5A2B7377B430}">
      <dgm:prSet custT="1"/>
      <dgm:spPr/>
      <dgm:t>
        <a:bodyPr/>
        <a:lstStyle/>
        <a:p>
          <a:r>
            <a:rPr lang="en-US" sz="1800" u="none" dirty="0">
              <a:latin typeface="Times New Roman" panose="02020603050405020304" pitchFamily="18" charset="0"/>
              <a:cs typeface="Times New Roman" panose="02020603050405020304" pitchFamily="18" charset="0"/>
            </a:rPr>
            <a:t>Android Application = Code + Resources</a:t>
          </a:r>
        </a:p>
      </dgm:t>
    </dgm:pt>
    <dgm:pt modelId="{395BD593-B3D2-4B47-BFF4-51679FC168BE}" type="parTrans" cxnId="{966E9FBB-39A6-4E75-AB45-81B0344C0867}">
      <dgm:prSet/>
      <dgm:spPr/>
      <dgm:t>
        <a:bodyPr/>
        <a:lstStyle/>
        <a:p>
          <a:endParaRPr lang="en-US" u="sng"/>
        </a:p>
      </dgm:t>
    </dgm:pt>
    <dgm:pt modelId="{A9AF897A-D9FB-4B9C-912A-2B4E58904D5B}" type="sibTrans" cxnId="{966E9FBB-39A6-4E75-AB45-81B0344C0867}">
      <dgm:prSet/>
      <dgm:spPr/>
      <dgm:t>
        <a:bodyPr/>
        <a:lstStyle/>
        <a:p>
          <a:endParaRPr lang="en-US" u="sng"/>
        </a:p>
      </dgm:t>
    </dgm:pt>
    <dgm:pt modelId="{A34B5F35-D8FA-4118-B4AB-CC5BBA67E8C8}" type="pres">
      <dgm:prSet presAssocID="{55BCE1A2-D0D0-45B4-A373-261B3CB994AA}" presName="root" presStyleCnt="0">
        <dgm:presLayoutVars>
          <dgm:dir/>
          <dgm:resizeHandles val="exact"/>
        </dgm:presLayoutVars>
      </dgm:prSet>
      <dgm:spPr/>
    </dgm:pt>
    <dgm:pt modelId="{A8E2940F-8490-4A62-9192-F133311DAA56}" type="pres">
      <dgm:prSet presAssocID="{55BCE1A2-D0D0-45B4-A373-261B3CB994AA}" presName="container" presStyleCnt="0">
        <dgm:presLayoutVars>
          <dgm:dir/>
          <dgm:resizeHandles val="exact"/>
        </dgm:presLayoutVars>
      </dgm:prSet>
      <dgm:spPr/>
    </dgm:pt>
    <dgm:pt modelId="{DB96BED4-E645-403E-9BBA-34A42AB74A43}" type="pres">
      <dgm:prSet presAssocID="{0FEFB83E-724E-48C8-A21B-71CBDD2B7621}" presName="compNode" presStyleCnt="0"/>
      <dgm:spPr/>
    </dgm:pt>
    <dgm:pt modelId="{682AB369-CEA1-49BA-A3F8-4CA740409B80}" type="pres">
      <dgm:prSet presAssocID="{0FEFB83E-724E-48C8-A21B-71CBDD2B7621}" presName="iconBgRect" presStyleLbl="bgShp" presStyleIdx="0" presStyleCnt="5"/>
      <dgm:spPr/>
    </dgm:pt>
    <dgm:pt modelId="{FEA07C45-61B4-46E4-BEBD-C28DEC56A4B8}" type="pres">
      <dgm:prSet presAssocID="{0FEFB83E-724E-48C8-A21B-71CBDD2B76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CC43E43-1B63-41D7-A1A4-CB40C90BF5D0}" type="pres">
      <dgm:prSet presAssocID="{0FEFB83E-724E-48C8-A21B-71CBDD2B7621}" presName="spaceRect" presStyleCnt="0"/>
      <dgm:spPr/>
    </dgm:pt>
    <dgm:pt modelId="{CF3656E8-E6D2-4E28-836F-712A96FD6AEF}" type="pres">
      <dgm:prSet presAssocID="{0FEFB83E-724E-48C8-A21B-71CBDD2B7621}" presName="textRect" presStyleLbl="revTx" presStyleIdx="0" presStyleCnt="5">
        <dgm:presLayoutVars>
          <dgm:chMax val="1"/>
          <dgm:chPref val="1"/>
        </dgm:presLayoutVars>
      </dgm:prSet>
      <dgm:spPr/>
    </dgm:pt>
    <dgm:pt modelId="{D8119409-4CA4-4043-BB3A-675D6CD2417A}" type="pres">
      <dgm:prSet presAssocID="{3541F00A-E077-4CA1-99CC-7D3F6751B10D}" presName="sibTrans" presStyleLbl="sibTrans2D1" presStyleIdx="0" presStyleCnt="0"/>
      <dgm:spPr/>
    </dgm:pt>
    <dgm:pt modelId="{68ECA55B-DCFD-4AD6-8F59-0D0A7F3EB01F}" type="pres">
      <dgm:prSet presAssocID="{43EEDC31-66CE-482A-82E9-CA816D235048}" presName="compNode" presStyleCnt="0"/>
      <dgm:spPr/>
    </dgm:pt>
    <dgm:pt modelId="{EB707341-513F-4DBF-8677-C693686766C1}" type="pres">
      <dgm:prSet presAssocID="{43EEDC31-66CE-482A-82E9-CA816D235048}" presName="iconBgRect" presStyleLbl="bgShp" presStyleIdx="1" presStyleCnt="5"/>
      <dgm:spPr/>
    </dgm:pt>
    <dgm:pt modelId="{8A7414F9-B667-4F4C-89BB-D592205FC5AC}" type="pres">
      <dgm:prSet presAssocID="{43EEDC31-66CE-482A-82E9-CA816D23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5D2155B-F7FD-4CE3-A2C3-3840D1B63D87}" type="pres">
      <dgm:prSet presAssocID="{43EEDC31-66CE-482A-82E9-CA816D235048}" presName="spaceRect" presStyleCnt="0"/>
      <dgm:spPr/>
    </dgm:pt>
    <dgm:pt modelId="{BEF33AB3-2B9A-4A24-92E9-0533AD024440}" type="pres">
      <dgm:prSet presAssocID="{43EEDC31-66CE-482A-82E9-CA816D235048}" presName="textRect" presStyleLbl="revTx" presStyleIdx="1" presStyleCnt="5">
        <dgm:presLayoutVars>
          <dgm:chMax val="1"/>
          <dgm:chPref val="1"/>
        </dgm:presLayoutVars>
      </dgm:prSet>
      <dgm:spPr/>
    </dgm:pt>
    <dgm:pt modelId="{CF5E20B9-4D4C-4035-AAAA-99F7652672FC}" type="pres">
      <dgm:prSet presAssocID="{4CC190CE-B558-4F9D-9B57-E63BE9F32F2A}" presName="sibTrans" presStyleLbl="sibTrans2D1" presStyleIdx="0" presStyleCnt="0"/>
      <dgm:spPr/>
    </dgm:pt>
    <dgm:pt modelId="{21346FDA-E487-4E77-96D8-83BA5CB82A62}" type="pres">
      <dgm:prSet presAssocID="{9CA29FA5-D384-4FE2-86E1-E07E7ACE46DD}" presName="compNode" presStyleCnt="0"/>
      <dgm:spPr/>
    </dgm:pt>
    <dgm:pt modelId="{80F445D0-371B-4015-BC35-F01A1B2C025A}" type="pres">
      <dgm:prSet presAssocID="{9CA29FA5-D384-4FE2-86E1-E07E7ACE46DD}" presName="iconBgRect" presStyleLbl="bgShp" presStyleIdx="2" presStyleCnt="5"/>
      <dgm:spPr/>
    </dgm:pt>
    <dgm:pt modelId="{D87DCB92-3D5E-4346-8116-FD732F3D4E84}" type="pres">
      <dgm:prSet presAssocID="{9CA29FA5-D384-4FE2-86E1-E07E7ACE4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E22EF97-1D37-4867-93EC-C8C4D2161E1E}" type="pres">
      <dgm:prSet presAssocID="{9CA29FA5-D384-4FE2-86E1-E07E7ACE46DD}" presName="spaceRect" presStyleCnt="0"/>
      <dgm:spPr/>
    </dgm:pt>
    <dgm:pt modelId="{0C02148A-FC50-4D72-8370-3E564876470F}" type="pres">
      <dgm:prSet presAssocID="{9CA29FA5-D384-4FE2-86E1-E07E7ACE46DD}" presName="textRect" presStyleLbl="revTx" presStyleIdx="2" presStyleCnt="5">
        <dgm:presLayoutVars>
          <dgm:chMax val="1"/>
          <dgm:chPref val="1"/>
        </dgm:presLayoutVars>
      </dgm:prSet>
      <dgm:spPr/>
    </dgm:pt>
    <dgm:pt modelId="{5028D52F-90A3-4495-A98F-1642DF8A1CAC}" type="pres">
      <dgm:prSet presAssocID="{76635B8B-BEB8-4AC0-A6B9-2BFFF07F0309}" presName="sibTrans" presStyleLbl="sibTrans2D1" presStyleIdx="0" presStyleCnt="0"/>
      <dgm:spPr/>
    </dgm:pt>
    <dgm:pt modelId="{15D228AA-0F27-4C3D-950C-55A114B095B8}" type="pres">
      <dgm:prSet presAssocID="{B6BB5A64-EB2E-4DFF-9FFB-01F3F405176D}" presName="compNode" presStyleCnt="0"/>
      <dgm:spPr/>
    </dgm:pt>
    <dgm:pt modelId="{57B75F73-4C1A-48C0-B303-856D69FCB82A}" type="pres">
      <dgm:prSet presAssocID="{B6BB5A64-EB2E-4DFF-9FFB-01F3F405176D}" presName="iconBgRect" presStyleLbl="bgShp" presStyleIdx="3" presStyleCnt="5"/>
      <dgm:spPr/>
    </dgm:pt>
    <dgm:pt modelId="{C7975945-43EB-41E2-9C5D-A73994BEC273}" type="pres">
      <dgm:prSet presAssocID="{B6BB5A64-EB2E-4DFF-9FFB-01F3F4051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6EE76C1-B3A3-429D-B357-D4185876B2E7}" type="pres">
      <dgm:prSet presAssocID="{B6BB5A64-EB2E-4DFF-9FFB-01F3F405176D}" presName="spaceRect" presStyleCnt="0"/>
      <dgm:spPr/>
    </dgm:pt>
    <dgm:pt modelId="{F4EBA6BF-B5EA-444D-810E-37DC73794B28}" type="pres">
      <dgm:prSet presAssocID="{B6BB5A64-EB2E-4DFF-9FFB-01F3F405176D}" presName="textRect" presStyleLbl="revTx" presStyleIdx="3" presStyleCnt="5">
        <dgm:presLayoutVars>
          <dgm:chMax val="1"/>
          <dgm:chPref val="1"/>
        </dgm:presLayoutVars>
      </dgm:prSet>
      <dgm:spPr/>
    </dgm:pt>
    <dgm:pt modelId="{6131C759-4B3E-4B2E-84EC-E3401C683789}" type="pres">
      <dgm:prSet presAssocID="{45C124BC-84C8-4408-B309-97554A7A971B}" presName="sibTrans" presStyleLbl="sibTrans2D1" presStyleIdx="0" presStyleCnt="0"/>
      <dgm:spPr/>
    </dgm:pt>
    <dgm:pt modelId="{AFCAF844-AF06-457E-9DF5-193D52349196}" type="pres">
      <dgm:prSet presAssocID="{87771654-6EC4-4C07-AC1F-5A2B7377B430}" presName="compNode" presStyleCnt="0"/>
      <dgm:spPr/>
    </dgm:pt>
    <dgm:pt modelId="{73BB5A85-BFDA-4A5E-9841-762D314335FA}" type="pres">
      <dgm:prSet presAssocID="{87771654-6EC4-4C07-AC1F-5A2B7377B430}" presName="iconBgRect" presStyleLbl="bgShp" presStyleIdx="4" presStyleCnt="5"/>
      <dgm:spPr/>
    </dgm:pt>
    <dgm:pt modelId="{BE3B9D35-4165-4A96-877F-FDCF3C0FBEC8}" type="pres">
      <dgm:prSet presAssocID="{87771654-6EC4-4C07-AC1F-5A2B7377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A4B8B0AA-5772-4184-A8C7-C1699C3C0FD0}" type="pres">
      <dgm:prSet presAssocID="{87771654-6EC4-4C07-AC1F-5A2B7377B430}" presName="spaceRect" presStyleCnt="0"/>
      <dgm:spPr/>
    </dgm:pt>
    <dgm:pt modelId="{A210ED7B-3D3D-4E4A-B139-A06378B6E8A6}" type="pres">
      <dgm:prSet presAssocID="{87771654-6EC4-4C07-AC1F-5A2B7377B430}" presName="textRect" presStyleLbl="revTx" presStyleIdx="4" presStyleCnt="5">
        <dgm:presLayoutVars>
          <dgm:chMax val="1"/>
          <dgm:chPref val="1"/>
        </dgm:presLayoutVars>
      </dgm:prSet>
      <dgm:spPr/>
    </dgm:pt>
  </dgm:ptLst>
  <dgm:cxnLst>
    <dgm:cxn modelId="{AAE56037-0389-4749-8E62-BF7EA743ABA6}" type="presOf" srcId="{B6BB5A64-EB2E-4DFF-9FFB-01F3F405176D}" destId="{F4EBA6BF-B5EA-444D-810E-37DC73794B28}" srcOrd="0" destOrd="0" presId="urn:microsoft.com/office/officeart/2018/2/layout/IconCircleList"/>
    <dgm:cxn modelId="{38D5F33C-13F3-48BA-B1F7-40AA378DE2B9}" srcId="{55BCE1A2-D0D0-45B4-A373-261B3CB994AA}" destId="{43EEDC31-66CE-482A-82E9-CA816D235048}" srcOrd="1" destOrd="0" parTransId="{11C3C3EB-4CCC-4C84-8231-A1B471161F4C}" sibTransId="{4CC190CE-B558-4F9D-9B57-E63BE9F32F2A}"/>
    <dgm:cxn modelId="{869C7141-5446-4F10-88F5-3031A78DF42B}" srcId="{55BCE1A2-D0D0-45B4-A373-261B3CB994AA}" destId="{B6BB5A64-EB2E-4DFF-9FFB-01F3F405176D}" srcOrd="3" destOrd="0" parTransId="{167FE9A4-C089-4DDD-A5D9-83B4908740A4}" sibTransId="{45C124BC-84C8-4408-B309-97554A7A971B}"/>
    <dgm:cxn modelId="{38AB7B42-D700-4AE9-9EFA-954401506CC7}" srcId="{55BCE1A2-D0D0-45B4-A373-261B3CB994AA}" destId="{0FEFB83E-724E-48C8-A21B-71CBDD2B7621}" srcOrd="0" destOrd="0" parTransId="{0B49490B-3775-4848-ABA9-DAA8D6ED9254}" sibTransId="{3541F00A-E077-4CA1-99CC-7D3F6751B10D}"/>
    <dgm:cxn modelId="{96792F45-F9FA-4640-B14D-890DAC56782B}" type="presOf" srcId="{45C124BC-84C8-4408-B309-97554A7A971B}" destId="{6131C759-4B3E-4B2E-84EC-E3401C683789}" srcOrd="0" destOrd="0" presId="urn:microsoft.com/office/officeart/2018/2/layout/IconCircleList"/>
    <dgm:cxn modelId="{9F967845-657F-49DB-9E03-C2D10A1B068F}" srcId="{55BCE1A2-D0D0-45B4-A373-261B3CB994AA}" destId="{9CA29FA5-D384-4FE2-86E1-E07E7ACE46DD}" srcOrd="2" destOrd="0" parTransId="{104E5108-E998-4098-AB40-E716A5E25BC5}" sibTransId="{76635B8B-BEB8-4AC0-A6B9-2BFFF07F0309}"/>
    <dgm:cxn modelId="{629FBE56-D28E-48E1-9850-278857C92BDE}" type="presOf" srcId="{3541F00A-E077-4CA1-99CC-7D3F6751B10D}" destId="{D8119409-4CA4-4043-BB3A-675D6CD2417A}" srcOrd="0" destOrd="0" presId="urn:microsoft.com/office/officeart/2018/2/layout/IconCircleList"/>
    <dgm:cxn modelId="{88273983-BA59-4DCA-929F-B6CAFE5D4A44}" type="presOf" srcId="{43EEDC31-66CE-482A-82E9-CA816D235048}" destId="{BEF33AB3-2B9A-4A24-92E9-0533AD024440}" srcOrd="0" destOrd="0" presId="urn:microsoft.com/office/officeart/2018/2/layout/IconCircleList"/>
    <dgm:cxn modelId="{73B723AC-CB05-4B1B-8A9A-0E974837C1AA}" type="presOf" srcId="{55BCE1A2-D0D0-45B4-A373-261B3CB994AA}" destId="{A34B5F35-D8FA-4118-B4AB-CC5BBA67E8C8}" srcOrd="0" destOrd="0" presId="urn:microsoft.com/office/officeart/2018/2/layout/IconCircleList"/>
    <dgm:cxn modelId="{B17984B3-2039-4198-9959-97E2E93DBF6C}" type="presOf" srcId="{9CA29FA5-D384-4FE2-86E1-E07E7ACE46DD}" destId="{0C02148A-FC50-4D72-8370-3E564876470F}" srcOrd="0" destOrd="0" presId="urn:microsoft.com/office/officeart/2018/2/layout/IconCircleList"/>
    <dgm:cxn modelId="{966E9FBB-39A6-4E75-AB45-81B0344C0867}" srcId="{55BCE1A2-D0D0-45B4-A373-261B3CB994AA}" destId="{87771654-6EC4-4C07-AC1F-5A2B7377B430}" srcOrd="4" destOrd="0" parTransId="{395BD593-B3D2-4B47-BFF4-51679FC168BE}" sibTransId="{A9AF897A-D9FB-4B9C-912A-2B4E58904D5B}"/>
    <dgm:cxn modelId="{E7C379C7-CC9B-4B78-A547-69577E0C261B}" type="presOf" srcId="{4CC190CE-B558-4F9D-9B57-E63BE9F32F2A}" destId="{CF5E20B9-4D4C-4035-AAAA-99F7652672FC}" srcOrd="0" destOrd="0" presId="urn:microsoft.com/office/officeart/2018/2/layout/IconCircleList"/>
    <dgm:cxn modelId="{60320CDF-FA66-4634-9EB3-90FD483EEC39}" type="presOf" srcId="{87771654-6EC4-4C07-AC1F-5A2B7377B430}" destId="{A210ED7B-3D3D-4E4A-B139-A06378B6E8A6}" srcOrd="0" destOrd="0" presId="urn:microsoft.com/office/officeart/2018/2/layout/IconCircleList"/>
    <dgm:cxn modelId="{38B659EB-E946-46BE-BB7A-7B443069A118}" type="presOf" srcId="{0FEFB83E-724E-48C8-A21B-71CBDD2B7621}" destId="{CF3656E8-E6D2-4E28-836F-712A96FD6AEF}" srcOrd="0" destOrd="0" presId="urn:microsoft.com/office/officeart/2018/2/layout/IconCircleList"/>
    <dgm:cxn modelId="{80A9BCF0-1C04-4C31-97E7-9CB7333D3592}" type="presOf" srcId="{76635B8B-BEB8-4AC0-A6B9-2BFFF07F0309}" destId="{5028D52F-90A3-4495-A98F-1642DF8A1CAC}" srcOrd="0" destOrd="0" presId="urn:microsoft.com/office/officeart/2018/2/layout/IconCircleList"/>
    <dgm:cxn modelId="{7D562978-3507-456E-80EE-806D6AD9C3FD}" type="presParOf" srcId="{A34B5F35-D8FA-4118-B4AB-CC5BBA67E8C8}" destId="{A8E2940F-8490-4A62-9192-F133311DAA56}" srcOrd="0" destOrd="0" presId="urn:microsoft.com/office/officeart/2018/2/layout/IconCircleList"/>
    <dgm:cxn modelId="{86ED8FA4-2688-4526-9B44-355C772F74C2}" type="presParOf" srcId="{A8E2940F-8490-4A62-9192-F133311DAA56}" destId="{DB96BED4-E645-403E-9BBA-34A42AB74A43}" srcOrd="0" destOrd="0" presId="urn:microsoft.com/office/officeart/2018/2/layout/IconCircleList"/>
    <dgm:cxn modelId="{44C8D770-BE8E-46F3-AEC2-62AFD2BDB071}" type="presParOf" srcId="{DB96BED4-E645-403E-9BBA-34A42AB74A43}" destId="{682AB369-CEA1-49BA-A3F8-4CA740409B80}" srcOrd="0" destOrd="0" presId="urn:microsoft.com/office/officeart/2018/2/layout/IconCircleList"/>
    <dgm:cxn modelId="{E8337B49-295D-419C-8EA4-B156056F85BC}" type="presParOf" srcId="{DB96BED4-E645-403E-9BBA-34A42AB74A43}" destId="{FEA07C45-61B4-46E4-BEBD-C28DEC56A4B8}" srcOrd="1" destOrd="0" presId="urn:microsoft.com/office/officeart/2018/2/layout/IconCircleList"/>
    <dgm:cxn modelId="{5E19741C-96DF-4673-B3F2-C1276FC406ED}" type="presParOf" srcId="{DB96BED4-E645-403E-9BBA-34A42AB74A43}" destId="{1CC43E43-1B63-41D7-A1A4-CB40C90BF5D0}" srcOrd="2" destOrd="0" presId="urn:microsoft.com/office/officeart/2018/2/layout/IconCircleList"/>
    <dgm:cxn modelId="{9F1703D5-82E1-46E1-A9AA-43AC018C3E94}" type="presParOf" srcId="{DB96BED4-E645-403E-9BBA-34A42AB74A43}" destId="{CF3656E8-E6D2-4E28-836F-712A96FD6AEF}" srcOrd="3" destOrd="0" presId="urn:microsoft.com/office/officeart/2018/2/layout/IconCircleList"/>
    <dgm:cxn modelId="{BEC1FDC0-7960-4EF1-9E5C-340B8EF3B3E3}" type="presParOf" srcId="{A8E2940F-8490-4A62-9192-F133311DAA56}" destId="{D8119409-4CA4-4043-BB3A-675D6CD2417A}" srcOrd="1" destOrd="0" presId="urn:microsoft.com/office/officeart/2018/2/layout/IconCircleList"/>
    <dgm:cxn modelId="{14397D0B-1D80-4E72-A3F9-068AF93C47A3}" type="presParOf" srcId="{A8E2940F-8490-4A62-9192-F133311DAA56}" destId="{68ECA55B-DCFD-4AD6-8F59-0D0A7F3EB01F}" srcOrd="2" destOrd="0" presId="urn:microsoft.com/office/officeart/2018/2/layout/IconCircleList"/>
    <dgm:cxn modelId="{A44BA2A2-B3DC-4DB6-9ABB-A1F15382F859}" type="presParOf" srcId="{68ECA55B-DCFD-4AD6-8F59-0D0A7F3EB01F}" destId="{EB707341-513F-4DBF-8677-C693686766C1}" srcOrd="0" destOrd="0" presId="urn:microsoft.com/office/officeart/2018/2/layout/IconCircleList"/>
    <dgm:cxn modelId="{BC85A7B5-A22E-4557-AE60-B2A147EED6B7}" type="presParOf" srcId="{68ECA55B-DCFD-4AD6-8F59-0D0A7F3EB01F}" destId="{8A7414F9-B667-4F4C-89BB-D592205FC5AC}" srcOrd="1" destOrd="0" presId="urn:microsoft.com/office/officeart/2018/2/layout/IconCircleList"/>
    <dgm:cxn modelId="{CFBC6A25-5C24-4FDF-9F56-9E39BAB518FE}" type="presParOf" srcId="{68ECA55B-DCFD-4AD6-8F59-0D0A7F3EB01F}" destId="{95D2155B-F7FD-4CE3-A2C3-3840D1B63D87}" srcOrd="2" destOrd="0" presId="urn:microsoft.com/office/officeart/2018/2/layout/IconCircleList"/>
    <dgm:cxn modelId="{24D6B6C7-45FA-4835-8A51-4AD4D043F9D4}" type="presParOf" srcId="{68ECA55B-DCFD-4AD6-8F59-0D0A7F3EB01F}" destId="{BEF33AB3-2B9A-4A24-92E9-0533AD024440}" srcOrd="3" destOrd="0" presId="urn:microsoft.com/office/officeart/2018/2/layout/IconCircleList"/>
    <dgm:cxn modelId="{711B8C69-1E23-480A-9794-2AB087866F94}" type="presParOf" srcId="{A8E2940F-8490-4A62-9192-F133311DAA56}" destId="{CF5E20B9-4D4C-4035-AAAA-99F7652672FC}" srcOrd="3" destOrd="0" presId="urn:microsoft.com/office/officeart/2018/2/layout/IconCircleList"/>
    <dgm:cxn modelId="{4B8CACF1-E404-4294-93CB-65AC0F629613}" type="presParOf" srcId="{A8E2940F-8490-4A62-9192-F133311DAA56}" destId="{21346FDA-E487-4E77-96D8-83BA5CB82A62}" srcOrd="4" destOrd="0" presId="urn:microsoft.com/office/officeart/2018/2/layout/IconCircleList"/>
    <dgm:cxn modelId="{C3E25567-DF2D-48E4-A7BE-E6A15ED50A96}" type="presParOf" srcId="{21346FDA-E487-4E77-96D8-83BA5CB82A62}" destId="{80F445D0-371B-4015-BC35-F01A1B2C025A}" srcOrd="0" destOrd="0" presId="urn:microsoft.com/office/officeart/2018/2/layout/IconCircleList"/>
    <dgm:cxn modelId="{BB0A240D-D7D5-41B3-97B7-2A873407545F}" type="presParOf" srcId="{21346FDA-E487-4E77-96D8-83BA5CB82A62}" destId="{D87DCB92-3D5E-4346-8116-FD732F3D4E84}" srcOrd="1" destOrd="0" presId="urn:microsoft.com/office/officeart/2018/2/layout/IconCircleList"/>
    <dgm:cxn modelId="{11B6A6C4-96FB-487B-83C0-6262B8E33780}" type="presParOf" srcId="{21346FDA-E487-4E77-96D8-83BA5CB82A62}" destId="{1E22EF97-1D37-4867-93EC-C8C4D2161E1E}" srcOrd="2" destOrd="0" presId="urn:microsoft.com/office/officeart/2018/2/layout/IconCircleList"/>
    <dgm:cxn modelId="{F3C5E66F-8B7C-4DF7-A105-22D1AD5EF8FB}" type="presParOf" srcId="{21346FDA-E487-4E77-96D8-83BA5CB82A62}" destId="{0C02148A-FC50-4D72-8370-3E564876470F}" srcOrd="3" destOrd="0" presId="urn:microsoft.com/office/officeart/2018/2/layout/IconCircleList"/>
    <dgm:cxn modelId="{2F9D8B86-EF50-440E-9117-FE009B4B188C}" type="presParOf" srcId="{A8E2940F-8490-4A62-9192-F133311DAA56}" destId="{5028D52F-90A3-4495-A98F-1642DF8A1CAC}" srcOrd="5" destOrd="0" presId="urn:microsoft.com/office/officeart/2018/2/layout/IconCircleList"/>
    <dgm:cxn modelId="{A4A88662-C9BA-4A8C-9D27-BFCA236F2EA2}" type="presParOf" srcId="{A8E2940F-8490-4A62-9192-F133311DAA56}" destId="{15D228AA-0F27-4C3D-950C-55A114B095B8}" srcOrd="6" destOrd="0" presId="urn:microsoft.com/office/officeart/2018/2/layout/IconCircleList"/>
    <dgm:cxn modelId="{D9167D7A-521D-4920-AE83-61B783AA7DCF}" type="presParOf" srcId="{15D228AA-0F27-4C3D-950C-55A114B095B8}" destId="{57B75F73-4C1A-48C0-B303-856D69FCB82A}" srcOrd="0" destOrd="0" presId="urn:microsoft.com/office/officeart/2018/2/layout/IconCircleList"/>
    <dgm:cxn modelId="{B5DBACB3-4206-42ED-B1D4-B7B93106B762}" type="presParOf" srcId="{15D228AA-0F27-4C3D-950C-55A114B095B8}" destId="{C7975945-43EB-41E2-9C5D-A73994BEC273}" srcOrd="1" destOrd="0" presId="urn:microsoft.com/office/officeart/2018/2/layout/IconCircleList"/>
    <dgm:cxn modelId="{574DD08D-48D6-4F7A-A6E0-5FD5802C2312}" type="presParOf" srcId="{15D228AA-0F27-4C3D-950C-55A114B095B8}" destId="{E6EE76C1-B3A3-429D-B357-D4185876B2E7}" srcOrd="2" destOrd="0" presId="urn:microsoft.com/office/officeart/2018/2/layout/IconCircleList"/>
    <dgm:cxn modelId="{0ACD0235-0D41-44C4-BEA3-D083C419FD3F}" type="presParOf" srcId="{15D228AA-0F27-4C3D-950C-55A114B095B8}" destId="{F4EBA6BF-B5EA-444D-810E-37DC73794B28}" srcOrd="3" destOrd="0" presId="urn:microsoft.com/office/officeart/2018/2/layout/IconCircleList"/>
    <dgm:cxn modelId="{AD771644-21DF-4B4D-BF2A-89E43ABD4CF3}" type="presParOf" srcId="{A8E2940F-8490-4A62-9192-F133311DAA56}" destId="{6131C759-4B3E-4B2E-84EC-E3401C683789}" srcOrd="7" destOrd="0" presId="urn:microsoft.com/office/officeart/2018/2/layout/IconCircleList"/>
    <dgm:cxn modelId="{FBB733CE-0C7A-45B2-B27F-0520ED3E4999}" type="presParOf" srcId="{A8E2940F-8490-4A62-9192-F133311DAA56}" destId="{AFCAF844-AF06-457E-9DF5-193D52349196}" srcOrd="8" destOrd="0" presId="urn:microsoft.com/office/officeart/2018/2/layout/IconCircleList"/>
    <dgm:cxn modelId="{0075478E-DA9D-4B3C-95BC-D9D5E72E3BDC}" type="presParOf" srcId="{AFCAF844-AF06-457E-9DF5-193D52349196}" destId="{73BB5A85-BFDA-4A5E-9841-762D314335FA}" srcOrd="0" destOrd="0" presId="urn:microsoft.com/office/officeart/2018/2/layout/IconCircleList"/>
    <dgm:cxn modelId="{5D408911-4AFA-4025-BAFA-B33A736B9DF2}" type="presParOf" srcId="{AFCAF844-AF06-457E-9DF5-193D52349196}" destId="{BE3B9D35-4165-4A96-877F-FDCF3C0FBEC8}" srcOrd="1" destOrd="0" presId="urn:microsoft.com/office/officeart/2018/2/layout/IconCircleList"/>
    <dgm:cxn modelId="{EE86B8C7-56A4-4729-8FBF-E493D722F6FE}" type="presParOf" srcId="{AFCAF844-AF06-457E-9DF5-193D52349196}" destId="{A4B8B0AA-5772-4184-A8C7-C1699C3C0FD0}" srcOrd="2" destOrd="0" presId="urn:microsoft.com/office/officeart/2018/2/layout/IconCircleList"/>
    <dgm:cxn modelId="{DAAF0923-2273-4ABC-9C45-8BC1179951F3}" type="presParOf" srcId="{AFCAF844-AF06-457E-9DF5-193D52349196}" destId="{A210ED7B-3D3D-4E4A-B139-A06378B6E8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4BCDB-EB87-4FEA-9E67-10434314D3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B7B7DEF7-D41C-4F69-8C0F-184ACD9C6DC3}">
      <dgm:prSet/>
      <dgm:spPr/>
      <dgm:t>
        <a:bodyPr/>
        <a:lstStyle/>
        <a:p>
          <a:r>
            <a:rPr lang="en-US" b="0" i="0" dirty="0"/>
            <a:t>The Android operating system is a multi-user Linux system in which each app is a different user.</a:t>
          </a:r>
          <a:endParaRPr lang="en-US" dirty="0"/>
        </a:p>
      </dgm:t>
    </dgm:pt>
    <dgm:pt modelId="{5A798960-F965-4528-8DB5-3866D95AB070}" type="parTrans" cxnId="{BEE51E58-4A0C-4E78-8187-6464DCB026C5}">
      <dgm:prSet/>
      <dgm:spPr/>
      <dgm:t>
        <a:bodyPr/>
        <a:lstStyle/>
        <a:p>
          <a:endParaRPr lang="en-US"/>
        </a:p>
      </dgm:t>
    </dgm:pt>
    <dgm:pt modelId="{8715742E-E3AC-4548-9072-C4F20BE8B2DE}" type="sibTrans" cxnId="{BEE51E58-4A0C-4E78-8187-6464DCB026C5}">
      <dgm:prSet/>
      <dgm:spPr/>
      <dgm:t>
        <a:bodyPr/>
        <a:lstStyle/>
        <a:p>
          <a:endParaRPr lang="en-US"/>
        </a:p>
      </dgm:t>
    </dgm:pt>
    <dgm:pt modelId="{3459F874-5749-497C-B81F-CC95914BE98F}">
      <dgm:prSet/>
      <dgm:spPr/>
      <dgm:t>
        <a:bodyPr/>
        <a:lstStyle/>
        <a:p>
          <a:r>
            <a:rPr lang="en-US" b="0" i="0" dirty="0"/>
            <a:t>By default, the system assigns each app a unique Linux user ID (the ID is used only by the system and is unknown to the app). The system sets permissions for all the files in an app so that only the user ID assigned to that app can access them.</a:t>
          </a:r>
          <a:endParaRPr lang="en-US" dirty="0"/>
        </a:p>
      </dgm:t>
    </dgm:pt>
    <dgm:pt modelId="{DDC8269A-7589-4A56-8A41-882A98EC5197}" type="parTrans" cxnId="{89231C0F-CFB5-42A1-937B-C1ABBEC0D57D}">
      <dgm:prSet/>
      <dgm:spPr/>
      <dgm:t>
        <a:bodyPr/>
        <a:lstStyle/>
        <a:p>
          <a:endParaRPr lang="en-US"/>
        </a:p>
      </dgm:t>
    </dgm:pt>
    <dgm:pt modelId="{3D3B0100-7BDF-4D19-A7B9-F5CDC2492C03}" type="sibTrans" cxnId="{89231C0F-CFB5-42A1-937B-C1ABBEC0D57D}">
      <dgm:prSet/>
      <dgm:spPr/>
      <dgm:t>
        <a:bodyPr/>
        <a:lstStyle/>
        <a:p>
          <a:endParaRPr lang="en-US"/>
        </a:p>
      </dgm:t>
    </dgm:pt>
    <dgm:pt modelId="{F9C14501-6B18-4622-A829-622DCF912480}">
      <dgm:prSet/>
      <dgm:spPr/>
      <dgm:t>
        <a:bodyPr/>
        <a:lstStyle/>
        <a:p>
          <a:r>
            <a:rPr lang="en-US" b="0" i="0" dirty="0"/>
            <a:t>Each process has its own virtual machine (VM), so an app's code runs in isolation from other apps.</a:t>
          </a:r>
          <a:endParaRPr lang="en-US" dirty="0"/>
        </a:p>
      </dgm:t>
    </dgm:pt>
    <dgm:pt modelId="{35A63A79-D564-48E6-A4CB-08813C2D8396}" type="parTrans" cxnId="{A7C34E93-66D8-4634-9509-6FBAB1234F97}">
      <dgm:prSet/>
      <dgm:spPr/>
      <dgm:t>
        <a:bodyPr/>
        <a:lstStyle/>
        <a:p>
          <a:endParaRPr lang="en-US"/>
        </a:p>
      </dgm:t>
    </dgm:pt>
    <dgm:pt modelId="{184F4908-6C45-4D53-AFCC-44BEF7282F8B}" type="sibTrans" cxnId="{A7C34E93-66D8-4634-9509-6FBAB1234F97}">
      <dgm:prSet/>
      <dgm:spPr/>
      <dgm:t>
        <a:bodyPr/>
        <a:lstStyle/>
        <a:p>
          <a:endParaRPr lang="en-US"/>
        </a:p>
      </dgm:t>
    </dgm:pt>
    <dgm:pt modelId="{40781FC0-0293-443A-AD32-EA4141E9902E}">
      <dgm:prSet/>
      <dgm:spPr/>
      <dgm:t>
        <a:bodyPr/>
        <a:lstStyle/>
        <a:p>
          <a:r>
            <a:rPr lang="en-US" b="0" i="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dirty="0"/>
        </a:p>
      </dgm:t>
    </dgm:pt>
    <dgm:pt modelId="{AF3C1BA8-4D52-496A-83BF-2DEEB1824C1D}" type="parTrans" cxnId="{741E16F4-7D30-4FB0-82D2-F75A6F8F133E}">
      <dgm:prSet/>
      <dgm:spPr/>
      <dgm:t>
        <a:bodyPr/>
        <a:lstStyle/>
        <a:p>
          <a:endParaRPr lang="en-US"/>
        </a:p>
      </dgm:t>
    </dgm:pt>
    <dgm:pt modelId="{E8223491-D314-4C24-B9C0-6A6AA810D884}" type="sibTrans" cxnId="{741E16F4-7D30-4FB0-82D2-F75A6F8F133E}">
      <dgm:prSet/>
      <dgm:spPr/>
      <dgm:t>
        <a:bodyPr/>
        <a:lstStyle/>
        <a:p>
          <a:endParaRPr lang="en-US"/>
        </a:p>
      </dgm:t>
    </dgm:pt>
    <dgm:pt modelId="{D1A40142-C6F2-4808-94F0-2D71E923887C}" type="pres">
      <dgm:prSet presAssocID="{C044BCDB-EB87-4FEA-9E67-10434314D3E5}" presName="linear" presStyleCnt="0">
        <dgm:presLayoutVars>
          <dgm:animLvl val="lvl"/>
          <dgm:resizeHandles val="exact"/>
        </dgm:presLayoutVars>
      </dgm:prSet>
      <dgm:spPr/>
    </dgm:pt>
    <dgm:pt modelId="{FB8A23C5-AE58-4E6E-B85C-D60688AA05D1}" type="pres">
      <dgm:prSet presAssocID="{B7B7DEF7-D41C-4F69-8C0F-184ACD9C6DC3}" presName="parentText" presStyleLbl="node1" presStyleIdx="0" presStyleCnt="4">
        <dgm:presLayoutVars>
          <dgm:chMax val="0"/>
          <dgm:bulletEnabled val="1"/>
        </dgm:presLayoutVars>
      </dgm:prSet>
      <dgm:spPr/>
    </dgm:pt>
    <dgm:pt modelId="{2DD2B444-5722-46F9-BEA7-70E2F004C270}" type="pres">
      <dgm:prSet presAssocID="{8715742E-E3AC-4548-9072-C4F20BE8B2DE}" presName="spacer" presStyleCnt="0"/>
      <dgm:spPr/>
    </dgm:pt>
    <dgm:pt modelId="{F16FCD20-5787-47E6-9FB6-068F939E8D8D}" type="pres">
      <dgm:prSet presAssocID="{3459F874-5749-497C-B81F-CC95914BE98F}" presName="parentText" presStyleLbl="node1" presStyleIdx="1" presStyleCnt="4">
        <dgm:presLayoutVars>
          <dgm:chMax val="0"/>
          <dgm:bulletEnabled val="1"/>
        </dgm:presLayoutVars>
      </dgm:prSet>
      <dgm:spPr/>
    </dgm:pt>
    <dgm:pt modelId="{028BA19A-F4BC-478F-A2FC-834400E8CCB8}" type="pres">
      <dgm:prSet presAssocID="{3D3B0100-7BDF-4D19-A7B9-F5CDC2492C03}" presName="spacer" presStyleCnt="0"/>
      <dgm:spPr/>
    </dgm:pt>
    <dgm:pt modelId="{2F327856-4C07-4CE6-95BF-D8FB05C72932}" type="pres">
      <dgm:prSet presAssocID="{F9C14501-6B18-4622-A829-622DCF912480}" presName="parentText" presStyleLbl="node1" presStyleIdx="2" presStyleCnt="4">
        <dgm:presLayoutVars>
          <dgm:chMax val="0"/>
          <dgm:bulletEnabled val="1"/>
        </dgm:presLayoutVars>
      </dgm:prSet>
      <dgm:spPr/>
    </dgm:pt>
    <dgm:pt modelId="{825C415B-FCFE-4481-B03C-E43860163082}" type="pres">
      <dgm:prSet presAssocID="{184F4908-6C45-4D53-AFCC-44BEF7282F8B}" presName="spacer" presStyleCnt="0"/>
      <dgm:spPr/>
    </dgm:pt>
    <dgm:pt modelId="{F041A3C9-0730-4AA6-929B-71427A2BB386}" type="pres">
      <dgm:prSet presAssocID="{40781FC0-0293-443A-AD32-EA4141E9902E}" presName="parentText" presStyleLbl="node1" presStyleIdx="3" presStyleCnt="4">
        <dgm:presLayoutVars>
          <dgm:chMax val="0"/>
          <dgm:bulletEnabled val="1"/>
        </dgm:presLayoutVars>
      </dgm:prSet>
      <dgm:spPr/>
    </dgm:pt>
  </dgm:ptLst>
  <dgm:cxnLst>
    <dgm:cxn modelId="{89231C0F-CFB5-42A1-937B-C1ABBEC0D57D}" srcId="{C044BCDB-EB87-4FEA-9E67-10434314D3E5}" destId="{3459F874-5749-497C-B81F-CC95914BE98F}" srcOrd="1" destOrd="0" parTransId="{DDC8269A-7589-4A56-8A41-882A98EC5197}" sibTransId="{3D3B0100-7BDF-4D19-A7B9-F5CDC2492C03}"/>
    <dgm:cxn modelId="{147F452F-228E-45D5-8267-6323F29935B3}" type="presOf" srcId="{B7B7DEF7-D41C-4F69-8C0F-184ACD9C6DC3}" destId="{FB8A23C5-AE58-4E6E-B85C-D60688AA05D1}" srcOrd="0" destOrd="0" presId="urn:microsoft.com/office/officeart/2005/8/layout/vList2"/>
    <dgm:cxn modelId="{18BCC156-ED5F-4F1B-97CB-CC13BCE6A222}" type="presOf" srcId="{F9C14501-6B18-4622-A829-622DCF912480}" destId="{2F327856-4C07-4CE6-95BF-D8FB05C72932}" srcOrd="0" destOrd="0" presId="urn:microsoft.com/office/officeart/2005/8/layout/vList2"/>
    <dgm:cxn modelId="{BEE51E58-4A0C-4E78-8187-6464DCB026C5}" srcId="{C044BCDB-EB87-4FEA-9E67-10434314D3E5}" destId="{B7B7DEF7-D41C-4F69-8C0F-184ACD9C6DC3}" srcOrd="0" destOrd="0" parTransId="{5A798960-F965-4528-8DB5-3866D95AB070}" sibTransId="{8715742E-E3AC-4548-9072-C4F20BE8B2DE}"/>
    <dgm:cxn modelId="{5F53447D-BDD6-4125-A0A9-2AA3C825D924}" type="presOf" srcId="{3459F874-5749-497C-B81F-CC95914BE98F}" destId="{F16FCD20-5787-47E6-9FB6-068F939E8D8D}" srcOrd="0" destOrd="0" presId="urn:microsoft.com/office/officeart/2005/8/layout/vList2"/>
    <dgm:cxn modelId="{A7C34E93-66D8-4634-9509-6FBAB1234F97}" srcId="{C044BCDB-EB87-4FEA-9E67-10434314D3E5}" destId="{F9C14501-6B18-4622-A829-622DCF912480}" srcOrd="2" destOrd="0" parTransId="{35A63A79-D564-48E6-A4CB-08813C2D8396}" sibTransId="{184F4908-6C45-4D53-AFCC-44BEF7282F8B}"/>
    <dgm:cxn modelId="{C7D51CDE-0B0F-4988-B832-AF6E981FDBF4}" type="presOf" srcId="{C044BCDB-EB87-4FEA-9E67-10434314D3E5}" destId="{D1A40142-C6F2-4808-94F0-2D71E923887C}" srcOrd="0" destOrd="0" presId="urn:microsoft.com/office/officeart/2005/8/layout/vList2"/>
    <dgm:cxn modelId="{741E16F4-7D30-4FB0-82D2-F75A6F8F133E}" srcId="{C044BCDB-EB87-4FEA-9E67-10434314D3E5}" destId="{40781FC0-0293-443A-AD32-EA4141E9902E}" srcOrd="3" destOrd="0" parTransId="{AF3C1BA8-4D52-496A-83BF-2DEEB1824C1D}" sibTransId="{E8223491-D314-4C24-B9C0-6A6AA810D884}"/>
    <dgm:cxn modelId="{A7356DF7-B98A-4AB6-A3F8-6C4BB726C83E}" type="presOf" srcId="{40781FC0-0293-443A-AD32-EA4141E9902E}" destId="{F041A3C9-0730-4AA6-929B-71427A2BB386}" srcOrd="0" destOrd="0" presId="urn:microsoft.com/office/officeart/2005/8/layout/vList2"/>
    <dgm:cxn modelId="{A97520CC-8051-43DD-A88B-AE670BAE06FC}" type="presParOf" srcId="{D1A40142-C6F2-4808-94F0-2D71E923887C}" destId="{FB8A23C5-AE58-4E6E-B85C-D60688AA05D1}" srcOrd="0" destOrd="0" presId="urn:microsoft.com/office/officeart/2005/8/layout/vList2"/>
    <dgm:cxn modelId="{4069061B-3989-4F89-878E-80658A38B10B}" type="presParOf" srcId="{D1A40142-C6F2-4808-94F0-2D71E923887C}" destId="{2DD2B444-5722-46F9-BEA7-70E2F004C270}" srcOrd="1" destOrd="0" presId="urn:microsoft.com/office/officeart/2005/8/layout/vList2"/>
    <dgm:cxn modelId="{E3E6B998-231B-4E3C-A8A5-1B30889358F4}" type="presParOf" srcId="{D1A40142-C6F2-4808-94F0-2D71E923887C}" destId="{F16FCD20-5787-47E6-9FB6-068F939E8D8D}" srcOrd="2" destOrd="0" presId="urn:microsoft.com/office/officeart/2005/8/layout/vList2"/>
    <dgm:cxn modelId="{5D7FA55F-FB21-46D8-B5E8-FE527B574968}" type="presParOf" srcId="{D1A40142-C6F2-4808-94F0-2D71E923887C}" destId="{028BA19A-F4BC-478F-A2FC-834400E8CCB8}" srcOrd="3" destOrd="0" presId="urn:microsoft.com/office/officeart/2005/8/layout/vList2"/>
    <dgm:cxn modelId="{33A3B456-BB21-44F4-9F1A-C79D02065AEE}" type="presParOf" srcId="{D1A40142-C6F2-4808-94F0-2D71E923887C}" destId="{2F327856-4C07-4CE6-95BF-D8FB05C72932}" srcOrd="4" destOrd="0" presId="urn:microsoft.com/office/officeart/2005/8/layout/vList2"/>
    <dgm:cxn modelId="{4266E270-7EB2-459D-AE6F-9E05F12EECC1}" type="presParOf" srcId="{D1A40142-C6F2-4808-94F0-2D71E923887C}" destId="{825C415B-FCFE-4481-B03C-E43860163082}" srcOrd="5" destOrd="0" presId="urn:microsoft.com/office/officeart/2005/8/layout/vList2"/>
    <dgm:cxn modelId="{C1F1C321-1EDE-4B29-B217-EF6CB28A1155}" type="presParOf" srcId="{D1A40142-C6F2-4808-94F0-2D71E923887C}" destId="{F041A3C9-0730-4AA6-929B-71427A2BB3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75FE6-E24F-4F95-BBD3-2AB29F3C2ADE}"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BA4C9129-A98B-4E71-B8C9-0C68E34AC24D}">
      <dgm:prSet/>
      <dgm:spPr/>
      <dgm:t>
        <a:bodyPr/>
        <a:lstStyle/>
        <a:p>
          <a:r>
            <a:rPr lang="en-US" b="0" i="0" dirty="0"/>
            <a:t>App components are the essential building blocks of an Android app. Each component is an entry point through which the system or a user can enter your app. Some components depend on others.</a:t>
          </a:r>
          <a:endParaRPr lang="en-US" dirty="0"/>
        </a:p>
      </dgm:t>
    </dgm:pt>
    <dgm:pt modelId="{D5C4D7FA-D64A-4B79-A374-694B5A3F1FCC}" type="parTrans" cxnId="{B48E6B79-E9FB-4A87-ACD0-2C58F45DEACA}">
      <dgm:prSet/>
      <dgm:spPr/>
      <dgm:t>
        <a:bodyPr/>
        <a:lstStyle/>
        <a:p>
          <a:endParaRPr lang="en-US"/>
        </a:p>
      </dgm:t>
    </dgm:pt>
    <dgm:pt modelId="{FEB8270D-A35D-47FF-BFEA-3208D589AC02}" type="sibTrans" cxnId="{B48E6B79-E9FB-4A87-ACD0-2C58F45DEACA}">
      <dgm:prSet/>
      <dgm:spPr/>
      <dgm:t>
        <a:bodyPr/>
        <a:lstStyle/>
        <a:p>
          <a:endParaRPr lang="en-US"/>
        </a:p>
      </dgm:t>
    </dgm:pt>
    <dgm:pt modelId="{A80EF4B2-F317-4D67-B0E3-6B067CC85130}">
      <dgm:prSet/>
      <dgm:spPr/>
      <dgm:t>
        <a:bodyPr/>
        <a:lstStyle/>
        <a:p>
          <a:r>
            <a:rPr lang="en-US" b="0" i="0" dirty="0"/>
            <a:t>There are four different types of app components:</a:t>
          </a:r>
          <a:endParaRPr lang="en-US" dirty="0"/>
        </a:p>
      </dgm:t>
    </dgm:pt>
    <dgm:pt modelId="{D9E92C42-6ECA-4668-8FCE-333C865784E8}" type="parTrans" cxnId="{6CA3F8FC-0F87-4C0F-97AF-D1DA9B708AF3}">
      <dgm:prSet/>
      <dgm:spPr/>
      <dgm:t>
        <a:bodyPr/>
        <a:lstStyle/>
        <a:p>
          <a:endParaRPr lang="en-US"/>
        </a:p>
      </dgm:t>
    </dgm:pt>
    <dgm:pt modelId="{4539FD4E-AB91-423C-B87C-8A2EE30DFBD0}" type="sibTrans" cxnId="{6CA3F8FC-0F87-4C0F-97AF-D1DA9B708AF3}">
      <dgm:prSet/>
      <dgm:spPr/>
      <dgm:t>
        <a:bodyPr/>
        <a:lstStyle/>
        <a:p>
          <a:endParaRPr lang="en-US"/>
        </a:p>
      </dgm:t>
    </dgm:pt>
    <dgm:pt modelId="{EC2C6BE9-9D32-4D8C-85A1-F748343257F5}">
      <dgm:prSet/>
      <dgm:spPr/>
      <dgm:t>
        <a:bodyPr/>
        <a:lstStyle/>
        <a:p>
          <a:r>
            <a:rPr lang="en-US" b="0" i="0" dirty="0"/>
            <a:t>Activities</a:t>
          </a:r>
          <a:endParaRPr lang="en-US" dirty="0"/>
        </a:p>
      </dgm:t>
    </dgm:pt>
    <dgm:pt modelId="{482FCAEE-D243-4FAF-834A-4E8D91953B17}" type="parTrans" cxnId="{462E656D-B154-42F3-B521-139AC02CB56C}">
      <dgm:prSet/>
      <dgm:spPr/>
      <dgm:t>
        <a:bodyPr/>
        <a:lstStyle/>
        <a:p>
          <a:endParaRPr lang="en-US"/>
        </a:p>
      </dgm:t>
    </dgm:pt>
    <dgm:pt modelId="{90C96431-EDC0-41F9-BB3B-9DE2FB7B76DA}" type="sibTrans" cxnId="{462E656D-B154-42F3-B521-139AC02CB56C}">
      <dgm:prSet/>
      <dgm:spPr/>
      <dgm:t>
        <a:bodyPr/>
        <a:lstStyle/>
        <a:p>
          <a:endParaRPr lang="en-US"/>
        </a:p>
      </dgm:t>
    </dgm:pt>
    <dgm:pt modelId="{2210C9A7-595B-4A2A-8122-DB65E945F085}">
      <dgm:prSet/>
      <dgm:spPr/>
      <dgm:t>
        <a:bodyPr/>
        <a:lstStyle/>
        <a:p>
          <a:r>
            <a:rPr lang="en-US" b="0" i="0" dirty="0"/>
            <a:t>Services</a:t>
          </a:r>
          <a:endParaRPr lang="en-US" dirty="0"/>
        </a:p>
      </dgm:t>
    </dgm:pt>
    <dgm:pt modelId="{E9E270BA-D562-4FBC-83A6-5DE2CDBA8177}" type="parTrans" cxnId="{29FC0B39-9C90-4FD6-B7DB-AD3CB24870A6}">
      <dgm:prSet/>
      <dgm:spPr/>
      <dgm:t>
        <a:bodyPr/>
        <a:lstStyle/>
        <a:p>
          <a:endParaRPr lang="en-US"/>
        </a:p>
      </dgm:t>
    </dgm:pt>
    <dgm:pt modelId="{C7668963-10CE-4157-8427-EEAB02650B12}" type="sibTrans" cxnId="{29FC0B39-9C90-4FD6-B7DB-AD3CB24870A6}">
      <dgm:prSet/>
      <dgm:spPr/>
      <dgm:t>
        <a:bodyPr/>
        <a:lstStyle/>
        <a:p>
          <a:endParaRPr lang="en-US"/>
        </a:p>
      </dgm:t>
    </dgm:pt>
    <dgm:pt modelId="{910B3169-3987-4705-B536-C0495FC64053}">
      <dgm:prSet/>
      <dgm:spPr/>
      <dgm:t>
        <a:bodyPr/>
        <a:lstStyle/>
        <a:p>
          <a:r>
            <a:rPr lang="en-US" b="0" i="0" dirty="0"/>
            <a:t>Broadcast receivers</a:t>
          </a:r>
          <a:endParaRPr lang="en-US" dirty="0"/>
        </a:p>
      </dgm:t>
    </dgm:pt>
    <dgm:pt modelId="{7811AE26-9CBA-4116-94E5-DB1F51489838}" type="parTrans" cxnId="{B6B89BFC-5EAA-41E1-A30C-FEB5A6BE7F18}">
      <dgm:prSet/>
      <dgm:spPr/>
      <dgm:t>
        <a:bodyPr/>
        <a:lstStyle/>
        <a:p>
          <a:endParaRPr lang="en-US"/>
        </a:p>
      </dgm:t>
    </dgm:pt>
    <dgm:pt modelId="{A9EFDEC2-8DBE-4DD0-8A4B-45B31359592E}" type="sibTrans" cxnId="{B6B89BFC-5EAA-41E1-A30C-FEB5A6BE7F18}">
      <dgm:prSet/>
      <dgm:spPr/>
      <dgm:t>
        <a:bodyPr/>
        <a:lstStyle/>
        <a:p>
          <a:endParaRPr lang="en-US"/>
        </a:p>
      </dgm:t>
    </dgm:pt>
    <dgm:pt modelId="{CFFACD79-8816-4F81-AA58-1341B59FF806}">
      <dgm:prSet/>
      <dgm:spPr/>
      <dgm:t>
        <a:bodyPr/>
        <a:lstStyle/>
        <a:p>
          <a:r>
            <a:rPr lang="en-US" b="0" i="0" dirty="0"/>
            <a:t>Content providers</a:t>
          </a:r>
          <a:endParaRPr lang="en-US" dirty="0"/>
        </a:p>
      </dgm:t>
    </dgm:pt>
    <dgm:pt modelId="{C3EA13F3-3C7B-4804-BA4C-950D0E38933E}" type="parTrans" cxnId="{A57F7732-8FE5-494D-B869-7E8BF21C73EB}">
      <dgm:prSet/>
      <dgm:spPr/>
      <dgm:t>
        <a:bodyPr/>
        <a:lstStyle/>
        <a:p>
          <a:endParaRPr lang="en-US"/>
        </a:p>
      </dgm:t>
    </dgm:pt>
    <dgm:pt modelId="{6CAC9FC2-67CE-40C0-8FB8-E6D43D466E31}" type="sibTrans" cxnId="{A57F7732-8FE5-494D-B869-7E8BF21C73EB}">
      <dgm:prSet/>
      <dgm:spPr/>
      <dgm:t>
        <a:bodyPr/>
        <a:lstStyle/>
        <a:p>
          <a:endParaRPr lang="en-US"/>
        </a:p>
      </dgm:t>
    </dgm:pt>
    <dgm:pt modelId="{8282CA02-277B-4378-A13C-824B02AD000A}" type="pres">
      <dgm:prSet presAssocID="{A3B75FE6-E24F-4F95-BBD3-2AB29F3C2ADE}" presName="linear" presStyleCnt="0">
        <dgm:presLayoutVars>
          <dgm:animLvl val="lvl"/>
          <dgm:resizeHandles val="exact"/>
        </dgm:presLayoutVars>
      </dgm:prSet>
      <dgm:spPr/>
    </dgm:pt>
    <dgm:pt modelId="{5365C9F8-8DBF-4F41-A005-9AA6B2F22614}" type="pres">
      <dgm:prSet presAssocID="{BA4C9129-A98B-4E71-B8C9-0C68E34AC24D}" presName="parentText" presStyleLbl="node1" presStyleIdx="0" presStyleCnt="6">
        <dgm:presLayoutVars>
          <dgm:chMax val="0"/>
          <dgm:bulletEnabled val="1"/>
        </dgm:presLayoutVars>
      </dgm:prSet>
      <dgm:spPr/>
    </dgm:pt>
    <dgm:pt modelId="{C0BCC5AF-0664-448F-8039-D878DFBCD4B5}" type="pres">
      <dgm:prSet presAssocID="{FEB8270D-A35D-47FF-BFEA-3208D589AC02}" presName="spacer" presStyleCnt="0"/>
      <dgm:spPr/>
    </dgm:pt>
    <dgm:pt modelId="{262FD4B2-62D8-4C22-B6C4-080C72AFA9FE}" type="pres">
      <dgm:prSet presAssocID="{A80EF4B2-F317-4D67-B0E3-6B067CC85130}" presName="parentText" presStyleLbl="node1" presStyleIdx="1" presStyleCnt="6">
        <dgm:presLayoutVars>
          <dgm:chMax val="0"/>
          <dgm:bulletEnabled val="1"/>
        </dgm:presLayoutVars>
      </dgm:prSet>
      <dgm:spPr/>
    </dgm:pt>
    <dgm:pt modelId="{A0F5BEBD-6508-4AC9-AF6A-40D963AC8DFD}" type="pres">
      <dgm:prSet presAssocID="{4539FD4E-AB91-423C-B87C-8A2EE30DFBD0}" presName="spacer" presStyleCnt="0"/>
      <dgm:spPr/>
    </dgm:pt>
    <dgm:pt modelId="{62336B15-50FE-48A2-94FA-4C5DDB2F5573}" type="pres">
      <dgm:prSet presAssocID="{EC2C6BE9-9D32-4D8C-85A1-F748343257F5}" presName="parentText" presStyleLbl="node1" presStyleIdx="2" presStyleCnt="6">
        <dgm:presLayoutVars>
          <dgm:chMax val="0"/>
          <dgm:bulletEnabled val="1"/>
        </dgm:presLayoutVars>
      </dgm:prSet>
      <dgm:spPr/>
    </dgm:pt>
    <dgm:pt modelId="{06FC5771-A609-4665-8975-B3AEB9DF078D}" type="pres">
      <dgm:prSet presAssocID="{90C96431-EDC0-41F9-BB3B-9DE2FB7B76DA}" presName="spacer" presStyleCnt="0"/>
      <dgm:spPr/>
    </dgm:pt>
    <dgm:pt modelId="{6287F1AF-F2AB-416D-9AC7-B9FC91ABC521}" type="pres">
      <dgm:prSet presAssocID="{2210C9A7-595B-4A2A-8122-DB65E945F085}" presName="parentText" presStyleLbl="node1" presStyleIdx="3" presStyleCnt="6">
        <dgm:presLayoutVars>
          <dgm:chMax val="0"/>
          <dgm:bulletEnabled val="1"/>
        </dgm:presLayoutVars>
      </dgm:prSet>
      <dgm:spPr/>
    </dgm:pt>
    <dgm:pt modelId="{2D71C6CB-63F9-4315-B208-2FE5D8F667EA}" type="pres">
      <dgm:prSet presAssocID="{C7668963-10CE-4157-8427-EEAB02650B12}" presName="spacer" presStyleCnt="0"/>
      <dgm:spPr/>
    </dgm:pt>
    <dgm:pt modelId="{4F30E4EE-099C-43E0-87B8-CA5FE2ECBADD}" type="pres">
      <dgm:prSet presAssocID="{910B3169-3987-4705-B536-C0495FC64053}" presName="parentText" presStyleLbl="node1" presStyleIdx="4" presStyleCnt="6">
        <dgm:presLayoutVars>
          <dgm:chMax val="0"/>
          <dgm:bulletEnabled val="1"/>
        </dgm:presLayoutVars>
      </dgm:prSet>
      <dgm:spPr/>
    </dgm:pt>
    <dgm:pt modelId="{3486A391-499A-497E-8E78-EB012223429F}" type="pres">
      <dgm:prSet presAssocID="{A9EFDEC2-8DBE-4DD0-8A4B-45B31359592E}" presName="spacer" presStyleCnt="0"/>
      <dgm:spPr/>
    </dgm:pt>
    <dgm:pt modelId="{76B81BA7-151E-4FAE-8A2F-BF728971D508}" type="pres">
      <dgm:prSet presAssocID="{CFFACD79-8816-4F81-AA58-1341B59FF806}" presName="parentText" presStyleLbl="node1" presStyleIdx="5" presStyleCnt="6">
        <dgm:presLayoutVars>
          <dgm:chMax val="0"/>
          <dgm:bulletEnabled val="1"/>
        </dgm:presLayoutVars>
      </dgm:prSet>
      <dgm:spPr/>
    </dgm:pt>
  </dgm:ptLst>
  <dgm:cxnLst>
    <dgm:cxn modelId="{4E7EA001-6753-4D31-B29F-DC527C81632E}" type="presOf" srcId="{A3B75FE6-E24F-4F95-BBD3-2AB29F3C2ADE}" destId="{8282CA02-277B-4378-A13C-824B02AD000A}" srcOrd="0" destOrd="0" presId="urn:microsoft.com/office/officeart/2005/8/layout/vList2"/>
    <dgm:cxn modelId="{4210882C-94D6-4582-B29A-00AF20BC1A57}" type="presOf" srcId="{CFFACD79-8816-4F81-AA58-1341B59FF806}" destId="{76B81BA7-151E-4FAE-8A2F-BF728971D508}" srcOrd="0" destOrd="0" presId="urn:microsoft.com/office/officeart/2005/8/layout/vList2"/>
    <dgm:cxn modelId="{CE2B3931-04A1-4F66-8061-73341B879175}" type="presOf" srcId="{2210C9A7-595B-4A2A-8122-DB65E945F085}" destId="{6287F1AF-F2AB-416D-9AC7-B9FC91ABC521}" srcOrd="0" destOrd="0" presId="urn:microsoft.com/office/officeart/2005/8/layout/vList2"/>
    <dgm:cxn modelId="{A57F7732-8FE5-494D-B869-7E8BF21C73EB}" srcId="{A3B75FE6-E24F-4F95-BBD3-2AB29F3C2ADE}" destId="{CFFACD79-8816-4F81-AA58-1341B59FF806}" srcOrd="5" destOrd="0" parTransId="{C3EA13F3-3C7B-4804-BA4C-950D0E38933E}" sibTransId="{6CAC9FC2-67CE-40C0-8FB8-E6D43D466E31}"/>
    <dgm:cxn modelId="{29FC0B39-9C90-4FD6-B7DB-AD3CB24870A6}" srcId="{A3B75FE6-E24F-4F95-BBD3-2AB29F3C2ADE}" destId="{2210C9A7-595B-4A2A-8122-DB65E945F085}" srcOrd="3" destOrd="0" parTransId="{E9E270BA-D562-4FBC-83A6-5DE2CDBA8177}" sibTransId="{C7668963-10CE-4157-8427-EEAB02650B12}"/>
    <dgm:cxn modelId="{5A279A42-FBA0-48CB-88F8-4D19615FD281}" type="presOf" srcId="{A80EF4B2-F317-4D67-B0E3-6B067CC85130}" destId="{262FD4B2-62D8-4C22-B6C4-080C72AFA9FE}" srcOrd="0" destOrd="0" presId="urn:microsoft.com/office/officeart/2005/8/layout/vList2"/>
    <dgm:cxn modelId="{FD5C194D-CA47-43D3-B7D1-B7985D292754}" type="presOf" srcId="{BA4C9129-A98B-4E71-B8C9-0C68E34AC24D}" destId="{5365C9F8-8DBF-4F41-A005-9AA6B2F22614}" srcOrd="0" destOrd="0" presId="urn:microsoft.com/office/officeart/2005/8/layout/vList2"/>
    <dgm:cxn modelId="{462E656D-B154-42F3-B521-139AC02CB56C}" srcId="{A3B75FE6-E24F-4F95-BBD3-2AB29F3C2ADE}" destId="{EC2C6BE9-9D32-4D8C-85A1-F748343257F5}" srcOrd="2" destOrd="0" parTransId="{482FCAEE-D243-4FAF-834A-4E8D91953B17}" sibTransId="{90C96431-EDC0-41F9-BB3B-9DE2FB7B76DA}"/>
    <dgm:cxn modelId="{F552A64E-40C5-4125-93FB-44A63E4BFBB2}" type="presOf" srcId="{EC2C6BE9-9D32-4D8C-85A1-F748343257F5}" destId="{62336B15-50FE-48A2-94FA-4C5DDB2F5573}" srcOrd="0" destOrd="0" presId="urn:microsoft.com/office/officeart/2005/8/layout/vList2"/>
    <dgm:cxn modelId="{B48E6B79-E9FB-4A87-ACD0-2C58F45DEACA}" srcId="{A3B75FE6-E24F-4F95-BBD3-2AB29F3C2ADE}" destId="{BA4C9129-A98B-4E71-B8C9-0C68E34AC24D}" srcOrd="0" destOrd="0" parTransId="{D5C4D7FA-D64A-4B79-A374-694B5A3F1FCC}" sibTransId="{FEB8270D-A35D-47FF-BFEA-3208D589AC02}"/>
    <dgm:cxn modelId="{67F002BF-15DA-432B-ABC7-74E257376D00}" type="presOf" srcId="{910B3169-3987-4705-B536-C0495FC64053}" destId="{4F30E4EE-099C-43E0-87B8-CA5FE2ECBADD}" srcOrd="0" destOrd="0" presId="urn:microsoft.com/office/officeart/2005/8/layout/vList2"/>
    <dgm:cxn modelId="{B6B89BFC-5EAA-41E1-A30C-FEB5A6BE7F18}" srcId="{A3B75FE6-E24F-4F95-BBD3-2AB29F3C2ADE}" destId="{910B3169-3987-4705-B536-C0495FC64053}" srcOrd="4" destOrd="0" parTransId="{7811AE26-9CBA-4116-94E5-DB1F51489838}" sibTransId="{A9EFDEC2-8DBE-4DD0-8A4B-45B31359592E}"/>
    <dgm:cxn modelId="{6CA3F8FC-0F87-4C0F-97AF-D1DA9B708AF3}" srcId="{A3B75FE6-E24F-4F95-BBD3-2AB29F3C2ADE}" destId="{A80EF4B2-F317-4D67-B0E3-6B067CC85130}" srcOrd="1" destOrd="0" parTransId="{D9E92C42-6ECA-4668-8FCE-333C865784E8}" sibTransId="{4539FD4E-AB91-423C-B87C-8A2EE30DFBD0}"/>
    <dgm:cxn modelId="{22855963-65FC-4672-ADDB-DB4EE7CAE8AE}" type="presParOf" srcId="{8282CA02-277B-4378-A13C-824B02AD000A}" destId="{5365C9F8-8DBF-4F41-A005-9AA6B2F22614}" srcOrd="0" destOrd="0" presId="urn:microsoft.com/office/officeart/2005/8/layout/vList2"/>
    <dgm:cxn modelId="{01C90E90-39A3-4640-A402-1BF0F1CB4FFA}" type="presParOf" srcId="{8282CA02-277B-4378-A13C-824B02AD000A}" destId="{C0BCC5AF-0664-448F-8039-D878DFBCD4B5}" srcOrd="1" destOrd="0" presId="urn:microsoft.com/office/officeart/2005/8/layout/vList2"/>
    <dgm:cxn modelId="{EDF24471-454B-42BD-B8FB-CAFD419DB942}" type="presParOf" srcId="{8282CA02-277B-4378-A13C-824B02AD000A}" destId="{262FD4B2-62D8-4C22-B6C4-080C72AFA9FE}" srcOrd="2" destOrd="0" presId="urn:microsoft.com/office/officeart/2005/8/layout/vList2"/>
    <dgm:cxn modelId="{8151487A-136A-4358-BBCB-D50FB735B6D8}" type="presParOf" srcId="{8282CA02-277B-4378-A13C-824B02AD000A}" destId="{A0F5BEBD-6508-4AC9-AF6A-40D963AC8DFD}" srcOrd="3" destOrd="0" presId="urn:microsoft.com/office/officeart/2005/8/layout/vList2"/>
    <dgm:cxn modelId="{E109216D-4B2C-4290-AF01-67DCF5F03FB0}" type="presParOf" srcId="{8282CA02-277B-4378-A13C-824B02AD000A}" destId="{62336B15-50FE-48A2-94FA-4C5DDB2F5573}" srcOrd="4" destOrd="0" presId="urn:microsoft.com/office/officeart/2005/8/layout/vList2"/>
    <dgm:cxn modelId="{21612294-0DE1-4389-AB0F-2645EA2A260D}" type="presParOf" srcId="{8282CA02-277B-4378-A13C-824B02AD000A}" destId="{06FC5771-A609-4665-8975-B3AEB9DF078D}" srcOrd="5" destOrd="0" presId="urn:microsoft.com/office/officeart/2005/8/layout/vList2"/>
    <dgm:cxn modelId="{94279D67-3BDD-4C4B-8611-5DC578993FB6}" type="presParOf" srcId="{8282CA02-277B-4378-A13C-824B02AD000A}" destId="{6287F1AF-F2AB-416D-9AC7-B9FC91ABC521}" srcOrd="6" destOrd="0" presId="urn:microsoft.com/office/officeart/2005/8/layout/vList2"/>
    <dgm:cxn modelId="{C96F3D26-9644-4807-8314-66B19F618DA4}" type="presParOf" srcId="{8282CA02-277B-4378-A13C-824B02AD000A}" destId="{2D71C6CB-63F9-4315-B208-2FE5D8F667EA}" srcOrd="7" destOrd="0" presId="urn:microsoft.com/office/officeart/2005/8/layout/vList2"/>
    <dgm:cxn modelId="{5BD9018F-7E81-4EED-9D8A-070207F3D4B7}" type="presParOf" srcId="{8282CA02-277B-4378-A13C-824B02AD000A}" destId="{4F30E4EE-099C-43E0-87B8-CA5FE2ECBADD}" srcOrd="8" destOrd="0" presId="urn:microsoft.com/office/officeart/2005/8/layout/vList2"/>
    <dgm:cxn modelId="{222934FB-78CD-4FB2-85EC-E38C996F11B0}" type="presParOf" srcId="{8282CA02-277B-4378-A13C-824B02AD000A}" destId="{3486A391-499A-497E-8E78-EB012223429F}" srcOrd="9" destOrd="0" presId="urn:microsoft.com/office/officeart/2005/8/layout/vList2"/>
    <dgm:cxn modelId="{5A2D50AE-722C-4592-A2A1-4DC4E5EC2321}" type="presParOf" srcId="{8282CA02-277B-4378-A13C-824B02AD000A}" destId="{76B81BA7-151E-4FAE-8A2F-BF728971D50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B369-CEA1-49BA-A3F8-4CA740409B80}">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7C45-61B4-46E4-BEBD-C28DEC56A4B8}">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656E8-E6D2-4E28-836F-712A96FD6AEF}">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kern="1200" dirty="0">
            <a:latin typeface="Times New Roman" panose="02020603050405020304" pitchFamily="18" charset="0"/>
            <a:cs typeface="Times New Roman" panose="02020603050405020304" pitchFamily="18" charset="0"/>
          </a:endParaRPr>
        </a:p>
      </dsp:txBody>
      <dsp:txXfrm>
        <a:off x="1475925" y="877343"/>
        <a:ext cx="2188517" cy="928462"/>
      </dsp:txXfrm>
    </dsp:sp>
    <dsp:sp modelId="{EB707341-513F-4DBF-8677-C693686766C1}">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4F9-B667-4F4C-89BB-D592205FC5A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33AB3-2B9A-4A24-92E9-0533AD024440}">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a:t>
          </a:r>
          <a:r>
            <a:rPr lang="en-US" sz="1800" u="none" kern="1200"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kern="1200" dirty="0">
            <a:latin typeface="Times New Roman" panose="02020603050405020304" pitchFamily="18" charset="0"/>
            <a:cs typeface="Times New Roman" panose="02020603050405020304" pitchFamily="18" charset="0"/>
          </a:endParaRPr>
        </a:p>
      </dsp:txBody>
      <dsp:txXfrm>
        <a:off x="5173193" y="877343"/>
        <a:ext cx="2188517" cy="928462"/>
      </dsp:txXfrm>
    </dsp:sp>
    <dsp:sp modelId="{80F445D0-371B-4015-BC35-F01A1B2C02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DCB92-3D5E-4346-8116-FD732F3D4E84}">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2148A-FC50-4D72-8370-3E564876470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kern="1200" dirty="0">
            <a:latin typeface="Times New Roman" panose="02020603050405020304" pitchFamily="18" charset="0"/>
            <a:cs typeface="Times New Roman" panose="02020603050405020304" pitchFamily="18" charset="0"/>
          </a:endParaRPr>
        </a:p>
      </dsp:txBody>
      <dsp:txXfrm>
        <a:off x="8870462" y="877343"/>
        <a:ext cx="2188517" cy="928462"/>
      </dsp:txXfrm>
    </dsp:sp>
    <dsp:sp modelId="{57B75F73-4C1A-48C0-B303-856D69FCB82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5945-43EB-41E2-9C5D-A73994BEC273}">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BA6BF-B5EA-444D-810E-37DC73794B28}">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u="none" kern="1200" dirty="0">
              <a:latin typeface="Times New Roman" panose="02020603050405020304" pitchFamily="18" charset="0"/>
              <a:cs typeface="Times New Roman" panose="02020603050405020304" pitchFamily="18" charset="0"/>
            </a:rPr>
            <a:t>Android apps can be written using Kotlin, Java, and C++ languages</a:t>
          </a:r>
          <a:r>
            <a:rPr lang="en-US" sz="1700" u="none" kern="1200" dirty="0">
              <a:latin typeface="Times New Roman" panose="02020603050405020304" pitchFamily="18" charset="0"/>
              <a:cs typeface="Times New Roman" panose="02020603050405020304" pitchFamily="18" charset="0"/>
            </a:rPr>
            <a:t>.</a:t>
          </a:r>
        </a:p>
      </dsp:txBody>
      <dsp:txXfrm>
        <a:off x="1475925" y="2545532"/>
        <a:ext cx="2188517" cy="928462"/>
      </dsp:txXfrm>
    </dsp:sp>
    <dsp:sp modelId="{73BB5A85-BFDA-4A5E-9841-762D314335F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B9D35-4165-4A96-877F-FDCF3C0FBEC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0ED7B-3D3D-4E4A-B139-A06378B6E8A6}">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 Application = Code + Resources</a:t>
          </a:r>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23C5-AE58-4E6E-B85C-D60688AA05D1}">
      <dsp:nvSpPr>
        <dsp:cNvPr id="0" name=""/>
        <dsp:cNvSpPr/>
      </dsp:nvSpPr>
      <dsp:spPr>
        <a:xfrm>
          <a:off x="0" y="92889"/>
          <a:ext cx="11407487" cy="100035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Android operating system is a multi-user Linux system in which each app is a different user.</a:t>
          </a:r>
          <a:endParaRPr lang="en-US" sz="1900" kern="1200" dirty="0"/>
        </a:p>
      </dsp:txBody>
      <dsp:txXfrm>
        <a:off x="48833" y="141722"/>
        <a:ext cx="11309821" cy="902684"/>
      </dsp:txXfrm>
    </dsp:sp>
    <dsp:sp modelId="{F16FCD20-5787-47E6-9FB6-068F939E8D8D}">
      <dsp:nvSpPr>
        <dsp:cNvPr id="0" name=""/>
        <dsp:cNvSpPr/>
      </dsp:nvSpPr>
      <dsp:spPr>
        <a:xfrm>
          <a:off x="0" y="114795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the system assigns each app a unique Linux user ID (the ID is used only by the system and is unknown to the app). The system sets permissions for all the files in an app so that only the user ID assigned to that app can access them.</a:t>
          </a:r>
          <a:endParaRPr lang="en-US" sz="1900" kern="1200" dirty="0"/>
        </a:p>
      </dsp:txBody>
      <dsp:txXfrm>
        <a:off x="48833" y="1196792"/>
        <a:ext cx="11309821" cy="902684"/>
      </dsp:txXfrm>
    </dsp:sp>
    <dsp:sp modelId="{2F327856-4C07-4CE6-95BF-D8FB05C72932}">
      <dsp:nvSpPr>
        <dsp:cNvPr id="0" name=""/>
        <dsp:cNvSpPr/>
      </dsp:nvSpPr>
      <dsp:spPr>
        <a:xfrm>
          <a:off x="0" y="2203029"/>
          <a:ext cx="11407487" cy="1000350"/>
        </a:xfrm>
        <a:prstGeom prst="roundRect">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Each process has its own virtual machine (VM), so an app's code runs in isolation from other apps.</a:t>
          </a:r>
          <a:endParaRPr lang="en-US" sz="1900" kern="1200" dirty="0"/>
        </a:p>
      </dsp:txBody>
      <dsp:txXfrm>
        <a:off x="48833" y="2251862"/>
        <a:ext cx="11309821" cy="902684"/>
      </dsp:txXfrm>
    </dsp:sp>
    <dsp:sp modelId="{F041A3C9-0730-4AA6-929B-71427A2BB386}">
      <dsp:nvSpPr>
        <dsp:cNvPr id="0" name=""/>
        <dsp:cNvSpPr/>
      </dsp:nvSpPr>
      <dsp:spPr>
        <a:xfrm>
          <a:off x="0" y="325809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sz="1900" kern="1200" dirty="0"/>
        </a:p>
      </dsp:txBody>
      <dsp:txXfrm>
        <a:off x="48833" y="3306932"/>
        <a:ext cx="11309821"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5C9F8-8DBF-4F41-A005-9AA6B2F22614}">
      <dsp:nvSpPr>
        <dsp:cNvPr id="0" name=""/>
        <dsp:cNvSpPr/>
      </dsp:nvSpPr>
      <dsp:spPr>
        <a:xfrm>
          <a:off x="0" y="84158"/>
          <a:ext cx="11407487" cy="656370"/>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App components are the essential building blocks of an Android app. Each component is an entry point through which the system or a user can enter your app. Some components depend on others.</a:t>
          </a:r>
          <a:endParaRPr lang="en-US" sz="1700" kern="1200" dirty="0"/>
        </a:p>
      </dsp:txBody>
      <dsp:txXfrm>
        <a:off x="32041" y="116199"/>
        <a:ext cx="11343405" cy="592288"/>
      </dsp:txXfrm>
    </dsp:sp>
    <dsp:sp modelId="{262FD4B2-62D8-4C22-B6C4-080C72AFA9FE}">
      <dsp:nvSpPr>
        <dsp:cNvPr id="0" name=""/>
        <dsp:cNvSpPr/>
      </dsp:nvSpPr>
      <dsp:spPr>
        <a:xfrm>
          <a:off x="0" y="789489"/>
          <a:ext cx="11407487" cy="656370"/>
        </a:xfrm>
        <a:prstGeom prst="roundRect">
          <a:avLst/>
        </a:prstGeom>
        <a:solidFill>
          <a:schemeClr val="accent1">
            <a:shade val="80000"/>
            <a:hueOff val="90378"/>
            <a:satOff val="-4845"/>
            <a:lumOff val="6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four different types of app components:</a:t>
          </a:r>
          <a:endParaRPr lang="en-US" sz="1700" kern="1200" dirty="0"/>
        </a:p>
      </dsp:txBody>
      <dsp:txXfrm>
        <a:off x="32041" y="821530"/>
        <a:ext cx="11343405" cy="592288"/>
      </dsp:txXfrm>
    </dsp:sp>
    <dsp:sp modelId="{62336B15-50FE-48A2-94FA-4C5DDB2F5573}">
      <dsp:nvSpPr>
        <dsp:cNvPr id="0" name=""/>
        <dsp:cNvSpPr/>
      </dsp:nvSpPr>
      <dsp:spPr>
        <a:xfrm>
          <a:off x="0" y="1494819"/>
          <a:ext cx="11407487" cy="656370"/>
        </a:xfrm>
        <a:prstGeom prst="roundRect">
          <a:avLst/>
        </a:prstGeom>
        <a:solidFill>
          <a:schemeClr val="accent1">
            <a:shade val="80000"/>
            <a:hueOff val="180756"/>
            <a:satOff val="-9690"/>
            <a:lumOff val="12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Activities</a:t>
          </a:r>
          <a:endParaRPr lang="en-US" sz="1700" kern="1200" dirty="0"/>
        </a:p>
      </dsp:txBody>
      <dsp:txXfrm>
        <a:off x="32041" y="1526860"/>
        <a:ext cx="11343405" cy="592288"/>
      </dsp:txXfrm>
    </dsp:sp>
    <dsp:sp modelId="{6287F1AF-F2AB-416D-9AC7-B9FC91ABC521}">
      <dsp:nvSpPr>
        <dsp:cNvPr id="0" name=""/>
        <dsp:cNvSpPr/>
      </dsp:nvSpPr>
      <dsp:spPr>
        <a:xfrm>
          <a:off x="0" y="2200149"/>
          <a:ext cx="11407487" cy="656370"/>
        </a:xfrm>
        <a:prstGeom prst="roundRect">
          <a:avLst/>
        </a:prstGeom>
        <a:solidFill>
          <a:schemeClr val="accent1">
            <a:shade val="80000"/>
            <a:hueOff val="271134"/>
            <a:satOff val="-14536"/>
            <a:lumOff val="185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Services</a:t>
          </a:r>
          <a:endParaRPr lang="en-US" sz="1700" kern="1200" dirty="0"/>
        </a:p>
      </dsp:txBody>
      <dsp:txXfrm>
        <a:off x="32041" y="2232190"/>
        <a:ext cx="11343405" cy="592288"/>
      </dsp:txXfrm>
    </dsp:sp>
    <dsp:sp modelId="{4F30E4EE-099C-43E0-87B8-CA5FE2ECBADD}">
      <dsp:nvSpPr>
        <dsp:cNvPr id="0" name=""/>
        <dsp:cNvSpPr/>
      </dsp:nvSpPr>
      <dsp:spPr>
        <a:xfrm>
          <a:off x="0" y="2905479"/>
          <a:ext cx="11407487" cy="656370"/>
        </a:xfrm>
        <a:prstGeom prst="roundRect">
          <a:avLst/>
        </a:prstGeom>
        <a:solidFill>
          <a:schemeClr val="accent1">
            <a:shade val="80000"/>
            <a:hueOff val="361511"/>
            <a:satOff val="-19381"/>
            <a:lumOff val="247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Broadcast receivers</a:t>
          </a:r>
          <a:endParaRPr lang="en-US" sz="1700" kern="1200" dirty="0"/>
        </a:p>
      </dsp:txBody>
      <dsp:txXfrm>
        <a:off x="32041" y="2937520"/>
        <a:ext cx="11343405" cy="592288"/>
      </dsp:txXfrm>
    </dsp:sp>
    <dsp:sp modelId="{76B81BA7-151E-4FAE-8A2F-BF728971D508}">
      <dsp:nvSpPr>
        <dsp:cNvPr id="0" name=""/>
        <dsp:cNvSpPr/>
      </dsp:nvSpPr>
      <dsp:spPr>
        <a:xfrm>
          <a:off x="0" y="3610809"/>
          <a:ext cx="11407487" cy="656370"/>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Content providers</a:t>
          </a:r>
          <a:endParaRPr lang="en-US" sz="1700" kern="1200" dirty="0"/>
        </a:p>
      </dsp:txBody>
      <dsp:txXfrm>
        <a:off x="32041" y="3642850"/>
        <a:ext cx="11343405" cy="592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09634D-970B-3B86-10CC-127DF3FA07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C7745B-BAEA-8E34-71CE-E991EF389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7A191-2232-4553-9A4E-9F7CA0C5772C}" type="datetimeFigureOut">
              <a:rPr lang="en-US" smtClean="0"/>
              <a:t>9/29/2022</a:t>
            </a:fld>
            <a:endParaRPr lang="en-US" dirty="0"/>
          </a:p>
        </p:txBody>
      </p:sp>
      <p:sp>
        <p:nvSpPr>
          <p:cNvPr id="4" name="Footer Placeholder 3">
            <a:extLst>
              <a:ext uri="{FF2B5EF4-FFF2-40B4-BE49-F238E27FC236}">
                <a16:creationId xmlns:a16="http://schemas.microsoft.com/office/drawing/2014/main" id="{30776A5C-0A61-5BD8-D612-99A3B76DD7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5" name="Slide Number Placeholder 4">
            <a:extLst>
              <a:ext uri="{FF2B5EF4-FFF2-40B4-BE49-F238E27FC236}">
                <a16:creationId xmlns:a16="http://schemas.microsoft.com/office/drawing/2014/main" id="{81CC8DB2-E53F-D5D6-5121-B6DAFD611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35786-80EE-4B02-B011-1AE228ADD58C}" type="slidenum">
              <a:rPr lang="en-US" smtClean="0"/>
              <a:t>‹#›</a:t>
            </a:fld>
            <a:endParaRPr lang="en-US" dirty="0"/>
          </a:p>
        </p:txBody>
      </p:sp>
    </p:spTree>
    <p:extLst>
      <p:ext uri="{BB962C8B-B14F-4D97-AF65-F5344CB8AC3E}">
        <p14:creationId xmlns:p14="http://schemas.microsoft.com/office/powerpoint/2010/main" val="1266040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0849F-141A-4AF2-9F87-D6BCF367A910}" type="datetimeFigureOut">
              <a:rPr lang="en-US" smtClean="0"/>
              <a:t>9/29/2022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7EDAD-DB12-4C9C-815F-EAA835A3AE22}" type="slidenum">
              <a:rPr lang="en-US" smtClean="0"/>
              <a:t>‹#›</a:t>
            </a:fld>
            <a:endParaRPr lang="en-US" dirty="0"/>
          </a:p>
        </p:txBody>
      </p:sp>
    </p:spTree>
    <p:extLst>
      <p:ext uri="{BB962C8B-B14F-4D97-AF65-F5344CB8AC3E}">
        <p14:creationId xmlns:p14="http://schemas.microsoft.com/office/powerpoint/2010/main" val="36908746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529C5-8972-4F3D-A791-284035184AD1}"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587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D85E-9747-4A1A-A4E3-53A3F34A1032}"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93895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306F-7F20-4DE5-B514-020588AE02CB}"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04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C43C5-D559-4861-939E-EE2D39A94396}"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81358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B32B9-49BD-42F0-B828-B53F1F067207}"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1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AA985-9590-4887-A208-33643560CD3C}"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52621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0A47E-9B6A-4A72-961B-A07D2CB938AB}"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654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40E03-85C7-498D-A446-D14BB8980BB3}"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5443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C80B55-CAA3-4241-8457-3D9FAA64F962}" type="datetime1">
              <a:rPr lang="en-US" smtClean="0"/>
              <a:t>9/29/2022</a:t>
            </a:fld>
            <a:endParaRPr lang="en-US" dirty="0"/>
          </a:p>
        </p:txBody>
      </p:sp>
      <p:sp>
        <p:nvSpPr>
          <p:cNvPr id="5" name="Footer Placeholder 4"/>
          <p:cNvSpPr>
            <a:spLocks noGrp="1"/>
          </p:cNvSpPr>
          <p:nvPr>
            <p:ph type="ftr" sz="quarter" idx="11"/>
          </p:nvPr>
        </p:nvSpPr>
        <p:spPr/>
        <p:txBody>
          <a:bodyPr/>
          <a:lstStyle>
            <a:lvl1pPr>
              <a:defRPr sz="1000" b="1">
                <a:latin typeface="Times New Roman" panose="02020603050405020304" pitchFamily="18" charset="0"/>
                <a:cs typeface="Times New Roman" panose="02020603050405020304" pitchFamily="18" charset="0"/>
              </a:defRPr>
            </a:lvl1pPr>
          </a:lstStyle>
          <a:p>
            <a:r>
              <a:rPr lang="en-US" dirty="0"/>
              <a:t>Presenter:</a:t>
            </a:r>
          </a:p>
        </p:txBody>
      </p:sp>
      <p:sp>
        <p:nvSpPr>
          <p:cNvPr id="6" name="Slide Number Placeholder 5"/>
          <p:cNvSpPr>
            <a:spLocks noGrp="1"/>
          </p:cNvSpPr>
          <p:nvPr>
            <p:ph type="sldNum" sz="quarter" idx="12"/>
          </p:nvPr>
        </p:nvSpPr>
        <p:spPr/>
        <p:txBody>
          <a:bodyPr/>
          <a:lstStyle>
            <a:lvl1pPr>
              <a:defRPr sz="1000" b="1">
                <a:latin typeface="Times New Roman" panose="02020603050405020304" pitchFamily="18" charset="0"/>
                <a:cs typeface="Times New Roman" panose="02020603050405020304" pitchFamily="18" charset="0"/>
              </a:defRPr>
            </a:lvl1pPr>
          </a:lstStyle>
          <a:p>
            <a:fld id="{B7714B7D-F657-49B8-A454-8111EBD273BB}" type="slidenum">
              <a:rPr lang="en-US" smtClean="0"/>
              <a:pPr/>
              <a:t>‹#›</a:t>
            </a:fld>
            <a:endParaRPr lang="en-US" dirty="0"/>
          </a:p>
        </p:txBody>
      </p:sp>
    </p:spTree>
    <p:extLst>
      <p:ext uri="{BB962C8B-B14F-4D97-AF65-F5344CB8AC3E}">
        <p14:creationId xmlns:p14="http://schemas.microsoft.com/office/powerpoint/2010/main" val="223261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3FB19-1571-4EEE-9CD1-7DCB1C2E7AA0}"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8352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91A9-1B33-460D-976F-98ECD44E799F}" type="datetime1">
              <a:rPr lang="en-US" smtClean="0"/>
              <a:t>9/29/2022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9397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BC3E9-A034-48C5-91FB-B14EE4E99A52}" type="datetime1">
              <a:rPr lang="en-US" smtClean="0"/>
              <a:t>9/29/2022</a:t>
            </a:fld>
            <a:endParaRPr lang="en-US" dirty="0"/>
          </a:p>
        </p:txBody>
      </p:sp>
      <p:sp>
        <p:nvSpPr>
          <p:cNvPr id="8" name="Footer Placeholder 7"/>
          <p:cNvSpPr>
            <a:spLocks noGrp="1"/>
          </p:cNvSpPr>
          <p:nvPr>
            <p:ph type="ftr" sz="quarter" idx="11"/>
          </p:nvPr>
        </p:nvSpPr>
        <p:spPr/>
        <p:txBody>
          <a:bodyPr/>
          <a:lstStyle/>
          <a:p>
            <a:r>
              <a:rPr lang="en-US" dirty="0"/>
              <a:t>Presenter:</a:t>
            </a:r>
          </a:p>
        </p:txBody>
      </p:sp>
      <p:sp>
        <p:nvSpPr>
          <p:cNvPr id="9" name="Slide Number Placeholder 8"/>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957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4DA5-FF52-46A1-96FC-04980442926C}" type="datetime1">
              <a:rPr lang="en-US" smtClean="0"/>
              <a:t>9/29/2022</a:t>
            </a:fld>
            <a:endParaRPr lang="en-US" dirty="0"/>
          </a:p>
        </p:txBody>
      </p:sp>
      <p:sp>
        <p:nvSpPr>
          <p:cNvPr id="4" name="Footer Placeholder 3"/>
          <p:cNvSpPr>
            <a:spLocks noGrp="1"/>
          </p:cNvSpPr>
          <p:nvPr>
            <p:ph type="ftr" sz="quarter" idx="11"/>
          </p:nvPr>
        </p:nvSpPr>
        <p:spPr/>
        <p:txBody>
          <a:bodyPr/>
          <a:lstStyle/>
          <a:p>
            <a:r>
              <a:rPr lang="en-US" dirty="0"/>
              <a:t>Presenter:</a:t>
            </a:r>
          </a:p>
        </p:txBody>
      </p:sp>
      <p:sp>
        <p:nvSpPr>
          <p:cNvPr id="5" name="Slide Number Placeholder 4"/>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4829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FC9A8-C801-4229-B7F2-A3768B6C382C}" type="datetime1">
              <a:rPr lang="en-US" smtClean="0"/>
              <a:t>9/29/2022</a:t>
            </a:fld>
            <a:endParaRPr lang="en-US" dirty="0"/>
          </a:p>
        </p:txBody>
      </p:sp>
      <p:sp>
        <p:nvSpPr>
          <p:cNvPr id="3" name="Footer Placeholder 2"/>
          <p:cNvSpPr>
            <a:spLocks noGrp="1"/>
          </p:cNvSpPr>
          <p:nvPr>
            <p:ph type="ftr" sz="quarter" idx="11"/>
          </p:nvPr>
        </p:nvSpPr>
        <p:spPr/>
        <p:txBody>
          <a:bodyPr/>
          <a:lstStyle/>
          <a:p>
            <a:r>
              <a:rPr lang="en-US" dirty="0"/>
              <a:t>Presenter:</a:t>
            </a:r>
          </a:p>
        </p:txBody>
      </p:sp>
      <p:sp>
        <p:nvSpPr>
          <p:cNvPr id="4" name="Slide Number Placeholder 3"/>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470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7A52-01A0-41B1-B251-11007AE577E4}" type="datetime1">
              <a:rPr lang="en-US" smtClean="0"/>
              <a:t>9/29/2022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4569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C8F69-FA84-4E51-8EE9-F427DCDD8D7A}" type="datetime1">
              <a:rPr lang="en-US" smtClean="0"/>
              <a:t>9/29/2022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1783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91EF8-CE08-4071-9E42-313534368630}" type="datetime1">
              <a:rPr lang="en-US" smtClean="0"/>
              <a:t>9/29/2022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14B7D-F657-49B8-A454-8111EBD273BB}" type="slidenum">
              <a:rPr lang="en-US" smtClean="0"/>
              <a:t>‹#›</a:t>
            </a:fld>
            <a:endParaRPr lang="en-US" dirty="0"/>
          </a:p>
        </p:txBody>
      </p:sp>
    </p:spTree>
    <p:extLst>
      <p:ext uri="{BB962C8B-B14F-4D97-AF65-F5344CB8AC3E}">
        <p14:creationId xmlns:p14="http://schemas.microsoft.com/office/powerpoint/2010/main" val="41625390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a:xfrm>
            <a:off x="1507067" y="4050833"/>
            <a:ext cx="7766936" cy="1096899"/>
          </a:xfrm>
        </p:spPr>
        <p:txBody>
          <a:bodyPr>
            <a:normAutofit/>
          </a:bodyPr>
          <a:lstStyle/>
          <a:p>
            <a:r>
              <a:rPr lang="en-US" dirty="0"/>
              <a:t>Android Application</a:t>
            </a:r>
          </a:p>
        </p:txBody>
      </p:sp>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a:xfrm>
            <a:off x="1507067" y="1397000"/>
            <a:ext cx="7766936" cy="2653836"/>
          </a:xfrm>
        </p:spPr>
        <p:txBody>
          <a:bodyPr>
            <a:normAutofit/>
          </a:bodyPr>
          <a:lstStyle/>
          <a:p>
            <a:r>
              <a:rPr lang="en-US" dirty="0">
                <a:latin typeface="Times New Roman" panose="02020603050405020304" pitchFamily="18" charset="0"/>
                <a:cs typeface="Times New Roman" panose="02020603050405020304" pitchFamily="18" charset="0"/>
              </a:rPr>
              <a:t>FreeBies For NewBies</a:t>
            </a:r>
          </a:p>
        </p:txBody>
      </p:sp>
    </p:spTree>
    <p:extLst>
      <p:ext uri="{BB962C8B-B14F-4D97-AF65-F5344CB8AC3E}">
        <p14:creationId xmlns:p14="http://schemas.microsoft.com/office/powerpoint/2010/main" val="359519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438-C255-20D7-C91A-FC334F5DD0A0}"/>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Started Services</a:t>
            </a:r>
          </a:p>
        </p:txBody>
      </p:sp>
      <p:sp>
        <p:nvSpPr>
          <p:cNvPr id="3" name="Content Placeholder 2">
            <a:extLst>
              <a:ext uri="{FF2B5EF4-FFF2-40B4-BE49-F238E27FC236}">
                <a16:creationId xmlns:a16="http://schemas.microsoft.com/office/drawing/2014/main" id="{CA935243-D08E-D9F6-A06A-992D27E701A3}"/>
              </a:ext>
            </a:extLst>
          </p:cNvPr>
          <p:cNvSpPr>
            <a:spLocks noGrp="1"/>
          </p:cNvSpPr>
          <p:nvPr>
            <p:ph idx="1"/>
          </p:nvPr>
        </p:nvSpPr>
        <p:spPr>
          <a:xfrm>
            <a:off x="504025" y="1779236"/>
            <a:ext cx="9137816" cy="3829084"/>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Started services</a:t>
            </a:r>
            <a:r>
              <a:rPr lang="en-US" b="0" i="0" dirty="0">
                <a:effectLst/>
                <a:latin typeface="Times New Roman" panose="02020603050405020304" pitchFamily="18" charset="0"/>
                <a:cs typeface="Times New Roman" panose="02020603050405020304" pitchFamily="18" charset="0"/>
              </a:rPr>
              <a:t> tell the system to keep them running until their work is completed.</a:t>
            </a:r>
          </a:p>
          <a:p>
            <a:pPr algn="just"/>
            <a:r>
              <a:rPr lang="en-US" b="0" i="0" dirty="0">
                <a:effectLst/>
                <a:latin typeface="Times New Roman" panose="02020603050405020304" pitchFamily="18" charset="0"/>
                <a:cs typeface="Times New Roman" panose="02020603050405020304" pitchFamily="18" charset="0"/>
              </a:rPr>
              <a:t>This could be to sync some data in the background or play music even after the user leaves the app.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Syncing data in the background or playing music also represent two different types of started services that modify how the system handles them:</a:t>
            </a:r>
          </a:p>
          <a:p>
            <a:pPr algn="just"/>
            <a:r>
              <a:rPr lang="en-US" b="0" i="0" dirty="0">
                <a:effectLst/>
                <a:latin typeface="Times New Roman" panose="02020603050405020304" pitchFamily="18" charset="0"/>
                <a:cs typeface="Times New Roman" panose="02020603050405020304" pitchFamily="18" charset="0"/>
              </a:rPr>
              <a:t>Music playback is something the user is directly aware of, so the app tells the system this by saying it wants to be foreground with a notification to tell the user about it</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regular background service is not something the user is directly aware as running, so the system has more freedom in managing its process.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B3BE9B-09E0-1267-80E1-06FB761E37C8}"/>
              </a:ext>
            </a:extLst>
          </p:cNvPr>
          <p:cNvSpPr>
            <a:spLocks noGrp="1"/>
          </p:cNvSpPr>
          <p:nvPr>
            <p:ph type="sldNum" sz="quarter" idx="12"/>
          </p:nvPr>
        </p:nvSpPr>
        <p:spPr/>
        <p:txBody>
          <a:bodyPr/>
          <a:lstStyle/>
          <a:p>
            <a:fld id="{B7714B7D-F657-49B8-A454-8111EBD273BB}" type="slidenum">
              <a:rPr lang="en-US" smtClean="0"/>
              <a:t>10</a:t>
            </a:fld>
            <a:endParaRPr lang="en-US" dirty="0"/>
          </a:p>
        </p:txBody>
      </p:sp>
      <p:sp>
        <p:nvSpPr>
          <p:cNvPr id="7" name="Footer Placeholder 6">
            <a:extLst>
              <a:ext uri="{FF2B5EF4-FFF2-40B4-BE49-F238E27FC236}">
                <a16:creationId xmlns:a16="http://schemas.microsoft.com/office/drawing/2014/main" id="{5E4BF036-3FCA-3DA5-C170-CD1A3C1A1074}"/>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54061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F9BA-CCDA-7EFF-EF65-33C03D054908}"/>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Bound services</a:t>
            </a:r>
          </a:p>
        </p:txBody>
      </p:sp>
      <p:sp>
        <p:nvSpPr>
          <p:cNvPr id="3" name="Content Placeholder 2">
            <a:extLst>
              <a:ext uri="{FF2B5EF4-FFF2-40B4-BE49-F238E27FC236}">
                <a16:creationId xmlns:a16="http://schemas.microsoft.com/office/drawing/2014/main" id="{20B6F561-F016-D129-BBAB-E149AA69A139}"/>
              </a:ext>
            </a:extLst>
          </p:cNvPr>
          <p:cNvSpPr>
            <a:spLocks noGrp="1"/>
          </p:cNvSpPr>
          <p:nvPr>
            <p:ph idx="1"/>
          </p:nvPr>
        </p:nvSpPr>
        <p:spPr>
          <a:xfrm>
            <a:off x="731521" y="1920241"/>
            <a:ext cx="8879840" cy="3515360"/>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Bound services</a:t>
            </a:r>
            <a:r>
              <a:rPr lang="en-US" b="0" i="0" dirty="0">
                <a:effectLst/>
                <a:latin typeface="Times New Roman" panose="02020603050405020304" pitchFamily="18" charset="0"/>
                <a:cs typeface="Times New Roman" panose="02020603050405020304" pitchFamily="18" charset="0"/>
              </a:rPr>
              <a:t> run because some other app (or the system) has said that it wants to make use of the service.</a:t>
            </a:r>
          </a:p>
          <a:p>
            <a:pPr algn="just"/>
            <a:r>
              <a:rPr lang="en-US" b="0" i="0" dirty="0">
                <a:effectLst/>
                <a:latin typeface="Times New Roman" panose="02020603050405020304" pitchFamily="18" charset="0"/>
                <a:cs typeface="Times New Roman" panose="02020603050405020304" pitchFamily="18" charset="0"/>
              </a:rPr>
              <a:t>This is basically the service providing an API to another process.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a:t>
            </a:r>
            <a:r>
              <a:rPr lang="en-US" b="0" i="0" dirty="0">
                <a:effectLst/>
                <a:latin typeface="Times New Roman" panose="02020603050405020304" pitchFamily="18" charset="0"/>
                <a:cs typeface="Times New Roman" panose="02020603050405020304" pitchFamily="18" charset="0"/>
              </a:rPr>
              <a:t> if process A is bound to a service in process B, it knows that it needs to keep process B (and its service) running for A</a:t>
            </a:r>
          </a:p>
          <a:p>
            <a:pPr algn="just"/>
            <a:r>
              <a:rPr lang="en-US" b="0" i="0" dirty="0">
                <a:effectLst/>
                <a:latin typeface="Times New Roman" panose="02020603050405020304" pitchFamily="18" charset="0"/>
                <a:cs typeface="Times New Roman" panose="02020603050405020304" pitchFamily="18" charset="0"/>
              </a:rPr>
              <a:t>Further, if process A is something the user cares about, then it also knows to treat process B as something the user also cares abou</a:t>
            </a:r>
            <a:r>
              <a:rPr lang="en-US" dirty="0">
                <a:latin typeface="Times New Roman" panose="02020603050405020304" pitchFamily="18" charset="0"/>
                <a:cs typeface="Times New Roman" panose="02020603050405020304" pitchFamily="18" charset="0"/>
              </a:rPr>
              <a:t>t.</a:t>
            </a:r>
          </a:p>
          <a:p>
            <a:pPr algn="just"/>
            <a:r>
              <a:rPr lang="en-US" b="0" i="0" dirty="0">
                <a:effectLst/>
                <a:latin typeface="Times New Roman" panose="02020603050405020304" pitchFamily="18" charset="0"/>
                <a:cs typeface="Times New Roman" panose="02020603050405020304" pitchFamily="18" charset="0"/>
              </a:rPr>
              <a:t>Service is implemented as a subclass of service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21F0EC-7142-8686-CE4F-D0B105D9F4CC}"/>
              </a:ext>
            </a:extLst>
          </p:cNvPr>
          <p:cNvSpPr>
            <a:spLocks noGrp="1"/>
          </p:cNvSpPr>
          <p:nvPr>
            <p:ph type="sldNum" sz="quarter" idx="12"/>
          </p:nvPr>
        </p:nvSpPr>
        <p:spPr/>
        <p:txBody>
          <a:bodyPr/>
          <a:lstStyle/>
          <a:p>
            <a:fld id="{B7714B7D-F657-49B8-A454-8111EBD273BB}" type="slidenum">
              <a:rPr lang="en-US" smtClean="0"/>
              <a:t>11</a:t>
            </a:fld>
            <a:endParaRPr lang="en-US" dirty="0"/>
          </a:p>
        </p:txBody>
      </p:sp>
      <p:sp>
        <p:nvSpPr>
          <p:cNvPr id="7" name="Footer Placeholder 6">
            <a:extLst>
              <a:ext uri="{FF2B5EF4-FFF2-40B4-BE49-F238E27FC236}">
                <a16:creationId xmlns:a16="http://schemas.microsoft.com/office/drawing/2014/main" id="{51721E15-71BE-FDCC-C529-018BF86BEFE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221802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ADB-ACB7-A7B6-CC0F-82727F0E3DF7}"/>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Broadcast Receivers</a:t>
            </a:r>
          </a:p>
        </p:txBody>
      </p:sp>
      <p:sp>
        <p:nvSpPr>
          <p:cNvPr id="3" name="Content Placeholder 2">
            <a:extLst>
              <a:ext uri="{FF2B5EF4-FFF2-40B4-BE49-F238E27FC236}">
                <a16:creationId xmlns:a16="http://schemas.microsoft.com/office/drawing/2014/main" id="{61300750-8A96-8A06-ECF3-9431A635F2BF}"/>
              </a:ext>
            </a:extLst>
          </p:cNvPr>
          <p:cNvSpPr>
            <a:spLocks noGrp="1"/>
          </p:cNvSpPr>
          <p:nvPr>
            <p:ph idx="1"/>
          </p:nvPr>
        </p:nvSpPr>
        <p:spPr>
          <a:xfrm>
            <a:off x="958506" y="1457325"/>
            <a:ext cx="8585545" cy="4600284"/>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broadcast receiver</a:t>
            </a:r>
            <a:r>
              <a:rPr lang="en-US" b="0" i="0" dirty="0">
                <a:effectLst/>
                <a:latin typeface="Times New Roman" panose="02020603050405020304" pitchFamily="18" charset="0"/>
                <a:cs typeface="Times New Roman" panose="02020603050405020304" pitchFamily="18" charset="0"/>
              </a:rPr>
              <a:t> is a component that enables the system to deliver events to the app outside of a regular user flow, allowing the app to respond to system-wide broadcast announcements.</a:t>
            </a:r>
          </a:p>
          <a:p>
            <a:pPr algn="just"/>
            <a:r>
              <a:rPr lang="en-US" b="0" i="0" dirty="0">
                <a:effectLst/>
                <a:latin typeface="Times New Roman" panose="02020603050405020304" pitchFamily="18" charset="0"/>
                <a:cs typeface="Times New Roman" panose="02020603050405020304" pitchFamily="18" charset="0"/>
              </a:rPr>
              <a:t>Because broadcast receivers are another well-defined entry into the app, the system can deliver broadcasts even to apps that aren't currently running.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For example, an app can schedule an alarm to post a notification to tell the user about an upcoming event... and by delivering that alarm to a BroadcastReceiver of the app, there is no need for the app to remain running until the alarm goes off.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E05F29-3650-CF97-D503-67969556D676}"/>
              </a:ext>
            </a:extLst>
          </p:cNvPr>
          <p:cNvSpPr>
            <a:spLocks noGrp="1"/>
          </p:cNvSpPr>
          <p:nvPr>
            <p:ph type="sldNum" sz="quarter" idx="12"/>
          </p:nvPr>
        </p:nvSpPr>
        <p:spPr/>
        <p:txBody>
          <a:bodyPr/>
          <a:lstStyle/>
          <a:p>
            <a:fld id="{B7714B7D-F657-49B8-A454-8111EBD273BB}" type="slidenum">
              <a:rPr lang="en-US" smtClean="0"/>
              <a:t>12</a:t>
            </a:fld>
            <a:endParaRPr lang="en-US" dirty="0"/>
          </a:p>
        </p:txBody>
      </p:sp>
      <p:sp>
        <p:nvSpPr>
          <p:cNvPr id="7" name="Footer Placeholder 6">
            <a:extLst>
              <a:ext uri="{FF2B5EF4-FFF2-40B4-BE49-F238E27FC236}">
                <a16:creationId xmlns:a16="http://schemas.microsoft.com/office/drawing/2014/main" id="{9212E890-E277-110A-A472-898D647FCCB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388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6FFB-564F-0407-26FB-4E8B17957873}"/>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Content Providers</a:t>
            </a:r>
          </a:p>
        </p:txBody>
      </p:sp>
      <p:sp>
        <p:nvSpPr>
          <p:cNvPr id="3" name="Content Placeholder 2">
            <a:extLst>
              <a:ext uri="{FF2B5EF4-FFF2-40B4-BE49-F238E27FC236}">
                <a16:creationId xmlns:a16="http://schemas.microsoft.com/office/drawing/2014/main" id="{2FBA337C-A8EB-3D16-2253-8D177357A1FA}"/>
              </a:ext>
            </a:extLst>
          </p:cNvPr>
          <p:cNvSpPr>
            <a:spLocks noGrp="1"/>
          </p:cNvSpPr>
          <p:nvPr>
            <p:ph idx="1"/>
          </p:nvPr>
        </p:nvSpPr>
        <p:spPr>
          <a:xfrm>
            <a:off x="958506" y="1762125"/>
            <a:ext cx="8909394" cy="4400550"/>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content provider</a:t>
            </a:r>
            <a:r>
              <a:rPr lang="en-US" b="0" i="0" dirty="0">
                <a:effectLst/>
                <a:latin typeface="Times New Roman" panose="02020603050405020304" pitchFamily="18" charset="0"/>
                <a:cs typeface="Times New Roman" panose="02020603050405020304" pitchFamily="18" charset="0"/>
              </a:rPr>
              <a:t> manages a shared set of app data that you can store in the file system, in a SQLite database, on the web, or on any other persistent storage location that your app can access.</a:t>
            </a:r>
          </a:p>
          <a:p>
            <a:pPr algn="just"/>
            <a:r>
              <a:rPr lang="en-US" b="0" i="0" dirty="0">
                <a:effectLst/>
                <a:latin typeface="Times New Roman" panose="02020603050405020304" pitchFamily="18" charset="0"/>
                <a:cs typeface="Times New Roman" panose="02020603050405020304" pitchFamily="18" charset="0"/>
              </a:rPr>
              <a:t>Through the content provider, other apps can query or modify the data if the content provider allows it.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E9B90-7D5E-A7D1-07DE-0DFCC9D17242}"/>
              </a:ext>
            </a:extLst>
          </p:cNvPr>
          <p:cNvSpPr>
            <a:spLocks noGrp="1"/>
          </p:cNvSpPr>
          <p:nvPr>
            <p:ph type="sldNum" sz="quarter" idx="12"/>
          </p:nvPr>
        </p:nvSpPr>
        <p:spPr/>
        <p:txBody>
          <a:bodyPr/>
          <a:lstStyle/>
          <a:p>
            <a:fld id="{B7714B7D-F657-49B8-A454-8111EBD273BB}" type="slidenum">
              <a:rPr lang="en-US" smtClean="0"/>
              <a:t>13</a:t>
            </a:fld>
            <a:endParaRPr lang="en-US" dirty="0"/>
          </a:p>
        </p:txBody>
      </p:sp>
      <p:sp>
        <p:nvSpPr>
          <p:cNvPr id="7" name="Footer Placeholder 6">
            <a:extLst>
              <a:ext uri="{FF2B5EF4-FFF2-40B4-BE49-F238E27FC236}">
                <a16:creationId xmlns:a16="http://schemas.microsoft.com/office/drawing/2014/main" id="{776E7F04-87D8-D199-01CD-411BC87C140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2727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5DC8-9B98-B924-1A90-D33E9631E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Freebies for Newbies</a:t>
            </a:r>
          </a:p>
        </p:txBody>
      </p:sp>
      <p:sp>
        <p:nvSpPr>
          <p:cNvPr id="3" name="Content Placeholder 2">
            <a:extLst>
              <a:ext uri="{FF2B5EF4-FFF2-40B4-BE49-F238E27FC236}">
                <a16:creationId xmlns:a16="http://schemas.microsoft.com/office/drawing/2014/main" id="{C2CF0E62-4DCC-0064-1D59-611178367938}"/>
              </a:ext>
            </a:extLst>
          </p:cNvPr>
          <p:cNvSpPr>
            <a:spLocks noGrp="1"/>
          </p:cNvSpPr>
          <p:nvPr>
            <p:ph idx="1"/>
          </p:nvPr>
        </p:nvSpPr>
        <p:spPr>
          <a:xfrm>
            <a:off x="1521441" y="1930400"/>
            <a:ext cx="8596668" cy="388077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 helps International Students to register themselves as users to update new events and get access to all the events(cultural, sports and food) that are free of cost and also helps users to find free items in their locality. find nearby free items.</a:t>
            </a:r>
          </a:p>
          <a:p>
            <a:pPr marL="0" indent="0" algn="just">
              <a:buNone/>
            </a:pPr>
            <a:r>
              <a:rPr lang="en-US" sz="1800" b="1" dirty="0">
                <a:latin typeface="Times New Roman" panose="02020603050405020304" pitchFamily="18" charset="0"/>
                <a:cs typeface="Times New Roman" panose="02020603050405020304" pitchFamily="18" charset="0"/>
              </a:rPr>
              <a:t>Mentor &amp; Client:</a:t>
            </a:r>
          </a:p>
          <a:p>
            <a:pPr marL="0" indent="0" algn="just">
              <a:buNone/>
            </a:pPr>
            <a:r>
              <a:rPr lang="en-US" sz="1800" dirty="0">
                <a:latin typeface="Times New Roman" panose="02020603050405020304" pitchFamily="18" charset="0"/>
                <a:cs typeface="Times New Roman" panose="02020603050405020304" pitchFamily="18" charset="0"/>
              </a:rPr>
              <a:t>Dr. Chandra Mouli Kotteti</a:t>
            </a:r>
            <a:endParaRPr lang="en-US" sz="18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3C2F0EF-FCAB-D0B9-F86A-2292CEA4910F}"/>
              </a:ext>
            </a:extLst>
          </p:cNvPr>
          <p:cNvSpPr>
            <a:spLocks noGrp="1"/>
          </p:cNvSpPr>
          <p:nvPr>
            <p:ph type="ftr" sz="quarter" idx="11"/>
          </p:nvPr>
        </p:nvSpPr>
        <p:spPr/>
        <p:txBody>
          <a:bodyPr/>
          <a:lstStyle/>
          <a:p>
            <a:r>
              <a:rPr lang="en-US" dirty="0"/>
              <a:t>Presenter: All</a:t>
            </a:r>
          </a:p>
        </p:txBody>
      </p:sp>
      <p:sp>
        <p:nvSpPr>
          <p:cNvPr id="5" name="Slide Number Placeholder 4">
            <a:extLst>
              <a:ext uri="{FF2B5EF4-FFF2-40B4-BE49-F238E27FC236}">
                <a16:creationId xmlns:a16="http://schemas.microsoft.com/office/drawing/2014/main" id="{9D93BC5D-FF54-B630-5656-ACE08F623E79}"/>
              </a:ext>
            </a:extLst>
          </p:cNvPr>
          <p:cNvSpPr>
            <a:spLocks noGrp="1"/>
          </p:cNvSpPr>
          <p:nvPr>
            <p:ph type="sldNum" sz="quarter" idx="12"/>
          </p:nvPr>
        </p:nvSpPr>
        <p:spPr/>
        <p:txBody>
          <a:bodyPr/>
          <a:lstStyle/>
          <a:p>
            <a:fld id="{B7714B7D-F657-49B8-A454-8111EBD273BB}" type="slidenum">
              <a:rPr lang="en-US" smtClean="0"/>
              <a:pPr/>
              <a:t>2</a:t>
            </a:fld>
            <a:endParaRPr lang="en-US" dirty="0"/>
          </a:p>
        </p:txBody>
      </p:sp>
    </p:spTree>
    <p:extLst>
      <p:ext uri="{BB962C8B-B14F-4D97-AF65-F5344CB8AC3E}">
        <p14:creationId xmlns:p14="http://schemas.microsoft.com/office/powerpoint/2010/main" val="359540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2875685767"/>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27EED9E3-897E-F7C8-3D2B-DB12E2046DA1}"/>
              </a:ext>
            </a:extLst>
          </p:cNvPr>
          <p:cNvSpPr>
            <a:spLocks noGrp="1"/>
          </p:cNvSpPr>
          <p:nvPr>
            <p:ph type="sldNum" sz="quarter" idx="12"/>
          </p:nvPr>
        </p:nvSpPr>
        <p:spPr/>
        <p:txBody>
          <a:bodyPr/>
          <a:lstStyle/>
          <a:p>
            <a:fld id="{B7714B7D-F657-49B8-A454-8111EBD273BB}" type="slidenum">
              <a:rPr lang="en-US" smtClean="0"/>
              <a:t>3</a:t>
            </a:fld>
            <a:endParaRPr lang="en-US" dirty="0"/>
          </a:p>
        </p:txBody>
      </p:sp>
      <p:sp>
        <p:nvSpPr>
          <p:cNvPr id="5" name="Footer Placeholder 4">
            <a:extLst>
              <a:ext uri="{FF2B5EF4-FFF2-40B4-BE49-F238E27FC236}">
                <a16:creationId xmlns:a16="http://schemas.microsoft.com/office/drawing/2014/main" id="{895FD224-FB64-F739-18BF-27007144F89C}"/>
              </a:ext>
            </a:extLst>
          </p:cNvPr>
          <p:cNvSpPr>
            <a:spLocks noGrp="1"/>
          </p:cNvSpPr>
          <p:nvPr>
            <p:ph type="ftr" sz="quarter" idx="11"/>
          </p:nvPr>
        </p:nvSpPr>
        <p:spPr>
          <a:xfrm>
            <a:off x="704850" y="6041362"/>
            <a:ext cx="6297612" cy="365125"/>
          </a:xfrm>
        </p:spPr>
        <p:txBody>
          <a:bodyPr/>
          <a:lstStyle/>
          <a:p>
            <a:r>
              <a:rPr lang="en-US" dirty="0"/>
              <a:t>Presenter: All</a:t>
            </a:r>
          </a:p>
        </p:txBody>
      </p:sp>
    </p:spTree>
    <p:extLst>
      <p:ext uri="{BB962C8B-B14F-4D97-AF65-F5344CB8AC3E}">
        <p14:creationId xmlns:p14="http://schemas.microsoft.com/office/powerpoint/2010/main" val="7686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7879-D804-7D77-F03F-BDE0BE20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Android?</a:t>
            </a:r>
          </a:p>
        </p:txBody>
      </p:sp>
      <p:sp>
        <p:nvSpPr>
          <p:cNvPr id="3" name="Content Placeholder 2">
            <a:extLst>
              <a:ext uri="{FF2B5EF4-FFF2-40B4-BE49-F238E27FC236}">
                <a16:creationId xmlns:a16="http://schemas.microsoft.com/office/drawing/2014/main" id="{4AA39B22-6C77-F516-079B-2080CD6DD672}"/>
              </a:ext>
            </a:extLst>
          </p:cNvPr>
          <p:cNvSpPr>
            <a:spLocks noGrp="1"/>
          </p:cNvSpPr>
          <p:nvPr>
            <p:ph idx="1"/>
          </p:nvPr>
        </p:nvSpPr>
        <p:spPr/>
        <p:txBody>
          <a:bodyPr/>
          <a:lstStyle/>
          <a:p>
            <a:r>
              <a:rPr lang="en-US" dirty="0"/>
              <a:t>Wider pool of customers</a:t>
            </a:r>
          </a:p>
          <a:p>
            <a:r>
              <a:rPr lang="en-US" dirty="0"/>
              <a:t>User friendly</a:t>
            </a:r>
          </a:p>
          <a:p>
            <a:r>
              <a:rPr lang="en-US" dirty="0"/>
              <a:t>Easier installation</a:t>
            </a:r>
          </a:p>
          <a:p>
            <a:r>
              <a:rPr lang="en-US" dirty="0"/>
              <a:t>Easier entry to the market</a:t>
            </a:r>
          </a:p>
          <a:p>
            <a:r>
              <a:rPr lang="en-US" dirty="0"/>
              <a:t>Compatible with more devices</a:t>
            </a:r>
          </a:p>
          <a:p>
            <a:r>
              <a:rPr lang="en-US" dirty="0"/>
              <a:t>Lower development costs</a:t>
            </a:r>
          </a:p>
        </p:txBody>
      </p:sp>
      <p:sp>
        <p:nvSpPr>
          <p:cNvPr id="4" name="Slide Number Placeholder 3">
            <a:extLst>
              <a:ext uri="{FF2B5EF4-FFF2-40B4-BE49-F238E27FC236}">
                <a16:creationId xmlns:a16="http://schemas.microsoft.com/office/drawing/2014/main" id="{E13EF325-CDD8-3A6F-52CA-2CE86907CADB}"/>
              </a:ext>
            </a:extLst>
          </p:cNvPr>
          <p:cNvSpPr>
            <a:spLocks noGrp="1"/>
          </p:cNvSpPr>
          <p:nvPr>
            <p:ph type="sldNum" sz="quarter" idx="12"/>
          </p:nvPr>
        </p:nvSpPr>
        <p:spPr/>
        <p:txBody>
          <a:bodyPr/>
          <a:lstStyle/>
          <a:p>
            <a:fld id="{B7714B7D-F657-49B8-A454-8111EBD273BB}" type="slidenum">
              <a:rPr lang="en-US" smtClean="0"/>
              <a:t>4</a:t>
            </a:fld>
            <a:endParaRPr lang="en-US" dirty="0"/>
          </a:p>
        </p:txBody>
      </p:sp>
      <p:sp>
        <p:nvSpPr>
          <p:cNvPr id="7" name="Footer Placeholder 6">
            <a:extLst>
              <a:ext uri="{FF2B5EF4-FFF2-40B4-BE49-F238E27FC236}">
                <a16:creationId xmlns:a16="http://schemas.microsoft.com/office/drawing/2014/main" id="{1DB2FF09-4E0F-A881-C732-8BB8FA2D18FB}"/>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0876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9B2E-0D42-F507-826E-83F60C8668A8}"/>
              </a:ext>
            </a:extLst>
          </p:cNvPr>
          <p:cNvSpPr>
            <a:spLocks noGrp="1"/>
          </p:cNvSpPr>
          <p:nvPr>
            <p:ph type="title"/>
          </p:nvPr>
        </p:nvSpPr>
        <p:spPr>
          <a:xfrm>
            <a:off x="344623" y="320675"/>
            <a:ext cx="11407487" cy="1325563"/>
          </a:xfrm>
        </p:spPr>
        <p:txBody>
          <a:bodyPr>
            <a:normAutofit/>
          </a:bodyPr>
          <a:lstStyle/>
          <a:p>
            <a:pPr algn="ctr"/>
            <a:r>
              <a:rPr lang="en-US" dirty="0">
                <a:latin typeface="Times New Roman" panose="02020603050405020304" pitchFamily="18" charset="0"/>
                <a:cs typeface="Times New Roman" panose="02020603050405020304" pitchFamily="18" charset="0"/>
              </a:rPr>
              <a:t>Android Studio</a:t>
            </a:r>
          </a:p>
        </p:txBody>
      </p:sp>
      <p:graphicFrame>
        <p:nvGraphicFramePr>
          <p:cNvPr id="5" name="Content Placeholder 2">
            <a:extLst>
              <a:ext uri="{FF2B5EF4-FFF2-40B4-BE49-F238E27FC236}">
                <a16:creationId xmlns:a16="http://schemas.microsoft.com/office/drawing/2014/main" id="{8F761E38-E281-14B8-359E-18C4B1CE3DD4}"/>
              </a:ext>
            </a:extLst>
          </p:cNvPr>
          <p:cNvGraphicFramePr>
            <a:graphicFrameLocks noGrp="1"/>
          </p:cNvGraphicFramePr>
          <p:nvPr>
            <p:ph idx="1"/>
            <p:extLst>
              <p:ext uri="{D42A27DB-BD31-4B8C-83A1-F6EECF244321}">
                <p14:modId xmlns:p14="http://schemas.microsoft.com/office/powerpoint/2010/main" val="64038883"/>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C4ABEC-4126-3542-6D77-A1521E945AB5}"/>
              </a:ext>
            </a:extLst>
          </p:cNvPr>
          <p:cNvSpPr>
            <a:spLocks noGrp="1"/>
          </p:cNvSpPr>
          <p:nvPr>
            <p:ph type="sldNum" sz="quarter" idx="12"/>
          </p:nvPr>
        </p:nvSpPr>
        <p:spPr/>
        <p:txBody>
          <a:bodyPr/>
          <a:lstStyle/>
          <a:p>
            <a:fld id="{B7714B7D-F657-49B8-A454-8111EBD273BB}" type="slidenum">
              <a:rPr lang="en-US" smtClean="0"/>
              <a:t>5</a:t>
            </a:fld>
            <a:endParaRPr lang="en-US" dirty="0"/>
          </a:p>
        </p:txBody>
      </p:sp>
      <p:sp>
        <p:nvSpPr>
          <p:cNvPr id="7" name="Footer Placeholder 6">
            <a:extLst>
              <a:ext uri="{FF2B5EF4-FFF2-40B4-BE49-F238E27FC236}">
                <a16:creationId xmlns:a16="http://schemas.microsoft.com/office/drawing/2014/main" id="{02406A39-F596-0DAD-6F1B-0485D2CA75A8}"/>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4863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0F57-EC7D-EA01-C1CE-9E7CCC14D9B8}"/>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Application fundamentals</a:t>
            </a:r>
          </a:p>
        </p:txBody>
      </p:sp>
      <p:graphicFrame>
        <p:nvGraphicFramePr>
          <p:cNvPr id="5" name="Content Placeholder 2">
            <a:extLst>
              <a:ext uri="{FF2B5EF4-FFF2-40B4-BE49-F238E27FC236}">
                <a16:creationId xmlns:a16="http://schemas.microsoft.com/office/drawing/2014/main" id="{C49BC196-D66E-2453-D105-A27483E65578}"/>
              </a:ext>
            </a:extLst>
          </p:cNvPr>
          <p:cNvGraphicFramePr>
            <a:graphicFrameLocks noGrp="1"/>
          </p:cNvGraphicFramePr>
          <p:nvPr>
            <p:ph idx="1"/>
            <p:extLst>
              <p:ext uri="{D42A27DB-BD31-4B8C-83A1-F6EECF244321}">
                <p14:modId xmlns:p14="http://schemas.microsoft.com/office/powerpoint/2010/main" val="324155675"/>
              </p:ext>
            </p:extLst>
          </p:nvPr>
        </p:nvGraphicFramePr>
        <p:xfrm>
          <a:off x="344622" y="1646238"/>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146745-DB3F-7180-0E7B-5E4A64805CA0}"/>
              </a:ext>
            </a:extLst>
          </p:cNvPr>
          <p:cNvSpPr>
            <a:spLocks noGrp="1"/>
          </p:cNvSpPr>
          <p:nvPr>
            <p:ph type="sldNum" sz="quarter" idx="12"/>
          </p:nvPr>
        </p:nvSpPr>
        <p:spPr/>
        <p:txBody>
          <a:bodyPr/>
          <a:lstStyle/>
          <a:p>
            <a:fld id="{B7714B7D-F657-49B8-A454-8111EBD273BB}" type="slidenum">
              <a:rPr lang="en-US" smtClean="0"/>
              <a:t>6</a:t>
            </a:fld>
            <a:endParaRPr lang="en-US" dirty="0"/>
          </a:p>
        </p:txBody>
      </p:sp>
      <p:sp>
        <p:nvSpPr>
          <p:cNvPr id="7" name="Footer Placeholder 6">
            <a:extLst>
              <a:ext uri="{FF2B5EF4-FFF2-40B4-BE49-F238E27FC236}">
                <a16:creationId xmlns:a16="http://schemas.microsoft.com/office/drawing/2014/main" id="{4794F376-48DE-5083-DF5B-B9E4722285CC}"/>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5759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87CF-FCCC-3919-7159-F332470F3471}"/>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 Components</a:t>
            </a:r>
          </a:p>
        </p:txBody>
      </p:sp>
      <p:graphicFrame>
        <p:nvGraphicFramePr>
          <p:cNvPr id="5" name="Content Placeholder 2">
            <a:extLst>
              <a:ext uri="{FF2B5EF4-FFF2-40B4-BE49-F238E27FC236}">
                <a16:creationId xmlns:a16="http://schemas.microsoft.com/office/drawing/2014/main" id="{42AAF3EA-33B1-059C-74F2-83A104B57BB3}"/>
              </a:ext>
            </a:extLst>
          </p:cNvPr>
          <p:cNvGraphicFramePr>
            <a:graphicFrameLocks noGrp="1"/>
          </p:cNvGraphicFramePr>
          <p:nvPr>
            <p:ph idx="1"/>
            <p:extLst>
              <p:ext uri="{D42A27DB-BD31-4B8C-83A1-F6EECF244321}">
                <p14:modId xmlns:p14="http://schemas.microsoft.com/office/powerpoint/2010/main" val="83532073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A8C45C-E8D4-7050-3342-3479366F6477}"/>
              </a:ext>
            </a:extLst>
          </p:cNvPr>
          <p:cNvSpPr>
            <a:spLocks noGrp="1"/>
          </p:cNvSpPr>
          <p:nvPr>
            <p:ph type="sldNum" sz="quarter" idx="12"/>
          </p:nvPr>
        </p:nvSpPr>
        <p:spPr/>
        <p:txBody>
          <a:bodyPr/>
          <a:lstStyle/>
          <a:p>
            <a:fld id="{B7714B7D-F657-49B8-A454-8111EBD273BB}" type="slidenum">
              <a:rPr lang="en-US" smtClean="0"/>
              <a:t>7</a:t>
            </a:fld>
            <a:endParaRPr lang="en-US" dirty="0"/>
          </a:p>
        </p:txBody>
      </p:sp>
      <p:sp>
        <p:nvSpPr>
          <p:cNvPr id="7" name="Footer Placeholder 6">
            <a:extLst>
              <a:ext uri="{FF2B5EF4-FFF2-40B4-BE49-F238E27FC236}">
                <a16:creationId xmlns:a16="http://schemas.microsoft.com/office/drawing/2014/main" id="{28F61571-748D-50E0-C8BF-06DEEC6D5863}"/>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4551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8C6-D9CC-B8FB-846B-4A20A4C63BD3}"/>
              </a:ext>
            </a:extLst>
          </p:cNvPr>
          <p:cNvSpPr>
            <a:spLocks noGrp="1"/>
          </p:cNvSpPr>
          <p:nvPr>
            <p:ph type="title"/>
          </p:nvPr>
        </p:nvSpPr>
        <p:spPr>
          <a:xfrm>
            <a:off x="1047280" y="759805"/>
            <a:ext cx="10306520" cy="1325563"/>
          </a:xfrm>
        </p:spPr>
        <p:txBody>
          <a:bodyPr>
            <a:normAutofit/>
          </a:bodyPr>
          <a:lstStyle/>
          <a:p>
            <a:r>
              <a:rPr lang="en-US" dirty="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B9D01E2B-DDB8-3E8F-AA89-FFA71FF6C8FD}"/>
              </a:ext>
            </a:extLst>
          </p:cNvPr>
          <p:cNvSpPr>
            <a:spLocks noGrp="1"/>
          </p:cNvSpPr>
          <p:nvPr>
            <p:ph idx="1"/>
          </p:nvPr>
        </p:nvSpPr>
        <p:spPr>
          <a:xfrm>
            <a:off x="1161142" y="1953288"/>
            <a:ext cx="5880138" cy="3972241"/>
          </a:xfrm>
        </p:spPr>
        <p:txBody>
          <a:bodyPr>
            <a:noAutofit/>
          </a:bodyPr>
          <a:lstStyle/>
          <a:p>
            <a:r>
              <a:rPr lang="en-US" b="0" i="0" dirty="0">
                <a:effectLst/>
                <a:latin typeface="Times New Roman" panose="02020603050405020304" pitchFamily="18" charset="0"/>
                <a:cs typeface="Times New Roman" panose="02020603050405020304" pitchFamily="18" charset="0"/>
              </a:rPr>
              <a:t>An </a:t>
            </a:r>
            <a:r>
              <a:rPr lang="en-US" b="0" i="1" dirty="0">
                <a:effectLst/>
                <a:latin typeface="Times New Roman" panose="02020603050405020304" pitchFamily="18" charset="0"/>
                <a:cs typeface="Times New Roman" panose="02020603050405020304" pitchFamily="18" charset="0"/>
              </a:rPr>
              <a:t>activity</a:t>
            </a:r>
            <a:r>
              <a:rPr lang="en-US" b="0" i="0" dirty="0">
                <a:effectLst/>
                <a:latin typeface="Times New Roman" panose="02020603050405020304" pitchFamily="18" charset="0"/>
                <a:cs typeface="Times New Roman" panose="02020603050405020304" pitchFamily="18" charset="0"/>
              </a:rPr>
              <a:t> is the entry point for interacting with the user. It represents a single screen with a user interface. </a:t>
            </a:r>
          </a:p>
          <a:p>
            <a:r>
              <a:rPr lang="en-US" b="0" i="0" dirty="0">
                <a:effectLst/>
                <a:latin typeface="Times New Roman" panose="02020603050405020304" pitchFamily="18" charset="0"/>
                <a:cs typeface="Times New Roman" panose="02020603050405020304" pitchFamily="18" charset="0"/>
              </a:rPr>
              <a:t>For example, an email app might have one activity that shows a list of new emails, another activity to compose an email, and another activity for reading emails.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Keeping track of what the user currently cares about (what is on screen) to ensure that the system keeps running the process that is hosting the activity.</a:t>
            </a:r>
          </a:p>
          <a:p>
            <a:r>
              <a:rPr lang="en-US" b="0" i="0" dirty="0">
                <a:effectLst/>
                <a:latin typeface="Times New Roman" panose="02020603050405020304" pitchFamily="18" charset="0"/>
                <a:cs typeface="Times New Roman" panose="02020603050405020304" pitchFamily="18" charset="0"/>
              </a:rPr>
              <a:t>Providing a way for apps to implement user flows between each other, and for the system to coordinate these flows.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CF33B-7260-42F2-7C88-266C6DC84A86}"/>
              </a:ext>
            </a:extLst>
          </p:cNvPr>
          <p:cNvPicPr>
            <a:picLocks noChangeAspect="1"/>
          </p:cNvPicPr>
          <p:nvPr/>
        </p:nvPicPr>
        <p:blipFill rotWithShape="1">
          <a:blip r:embed="rId2"/>
          <a:srcRect l="35855" r="13476" b="-1"/>
          <a:stretch/>
        </p:blipFill>
        <p:spPr>
          <a:xfrm>
            <a:off x="7592650" y="1869440"/>
            <a:ext cx="3209779" cy="3563372"/>
          </a:xfrm>
          <a:prstGeom prst="rect">
            <a:avLst/>
          </a:prstGeom>
        </p:spPr>
      </p:pic>
      <p:sp>
        <p:nvSpPr>
          <p:cNvPr id="6" name="TextBox 5">
            <a:extLst>
              <a:ext uri="{FF2B5EF4-FFF2-40B4-BE49-F238E27FC236}">
                <a16:creationId xmlns:a16="http://schemas.microsoft.com/office/drawing/2014/main" id="{3C6BE145-4026-180F-A725-711D4611AED5}"/>
              </a:ext>
            </a:extLst>
          </p:cNvPr>
          <p:cNvSpPr txBox="1"/>
          <p:nvPr/>
        </p:nvSpPr>
        <p:spPr>
          <a:xfrm>
            <a:off x="7592650" y="5601025"/>
            <a:ext cx="30372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Predefined Activities</a:t>
            </a:r>
          </a:p>
        </p:txBody>
      </p:sp>
      <p:sp>
        <p:nvSpPr>
          <p:cNvPr id="4" name="Slide Number Placeholder 3">
            <a:extLst>
              <a:ext uri="{FF2B5EF4-FFF2-40B4-BE49-F238E27FC236}">
                <a16:creationId xmlns:a16="http://schemas.microsoft.com/office/drawing/2014/main" id="{CAFB92DB-7EAA-D3E1-3496-72657F152190}"/>
              </a:ext>
            </a:extLst>
          </p:cNvPr>
          <p:cNvSpPr>
            <a:spLocks noGrp="1"/>
          </p:cNvSpPr>
          <p:nvPr>
            <p:ph type="sldNum" sz="quarter" idx="12"/>
          </p:nvPr>
        </p:nvSpPr>
        <p:spPr/>
        <p:txBody>
          <a:bodyPr/>
          <a:lstStyle/>
          <a:p>
            <a:fld id="{B7714B7D-F657-49B8-A454-8111EBD273BB}" type="slidenum">
              <a:rPr lang="en-US" smtClean="0"/>
              <a:t>8</a:t>
            </a:fld>
            <a:endParaRPr lang="en-US" dirty="0"/>
          </a:p>
        </p:txBody>
      </p:sp>
      <p:sp>
        <p:nvSpPr>
          <p:cNvPr id="9" name="Footer Placeholder 8">
            <a:extLst>
              <a:ext uri="{FF2B5EF4-FFF2-40B4-BE49-F238E27FC236}">
                <a16:creationId xmlns:a16="http://schemas.microsoft.com/office/drawing/2014/main" id="{9298964E-FC24-7EE2-B514-619CB4C974F1}"/>
              </a:ext>
            </a:extLst>
          </p:cNvPr>
          <p:cNvSpPr>
            <a:spLocks noGrp="1"/>
          </p:cNvSpPr>
          <p:nvPr>
            <p:ph type="ftr" sz="quarter" idx="11"/>
          </p:nvPr>
        </p:nvSpPr>
        <p:spPr>
          <a:xfrm>
            <a:off x="743668" y="6041362"/>
            <a:ext cx="6297612" cy="365125"/>
          </a:xfrm>
        </p:spPr>
        <p:txBody>
          <a:bodyPr/>
          <a:lstStyle/>
          <a:p>
            <a:r>
              <a:rPr lang="en-US" dirty="0"/>
              <a:t>Presenter: Manoj Kumar Gude</a:t>
            </a:r>
          </a:p>
        </p:txBody>
      </p:sp>
    </p:spTree>
    <p:extLst>
      <p:ext uri="{BB962C8B-B14F-4D97-AF65-F5344CB8AC3E}">
        <p14:creationId xmlns:p14="http://schemas.microsoft.com/office/powerpoint/2010/main" val="32441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3FB-630B-ACA2-C57F-61C3350E45C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F2315D42-A77A-23E7-5AEE-F87AE41D318E}"/>
              </a:ext>
            </a:extLst>
          </p:cNvPr>
          <p:cNvSpPr>
            <a:spLocks noGrp="1"/>
          </p:cNvSpPr>
          <p:nvPr>
            <p:ph idx="1"/>
          </p:nvPr>
        </p:nvSpPr>
        <p:spPr>
          <a:xfrm>
            <a:off x="477521" y="1178560"/>
            <a:ext cx="9164320" cy="4879049"/>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service</a:t>
            </a:r>
            <a:r>
              <a:rPr lang="en-US" b="0" i="0" dirty="0">
                <a:effectLst/>
                <a:latin typeface="Times New Roman" panose="02020603050405020304" pitchFamily="18" charset="0"/>
                <a:cs typeface="Times New Roman" panose="02020603050405020304" pitchFamily="18" charset="0"/>
              </a:rPr>
              <a:t> is a general-purpose entry point for keeping an app running in the background for all kinds of reasons. </a:t>
            </a:r>
          </a:p>
          <a:p>
            <a:pPr algn="just"/>
            <a:r>
              <a:rPr lang="en-US" b="0" i="0" dirty="0">
                <a:effectLst/>
                <a:latin typeface="Times New Roman" panose="02020603050405020304" pitchFamily="18" charset="0"/>
                <a:cs typeface="Times New Roman" panose="02020603050405020304" pitchFamily="18" charset="0"/>
              </a:rPr>
              <a:t> It is a component that runs in the background to perform long-running operations or to perform work for remote processes.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service does not provide a user interface.</a:t>
            </a:r>
          </a:p>
          <a:p>
            <a:pPr algn="just"/>
            <a:r>
              <a:rPr lang="en-US" b="0" i="0" dirty="0">
                <a:effectLst/>
                <a:latin typeface="Times New Roman" panose="02020603050405020304" pitchFamily="18" charset="0"/>
                <a:cs typeface="Times New Roman" panose="02020603050405020304" pitchFamily="18" charset="0"/>
              </a:rPr>
              <a:t>There are two types of services that tell the system how to manage an app: started services and bound services.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3FD963-3985-9CC7-4684-9B5A13B0C09C}"/>
              </a:ext>
            </a:extLst>
          </p:cNvPr>
          <p:cNvSpPr>
            <a:spLocks noGrp="1"/>
          </p:cNvSpPr>
          <p:nvPr>
            <p:ph type="sldNum" sz="quarter" idx="12"/>
          </p:nvPr>
        </p:nvSpPr>
        <p:spPr/>
        <p:txBody>
          <a:bodyPr/>
          <a:lstStyle/>
          <a:p>
            <a:fld id="{B7714B7D-F657-49B8-A454-8111EBD273BB}" type="slidenum">
              <a:rPr lang="en-US" smtClean="0"/>
              <a:t>9</a:t>
            </a:fld>
            <a:endParaRPr lang="en-US" dirty="0"/>
          </a:p>
        </p:txBody>
      </p:sp>
      <p:sp>
        <p:nvSpPr>
          <p:cNvPr id="7" name="Footer Placeholder 6">
            <a:extLst>
              <a:ext uri="{FF2B5EF4-FFF2-40B4-BE49-F238E27FC236}">
                <a16:creationId xmlns:a16="http://schemas.microsoft.com/office/drawing/2014/main" id="{37FEA90E-2BEB-AE65-9A1F-39579B27065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207356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2157</TotalTime>
  <Words>1046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FreeBies For NewBies</vt:lpstr>
      <vt:lpstr>Freebies for Newbies</vt:lpstr>
      <vt:lpstr>PowerPoint Presentation</vt:lpstr>
      <vt:lpstr>Why Android?</vt:lpstr>
      <vt:lpstr>Android Studio</vt:lpstr>
      <vt:lpstr>Application fundamentals</vt:lpstr>
      <vt:lpstr>App Components</vt:lpstr>
      <vt:lpstr>Activity</vt:lpstr>
      <vt:lpstr>Services</vt:lpstr>
      <vt:lpstr>Started Services</vt:lpstr>
      <vt:lpstr>Bound services</vt:lpstr>
      <vt:lpstr>Broadcast Receivers</vt:lpstr>
      <vt:lpstr>Content Providers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Gude,Manoj Kumar</dc:creator>
  <cp:lastModifiedBy>Gude,Manoj Kumar</cp:lastModifiedBy>
  <cp:revision>12</cp:revision>
  <dcterms:created xsi:type="dcterms:W3CDTF">2022-09-26T18:04:51Z</dcterms:created>
  <dcterms:modified xsi:type="dcterms:W3CDTF">2022-09-30T02:17:43Z</dcterms:modified>
</cp:coreProperties>
</file>