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307" r:id="rId5"/>
    <p:sldId id="308" r:id="rId6"/>
    <p:sldId id="309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60727-534D-4DDA-83BD-46271C16BD22}" v="1" dt="2022-10-04T19:15:5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46460727-534D-4DDA-83BD-46271C16BD22}"/>
    <pc:docChg chg="modSld">
      <pc:chgData name="Mulakalapalli,Jaichand" userId="a3680caf-10e5-4540-ae62-1e7229e4db6c" providerId="ADAL" clId="{46460727-534D-4DDA-83BD-46271C16BD22}" dt="2022-10-04T19:15:53.889" v="0" actId="20577"/>
      <pc:docMkLst>
        <pc:docMk/>
      </pc:docMkLst>
      <pc:sldChg chg="modSp">
        <pc:chgData name="Mulakalapalli,Jaichand" userId="a3680caf-10e5-4540-ae62-1e7229e4db6c" providerId="ADAL" clId="{46460727-534D-4DDA-83BD-46271C16BD22}" dt="2022-10-04T19:15:53.889" v="0" actId="20577"/>
        <pc:sldMkLst>
          <pc:docMk/>
          <pc:sldMk cId="2334455097" sldId="256"/>
        </pc:sldMkLst>
        <pc:spChg chg="mod">
          <ac:chgData name="Mulakalapalli,Jaichand" userId="a3680caf-10e5-4540-ae62-1e7229e4db6c" providerId="ADAL" clId="{46460727-534D-4DDA-83BD-46271C16BD22}" dt="2022-10-04T19:15:53.889" v="0" actId="20577"/>
          <ac:spMkLst>
            <pc:docMk/>
            <pc:sldMk cId="2334455097" sldId="256"/>
            <ac:spMk id="2" creationId="{20C4921D-9839-FDE3-C04B-D55C0D235B9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Introduction</a:t>
          </a:r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54D41589-AE78-44CA-A3CE-4BB5948DC88D}">
      <dgm:prSet custT="1"/>
      <dgm:spPr/>
      <dgm:t>
        <a:bodyPr/>
        <a:lstStyle/>
        <a:p>
          <a:r>
            <a:rPr lang="en-US" sz="1800" dirty="0"/>
            <a:t>Tools</a:t>
          </a:r>
        </a:p>
      </dgm:t>
    </dgm:pt>
    <dgm:pt modelId="{995B38B5-9B74-4C2F-8240-E492EE918DEC}" type="parTrans" cxnId="{395E8FA1-BE7A-4A96-8438-A71A3C9FD4E7}">
      <dgm:prSet/>
      <dgm:spPr/>
      <dgm:t>
        <a:bodyPr/>
        <a:lstStyle/>
        <a:p>
          <a:endParaRPr lang="en-US" sz="1800"/>
        </a:p>
      </dgm:t>
    </dgm:pt>
    <dgm:pt modelId="{90A7973A-ABCE-4955-AD62-EF41C25E62F8}" type="sibTrans" cxnId="{395E8FA1-BE7A-4A96-8438-A71A3C9FD4E7}">
      <dgm:prSet custT="1"/>
      <dgm:spPr/>
      <dgm:t>
        <a:bodyPr/>
        <a:lstStyle/>
        <a:p>
          <a:endParaRPr lang="en-US" sz="1800"/>
        </a:p>
      </dgm:t>
    </dgm:pt>
    <dgm:pt modelId="{CC669DEC-6B69-4A94-A52E-940F3F43D511}">
      <dgm:prSet custT="1"/>
      <dgm:spPr/>
      <dgm:t>
        <a:bodyPr/>
        <a:lstStyle/>
        <a:p>
          <a:r>
            <a:rPr lang="en-US" sz="1800" dirty="0"/>
            <a:t>Android Studio IDE</a:t>
          </a:r>
        </a:p>
      </dgm:t>
    </dgm:pt>
    <dgm:pt modelId="{54C2996F-4C5B-42C6-ACF0-1B2AE1DDFC04}" type="parTrans" cxnId="{4ABF7508-DBA0-4421-87FA-5E34D0300758}">
      <dgm:prSet/>
      <dgm:spPr/>
      <dgm:t>
        <a:bodyPr/>
        <a:lstStyle/>
        <a:p>
          <a:endParaRPr lang="en-US" sz="1800"/>
        </a:p>
      </dgm:t>
    </dgm:pt>
    <dgm:pt modelId="{63B679CD-0451-47F4-933D-B613762BA4F5}" type="sibTrans" cxnId="{4ABF7508-DBA0-4421-87FA-5E34D0300758}">
      <dgm:prSet custT="1"/>
      <dgm:spPr/>
      <dgm:t>
        <a:bodyPr/>
        <a:lstStyle/>
        <a:p>
          <a:endParaRPr lang="en-US" sz="1800"/>
        </a:p>
      </dgm:t>
    </dgm:pt>
    <dgm:pt modelId="{910533B9-3D85-43E9-96EF-2028778A0F40}">
      <dgm:prSet custT="1"/>
      <dgm:spPr/>
      <dgm:t>
        <a:bodyPr/>
        <a:lstStyle/>
        <a:p>
          <a:r>
            <a:rPr lang="en-US" sz="1800" dirty="0"/>
            <a:t>Android UI</a:t>
          </a:r>
        </a:p>
      </dgm:t>
    </dgm:pt>
    <dgm:pt modelId="{2E72DE39-FC5D-4DD8-911F-AF037B4EE399}" type="parTrans" cxnId="{D2194419-F5C3-477A-9CD7-1EC272D921D9}">
      <dgm:prSet/>
      <dgm:spPr/>
      <dgm:t>
        <a:bodyPr/>
        <a:lstStyle/>
        <a:p>
          <a:endParaRPr lang="en-US" sz="1800"/>
        </a:p>
      </dgm:t>
    </dgm:pt>
    <dgm:pt modelId="{63CEADD1-49C9-476A-B367-EEE7DC098B16}" type="sibTrans" cxnId="{D2194419-F5C3-477A-9CD7-1EC272D921D9}">
      <dgm:prSet custT="1"/>
      <dgm:spPr/>
      <dgm:t>
        <a:bodyPr/>
        <a:lstStyle/>
        <a:p>
          <a:endParaRPr lang="en-US" sz="1800"/>
        </a:p>
      </dgm:t>
    </dgm:pt>
    <dgm:pt modelId="{7DAA8965-8178-40D9-A1E6-0C551D1C7DBA}">
      <dgm:prSet custT="1"/>
      <dgm:spPr/>
      <dgm:t>
        <a:bodyPr/>
        <a:lstStyle/>
        <a:p>
          <a:r>
            <a:rPr lang="en-US" sz="1800" dirty="0"/>
            <a:t>Layout Designs</a:t>
          </a:r>
        </a:p>
      </dgm:t>
    </dgm:pt>
    <dgm:pt modelId="{258CFB5E-26CD-4B3D-A201-5CFFFC594EE5}" type="parTrans" cxnId="{86C6D41A-B0C9-4808-82FB-FBC56958B3AB}">
      <dgm:prSet/>
      <dgm:spPr/>
      <dgm:t>
        <a:bodyPr/>
        <a:lstStyle/>
        <a:p>
          <a:endParaRPr lang="en-US" sz="1800"/>
        </a:p>
      </dgm:t>
    </dgm:pt>
    <dgm:pt modelId="{BB7C5F83-E8FC-4E09-A1EB-D112C26CAFC0}" type="sibTrans" cxnId="{86C6D41A-B0C9-4808-82FB-FBC56958B3AB}">
      <dgm:prSet custT="1"/>
      <dgm:spPr/>
      <dgm:t>
        <a:bodyPr/>
        <a:lstStyle/>
        <a:p>
          <a:endParaRPr lang="en-US" sz="1800"/>
        </a:p>
      </dgm:t>
    </dgm:pt>
    <dgm:pt modelId="{D90A2A28-824C-4C52-90BA-DC7711FA287D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814FFEAC-2420-48BC-B851-EC9FFDC8C8B3}" type="parTrans" cxnId="{F53D4FDB-9718-4C1C-A9F5-85C0DE874D96}">
      <dgm:prSet/>
      <dgm:spPr/>
      <dgm:t>
        <a:bodyPr/>
        <a:lstStyle/>
        <a:p>
          <a:endParaRPr lang="en-US" sz="1800"/>
        </a:p>
      </dgm:t>
    </dgm:pt>
    <dgm:pt modelId="{6E7907FC-A40F-4E5D-9578-DAD750744D6E}" type="sibTrans" cxnId="{F53D4FDB-9718-4C1C-A9F5-85C0DE874D96}">
      <dgm:prSet custT="1"/>
      <dgm:spPr/>
      <dgm:t>
        <a:bodyPr/>
        <a:lstStyle/>
        <a:p>
          <a:endParaRPr lang="en-US" sz="1800"/>
        </a:p>
      </dgm:t>
    </dgm:pt>
    <dgm:pt modelId="{421719D4-76E8-42B5-92F6-CAEA1B122C66}">
      <dgm:prSet custT="1"/>
      <dgm:spPr/>
      <dgm:t>
        <a:bodyPr/>
        <a:lstStyle/>
        <a:p>
          <a:r>
            <a:rPr lang="en-US" sz="1800" dirty="0"/>
            <a:t>Database Dependencies</a:t>
          </a:r>
        </a:p>
      </dgm:t>
    </dgm:pt>
    <dgm:pt modelId="{44CE647B-8365-4164-BC5D-2E1279ACD1C1}" type="parTrans" cxnId="{A37A1AAA-3EA7-4CFE-A4CE-6BAF860F56B1}">
      <dgm:prSet/>
      <dgm:spPr/>
      <dgm:t>
        <a:bodyPr/>
        <a:lstStyle/>
        <a:p>
          <a:endParaRPr lang="en-US" sz="1800"/>
        </a:p>
      </dgm:t>
    </dgm:pt>
    <dgm:pt modelId="{CC8588B9-E9D4-4205-8B21-78344513E9C0}" type="sibTrans" cxnId="{A37A1AAA-3EA7-4CFE-A4CE-6BAF860F56B1}">
      <dgm:prSet custT="1"/>
      <dgm:spPr/>
      <dgm:t>
        <a:bodyPr/>
        <a:lstStyle/>
        <a:p>
          <a:endParaRPr lang="en-US" sz="1800"/>
        </a:p>
      </dgm:t>
    </dgm:pt>
    <dgm:pt modelId="{FA328AB6-5AD4-4118-AD88-E72DAB3EFDF4}">
      <dgm:prSet custT="1"/>
      <dgm:spPr/>
      <dgm:t>
        <a:bodyPr/>
        <a:lstStyle/>
        <a:p>
          <a:r>
            <a:rPr lang="en-US" sz="1800" dirty="0"/>
            <a:t>Registration Page Java Code</a:t>
          </a:r>
        </a:p>
      </dgm:t>
    </dgm:pt>
    <dgm:pt modelId="{CC7C643F-186E-48C4-84EE-B3C391E7CA2F}" type="parTrans" cxnId="{B2C2409B-CC7A-4140-822A-455C0A6B63C4}">
      <dgm:prSet/>
      <dgm:spPr/>
      <dgm:t>
        <a:bodyPr/>
        <a:lstStyle/>
        <a:p>
          <a:endParaRPr lang="en-US" sz="1800"/>
        </a:p>
      </dgm:t>
    </dgm:pt>
    <dgm:pt modelId="{7EB1AA76-2B72-4A40-AA0C-CEA267C94DA2}" type="sibTrans" cxnId="{B2C2409B-CC7A-4140-822A-455C0A6B63C4}">
      <dgm:prSet custT="1"/>
      <dgm:spPr/>
      <dgm:t>
        <a:bodyPr/>
        <a:lstStyle/>
        <a:p>
          <a:endParaRPr lang="en-US" sz="1800"/>
        </a:p>
      </dgm:t>
    </dgm:pt>
    <dgm:pt modelId="{C4C266E9-7411-4C38-8FE9-AB15158CE0EB}">
      <dgm:prSet custT="1"/>
      <dgm:spPr/>
      <dgm:t>
        <a:bodyPr/>
        <a:lstStyle/>
        <a:p>
          <a:r>
            <a:rPr lang="en-US" sz="1800" dirty="0"/>
            <a:t>Login Page Java Code</a:t>
          </a:r>
        </a:p>
      </dgm:t>
    </dgm:pt>
    <dgm:pt modelId="{FD35B337-647B-44B4-86A7-8216F38FC6F6}" type="parTrans" cxnId="{E04FEE4A-063F-45C2-8CB0-4A25E2F26EC3}">
      <dgm:prSet/>
      <dgm:spPr/>
      <dgm:t>
        <a:bodyPr/>
        <a:lstStyle/>
        <a:p>
          <a:endParaRPr lang="en-US" sz="1800"/>
        </a:p>
      </dgm:t>
    </dgm:pt>
    <dgm:pt modelId="{4DA590DA-9028-4C7C-BE56-46F053C6D5BA}" type="sibTrans" cxnId="{E04FEE4A-063F-45C2-8CB0-4A25E2F26EC3}">
      <dgm:prSet custT="1"/>
      <dgm:spPr/>
      <dgm:t>
        <a:bodyPr/>
        <a:lstStyle/>
        <a:p>
          <a:endParaRPr lang="en-US" sz="1800"/>
        </a:p>
      </dgm:t>
    </dgm:pt>
    <dgm:pt modelId="{D9613236-AF67-46E0-8FB3-B1F97E6181F4}">
      <dgm:prSet custT="1"/>
      <dgm:spPr/>
      <dgm:t>
        <a:bodyPr/>
        <a:lstStyle/>
        <a:p>
          <a:r>
            <a:rPr lang="en-US" sz="1800" dirty="0"/>
            <a:t>Login/Registration Demo</a:t>
          </a:r>
        </a:p>
      </dgm:t>
    </dgm:pt>
    <dgm:pt modelId="{9207B7C0-99B8-4A8A-A264-8377A15A578E}" type="parTrans" cxnId="{65C5F56E-D9CA-49E3-ABC8-518FD2DB7DB5}">
      <dgm:prSet/>
      <dgm:spPr/>
      <dgm:t>
        <a:bodyPr/>
        <a:lstStyle/>
        <a:p>
          <a:endParaRPr lang="en-US" sz="1800"/>
        </a:p>
      </dgm:t>
    </dgm:pt>
    <dgm:pt modelId="{882765F5-9BDF-40CC-BDFB-3466A37039B2}" type="sibTrans" cxnId="{65C5F56E-D9CA-49E3-ABC8-518FD2DB7DB5}">
      <dgm:prSet custT="1"/>
      <dgm:spPr/>
      <dgm:t>
        <a:bodyPr/>
        <a:lstStyle/>
        <a:p>
          <a:endParaRPr lang="en-US" sz="1800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C7BA1C16-91C3-4C3E-AB14-96A2959FB8CB}" type="pres">
      <dgm:prSet presAssocID="{66B54782-D0DC-40C3-A68B-203BCB69807C}" presName="vert0" presStyleCnt="0">
        <dgm:presLayoutVars>
          <dgm:dir/>
          <dgm:animOne val="branch"/>
          <dgm:animLvl val="lvl"/>
        </dgm:presLayoutVars>
      </dgm:prSet>
      <dgm:spPr/>
    </dgm:pt>
    <dgm:pt modelId="{EA72EA8C-A632-441E-9B03-D494693409A0}" type="pres">
      <dgm:prSet presAssocID="{F07FA6AE-9C23-4811-8962-72D381A49B98}" presName="thickLine" presStyleLbl="alignNode1" presStyleIdx="0" presStyleCnt="12"/>
      <dgm:spPr/>
    </dgm:pt>
    <dgm:pt modelId="{D01DADA0-948D-452E-9C24-E161261A02ED}" type="pres">
      <dgm:prSet presAssocID="{F07FA6AE-9C23-4811-8962-72D381A49B98}" presName="horz1" presStyleCnt="0"/>
      <dgm:spPr/>
    </dgm:pt>
    <dgm:pt modelId="{CC87D640-9248-4CDC-A0A3-51CC8197EF5D}" type="pres">
      <dgm:prSet presAssocID="{F07FA6AE-9C23-4811-8962-72D381A49B98}" presName="tx1" presStyleLbl="revTx" presStyleIdx="0" presStyleCnt="12"/>
      <dgm:spPr/>
    </dgm:pt>
    <dgm:pt modelId="{23500290-2B64-48F1-B7AF-13E2F7987211}" type="pres">
      <dgm:prSet presAssocID="{F07FA6AE-9C23-4811-8962-72D381A49B98}" presName="vert1" presStyleCnt="0"/>
      <dgm:spPr/>
    </dgm:pt>
    <dgm:pt modelId="{96617386-C878-4EE9-AF69-91FB594854B2}" type="pres">
      <dgm:prSet presAssocID="{54D41589-AE78-44CA-A3CE-4BB5948DC88D}" presName="thickLine" presStyleLbl="alignNode1" presStyleIdx="1" presStyleCnt="12"/>
      <dgm:spPr/>
    </dgm:pt>
    <dgm:pt modelId="{ACA981CD-40E3-4EDA-BED8-D99273526E9A}" type="pres">
      <dgm:prSet presAssocID="{54D41589-AE78-44CA-A3CE-4BB5948DC88D}" presName="horz1" presStyleCnt="0"/>
      <dgm:spPr/>
    </dgm:pt>
    <dgm:pt modelId="{FB4B76A8-309C-4E84-917C-F5C1452CAD88}" type="pres">
      <dgm:prSet presAssocID="{54D41589-AE78-44CA-A3CE-4BB5948DC88D}" presName="tx1" presStyleLbl="revTx" presStyleIdx="1" presStyleCnt="12"/>
      <dgm:spPr/>
    </dgm:pt>
    <dgm:pt modelId="{F10EACE9-03EA-4A26-A968-869D12754346}" type="pres">
      <dgm:prSet presAssocID="{54D41589-AE78-44CA-A3CE-4BB5948DC88D}" presName="vert1" presStyleCnt="0"/>
      <dgm:spPr/>
    </dgm:pt>
    <dgm:pt modelId="{8C568AFC-9868-4E61-8B45-FE3386445C6A}" type="pres">
      <dgm:prSet presAssocID="{CC669DEC-6B69-4A94-A52E-940F3F43D511}" presName="thickLine" presStyleLbl="alignNode1" presStyleIdx="2" presStyleCnt="12"/>
      <dgm:spPr/>
    </dgm:pt>
    <dgm:pt modelId="{7F45071E-4C4C-4222-A7D9-004BC3C12FB4}" type="pres">
      <dgm:prSet presAssocID="{CC669DEC-6B69-4A94-A52E-940F3F43D511}" presName="horz1" presStyleCnt="0"/>
      <dgm:spPr/>
    </dgm:pt>
    <dgm:pt modelId="{7DAC296C-A779-4E93-8D19-E62F3E21A5CF}" type="pres">
      <dgm:prSet presAssocID="{CC669DEC-6B69-4A94-A52E-940F3F43D511}" presName="tx1" presStyleLbl="revTx" presStyleIdx="2" presStyleCnt="12"/>
      <dgm:spPr/>
    </dgm:pt>
    <dgm:pt modelId="{FD871540-21CA-4C71-A2E8-971AA43316BA}" type="pres">
      <dgm:prSet presAssocID="{CC669DEC-6B69-4A94-A52E-940F3F43D511}" presName="vert1" presStyleCnt="0"/>
      <dgm:spPr/>
    </dgm:pt>
    <dgm:pt modelId="{CA376887-8CD9-4544-81E9-FBE09961C416}" type="pres">
      <dgm:prSet presAssocID="{910533B9-3D85-43E9-96EF-2028778A0F40}" presName="thickLine" presStyleLbl="alignNode1" presStyleIdx="3" presStyleCnt="12"/>
      <dgm:spPr/>
    </dgm:pt>
    <dgm:pt modelId="{BFEDC045-49BD-456F-AED4-CA1B86EF337A}" type="pres">
      <dgm:prSet presAssocID="{910533B9-3D85-43E9-96EF-2028778A0F40}" presName="horz1" presStyleCnt="0"/>
      <dgm:spPr/>
    </dgm:pt>
    <dgm:pt modelId="{B12D11FC-68E8-4907-8048-BEA3286E0B23}" type="pres">
      <dgm:prSet presAssocID="{910533B9-3D85-43E9-96EF-2028778A0F40}" presName="tx1" presStyleLbl="revTx" presStyleIdx="3" presStyleCnt="12"/>
      <dgm:spPr/>
    </dgm:pt>
    <dgm:pt modelId="{EDA6CEC5-F25A-48E5-8974-992AC79E6742}" type="pres">
      <dgm:prSet presAssocID="{910533B9-3D85-43E9-96EF-2028778A0F40}" presName="vert1" presStyleCnt="0"/>
      <dgm:spPr/>
    </dgm:pt>
    <dgm:pt modelId="{877F5090-8524-485B-8580-D325E41E07D4}" type="pres">
      <dgm:prSet presAssocID="{7DAA8965-8178-40D9-A1E6-0C551D1C7DBA}" presName="thickLine" presStyleLbl="alignNode1" presStyleIdx="4" presStyleCnt="12"/>
      <dgm:spPr/>
    </dgm:pt>
    <dgm:pt modelId="{F9EE54F9-19EC-40C5-9A8D-65E9A7601101}" type="pres">
      <dgm:prSet presAssocID="{7DAA8965-8178-40D9-A1E6-0C551D1C7DBA}" presName="horz1" presStyleCnt="0"/>
      <dgm:spPr/>
    </dgm:pt>
    <dgm:pt modelId="{D44A82F0-697A-42C2-955D-3F2CF317138C}" type="pres">
      <dgm:prSet presAssocID="{7DAA8965-8178-40D9-A1E6-0C551D1C7DBA}" presName="tx1" presStyleLbl="revTx" presStyleIdx="4" presStyleCnt="12"/>
      <dgm:spPr/>
    </dgm:pt>
    <dgm:pt modelId="{264EC4BB-E3ED-4F02-B044-A71EE3D105A6}" type="pres">
      <dgm:prSet presAssocID="{7DAA8965-8178-40D9-A1E6-0C551D1C7DBA}" presName="vert1" presStyleCnt="0"/>
      <dgm:spPr/>
    </dgm:pt>
    <dgm:pt modelId="{B2CE32BB-CBBE-42C2-872A-1C5664128DC4}" type="pres">
      <dgm:prSet presAssocID="{D90A2A28-824C-4C52-90BA-DC7711FA287D}" presName="thickLine" presStyleLbl="alignNode1" presStyleIdx="5" presStyleCnt="12"/>
      <dgm:spPr/>
    </dgm:pt>
    <dgm:pt modelId="{62EC0E35-EA3E-4ADB-B232-12B6DB431F13}" type="pres">
      <dgm:prSet presAssocID="{D90A2A28-824C-4C52-90BA-DC7711FA287D}" presName="horz1" presStyleCnt="0"/>
      <dgm:spPr/>
    </dgm:pt>
    <dgm:pt modelId="{9E02BA26-C3D1-4C76-94AE-0FA5650C3417}" type="pres">
      <dgm:prSet presAssocID="{D90A2A28-824C-4C52-90BA-DC7711FA287D}" presName="tx1" presStyleLbl="revTx" presStyleIdx="5" presStyleCnt="12"/>
      <dgm:spPr/>
    </dgm:pt>
    <dgm:pt modelId="{696EBC8A-538E-4C65-8335-A0DA14BF9BE4}" type="pres">
      <dgm:prSet presAssocID="{D90A2A28-824C-4C52-90BA-DC7711FA287D}" presName="vert1" presStyleCnt="0"/>
      <dgm:spPr/>
    </dgm:pt>
    <dgm:pt modelId="{2CA24ECD-6217-473B-A0CA-52EEF2641B0C}" type="pres">
      <dgm:prSet presAssocID="{421719D4-76E8-42B5-92F6-CAEA1B122C66}" presName="thickLine" presStyleLbl="alignNode1" presStyleIdx="6" presStyleCnt="12"/>
      <dgm:spPr/>
    </dgm:pt>
    <dgm:pt modelId="{A4FB76F0-7E7D-47D7-AFA1-94A51F6CAC87}" type="pres">
      <dgm:prSet presAssocID="{421719D4-76E8-42B5-92F6-CAEA1B122C66}" presName="horz1" presStyleCnt="0"/>
      <dgm:spPr/>
    </dgm:pt>
    <dgm:pt modelId="{2F48D14D-8B83-46E2-887E-40C6F1C65E5D}" type="pres">
      <dgm:prSet presAssocID="{421719D4-76E8-42B5-92F6-CAEA1B122C66}" presName="tx1" presStyleLbl="revTx" presStyleIdx="6" presStyleCnt="12"/>
      <dgm:spPr/>
    </dgm:pt>
    <dgm:pt modelId="{46170C5E-37C5-45DE-A6B3-F1C4596E91B2}" type="pres">
      <dgm:prSet presAssocID="{421719D4-76E8-42B5-92F6-CAEA1B122C66}" presName="vert1" presStyleCnt="0"/>
      <dgm:spPr/>
    </dgm:pt>
    <dgm:pt modelId="{A7F8270B-3EAD-41BE-AB60-1DFEBD9EFC4A}" type="pres">
      <dgm:prSet presAssocID="{FA328AB6-5AD4-4118-AD88-E72DAB3EFDF4}" presName="thickLine" presStyleLbl="alignNode1" presStyleIdx="7" presStyleCnt="12"/>
      <dgm:spPr/>
    </dgm:pt>
    <dgm:pt modelId="{3606807E-634C-49C4-8A6C-6C646CC0B925}" type="pres">
      <dgm:prSet presAssocID="{FA328AB6-5AD4-4118-AD88-E72DAB3EFDF4}" presName="horz1" presStyleCnt="0"/>
      <dgm:spPr/>
    </dgm:pt>
    <dgm:pt modelId="{AF5A0466-3B98-4AC5-9012-9D68184EF1BB}" type="pres">
      <dgm:prSet presAssocID="{FA328AB6-5AD4-4118-AD88-E72DAB3EFDF4}" presName="tx1" presStyleLbl="revTx" presStyleIdx="7" presStyleCnt="12"/>
      <dgm:spPr/>
    </dgm:pt>
    <dgm:pt modelId="{C508693A-928B-449A-B080-9169C06258CC}" type="pres">
      <dgm:prSet presAssocID="{FA328AB6-5AD4-4118-AD88-E72DAB3EFDF4}" presName="vert1" presStyleCnt="0"/>
      <dgm:spPr/>
    </dgm:pt>
    <dgm:pt modelId="{FF239ECD-3CEF-414E-97FA-04EFD8A9429F}" type="pres">
      <dgm:prSet presAssocID="{C4C266E9-7411-4C38-8FE9-AB15158CE0EB}" presName="thickLine" presStyleLbl="alignNode1" presStyleIdx="8" presStyleCnt="12"/>
      <dgm:spPr/>
    </dgm:pt>
    <dgm:pt modelId="{55BEC729-FA71-4664-BBD9-913F7D7A6A19}" type="pres">
      <dgm:prSet presAssocID="{C4C266E9-7411-4C38-8FE9-AB15158CE0EB}" presName="horz1" presStyleCnt="0"/>
      <dgm:spPr/>
    </dgm:pt>
    <dgm:pt modelId="{19CDAA5B-8464-4EBC-A5BC-FE0848927C86}" type="pres">
      <dgm:prSet presAssocID="{C4C266E9-7411-4C38-8FE9-AB15158CE0EB}" presName="tx1" presStyleLbl="revTx" presStyleIdx="8" presStyleCnt="12"/>
      <dgm:spPr/>
    </dgm:pt>
    <dgm:pt modelId="{13B7B259-7C68-4729-89C3-D1B1D40225B4}" type="pres">
      <dgm:prSet presAssocID="{C4C266E9-7411-4C38-8FE9-AB15158CE0EB}" presName="vert1" presStyleCnt="0"/>
      <dgm:spPr/>
    </dgm:pt>
    <dgm:pt modelId="{9E88842B-7AAD-4133-AEA4-0CC4E8E7217E}" type="pres">
      <dgm:prSet presAssocID="{D9613236-AF67-46E0-8FB3-B1F97E6181F4}" presName="thickLine" presStyleLbl="alignNode1" presStyleIdx="9" presStyleCnt="12"/>
      <dgm:spPr/>
    </dgm:pt>
    <dgm:pt modelId="{CFE0700A-D21F-4999-BD56-4EA36830CF14}" type="pres">
      <dgm:prSet presAssocID="{D9613236-AF67-46E0-8FB3-B1F97E6181F4}" presName="horz1" presStyleCnt="0"/>
      <dgm:spPr/>
    </dgm:pt>
    <dgm:pt modelId="{CE25CA4B-22D0-4A11-A52C-CC6B30A6AD19}" type="pres">
      <dgm:prSet presAssocID="{D9613236-AF67-46E0-8FB3-B1F97E6181F4}" presName="tx1" presStyleLbl="revTx" presStyleIdx="9" presStyleCnt="12"/>
      <dgm:spPr/>
    </dgm:pt>
    <dgm:pt modelId="{4FE40299-E088-43BF-9E34-B5829D2B19A0}" type="pres">
      <dgm:prSet presAssocID="{D9613236-AF67-46E0-8FB3-B1F97E6181F4}" presName="vert1" presStyleCnt="0"/>
      <dgm:spPr/>
    </dgm:pt>
    <dgm:pt modelId="{9BEABC83-8C06-4DD2-83B8-57E68E5AB2E9}" type="pres">
      <dgm:prSet presAssocID="{0480287D-452B-448A-876A-EF98BE8A93EE}" presName="thickLine" presStyleLbl="alignNode1" presStyleIdx="10" presStyleCnt="12"/>
      <dgm:spPr/>
    </dgm:pt>
    <dgm:pt modelId="{4C7EA456-C3DF-472F-BB74-D3DF3101F0FD}" type="pres">
      <dgm:prSet presAssocID="{0480287D-452B-448A-876A-EF98BE8A93EE}" presName="horz1" presStyleCnt="0"/>
      <dgm:spPr/>
    </dgm:pt>
    <dgm:pt modelId="{154CAA48-CEEE-446D-99AE-EE434299F0DD}" type="pres">
      <dgm:prSet presAssocID="{0480287D-452B-448A-876A-EF98BE8A93EE}" presName="tx1" presStyleLbl="revTx" presStyleIdx="10" presStyleCnt="12"/>
      <dgm:spPr/>
    </dgm:pt>
    <dgm:pt modelId="{1D3B7F16-D1A5-4D61-B53A-62507131C3BD}" type="pres">
      <dgm:prSet presAssocID="{0480287D-452B-448A-876A-EF98BE8A93EE}" presName="vert1" presStyleCnt="0"/>
      <dgm:spPr/>
    </dgm:pt>
    <dgm:pt modelId="{BDCD9EC3-B700-45CB-815B-D6E094D6DC52}" type="pres">
      <dgm:prSet presAssocID="{2AAB6FD7-51F7-4B6E-8CBC-E1D20CD41F53}" presName="thickLine" presStyleLbl="alignNode1" presStyleIdx="11" presStyleCnt="12"/>
      <dgm:spPr/>
    </dgm:pt>
    <dgm:pt modelId="{CA5AAC35-576D-4F5F-9FBB-5938A4B9A99C}" type="pres">
      <dgm:prSet presAssocID="{2AAB6FD7-51F7-4B6E-8CBC-E1D20CD41F53}" presName="horz1" presStyleCnt="0"/>
      <dgm:spPr/>
    </dgm:pt>
    <dgm:pt modelId="{9583A8A1-4E40-4D0D-9BE6-7C3B2B61CF95}" type="pres">
      <dgm:prSet presAssocID="{2AAB6FD7-51F7-4B6E-8CBC-E1D20CD41F53}" presName="tx1" presStyleLbl="revTx" presStyleIdx="11" presStyleCnt="12"/>
      <dgm:spPr/>
    </dgm:pt>
    <dgm:pt modelId="{19090B0E-C1F4-4D38-B302-56C1416F3A5D}" type="pres">
      <dgm:prSet presAssocID="{2AAB6FD7-51F7-4B6E-8CBC-E1D20CD41F53}" presName="vert1" presStyleCnt="0"/>
      <dgm:spPr/>
    </dgm:pt>
  </dgm:ptLst>
  <dgm:cxnLst>
    <dgm:cxn modelId="{561EA903-3D61-42D5-9829-A48624ED8D6C}" type="presOf" srcId="{66B54782-D0DC-40C3-A68B-203BCB69807C}" destId="{C7BA1C16-91C3-4C3E-AB14-96A2959FB8CB}" srcOrd="0" destOrd="0" presId="urn:microsoft.com/office/officeart/2008/layout/LinedList"/>
    <dgm:cxn modelId="{F8659E06-4B1C-40BD-A840-9AC742112789}" type="presOf" srcId="{7DAA8965-8178-40D9-A1E6-0C551D1C7DBA}" destId="{D44A82F0-697A-42C2-955D-3F2CF317138C}" srcOrd="0" destOrd="0" presId="urn:microsoft.com/office/officeart/2008/layout/LinedList"/>
    <dgm:cxn modelId="{4ABF7508-DBA0-4421-87FA-5E34D0300758}" srcId="{66B54782-D0DC-40C3-A68B-203BCB69807C}" destId="{CC669DEC-6B69-4A94-A52E-940F3F43D511}" srcOrd="2" destOrd="0" parTransId="{54C2996F-4C5B-42C6-ACF0-1B2AE1DDFC04}" sibTransId="{63B679CD-0451-47F4-933D-B613762BA4F5}"/>
    <dgm:cxn modelId="{D2194419-F5C3-477A-9CD7-1EC272D921D9}" srcId="{66B54782-D0DC-40C3-A68B-203BCB69807C}" destId="{910533B9-3D85-43E9-96EF-2028778A0F40}" srcOrd="3" destOrd="0" parTransId="{2E72DE39-FC5D-4DD8-911F-AF037B4EE399}" sibTransId="{63CEADD1-49C9-476A-B367-EEE7DC098B16}"/>
    <dgm:cxn modelId="{86C6D41A-B0C9-4808-82FB-FBC56958B3AB}" srcId="{66B54782-D0DC-40C3-A68B-203BCB69807C}" destId="{7DAA8965-8178-40D9-A1E6-0C551D1C7DBA}" srcOrd="4" destOrd="0" parTransId="{258CFB5E-26CD-4B3D-A201-5CFFFC594EE5}" sibTransId="{BB7C5F83-E8FC-4E09-A1EB-D112C26CAFC0}"/>
    <dgm:cxn modelId="{F2B51C20-D2E7-49B1-9E5C-33E612FB3DB4}" srcId="{66B54782-D0DC-40C3-A68B-203BCB69807C}" destId="{2AAB6FD7-51F7-4B6E-8CBC-E1D20CD41F53}" srcOrd="11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10" destOrd="0" parTransId="{441EE301-EDA0-41BD-B675-EA75645ABAEC}" sibTransId="{06ED7702-52CF-43CC-81AB-37D8B74E2C04}"/>
    <dgm:cxn modelId="{5E4CDD2A-3D93-400E-ACDA-06DE40455CF2}" type="presOf" srcId="{0480287D-452B-448A-876A-EF98BE8A93EE}" destId="{154CAA48-CEEE-446D-99AE-EE434299F0DD}" srcOrd="0" destOrd="0" presId="urn:microsoft.com/office/officeart/2008/layout/LinedList"/>
    <dgm:cxn modelId="{E04FEE4A-063F-45C2-8CB0-4A25E2F26EC3}" srcId="{66B54782-D0DC-40C3-A68B-203BCB69807C}" destId="{C4C266E9-7411-4C38-8FE9-AB15158CE0EB}" srcOrd="8" destOrd="0" parTransId="{FD35B337-647B-44B4-86A7-8216F38FC6F6}" sibTransId="{4DA590DA-9028-4C7C-BE56-46F053C6D5BA}"/>
    <dgm:cxn modelId="{65C5F56E-D9CA-49E3-ABC8-518FD2DB7DB5}" srcId="{66B54782-D0DC-40C3-A68B-203BCB69807C}" destId="{D9613236-AF67-46E0-8FB3-B1F97E6181F4}" srcOrd="9" destOrd="0" parTransId="{9207B7C0-99B8-4A8A-A264-8377A15A578E}" sibTransId="{882765F5-9BDF-40CC-BDFB-3466A37039B2}"/>
    <dgm:cxn modelId="{E96D3D78-4895-4E9D-BF22-20B750E6B89D}" type="presOf" srcId="{910533B9-3D85-43E9-96EF-2028778A0F40}" destId="{B12D11FC-68E8-4907-8048-BEA3286E0B23}" srcOrd="0" destOrd="0" presId="urn:microsoft.com/office/officeart/2008/layout/LinedList"/>
    <dgm:cxn modelId="{F1268186-EBAF-4792-9429-16671E7A3A4D}" type="presOf" srcId="{CC669DEC-6B69-4A94-A52E-940F3F43D511}" destId="{7DAC296C-A779-4E93-8D19-E62F3E21A5CF}" srcOrd="0" destOrd="0" presId="urn:microsoft.com/office/officeart/2008/layout/LinedList"/>
    <dgm:cxn modelId="{7BD6AD8A-1EE6-494F-A15B-AF41407DEA21}" type="presOf" srcId="{D9613236-AF67-46E0-8FB3-B1F97E6181F4}" destId="{CE25CA4B-22D0-4A11-A52C-CC6B30A6AD19}" srcOrd="0" destOrd="0" presId="urn:microsoft.com/office/officeart/2008/layout/LinedList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B2C2409B-CC7A-4140-822A-455C0A6B63C4}" srcId="{66B54782-D0DC-40C3-A68B-203BCB69807C}" destId="{FA328AB6-5AD4-4118-AD88-E72DAB3EFDF4}" srcOrd="7" destOrd="0" parTransId="{CC7C643F-186E-48C4-84EE-B3C391E7CA2F}" sibTransId="{7EB1AA76-2B72-4A40-AA0C-CEA267C94DA2}"/>
    <dgm:cxn modelId="{395E8FA1-BE7A-4A96-8438-A71A3C9FD4E7}" srcId="{66B54782-D0DC-40C3-A68B-203BCB69807C}" destId="{54D41589-AE78-44CA-A3CE-4BB5948DC88D}" srcOrd="1" destOrd="0" parTransId="{995B38B5-9B74-4C2F-8240-E492EE918DEC}" sibTransId="{90A7973A-ABCE-4955-AD62-EF41C25E62F8}"/>
    <dgm:cxn modelId="{2CD62CA7-327B-41B1-9D51-523F41C9DBDC}" type="presOf" srcId="{2AAB6FD7-51F7-4B6E-8CBC-E1D20CD41F53}" destId="{9583A8A1-4E40-4D0D-9BE6-7C3B2B61CF95}" srcOrd="0" destOrd="0" presId="urn:microsoft.com/office/officeart/2008/layout/LinedList"/>
    <dgm:cxn modelId="{DA6CB2A9-A63A-4C76-8DBC-5B314CEAABB4}" type="presOf" srcId="{F07FA6AE-9C23-4811-8962-72D381A49B98}" destId="{CC87D640-9248-4CDC-A0A3-51CC8197EF5D}" srcOrd="0" destOrd="0" presId="urn:microsoft.com/office/officeart/2008/layout/LinedList"/>
    <dgm:cxn modelId="{A37A1AAA-3EA7-4CFE-A4CE-6BAF860F56B1}" srcId="{66B54782-D0DC-40C3-A68B-203BCB69807C}" destId="{421719D4-76E8-42B5-92F6-CAEA1B122C66}" srcOrd="6" destOrd="0" parTransId="{44CE647B-8365-4164-BC5D-2E1279ACD1C1}" sibTransId="{CC8588B9-E9D4-4205-8B21-78344513E9C0}"/>
    <dgm:cxn modelId="{864D55AC-72A5-4E9C-B4C5-70D4289CD530}" type="presOf" srcId="{421719D4-76E8-42B5-92F6-CAEA1B122C66}" destId="{2F48D14D-8B83-46E2-887E-40C6F1C65E5D}" srcOrd="0" destOrd="0" presId="urn:microsoft.com/office/officeart/2008/layout/LinedList"/>
    <dgm:cxn modelId="{E93CF6B1-850C-4E7E-8EB3-EDEE3C4FCAFA}" type="presOf" srcId="{54D41589-AE78-44CA-A3CE-4BB5948DC88D}" destId="{FB4B76A8-309C-4E84-917C-F5C1452CAD88}" srcOrd="0" destOrd="0" presId="urn:microsoft.com/office/officeart/2008/layout/LinedList"/>
    <dgm:cxn modelId="{F88D4BC8-C509-4640-A322-504413B86971}" type="presOf" srcId="{D90A2A28-824C-4C52-90BA-DC7711FA287D}" destId="{9E02BA26-C3D1-4C76-94AE-0FA5650C3417}" srcOrd="0" destOrd="0" presId="urn:microsoft.com/office/officeart/2008/layout/LinedList"/>
    <dgm:cxn modelId="{CFECBAD2-6649-44E4-8CA1-05C68EFCB539}" type="presOf" srcId="{C4C266E9-7411-4C38-8FE9-AB15158CE0EB}" destId="{19CDAA5B-8464-4EBC-A5BC-FE0848927C86}" srcOrd="0" destOrd="0" presId="urn:microsoft.com/office/officeart/2008/layout/LinedList"/>
    <dgm:cxn modelId="{F53D4FDB-9718-4C1C-A9F5-85C0DE874D96}" srcId="{66B54782-D0DC-40C3-A68B-203BCB69807C}" destId="{D90A2A28-824C-4C52-90BA-DC7711FA287D}" srcOrd="5" destOrd="0" parTransId="{814FFEAC-2420-48BC-B851-EC9FFDC8C8B3}" sibTransId="{6E7907FC-A40F-4E5D-9578-DAD750744D6E}"/>
    <dgm:cxn modelId="{9A9379F9-92FD-4522-8565-1320CEA65C5B}" type="presOf" srcId="{FA328AB6-5AD4-4118-AD88-E72DAB3EFDF4}" destId="{AF5A0466-3B98-4AC5-9012-9D68184EF1BB}" srcOrd="0" destOrd="0" presId="urn:microsoft.com/office/officeart/2008/layout/LinedList"/>
    <dgm:cxn modelId="{15E12BEB-6896-46F2-A0B8-C378619C22ED}" type="presParOf" srcId="{C7BA1C16-91C3-4C3E-AB14-96A2959FB8CB}" destId="{EA72EA8C-A632-441E-9B03-D494693409A0}" srcOrd="0" destOrd="0" presId="urn:microsoft.com/office/officeart/2008/layout/LinedList"/>
    <dgm:cxn modelId="{53A782D1-8C43-42F2-8939-0EC9C0433953}" type="presParOf" srcId="{C7BA1C16-91C3-4C3E-AB14-96A2959FB8CB}" destId="{D01DADA0-948D-452E-9C24-E161261A02ED}" srcOrd="1" destOrd="0" presId="urn:microsoft.com/office/officeart/2008/layout/LinedList"/>
    <dgm:cxn modelId="{3D61C365-2DCD-4FFC-8BA4-4B19512E7539}" type="presParOf" srcId="{D01DADA0-948D-452E-9C24-E161261A02ED}" destId="{CC87D640-9248-4CDC-A0A3-51CC8197EF5D}" srcOrd="0" destOrd="0" presId="urn:microsoft.com/office/officeart/2008/layout/LinedList"/>
    <dgm:cxn modelId="{3C35586F-F78B-4619-AEEA-D481E06748F6}" type="presParOf" srcId="{D01DADA0-948D-452E-9C24-E161261A02ED}" destId="{23500290-2B64-48F1-B7AF-13E2F7987211}" srcOrd="1" destOrd="0" presId="urn:microsoft.com/office/officeart/2008/layout/LinedList"/>
    <dgm:cxn modelId="{23CD5ECC-CEBD-4A12-B415-EA0161F10F1B}" type="presParOf" srcId="{C7BA1C16-91C3-4C3E-AB14-96A2959FB8CB}" destId="{96617386-C878-4EE9-AF69-91FB594854B2}" srcOrd="2" destOrd="0" presId="urn:microsoft.com/office/officeart/2008/layout/LinedList"/>
    <dgm:cxn modelId="{1F6E580A-AA69-46D0-BD84-85B7DD095CF2}" type="presParOf" srcId="{C7BA1C16-91C3-4C3E-AB14-96A2959FB8CB}" destId="{ACA981CD-40E3-4EDA-BED8-D99273526E9A}" srcOrd="3" destOrd="0" presId="urn:microsoft.com/office/officeart/2008/layout/LinedList"/>
    <dgm:cxn modelId="{439B6CD8-0AAD-4800-A9F7-080DAC923705}" type="presParOf" srcId="{ACA981CD-40E3-4EDA-BED8-D99273526E9A}" destId="{FB4B76A8-309C-4E84-917C-F5C1452CAD88}" srcOrd="0" destOrd="0" presId="urn:microsoft.com/office/officeart/2008/layout/LinedList"/>
    <dgm:cxn modelId="{2C83CFBA-BDBD-458D-8FDB-1644C3A2928E}" type="presParOf" srcId="{ACA981CD-40E3-4EDA-BED8-D99273526E9A}" destId="{F10EACE9-03EA-4A26-A968-869D12754346}" srcOrd="1" destOrd="0" presId="urn:microsoft.com/office/officeart/2008/layout/LinedList"/>
    <dgm:cxn modelId="{9564B695-2207-4142-93B1-C521D92C86C1}" type="presParOf" srcId="{C7BA1C16-91C3-4C3E-AB14-96A2959FB8CB}" destId="{8C568AFC-9868-4E61-8B45-FE3386445C6A}" srcOrd="4" destOrd="0" presId="urn:microsoft.com/office/officeart/2008/layout/LinedList"/>
    <dgm:cxn modelId="{BF24BCFA-F42D-48E1-ABF1-C7633E793327}" type="presParOf" srcId="{C7BA1C16-91C3-4C3E-AB14-96A2959FB8CB}" destId="{7F45071E-4C4C-4222-A7D9-004BC3C12FB4}" srcOrd="5" destOrd="0" presId="urn:microsoft.com/office/officeart/2008/layout/LinedList"/>
    <dgm:cxn modelId="{29BD03B5-102A-41BB-AED2-2B8FDCE1C8B3}" type="presParOf" srcId="{7F45071E-4C4C-4222-A7D9-004BC3C12FB4}" destId="{7DAC296C-A779-4E93-8D19-E62F3E21A5CF}" srcOrd="0" destOrd="0" presId="urn:microsoft.com/office/officeart/2008/layout/LinedList"/>
    <dgm:cxn modelId="{433415A2-03B2-4E52-ADF1-76B2E728BEFD}" type="presParOf" srcId="{7F45071E-4C4C-4222-A7D9-004BC3C12FB4}" destId="{FD871540-21CA-4C71-A2E8-971AA43316BA}" srcOrd="1" destOrd="0" presId="urn:microsoft.com/office/officeart/2008/layout/LinedList"/>
    <dgm:cxn modelId="{FCD78A4B-2D44-4C2C-B4DC-4DBFC7F38B2F}" type="presParOf" srcId="{C7BA1C16-91C3-4C3E-AB14-96A2959FB8CB}" destId="{CA376887-8CD9-4544-81E9-FBE09961C416}" srcOrd="6" destOrd="0" presId="urn:microsoft.com/office/officeart/2008/layout/LinedList"/>
    <dgm:cxn modelId="{D45A00F0-651E-4421-BB00-DD7443BB0F9D}" type="presParOf" srcId="{C7BA1C16-91C3-4C3E-AB14-96A2959FB8CB}" destId="{BFEDC045-49BD-456F-AED4-CA1B86EF337A}" srcOrd="7" destOrd="0" presId="urn:microsoft.com/office/officeart/2008/layout/LinedList"/>
    <dgm:cxn modelId="{3FE898E7-221C-4F02-BA4C-782A7D352370}" type="presParOf" srcId="{BFEDC045-49BD-456F-AED4-CA1B86EF337A}" destId="{B12D11FC-68E8-4907-8048-BEA3286E0B23}" srcOrd="0" destOrd="0" presId="urn:microsoft.com/office/officeart/2008/layout/LinedList"/>
    <dgm:cxn modelId="{3232CD3F-2DAA-4009-8D41-9D83102C4C3A}" type="presParOf" srcId="{BFEDC045-49BD-456F-AED4-CA1B86EF337A}" destId="{EDA6CEC5-F25A-48E5-8974-992AC79E6742}" srcOrd="1" destOrd="0" presId="urn:microsoft.com/office/officeart/2008/layout/LinedList"/>
    <dgm:cxn modelId="{20F9D183-8A81-45C5-8ADA-4FB1B2837AB2}" type="presParOf" srcId="{C7BA1C16-91C3-4C3E-AB14-96A2959FB8CB}" destId="{877F5090-8524-485B-8580-D325E41E07D4}" srcOrd="8" destOrd="0" presId="urn:microsoft.com/office/officeart/2008/layout/LinedList"/>
    <dgm:cxn modelId="{54CC4FA3-AD91-4F7C-B41B-79E5359123FD}" type="presParOf" srcId="{C7BA1C16-91C3-4C3E-AB14-96A2959FB8CB}" destId="{F9EE54F9-19EC-40C5-9A8D-65E9A7601101}" srcOrd="9" destOrd="0" presId="urn:microsoft.com/office/officeart/2008/layout/LinedList"/>
    <dgm:cxn modelId="{C172B903-39EF-48C5-ADDE-0E0C6DE7CAC7}" type="presParOf" srcId="{F9EE54F9-19EC-40C5-9A8D-65E9A7601101}" destId="{D44A82F0-697A-42C2-955D-3F2CF317138C}" srcOrd="0" destOrd="0" presId="urn:microsoft.com/office/officeart/2008/layout/LinedList"/>
    <dgm:cxn modelId="{4FDA3ACE-33C0-4BAC-9A28-F68ABB3FA2D3}" type="presParOf" srcId="{F9EE54F9-19EC-40C5-9A8D-65E9A7601101}" destId="{264EC4BB-E3ED-4F02-B044-A71EE3D105A6}" srcOrd="1" destOrd="0" presId="urn:microsoft.com/office/officeart/2008/layout/LinedList"/>
    <dgm:cxn modelId="{B932D3DC-CDC9-4CF4-A5AE-67E908D63071}" type="presParOf" srcId="{C7BA1C16-91C3-4C3E-AB14-96A2959FB8CB}" destId="{B2CE32BB-CBBE-42C2-872A-1C5664128DC4}" srcOrd="10" destOrd="0" presId="urn:microsoft.com/office/officeart/2008/layout/LinedList"/>
    <dgm:cxn modelId="{84A43AD2-F42F-4EB4-8769-95A1B1662037}" type="presParOf" srcId="{C7BA1C16-91C3-4C3E-AB14-96A2959FB8CB}" destId="{62EC0E35-EA3E-4ADB-B232-12B6DB431F13}" srcOrd="11" destOrd="0" presId="urn:microsoft.com/office/officeart/2008/layout/LinedList"/>
    <dgm:cxn modelId="{231FA74F-884F-4A53-977A-BF963357FF57}" type="presParOf" srcId="{62EC0E35-EA3E-4ADB-B232-12B6DB431F13}" destId="{9E02BA26-C3D1-4C76-94AE-0FA5650C3417}" srcOrd="0" destOrd="0" presId="urn:microsoft.com/office/officeart/2008/layout/LinedList"/>
    <dgm:cxn modelId="{5CE526A9-EAC2-41DC-A79F-FBA6A808C9B0}" type="presParOf" srcId="{62EC0E35-EA3E-4ADB-B232-12B6DB431F13}" destId="{696EBC8A-538E-4C65-8335-A0DA14BF9BE4}" srcOrd="1" destOrd="0" presId="urn:microsoft.com/office/officeart/2008/layout/LinedList"/>
    <dgm:cxn modelId="{932B3587-0871-43C4-9FBF-26408DFA09B5}" type="presParOf" srcId="{C7BA1C16-91C3-4C3E-AB14-96A2959FB8CB}" destId="{2CA24ECD-6217-473B-A0CA-52EEF2641B0C}" srcOrd="12" destOrd="0" presId="urn:microsoft.com/office/officeart/2008/layout/LinedList"/>
    <dgm:cxn modelId="{9A6819A1-710E-4F57-A6C0-61878F9A4376}" type="presParOf" srcId="{C7BA1C16-91C3-4C3E-AB14-96A2959FB8CB}" destId="{A4FB76F0-7E7D-47D7-AFA1-94A51F6CAC87}" srcOrd="13" destOrd="0" presId="urn:microsoft.com/office/officeart/2008/layout/LinedList"/>
    <dgm:cxn modelId="{6310122F-FAB8-478A-8DC1-DBB45A52FFD5}" type="presParOf" srcId="{A4FB76F0-7E7D-47D7-AFA1-94A51F6CAC87}" destId="{2F48D14D-8B83-46E2-887E-40C6F1C65E5D}" srcOrd="0" destOrd="0" presId="urn:microsoft.com/office/officeart/2008/layout/LinedList"/>
    <dgm:cxn modelId="{441C9B27-8615-4DBE-B46F-2B1FD4924959}" type="presParOf" srcId="{A4FB76F0-7E7D-47D7-AFA1-94A51F6CAC87}" destId="{46170C5E-37C5-45DE-A6B3-F1C4596E91B2}" srcOrd="1" destOrd="0" presId="urn:microsoft.com/office/officeart/2008/layout/LinedList"/>
    <dgm:cxn modelId="{B2E72E4D-1A69-4B72-A62A-1A9C699D3CE8}" type="presParOf" srcId="{C7BA1C16-91C3-4C3E-AB14-96A2959FB8CB}" destId="{A7F8270B-3EAD-41BE-AB60-1DFEBD9EFC4A}" srcOrd="14" destOrd="0" presId="urn:microsoft.com/office/officeart/2008/layout/LinedList"/>
    <dgm:cxn modelId="{9F53AA85-2204-4DFB-9031-C430B2359A71}" type="presParOf" srcId="{C7BA1C16-91C3-4C3E-AB14-96A2959FB8CB}" destId="{3606807E-634C-49C4-8A6C-6C646CC0B925}" srcOrd="15" destOrd="0" presId="urn:microsoft.com/office/officeart/2008/layout/LinedList"/>
    <dgm:cxn modelId="{4BAF7B1C-0B9D-4984-8CED-967B8E46D0ED}" type="presParOf" srcId="{3606807E-634C-49C4-8A6C-6C646CC0B925}" destId="{AF5A0466-3B98-4AC5-9012-9D68184EF1BB}" srcOrd="0" destOrd="0" presId="urn:microsoft.com/office/officeart/2008/layout/LinedList"/>
    <dgm:cxn modelId="{233953B9-1579-49B7-B832-787A6D4D1121}" type="presParOf" srcId="{3606807E-634C-49C4-8A6C-6C646CC0B925}" destId="{C508693A-928B-449A-B080-9169C06258CC}" srcOrd="1" destOrd="0" presId="urn:microsoft.com/office/officeart/2008/layout/LinedList"/>
    <dgm:cxn modelId="{C9345BA5-E96B-45F6-829B-95BAE0D4D12A}" type="presParOf" srcId="{C7BA1C16-91C3-4C3E-AB14-96A2959FB8CB}" destId="{FF239ECD-3CEF-414E-97FA-04EFD8A9429F}" srcOrd="16" destOrd="0" presId="urn:microsoft.com/office/officeart/2008/layout/LinedList"/>
    <dgm:cxn modelId="{F4E0FD5A-CB5F-460C-8766-354F8F66DD35}" type="presParOf" srcId="{C7BA1C16-91C3-4C3E-AB14-96A2959FB8CB}" destId="{55BEC729-FA71-4664-BBD9-913F7D7A6A19}" srcOrd="17" destOrd="0" presId="urn:microsoft.com/office/officeart/2008/layout/LinedList"/>
    <dgm:cxn modelId="{6D53FCF3-DB1F-4B50-8D14-043AF453AAAF}" type="presParOf" srcId="{55BEC729-FA71-4664-BBD9-913F7D7A6A19}" destId="{19CDAA5B-8464-4EBC-A5BC-FE0848927C86}" srcOrd="0" destOrd="0" presId="urn:microsoft.com/office/officeart/2008/layout/LinedList"/>
    <dgm:cxn modelId="{F2C2E871-312D-42D5-83EF-8D971F63F555}" type="presParOf" srcId="{55BEC729-FA71-4664-BBD9-913F7D7A6A19}" destId="{13B7B259-7C68-4729-89C3-D1B1D40225B4}" srcOrd="1" destOrd="0" presId="urn:microsoft.com/office/officeart/2008/layout/LinedList"/>
    <dgm:cxn modelId="{CF9864BA-F282-437C-8625-5A03BA9171C5}" type="presParOf" srcId="{C7BA1C16-91C3-4C3E-AB14-96A2959FB8CB}" destId="{9E88842B-7AAD-4133-AEA4-0CC4E8E7217E}" srcOrd="18" destOrd="0" presId="urn:microsoft.com/office/officeart/2008/layout/LinedList"/>
    <dgm:cxn modelId="{11067A6E-94EF-426A-9386-D97855A38A33}" type="presParOf" srcId="{C7BA1C16-91C3-4C3E-AB14-96A2959FB8CB}" destId="{CFE0700A-D21F-4999-BD56-4EA36830CF14}" srcOrd="19" destOrd="0" presId="urn:microsoft.com/office/officeart/2008/layout/LinedList"/>
    <dgm:cxn modelId="{2B584CD0-D85C-455C-AB30-25339A17AA97}" type="presParOf" srcId="{CFE0700A-D21F-4999-BD56-4EA36830CF14}" destId="{CE25CA4B-22D0-4A11-A52C-CC6B30A6AD19}" srcOrd="0" destOrd="0" presId="urn:microsoft.com/office/officeart/2008/layout/LinedList"/>
    <dgm:cxn modelId="{949CD0CB-3FD8-4078-AA44-9E09E28DDC8C}" type="presParOf" srcId="{CFE0700A-D21F-4999-BD56-4EA36830CF14}" destId="{4FE40299-E088-43BF-9E34-B5829D2B19A0}" srcOrd="1" destOrd="0" presId="urn:microsoft.com/office/officeart/2008/layout/LinedList"/>
    <dgm:cxn modelId="{BFB4F6CB-6BB2-4956-B7F5-685681D0F5AE}" type="presParOf" srcId="{C7BA1C16-91C3-4C3E-AB14-96A2959FB8CB}" destId="{9BEABC83-8C06-4DD2-83B8-57E68E5AB2E9}" srcOrd="20" destOrd="0" presId="urn:microsoft.com/office/officeart/2008/layout/LinedList"/>
    <dgm:cxn modelId="{330B52D7-1777-4224-BA24-CF7F51AC3E4A}" type="presParOf" srcId="{C7BA1C16-91C3-4C3E-AB14-96A2959FB8CB}" destId="{4C7EA456-C3DF-472F-BB74-D3DF3101F0FD}" srcOrd="21" destOrd="0" presId="urn:microsoft.com/office/officeart/2008/layout/LinedList"/>
    <dgm:cxn modelId="{7C6ED858-4F0F-4F77-B94D-BBE2B300921D}" type="presParOf" srcId="{4C7EA456-C3DF-472F-BB74-D3DF3101F0FD}" destId="{154CAA48-CEEE-446D-99AE-EE434299F0DD}" srcOrd="0" destOrd="0" presId="urn:microsoft.com/office/officeart/2008/layout/LinedList"/>
    <dgm:cxn modelId="{18064594-311C-4E53-91FA-41681D6C84FC}" type="presParOf" srcId="{4C7EA456-C3DF-472F-BB74-D3DF3101F0FD}" destId="{1D3B7F16-D1A5-4D61-B53A-62507131C3BD}" srcOrd="1" destOrd="0" presId="urn:microsoft.com/office/officeart/2008/layout/LinedList"/>
    <dgm:cxn modelId="{EB959C3D-AC0A-4076-8617-E71AB64AD779}" type="presParOf" srcId="{C7BA1C16-91C3-4C3E-AB14-96A2959FB8CB}" destId="{BDCD9EC3-B700-45CB-815B-D6E094D6DC52}" srcOrd="22" destOrd="0" presId="urn:microsoft.com/office/officeart/2008/layout/LinedList"/>
    <dgm:cxn modelId="{E2B5F6E4-2CBE-42A8-9252-6FB19D6A4503}" type="presParOf" srcId="{C7BA1C16-91C3-4C3E-AB14-96A2959FB8CB}" destId="{CA5AAC35-576D-4F5F-9FBB-5938A4B9A99C}" srcOrd="23" destOrd="0" presId="urn:microsoft.com/office/officeart/2008/layout/LinedList"/>
    <dgm:cxn modelId="{DFD34881-8C4B-4E61-8923-ACA17CF44000}" type="presParOf" srcId="{CA5AAC35-576D-4F5F-9FBB-5938A4B9A99C}" destId="{9583A8A1-4E40-4D0D-9BE6-7C3B2B61CF95}" srcOrd="0" destOrd="0" presId="urn:microsoft.com/office/officeart/2008/layout/LinedList"/>
    <dgm:cxn modelId="{F836973C-5BD3-4B38-8F22-8582E2398E2F}" type="presParOf" srcId="{CA5AAC35-576D-4F5F-9FBB-5938A4B9A99C}" destId="{19090B0E-C1F4-4D38-B302-56C1416F3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2EA8C-A632-441E-9B03-D494693409A0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D640-9248-4CDC-A0A3-51CC8197EF5D}">
      <dsp:nvSpPr>
        <dsp:cNvPr id="0" name=""/>
        <dsp:cNvSpPr/>
      </dsp:nvSpPr>
      <dsp:spPr>
        <a:xfrm>
          <a:off x="0" y="1964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0" y="1964"/>
        <a:ext cx="9720262" cy="334899"/>
      </dsp:txXfrm>
    </dsp:sp>
    <dsp:sp modelId="{96617386-C878-4EE9-AF69-91FB594854B2}">
      <dsp:nvSpPr>
        <dsp:cNvPr id="0" name=""/>
        <dsp:cNvSpPr/>
      </dsp:nvSpPr>
      <dsp:spPr>
        <a:xfrm>
          <a:off x="0" y="336863"/>
          <a:ext cx="9720262" cy="0"/>
        </a:xfrm>
        <a:prstGeom prst="line">
          <a:avLst/>
        </a:prstGeom>
        <a:solidFill>
          <a:schemeClr val="accent2">
            <a:hueOff val="-120307"/>
            <a:satOff val="136"/>
            <a:lumOff val="321"/>
            <a:alphaOff val="0"/>
          </a:schemeClr>
        </a:solidFill>
        <a:ln w="15875" cap="flat" cmpd="sng" algn="ctr">
          <a:solidFill>
            <a:schemeClr val="accent2">
              <a:hueOff val="-120307"/>
              <a:satOff val="136"/>
              <a:lumOff val="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B76A8-309C-4E84-917C-F5C1452CAD88}">
      <dsp:nvSpPr>
        <dsp:cNvPr id="0" name=""/>
        <dsp:cNvSpPr/>
      </dsp:nvSpPr>
      <dsp:spPr>
        <a:xfrm>
          <a:off x="0" y="3368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</a:t>
          </a:r>
        </a:p>
      </dsp:txBody>
      <dsp:txXfrm>
        <a:off x="0" y="336863"/>
        <a:ext cx="9720262" cy="334899"/>
      </dsp:txXfrm>
    </dsp:sp>
    <dsp:sp modelId="{8C568AFC-9868-4E61-8B45-FE3386445C6A}">
      <dsp:nvSpPr>
        <dsp:cNvPr id="0" name=""/>
        <dsp:cNvSpPr/>
      </dsp:nvSpPr>
      <dsp:spPr>
        <a:xfrm>
          <a:off x="0" y="671763"/>
          <a:ext cx="9720262" cy="0"/>
        </a:xfrm>
        <a:prstGeom prst="line">
          <a:avLst/>
        </a:prstGeom>
        <a:solidFill>
          <a:schemeClr val="accent2">
            <a:hueOff val="-240613"/>
            <a:satOff val="271"/>
            <a:lumOff val="642"/>
            <a:alphaOff val="0"/>
          </a:schemeClr>
        </a:solidFill>
        <a:ln w="15875" cap="flat" cmpd="sng" algn="ctr">
          <a:solidFill>
            <a:schemeClr val="accent2">
              <a:hueOff val="-240613"/>
              <a:satOff val="271"/>
              <a:lumOff val="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296C-A779-4E93-8D19-E62F3E21A5CF}">
      <dsp:nvSpPr>
        <dsp:cNvPr id="0" name=""/>
        <dsp:cNvSpPr/>
      </dsp:nvSpPr>
      <dsp:spPr>
        <a:xfrm>
          <a:off x="0" y="6717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Studio IDE</a:t>
          </a:r>
        </a:p>
      </dsp:txBody>
      <dsp:txXfrm>
        <a:off x="0" y="671763"/>
        <a:ext cx="9720262" cy="334899"/>
      </dsp:txXfrm>
    </dsp:sp>
    <dsp:sp modelId="{CA376887-8CD9-4544-81E9-FBE09961C416}">
      <dsp:nvSpPr>
        <dsp:cNvPr id="0" name=""/>
        <dsp:cNvSpPr/>
      </dsp:nvSpPr>
      <dsp:spPr>
        <a:xfrm>
          <a:off x="0" y="1006663"/>
          <a:ext cx="9720262" cy="0"/>
        </a:xfrm>
        <a:prstGeom prst="line">
          <a:avLst/>
        </a:prstGeom>
        <a:solidFill>
          <a:schemeClr val="accent2">
            <a:hueOff val="-360920"/>
            <a:satOff val="407"/>
            <a:lumOff val="963"/>
            <a:alphaOff val="0"/>
          </a:schemeClr>
        </a:solidFill>
        <a:ln w="15875" cap="flat" cmpd="sng" algn="ctr">
          <a:solidFill>
            <a:schemeClr val="accent2">
              <a:hueOff val="-360920"/>
              <a:satOff val="407"/>
              <a:lumOff val="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11FC-68E8-4907-8048-BEA3286E0B23}">
      <dsp:nvSpPr>
        <dsp:cNvPr id="0" name=""/>
        <dsp:cNvSpPr/>
      </dsp:nvSpPr>
      <dsp:spPr>
        <a:xfrm>
          <a:off x="0" y="10066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UI</a:t>
          </a:r>
        </a:p>
      </dsp:txBody>
      <dsp:txXfrm>
        <a:off x="0" y="1006663"/>
        <a:ext cx="9720262" cy="334899"/>
      </dsp:txXfrm>
    </dsp:sp>
    <dsp:sp modelId="{877F5090-8524-485B-8580-D325E41E07D4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2">
            <a:hueOff val="-481226"/>
            <a:satOff val="543"/>
            <a:lumOff val="1284"/>
            <a:alphaOff val="0"/>
          </a:schemeClr>
        </a:solidFill>
        <a:ln w="15875" cap="flat" cmpd="sng" algn="ctr">
          <a:solidFill>
            <a:schemeClr val="accent2">
              <a:hueOff val="-481226"/>
              <a:satOff val="543"/>
              <a:lumOff val="1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A82F0-697A-42C2-955D-3F2CF317138C}">
      <dsp:nvSpPr>
        <dsp:cNvPr id="0" name=""/>
        <dsp:cNvSpPr/>
      </dsp:nvSpPr>
      <dsp:spPr>
        <a:xfrm>
          <a:off x="0" y="1341563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Layout Designs</a:t>
          </a:r>
        </a:p>
      </dsp:txBody>
      <dsp:txXfrm>
        <a:off x="0" y="1341563"/>
        <a:ext cx="9720262" cy="334899"/>
      </dsp:txXfrm>
    </dsp:sp>
    <dsp:sp modelId="{B2CE32BB-CBBE-42C2-872A-1C5664128DC4}">
      <dsp:nvSpPr>
        <dsp:cNvPr id="0" name=""/>
        <dsp:cNvSpPr/>
      </dsp:nvSpPr>
      <dsp:spPr>
        <a:xfrm>
          <a:off x="0" y="1676462"/>
          <a:ext cx="9720262" cy="0"/>
        </a:xfrm>
        <a:prstGeom prst="line">
          <a:avLst/>
        </a:prstGeom>
        <a:solidFill>
          <a:schemeClr val="accent2">
            <a:hueOff val="-601533"/>
            <a:satOff val="678"/>
            <a:lumOff val="1605"/>
            <a:alphaOff val="0"/>
          </a:schemeClr>
        </a:solidFill>
        <a:ln w="15875" cap="flat" cmpd="sng" algn="ctr">
          <a:solidFill>
            <a:schemeClr val="accent2">
              <a:hueOff val="-601533"/>
              <a:satOff val="678"/>
              <a:lumOff val="1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2BA26-C3D1-4C76-94AE-0FA5650C3417}">
      <dsp:nvSpPr>
        <dsp:cNvPr id="0" name=""/>
        <dsp:cNvSpPr/>
      </dsp:nvSpPr>
      <dsp:spPr>
        <a:xfrm>
          <a:off x="0" y="16764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0" y="1676462"/>
        <a:ext cx="9720262" cy="334899"/>
      </dsp:txXfrm>
    </dsp:sp>
    <dsp:sp modelId="{2CA24ECD-6217-473B-A0CA-52EEF2641B0C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2">
            <a:hueOff val="-721840"/>
            <a:satOff val="814"/>
            <a:lumOff val="1925"/>
            <a:alphaOff val="0"/>
          </a:schemeClr>
        </a:solidFill>
        <a:ln w="15875" cap="flat" cmpd="sng" algn="ctr">
          <a:solidFill>
            <a:schemeClr val="accent2">
              <a:hueOff val="-721840"/>
              <a:satOff val="814"/>
              <a:lumOff val="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8D14D-8B83-46E2-887E-40C6F1C65E5D}">
      <dsp:nvSpPr>
        <dsp:cNvPr id="0" name=""/>
        <dsp:cNvSpPr/>
      </dsp:nvSpPr>
      <dsp:spPr>
        <a:xfrm>
          <a:off x="0" y="20113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Dependencies</a:t>
          </a:r>
        </a:p>
      </dsp:txBody>
      <dsp:txXfrm>
        <a:off x="0" y="2011362"/>
        <a:ext cx="9720262" cy="334899"/>
      </dsp:txXfrm>
    </dsp:sp>
    <dsp:sp modelId="{A7F8270B-3EAD-41BE-AB60-1DFEBD9EFC4A}">
      <dsp:nvSpPr>
        <dsp:cNvPr id="0" name=""/>
        <dsp:cNvSpPr/>
      </dsp:nvSpPr>
      <dsp:spPr>
        <a:xfrm>
          <a:off x="0" y="2346262"/>
          <a:ext cx="9720262" cy="0"/>
        </a:xfrm>
        <a:prstGeom prst="line">
          <a:avLst/>
        </a:prstGeom>
        <a:solidFill>
          <a:schemeClr val="accent2">
            <a:hueOff val="-842146"/>
            <a:satOff val="949"/>
            <a:lumOff val="2246"/>
            <a:alphaOff val="0"/>
          </a:schemeClr>
        </a:solidFill>
        <a:ln w="15875" cap="flat" cmpd="sng" algn="ctr">
          <a:solidFill>
            <a:schemeClr val="accent2">
              <a:hueOff val="-842146"/>
              <a:satOff val="949"/>
              <a:lumOff val="2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0466-3B98-4AC5-9012-9D68184EF1BB}">
      <dsp:nvSpPr>
        <dsp:cNvPr id="0" name=""/>
        <dsp:cNvSpPr/>
      </dsp:nvSpPr>
      <dsp:spPr>
        <a:xfrm>
          <a:off x="0" y="2346262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Registration Page Java Code</a:t>
          </a:r>
        </a:p>
      </dsp:txBody>
      <dsp:txXfrm>
        <a:off x="0" y="2346262"/>
        <a:ext cx="9720262" cy="334899"/>
      </dsp:txXfrm>
    </dsp:sp>
    <dsp:sp modelId="{FF239ECD-3CEF-414E-97FA-04EFD8A9429F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2">
            <a:hueOff val="-962453"/>
            <a:satOff val="1085"/>
            <a:lumOff val="2567"/>
            <a:alphaOff val="0"/>
          </a:schemeClr>
        </a:solidFill>
        <a:ln w="15875" cap="flat" cmpd="sng" algn="ctr">
          <a:solidFill>
            <a:schemeClr val="accent2">
              <a:hueOff val="-962453"/>
              <a:satOff val="1085"/>
              <a:lumOff val="2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DAA5B-8464-4EBC-A5BC-FE0848927C86}">
      <dsp:nvSpPr>
        <dsp:cNvPr id="0" name=""/>
        <dsp:cNvSpPr/>
      </dsp:nvSpPr>
      <dsp:spPr>
        <a:xfrm>
          <a:off x="0" y="26811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 Page Java Code</a:t>
          </a:r>
        </a:p>
      </dsp:txBody>
      <dsp:txXfrm>
        <a:off x="0" y="2681161"/>
        <a:ext cx="9720262" cy="334899"/>
      </dsp:txXfrm>
    </dsp:sp>
    <dsp:sp modelId="{9E88842B-7AAD-4133-AEA4-0CC4E8E7217E}">
      <dsp:nvSpPr>
        <dsp:cNvPr id="0" name=""/>
        <dsp:cNvSpPr/>
      </dsp:nvSpPr>
      <dsp:spPr>
        <a:xfrm>
          <a:off x="0" y="3016061"/>
          <a:ext cx="9720262" cy="0"/>
        </a:xfrm>
        <a:prstGeom prst="line">
          <a:avLst/>
        </a:prstGeom>
        <a:solidFill>
          <a:schemeClr val="accent2">
            <a:hueOff val="-1082760"/>
            <a:satOff val="1221"/>
            <a:lumOff val="2888"/>
            <a:alphaOff val="0"/>
          </a:schemeClr>
        </a:solidFill>
        <a:ln w="15875" cap="flat" cmpd="sng" algn="ctr">
          <a:solidFill>
            <a:schemeClr val="accent2">
              <a:hueOff val="-1082760"/>
              <a:satOff val="1221"/>
              <a:lumOff val="28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5CA4B-22D0-4A11-A52C-CC6B30A6AD19}">
      <dsp:nvSpPr>
        <dsp:cNvPr id="0" name=""/>
        <dsp:cNvSpPr/>
      </dsp:nvSpPr>
      <dsp:spPr>
        <a:xfrm>
          <a:off x="0" y="30160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Login/Registration Demo</a:t>
          </a:r>
        </a:p>
      </dsp:txBody>
      <dsp:txXfrm>
        <a:off x="0" y="3016061"/>
        <a:ext cx="9720262" cy="334899"/>
      </dsp:txXfrm>
    </dsp:sp>
    <dsp:sp modelId="{9BEABC83-8C06-4DD2-83B8-57E68E5AB2E9}">
      <dsp:nvSpPr>
        <dsp:cNvPr id="0" name=""/>
        <dsp:cNvSpPr/>
      </dsp:nvSpPr>
      <dsp:spPr>
        <a:xfrm>
          <a:off x="0" y="3350961"/>
          <a:ext cx="9720262" cy="0"/>
        </a:xfrm>
        <a:prstGeom prst="line">
          <a:avLst/>
        </a:prstGeom>
        <a:solidFill>
          <a:schemeClr val="accent2">
            <a:hueOff val="-1203066"/>
            <a:satOff val="1356"/>
            <a:lumOff val="3209"/>
            <a:alphaOff val="0"/>
          </a:schemeClr>
        </a:solidFill>
        <a:ln w="15875" cap="flat" cmpd="sng" algn="ctr">
          <a:solidFill>
            <a:schemeClr val="accent2">
              <a:hueOff val="-1203066"/>
              <a:satOff val="1356"/>
              <a:lumOff val="3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AA48-CEEE-446D-99AE-EE434299F0DD}">
      <dsp:nvSpPr>
        <dsp:cNvPr id="0" name=""/>
        <dsp:cNvSpPr/>
      </dsp:nvSpPr>
      <dsp:spPr>
        <a:xfrm>
          <a:off x="0" y="33509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0" y="3350961"/>
        <a:ext cx="9720262" cy="334899"/>
      </dsp:txXfrm>
    </dsp:sp>
    <dsp:sp modelId="{BDCD9EC3-B700-45CB-815B-D6E094D6DC52}">
      <dsp:nvSpPr>
        <dsp:cNvPr id="0" name=""/>
        <dsp:cNvSpPr/>
      </dsp:nvSpPr>
      <dsp:spPr>
        <a:xfrm>
          <a:off x="0" y="3685861"/>
          <a:ext cx="9720262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3A8A1-4E40-4D0D-9BE6-7C3B2B61CF95}">
      <dsp:nvSpPr>
        <dsp:cNvPr id="0" name=""/>
        <dsp:cNvSpPr/>
      </dsp:nvSpPr>
      <dsp:spPr>
        <a:xfrm>
          <a:off x="0" y="3685861"/>
          <a:ext cx="9720262" cy="33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0" y="3685861"/>
        <a:ext cx="9720262" cy="33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88C4-C075-4F4D-9EC1-6E9A20B5AB87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10CB-2931-4FDE-A004-4143C01C4D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7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4128" y="6437557"/>
            <a:ext cx="5901459" cy="274320"/>
          </a:xfrm>
        </p:spPr>
        <p:txBody>
          <a:bodyPr/>
          <a:lstStyle/>
          <a:p>
            <a:pPr algn="l"/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4128" y="6464408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n-US" dirty="0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B589C5-9AB7-40FD-8E2E-B9EEB4A3673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A place to find free event and items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8260981" y="3429000"/>
            <a:ext cx="3302001" cy="2857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dirty="0">
                <a:solidFill>
                  <a:schemeClr val="bg1"/>
                </a:solidFill>
              </a:rPr>
              <a:t>Aditya Krishna Raavi</a:t>
            </a:r>
          </a:p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dirty="0">
                <a:solidFill>
                  <a:schemeClr val="bg1"/>
                </a:solidFill>
              </a:rPr>
              <a:t>Harish Chowdary Bala</a:t>
            </a:r>
          </a:p>
          <a:p>
            <a:r>
              <a:rPr lang="en-US" dirty="0">
                <a:solidFill>
                  <a:schemeClr val="bg1"/>
                </a:solidFill>
              </a:rPr>
              <a:t>Saibabu Devarapalli</a:t>
            </a:r>
          </a:p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BA13-7E0A-E916-7CF9-110D1A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68E88CC-96F5-7872-6576-98CFEBD5A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492526"/>
              </p:ext>
            </p:extLst>
          </p:nvPr>
        </p:nvGraphicFramePr>
        <p:xfrm>
          <a:off x="811689" y="1732915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00AE59-6FDA-D26E-9CA8-460A31B1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2C9BB-8D84-D2BB-BDBC-2F38F5FB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35F558-F12C-C40C-FF0C-71325C0EA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48290"/>
              </p:ext>
            </p:extLst>
          </p:nvPr>
        </p:nvGraphicFramePr>
        <p:xfrm>
          <a:off x="811689" y="4110536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485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356C-521E-0C8B-1088-0927939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C6FB-043E-FBEA-4B40-C7D1A101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1704-A01F-F560-8096-0EE6BA5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A15DB0-91A9-C80C-7960-60B148F52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91024"/>
              </p:ext>
            </p:extLst>
          </p:nvPr>
        </p:nvGraphicFramePr>
        <p:xfrm>
          <a:off x="1235869" y="175069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2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0CD-6F4E-A41F-A782-CC600204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/>
          <a:lstStyle/>
          <a:p>
            <a:r>
              <a:rPr lang="en-US" sz="5000" dirty="0"/>
              <a:t>Introduction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6AE39-B763-34C3-4278-DA25258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pic>
        <p:nvPicPr>
          <p:cNvPr id="8" name="Picture 7" descr="Person watching empty phone">
            <a:extLst>
              <a:ext uri="{FF2B5EF4-FFF2-40B4-BE49-F238E27FC236}">
                <a16:creationId xmlns:a16="http://schemas.microsoft.com/office/drawing/2014/main" id="{10397B03-06C7-742C-2E72-7F461287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2" r="6657" b="-2"/>
          <a:stretch/>
        </p:blipFill>
        <p:spPr>
          <a:xfrm>
            <a:off x="7029450" y="-1"/>
            <a:ext cx="516255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2C465-4571-5373-5BC9-3F11AF81FE57}"/>
              </a:ext>
            </a:extLst>
          </p:cNvPr>
          <p:cNvSpPr txBox="1"/>
          <p:nvPr/>
        </p:nvSpPr>
        <p:spPr>
          <a:xfrm>
            <a:off x="771524" y="2084832"/>
            <a:ext cx="637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Freebies for Newbies is an android application.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To develop this application, we used agile software methodology.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By this application we help international students to find free stuff and events in the desired location.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Many of the international students doesn’t aware about events happening in college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By entering the zip code to the application user can get the Free stuff and event details in the application.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 Once the user downloaded the application the user has to register for an account.</a:t>
            </a:r>
          </a:p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After registration completed the user can login to register for event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9795D3C-E5C2-8340-C39C-FFED076B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437557"/>
            <a:ext cx="973667" cy="2743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6B3FF8-5BD1-5D34-56A5-A0F5270A0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549" y="2350015"/>
            <a:ext cx="1212655" cy="9215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Freebies For Newbies </a:t>
            </a:r>
          </a:p>
        </p:txBody>
      </p:sp>
    </p:spTree>
    <p:extLst>
      <p:ext uri="{BB962C8B-B14F-4D97-AF65-F5344CB8AC3E}">
        <p14:creationId xmlns:p14="http://schemas.microsoft.com/office/powerpoint/2010/main" val="38411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530C-4798-26AC-B346-0B252F3F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4ED9-9C9A-02B1-33F0-C0CF33BF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14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Android Studio   -   The tool used for </a:t>
            </a:r>
          </a:p>
          <a:p>
            <a:pPr marL="0" indent="0">
              <a:buNone/>
            </a:pPr>
            <a:r>
              <a:rPr lang="en-US" sz="2400" dirty="0"/>
              <a:t>the UI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GenyMotion - Emulator (Virtual device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Git Hub – To integrate UI part and store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Eclipse -   Used to develop the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Oracle VirtualBox – Its an essential tool </a:t>
            </a:r>
          </a:p>
          <a:p>
            <a:pPr marL="0" indent="0">
              <a:buNone/>
            </a:pPr>
            <a:r>
              <a:rPr lang="en-US" sz="2400" dirty="0"/>
              <a:t> required to run for GenyMotion.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Back4App – Database 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FF27-EECF-94D4-E520-C4224495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5F7A5-1BA6-ECC8-F3CA-8B46D76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C5-9AB7-40FD-8E2E-B9EEB4A3673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BBB81FA-2910-6422-483C-30B5B87A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659" y="585216"/>
            <a:ext cx="2528238" cy="25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0BC75-B2F6-3BD0-2877-CEB97F2F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154" y="1045428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rse PaaS">
            <a:extLst>
              <a:ext uri="{FF2B5EF4-FFF2-40B4-BE49-F238E27FC236}">
                <a16:creationId xmlns:a16="http://schemas.microsoft.com/office/drawing/2014/main" id="{82626F91-FA28-96F0-5232-FEE00022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3778" y="5219684"/>
            <a:ext cx="1957648" cy="4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llaboration Guide Using Android Studio">
            <a:extLst>
              <a:ext uri="{FF2B5EF4-FFF2-40B4-BE49-F238E27FC236}">
                <a16:creationId xmlns:a16="http://schemas.microsoft.com/office/drawing/2014/main" id="{5FDC8B73-E91C-FBAD-5788-EE93A54E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1231" y="2953612"/>
            <a:ext cx="1842969" cy="18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ndroid logo&quot; Sticker for Sale by yourgeekside | Redbubble">
            <a:extLst>
              <a:ext uri="{FF2B5EF4-FFF2-40B4-BE49-F238E27FC236}">
                <a16:creationId xmlns:a16="http://schemas.microsoft.com/office/drawing/2014/main" id="{1523B4F6-CE07-5281-BA46-9C591FEFE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r="15346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6F66D-1B9E-5A6A-B567-6F28965C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AD7C-7C58-E093-5811-16F02DE8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71675"/>
            <a:ext cx="6528138" cy="43376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Android Studio is the Official Integrated Development Environment (IDE)  for Android App Development.</a:t>
            </a:r>
          </a:p>
          <a:p>
            <a:r>
              <a:rPr lang="en-US" sz="2400" b="1" i="0" dirty="0">
                <a:effectLst/>
                <a:latin typeface="Tw Cen MT" panose="020B0602020104020603" pitchFamily="34" charset="0"/>
              </a:rPr>
              <a:t>IntelliJ IDEA, Visual Studio, Eclipse, Xamarin, and Xcode</a:t>
            </a:r>
            <a:r>
              <a:rPr lang="en-US" sz="2400" b="0" i="0" dirty="0">
                <a:effectLst/>
                <a:latin typeface="Tw Cen MT" panose="020B0602020104020603" pitchFamily="34" charset="0"/>
              </a:rPr>
              <a:t> are the most popular alternatives and competitors to Android Studio.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This is a Gradle Based build system.</a:t>
            </a:r>
          </a:p>
          <a:p>
            <a:r>
              <a:rPr lang="en-US" sz="2400" b="0" i="0" dirty="0">
                <a:effectLst/>
                <a:latin typeface="Tw Cen MT" panose="020B0602020104020603" pitchFamily="34" charset="0"/>
              </a:rPr>
              <a:t>Build variants and multiple APK integration. Google support for various device types.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Best support for Latest java technologies.</a:t>
            </a:r>
          </a:p>
          <a:p>
            <a:r>
              <a:rPr lang="en-US" sz="2400" b="0" i="0" dirty="0">
                <a:effectLst/>
                <a:latin typeface="Tw Cen MT" panose="020B0602020104020603" pitchFamily="34" charset="0"/>
              </a:rPr>
              <a:t>Fast and smart coding Techniques.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Easy and efficient project management.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8CAA8-8BE8-8C31-C96D-DB907C4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1A16-66EF-69B0-D600-5100EC01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453378"/>
            <a:ext cx="973667" cy="258499"/>
          </a:xfrm>
        </p:spPr>
        <p:txBody>
          <a:bodyPr/>
          <a:lstStyle/>
          <a:p>
            <a:fld id="{17B589C5-9AB7-40FD-8E2E-B9EEB4A367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97D-B3A4-5501-FE00-FA6E465E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3C6FC7-B7BB-8303-11E7-BB4E72F1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94" y="1960880"/>
            <a:ext cx="5902061" cy="393192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Manifests</a:t>
            </a:r>
          </a:p>
          <a:p>
            <a:pPr marL="0" indent="0" algn="just">
              <a:buNone/>
            </a:pPr>
            <a:r>
              <a:rPr lang="en-US" dirty="0"/>
              <a:t>          Contains 	the AndroidManifest.xml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Java</a:t>
            </a:r>
          </a:p>
          <a:p>
            <a:pPr marL="0" indent="0" algn="just">
              <a:buNone/>
            </a:pPr>
            <a:r>
              <a:rPr lang="en-US" dirty="0"/>
              <a:t>           Contains the java source code files, separated by package names, including JUnit test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Res</a:t>
            </a:r>
          </a:p>
          <a:p>
            <a:pPr marL="0" indent="0" algn="just">
              <a:buNone/>
            </a:pPr>
            <a:r>
              <a:rPr lang="en-US" dirty="0"/>
              <a:t>          Contains all non-code resources, such as XML layouts, UI strings, and bitmap images, divided into sub-categories.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BBE2-F7E5-3A3D-17C4-66F2BC4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392018"/>
            <a:ext cx="5834593" cy="2158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Presented by: Aditya Krishna Raavi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915B-F1A3-2C4A-FF1E-64EC8C93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7439C-EA81-043F-08ED-A0C4C851BA58}"/>
              </a:ext>
            </a:extLst>
          </p:cNvPr>
          <p:cNvGrpSpPr/>
          <p:nvPr/>
        </p:nvGrpSpPr>
        <p:grpSpPr>
          <a:xfrm>
            <a:off x="7969382" y="640080"/>
            <a:ext cx="3165424" cy="5936604"/>
            <a:chOff x="7969382" y="640080"/>
            <a:chExt cx="3165424" cy="5936604"/>
          </a:xfrm>
        </p:grpSpPr>
        <p:pic>
          <p:nvPicPr>
            <p:cNvPr id="7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3DE3515A-CFC6-772A-8255-6FA9575D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382" y="640080"/>
              <a:ext cx="3165424" cy="557784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AB2221-D786-CB0E-4A2E-29596A2095D1}"/>
                </a:ext>
              </a:extLst>
            </p:cNvPr>
            <p:cNvSpPr txBox="1"/>
            <p:nvPr/>
          </p:nvSpPr>
          <p:spPr>
            <a:xfrm>
              <a:off x="8280506" y="6207352"/>
              <a:ext cx="254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Project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53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1099</TotalTime>
  <Words>439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Tw Cen MT</vt:lpstr>
      <vt:lpstr>Tw Cen MT (Body)</vt:lpstr>
      <vt:lpstr>Tw Cen MT Condensed</vt:lpstr>
      <vt:lpstr>Wingdings</vt:lpstr>
      <vt:lpstr>Wingdings 3</vt:lpstr>
      <vt:lpstr>Integral</vt:lpstr>
      <vt:lpstr>FreeBies FOR NewBIES</vt:lpstr>
      <vt:lpstr>Team Members</vt:lpstr>
      <vt:lpstr>Contents</vt:lpstr>
      <vt:lpstr>Introduction</vt:lpstr>
      <vt:lpstr>Tools used</vt:lpstr>
      <vt:lpstr>Android studio ide</vt:lpstr>
      <vt:lpstr>PROJECT STRUCTURE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FreBies FOR NewBIES</dc:title>
  <dc:creator>Mulakalapalli,Jaichand</dc:creator>
  <cp:lastModifiedBy>Raavi,Adithya Krishna</cp:lastModifiedBy>
  <cp:revision>15</cp:revision>
  <dcterms:created xsi:type="dcterms:W3CDTF">2022-10-04T14:26:18Z</dcterms:created>
  <dcterms:modified xsi:type="dcterms:W3CDTF">2022-10-07T15:48:57Z</dcterms:modified>
</cp:coreProperties>
</file>