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
  </p:notesMasterIdLst>
  <p:handoutMasterIdLst>
    <p:handoutMasterId r:id="rId35"/>
  </p:handoutMasterIdLst>
  <p:sldIdLst>
    <p:sldId id="256" r:id="rId2"/>
    <p:sldId id="298" r:id="rId3"/>
    <p:sldId id="278" r:id="rId4"/>
    <p:sldId id="277" r:id="rId5"/>
    <p:sldId id="257" r:id="rId6"/>
    <p:sldId id="263" r:id="rId7"/>
    <p:sldId id="264" r:id="rId8"/>
    <p:sldId id="265" r:id="rId9"/>
    <p:sldId id="266" r:id="rId10"/>
    <p:sldId id="267" r:id="rId11"/>
    <p:sldId id="268" r:id="rId12"/>
    <p:sldId id="269" r:id="rId13"/>
    <p:sldId id="270" r:id="rId14"/>
    <p:sldId id="258" r:id="rId15"/>
    <p:sldId id="259" r:id="rId16"/>
    <p:sldId id="260" r:id="rId17"/>
    <p:sldId id="294" r:id="rId18"/>
    <p:sldId id="295" r:id="rId19"/>
    <p:sldId id="296" r:id="rId20"/>
    <p:sldId id="297" r:id="rId21"/>
    <p:sldId id="261" r:id="rId22"/>
    <p:sldId id="271" r:id="rId23"/>
    <p:sldId id="289" r:id="rId24"/>
    <p:sldId id="276" r:id="rId25"/>
    <p:sldId id="272" r:id="rId26"/>
    <p:sldId id="273" r:id="rId27"/>
    <p:sldId id="274" r:id="rId28"/>
    <p:sldId id="275" r:id="rId29"/>
    <p:sldId id="290" r:id="rId30"/>
    <p:sldId id="291" r:id="rId31"/>
    <p:sldId id="292" r:id="rId32"/>
    <p:sldId id="29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51" d="100"/>
          <a:sy n="51" d="100"/>
        </p:scale>
        <p:origin x="1644"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FB37226D-AF09-474B-B14E-D8A510374983}">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Jaichand Mulakalapalli</a:t>
          </a:r>
        </a:p>
        <a:p>
          <a:pPr>
            <a:lnSpc>
              <a:spcPct val="100000"/>
            </a:lnSpc>
            <a:defRPr cap="all"/>
          </a:pPr>
          <a:r>
            <a:rPr lang="en-US" sz="1600" b="0" i="0" dirty="0">
              <a:latin typeface="Times New Roman" panose="02020603050405020304" pitchFamily="18" charset="0"/>
              <a:cs typeface="Times New Roman" panose="02020603050405020304" pitchFamily="18" charset="0"/>
            </a:rPr>
            <a:t>(TEAM LEADER)  BACKEND</a:t>
          </a:r>
          <a:endParaRPr lang="en-US" sz="1600" b="0" dirty="0">
            <a:latin typeface="Times New Roman" panose="02020603050405020304" pitchFamily="18" charset="0"/>
            <a:cs typeface="Times New Roman" panose="02020603050405020304" pitchFamily="18" charset="0"/>
          </a:endParaRPr>
        </a:p>
      </dgm:t>
    </dgm:pt>
    <dgm:pt modelId="{971E934E-F787-4219-8E2C-D0D2713EBDCF}" type="parTrans" cxnId="{C27040D6-CDD4-4FE9-A732-2B77F040C81B}">
      <dgm:prSet/>
      <dgm:spPr/>
      <dgm:t>
        <a:bodyPr/>
        <a:lstStyle/>
        <a:p>
          <a:endParaRPr lang="en-US"/>
        </a:p>
      </dgm:t>
    </dgm:pt>
    <dgm:pt modelId="{BF23F955-137D-4274-B9C2-495D67CF23F6}" type="sibTrans" cxnId="{C27040D6-CDD4-4FE9-A732-2B77F040C81B}">
      <dgm:prSet phldrT="01" phldr="0"/>
      <dgm:spPr/>
      <dgm:t>
        <a:bodyPr/>
        <a:lstStyle/>
        <a:p>
          <a:endParaRPr lang="en-US"/>
        </a:p>
      </dgm:t>
    </dgm:pt>
    <dgm:pt modelId="{61B67600-B94E-4FDB-8435-A7FED34EDEF6}">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Manoj kumar gude</a:t>
          </a:r>
        </a:p>
        <a:p>
          <a:pPr>
            <a:lnSpc>
              <a:spcPct val="100000"/>
            </a:lnSpc>
            <a:defRPr cap="all"/>
          </a:pPr>
          <a:r>
            <a:rPr lang="en-US" sz="1600" b="0" i="0" dirty="0">
              <a:latin typeface="Times New Roman" panose="02020603050405020304" pitchFamily="18" charset="0"/>
              <a:cs typeface="Times New Roman" panose="02020603050405020304" pitchFamily="18" charset="0"/>
            </a:rPr>
            <a:t>FRONTEND</a:t>
          </a:r>
          <a:endParaRPr lang="en-US" sz="1600" dirty="0">
            <a:latin typeface="Times New Roman" panose="02020603050405020304" pitchFamily="18" charset="0"/>
            <a:cs typeface="Times New Roman" panose="02020603050405020304" pitchFamily="18" charset="0"/>
          </a:endParaRPr>
        </a:p>
      </dgm:t>
    </dgm:pt>
    <dgm:pt modelId="{E5853747-D1F1-4DF5-9592-3BD246B8B31C}" type="parTrans" cxnId="{3D78BB8B-1F79-449F-AD6B-B8D7ECBF9290}">
      <dgm:prSet/>
      <dgm:spPr/>
      <dgm:t>
        <a:bodyPr/>
        <a:lstStyle/>
        <a:p>
          <a:endParaRPr lang="en-US"/>
        </a:p>
      </dgm:t>
    </dgm:pt>
    <dgm:pt modelId="{2F2DC9B2-3072-4FE0-B1CE-2B390123D522}" type="sibTrans" cxnId="{3D78BB8B-1F79-449F-AD6B-B8D7ECBF9290}">
      <dgm:prSet phldrT="02" phldr="0"/>
      <dgm:spPr/>
      <dgm:t>
        <a:bodyPr/>
        <a:lstStyle/>
        <a:p>
          <a:endParaRPr lang="en-US"/>
        </a:p>
      </dgm:t>
    </dgm:pt>
    <dgm:pt modelId="{3AFDCAC2-CBAC-4053-BF01-DE6A641297C6}">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Adithya krishna raavi</a:t>
          </a:r>
        </a:p>
        <a:p>
          <a:pPr>
            <a:lnSpc>
              <a:spcPct val="100000"/>
            </a:lnSpc>
            <a:defRPr cap="all"/>
          </a:pPr>
          <a:r>
            <a:rPr lang="en-US" sz="1600" b="0" i="0" dirty="0">
              <a:latin typeface="Times New Roman" panose="02020603050405020304" pitchFamily="18" charset="0"/>
              <a:cs typeface="Times New Roman" panose="02020603050405020304" pitchFamily="18" charset="0"/>
            </a:rPr>
            <a:t>FRONTEND</a:t>
          </a:r>
          <a:endParaRPr lang="en-US" sz="1600" dirty="0">
            <a:latin typeface="Times New Roman" panose="02020603050405020304" pitchFamily="18" charset="0"/>
            <a:cs typeface="Times New Roman" panose="02020603050405020304" pitchFamily="18" charset="0"/>
          </a:endParaRPr>
        </a:p>
      </dgm:t>
    </dgm:pt>
    <dgm:pt modelId="{2945E9DB-7769-4C6C-B6E4-BF2F20238559}" type="parTrans" cxnId="{443D84E4-CE7F-4F28-A3DC-48059DC58C5F}">
      <dgm:prSet/>
      <dgm:spPr/>
      <dgm:t>
        <a:bodyPr/>
        <a:lstStyle/>
        <a:p>
          <a:endParaRPr lang="en-US"/>
        </a:p>
      </dgm:t>
    </dgm:pt>
    <dgm:pt modelId="{B738753F-A471-4838-B0A1-17668E33BBD9}" type="sibTrans" cxnId="{443D84E4-CE7F-4F28-A3DC-48059DC58C5F}">
      <dgm:prSet phldrT="03" phldr="0"/>
      <dgm:spPr/>
      <dgm:t>
        <a:bodyPr/>
        <a:lstStyle/>
        <a:p>
          <a:endParaRPr lang="en-US"/>
        </a:p>
      </dgm:t>
    </dgm:pt>
    <dgm:pt modelId="{9D060EFD-A516-482C-A3F3-F3D0A41989D3}">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Saibabu devarapalli</a:t>
          </a:r>
        </a:p>
        <a:p>
          <a:pPr>
            <a:lnSpc>
              <a:spcPct val="100000"/>
            </a:lnSpc>
            <a:defRPr cap="all"/>
          </a:pPr>
          <a:r>
            <a:rPr lang="en-US" sz="1600" b="0" i="0" dirty="0">
              <a:latin typeface="Times New Roman" panose="02020603050405020304" pitchFamily="18" charset="0"/>
              <a:cs typeface="Times New Roman" panose="02020603050405020304" pitchFamily="18" charset="0"/>
            </a:rPr>
            <a:t>Fullstack</a:t>
          </a:r>
          <a:endParaRPr lang="en-US" sz="1600" dirty="0">
            <a:latin typeface="Times New Roman" panose="02020603050405020304" pitchFamily="18" charset="0"/>
            <a:cs typeface="Times New Roman" panose="02020603050405020304" pitchFamily="18" charset="0"/>
          </a:endParaRPr>
        </a:p>
      </dgm:t>
    </dgm:pt>
    <dgm:pt modelId="{F9AC0329-1AE8-4C19-B1EA-A46B91C3F7AF}" type="parTrans" cxnId="{7AEF8F0D-6B6A-49D9-BEFF-81ABBD261837}">
      <dgm:prSet/>
      <dgm:spPr/>
      <dgm:t>
        <a:bodyPr/>
        <a:lstStyle/>
        <a:p>
          <a:endParaRPr lang="en-US"/>
        </a:p>
      </dgm:t>
    </dgm:pt>
    <dgm:pt modelId="{A8BF3A9E-719A-45A4-9DF6-2737630A03D0}" type="sibTrans" cxnId="{7AEF8F0D-6B6A-49D9-BEFF-81ABBD261837}">
      <dgm:prSet phldrT="04" phldr="0"/>
      <dgm:spPr/>
      <dgm:t>
        <a:bodyPr/>
        <a:lstStyle/>
        <a:p>
          <a:endParaRPr lang="en-US"/>
        </a:p>
      </dgm:t>
    </dgm:pt>
    <dgm:pt modelId="{C976B047-ACC9-40EB-AE9C-0DC4ABA48AF2}">
      <dgm:prSet custT="1"/>
      <dgm:spPr/>
      <dgm:t>
        <a:bodyPr/>
        <a:lstStyle/>
        <a:p>
          <a:pPr>
            <a:lnSpc>
              <a:spcPct val="100000"/>
            </a:lnSpc>
            <a:defRPr cap="all"/>
          </a:pPr>
          <a:r>
            <a:rPr lang="en-US" sz="1600" b="0" i="0" dirty="0">
              <a:solidFill>
                <a:schemeClr val="tx1"/>
              </a:solidFill>
              <a:latin typeface="Times New Roman" panose="02020603050405020304" pitchFamily="18" charset="0"/>
              <a:cs typeface="Times New Roman" panose="02020603050405020304" pitchFamily="18" charset="0"/>
            </a:rPr>
            <a:t>Harish Chowdary bala</a:t>
          </a:r>
        </a:p>
        <a:p>
          <a:pPr>
            <a:lnSpc>
              <a:spcPct val="100000"/>
            </a:lnSpc>
            <a:defRPr cap="all"/>
          </a:pPr>
          <a:r>
            <a:rPr lang="en-US" sz="1600" b="0" i="0" dirty="0">
              <a:solidFill>
                <a:schemeClr val="tx1"/>
              </a:solidFill>
              <a:latin typeface="Times New Roman" panose="02020603050405020304" pitchFamily="18" charset="0"/>
              <a:cs typeface="Times New Roman" panose="02020603050405020304" pitchFamily="18" charset="0"/>
            </a:rPr>
            <a:t>DATABaSE administrator</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399A50C8-5F06-4770-A758-568729FD845A}" type="pres">
      <dgm:prSet presAssocID="{FB37226D-AF09-474B-B14E-D8A510374983}" presName="compNode" presStyleCnt="0"/>
      <dgm:spPr/>
    </dgm:pt>
    <dgm:pt modelId="{56C41F9A-86AC-41C5-9189-6C07B670BDF9}" type="pres">
      <dgm:prSet presAssocID="{FB37226D-AF09-474B-B14E-D8A510374983}" presName="iconBgRect" presStyleLbl="bgShp" presStyleIdx="0" presStyleCnt="5"/>
      <dgm:spPr/>
    </dgm:pt>
    <dgm:pt modelId="{687838E1-9051-4D8C-9096-66B1FDEB633F}" type="pres">
      <dgm:prSet presAssocID="{FB37226D-AF09-474B-B14E-D8A5103749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rty Leader"/>
        </a:ext>
      </dgm:extLst>
    </dgm:pt>
    <dgm:pt modelId="{28A4BA7F-28DC-447C-A663-D4009C16CB41}" type="pres">
      <dgm:prSet presAssocID="{FB37226D-AF09-474B-B14E-D8A510374983}" presName="spaceRect" presStyleCnt="0"/>
      <dgm:spPr/>
    </dgm:pt>
    <dgm:pt modelId="{FFC00A7E-51F0-488A-B175-1D9BB9A3C4A1}" type="pres">
      <dgm:prSet presAssocID="{FB37226D-AF09-474B-B14E-D8A510374983}" presName="textRect" presStyleLbl="revTx" presStyleIdx="0" presStyleCnt="5">
        <dgm:presLayoutVars>
          <dgm:chMax val="1"/>
          <dgm:chPref val="1"/>
        </dgm:presLayoutVars>
      </dgm:prSet>
      <dgm:spPr/>
    </dgm:pt>
    <dgm:pt modelId="{0C8F7D95-8CAC-4CEF-85C9-735A8C095F17}" type="pres">
      <dgm:prSet presAssocID="{BF23F955-137D-4274-B9C2-495D67CF23F6}" presName="sibTrans" presStyleCnt="0"/>
      <dgm:spPr/>
    </dgm:pt>
    <dgm:pt modelId="{052DC9CB-30E0-44D6-8787-813FD7ADB424}" type="pres">
      <dgm:prSet presAssocID="{61B67600-B94E-4FDB-8435-A7FED34EDEF6}" presName="compNode" presStyleCnt="0"/>
      <dgm:spPr/>
    </dgm:pt>
    <dgm:pt modelId="{40D2AF01-DDAF-479D-9A60-E20C6DAC5A83}" type="pres">
      <dgm:prSet presAssocID="{61B67600-B94E-4FDB-8435-A7FED34EDEF6}" presName="iconBgRect" presStyleLbl="bgShp" presStyleIdx="1" presStyleCnt="5"/>
      <dgm:spPr/>
    </dgm:pt>
    <dgm:pt modelId="{4EEEDEAA-D28F-4A7F-9866-00F94D8DD2BA}" type="pres">
      <dgm:prSet presAssocID="{61B67600-B94E-4FDB-8435-A7FED34EDEF6}" presName="iconRect" presStyleLbl="node1" presStyleIdx="1"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iamond"/>
        </a:ext>
      </dgm:extLst>
    </dgm:pt>
    <dgm:pt modelId="{D7B6040E-39E2-42C0-9F7F-A6CF1FFB628B}" type="pres">
      <dgm:prSet presAssocID="{61B67600-B94E-4FDB-8435-A7FED34EDEF6}" presName="spaceRect" presStyleCnt="0"/>
      <dgm:spPr/>
    </dgm:pt>
    <dgm:pt modelId="{59C52A30-81B3-4F09-9572-2F0857CFDC3F}" type="pres">
      <dgm:prSet presAssocID="{61B67600-B94E-4FDB-8435-A7FED34EDEF6}" presName="textRect" presStyleLbl="revTx" presStyleIdx="1" presStyleCnt="5">
        <dgm:presLayoutVars>
          <dgm:chMax val="1"/>
          <dgm:chPref val="1"/>
        </dgm:presLayoutVars>
      </dgm:prSet>
      <dgm:spPr/>
    </dgm:pt>
    <dgm:pt modelId="{7B6A8BC0-8144-4100-95AC-3E4515FF64BA}" type="pres">
      <dgm:prSet presAssocID="{2F2DC9B2-3072-4FE0-B1CE-2B390123D522}" presName="sibTrans" presStyleCnt="0"/>
      <dgm:spPr/>
    </dgm:pt>
    <dgm:pt modelId="{9E7B8C5D-AFD2-4F6D-A46E-7C6C630FB971}" type="pres">
      <dgm:prSet presAssocID="{3AFDCAC2-CBAC-4053-BF01-DE6A641297C6}" presName="compNode" presStyleCnt="0"/>
      <dgm:spPr/>
    </dgm:pt>
    <dgm:pt modelId="{72E80963-B297-438D-B287-BD5C6D858D9A}" type="pres">
      <dgm:prSet presAssocID="{3AFDCAC2-CBAC-4053-BF01-DE6A641297C6}" presName="iconBgRect" presStyleLbl="bgShp" presStyleIdx="2" presStyleCnt="5"/>
      <dgm:spPr/>
    </dgm:pt>
    <dgm:pt modelId="{963609E0-1123-430F-84CE-B59C04DDFC03}" type="pres">
      <dgm:prSet presAssocID="{3AFDCAC2-CBAC-4053-BF01-DE6A641297C6}" presName="iconRect" presStyleLbl="node1" presStyleIdx="2"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nk"/>
        </a:ext>
      </dgm:extLst>
    </dgm:pt>
    <dgm:pt modelId="{F5712831-982A-40D9-8BDB-8F278821EB5B}" type="pres">
      <dgm:prSet presAssocID="{3AFDCAC2-CBAC-4053-BF01-DE6A641297C6}" presName="spaceRect" presStyleCnt="0"/>
      <dgm:spPr/>
    </dgm:pt>
    <dgm:pt modelId="{06404763-ABBA-4E19-8AB1-1FE5627DF9D7}" type="pres">
      <dgm:prSet presAssocID="{3AFDCAC2-CBAC-4053-BF01-DE6A641297C6}" presName="textRect" presStyleLbl="revTx" presStyleIdx="2" presStyleCnt="5">
        <dgm:presLayoutVars>
          <dgm:chMax val="1"/>
          <dgm:chPref val="1"/>
        </dgm:presLayoutVars>
      </dgm:prSet>
      <dgm:spPr/>
    </dgm:pt>
    <dgm:pt modelId="{A96B9F02-8168-4ECB-BBA1-17E2F7C733AE}" type="pres">
      <dgm:prSet presAssocID="{B738753F-A471-4838-B0A1-17668E33BBD9}" presName="sibTrans" presStyleCnt="0"/>
      <dgm:spPr/>
    </dgm:pt>
    <dgm:pt modelId="{C3D4E359-41A2-4D69-8B53-3BC1F04F40CD}" type="pres">
      <dgm:prSet presAssocID="{9D060EFD-A516-482C-A3F3-F3D0A41989D3}" presName="compNode" presStyleCnt="0"/>
      <dgm:spPr/>
    </dgm:pt>
    <dgm:pt modelId="{748F3216-80F2-49D4-AFE7-410A5298FAC5}" type="pres">
      <dgm:prSet presAssocID="{9D060EFD-A516-482C-A3F3-F3D0A41989D3}" presName="iconBgRect" presStyleLbl="bgShp" presStyleIdx="3" presStyleCnt="5"/>
      <dgm:spPr/>
    </dgm:pt>
    <dgm:pt modelId="{5DBD53F4-54C1-411E-9FC0-FA6E027B8360}" type="pres">
      <dgm:prSet presAssocID="{9D060EFD-A516-482C-A3F3-F3D0A41989D3}"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uzzle"/>
        </a:ext>
      </dgm:extLst>
    </dgm:pt>
    <dgm:pt modelId="{9F041BF4-08E0-4987-94A1-65628434829C}" type="pres">
      <dgm:prSet presAssocID="{9D060EFD-A516-482C-A3F3-F3D0A41989D3}" presName="spaceRect" presStyleCnt="0"/>
      <dgm:spPr/>
    </dgm:pt>
    <dgm:pt modelId="{38041827-230F-4748-8541-E2A8ACCE7B97}" type="pres">
      <dgm:prSet presAssocID="{9D060EFD-A516-482C-A3F3-F3D0A41989D3}" presName="textRect" presStyleLbl="revTx" presStyleIdx="3" presStyleCnt="5">
        <dgm:presLayoutVars>
          <dgm:chMax val="1"/>
          <dgm:chPref val="1"/>
        </dgm:presLayoutVars>
      </dgm:prSet>
      <dgm:spPr/>
    </dgm:pt>
    <dgm:pt modelId="{C131570B-6EED-47AF-8B8C-D58C8B7837C8}" type="pres">
      <dgm:prSet presAssocID="{A8BF3A9E-719A-45A4-9DF6-2737630A03D0}" presName="sibTrans" presStyleCnt="0"/>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4" presStyleCnt="5"/>
      <dgm:spPr/>
    </dgm:pt>
    <dgm:pt modelId="{82A6ABB2-9BE4-4DDE-82AE-AF08D9A0EFF1}" type="pres">
      <dgm:prSet presAssocID="{C976B047-ACC9-40EB-AE9C-0DC4ABA48AF2}" presName="iconRect" presStyleLbl="node1" presStyleIdx="4"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a:ext>
      </dgm:extLst>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4" presStyleCnt="5">
        <dgm:presLayoutVars>
          <dgm:chMax val="1"/>
          <dgm:chPref val="1"/>
        </dgm:presLayoutVars>
      </dgm:prSet>
      <dgm:spPr/>
    </dgm:pt>
  </dgm:ptLst>
  <dgm:cxnLst>
    <dgm:cxn modelId="{B082FA02-C8FE-471A-BED4-B0DADFDD6CFE}" srcId="{3A4ABDDC-D214-42EC-8429-9ABC6501E94E}" destId="{C976B047-ACC9-40EB-AE9C-0DC4ABA48AF2}" srcOrd="4" destOrd="0" parTransId="{A29543CC-398C-4450-8E9D-6ABEE3202298}" sibTransId="{97ED3AE3-7B61-4C75-9E09-0A4E40CFBCF2}"/>
    <dgm:cxn modelId="{7AEF8F0D-6B6A-49D9-BEFF-81ABBD261837}" srcId="{3A4ABDDC-D214-42EC-8429-9ABC6501E94E}" destId="{9D060EFD-A516-482C-A3F3-F3D0A41989D3}" srcOrd="3" destOrd="0" parTransId="{F9AC0329-1AE8-4C19-B1EA-A46B91C3F7AF}" sibTransId="{A8BF3A9E-719A-45A4-9DF6-2737630A03D0}"/>
    <dgm:cxn modelId="{161C2475-9D50-4286-BABF-8B1226342989}" type="presOf" srcId="{61B67600-B94E-4FDB-8435-A7FED34EDEF6}" destId="{59C52A30-81B3-4F09-9572-2F0857CFDC3F}" srcOrd="0" destOrd="0" presId="urn:microsoft.com/office/officeart/2018/5/layout/IconCircleLabelList"/>
    <dgm:cxn modelId="{3D78BB8B-1F79-449F-AD6B-B8D7ECBF9290}" srcId="{3A4ABDDC-D214-42EC-8429-9ABC6501E94E}" destId="{61B67600-B94E-4FDB-8435-A7FED34EDEF6}" srcOrd="1" destOrd="0" parTransId="{E5853747-D1F1-4DF5-9592-3BD246B8B31C}" sibTransId="{2F2DC9B2-3072-4FE0-B1CE-2B390123D522}"/>
    <dgm:cxn modelId="{EAD391A6-E21B-420F-94F1-DDE614C48C71}" type="presOf" srcId="{9D060EFD-A516-482C-A3F3-F3D0A41989D3}" destId="{38041827-230F-4748-8541-E2A8ACCE7B97}" srcOrd="0" destOrd="0" presId="urn:microsoft.com/office/officeart/2018/5/layout/IconCircleLabelList"/>
    <dgm:cxn modelId="{601701A7-076D-4801-93F1-7C97A5993A54}" type="presOf" srcId="{3A4ABDDC-D214-42EC-8429-9ABC6501E94E}" destId="{608F08B9-C91B-407F-BFA3-AC44042B4802}" srcOrd="0" destOrd="0" presId="urn:microsoft.com/office/officeart/2018/5/layout/IconCircleLabelList"/>
    <dgm:cxn modelId="{AF953BB0-8193-4A91-BA74-1CE02A590D42}" type="presOf" srcId="{3AFDCAC2-CBAC-4053-BF01-DE6A641297C6}" destId="{06404763-ABBA-4E19-8AB1-1FE5627DF9D7}" srcOrd="0" destOrd="0" presId="urn:microsoft.com/office/officeart/2018/5/layout/IconCircleLabelList"/>
    <dgm:cxn modelId="{C27040D6-CDD4-4FE9-A732-2B77F040C81B}" srcId="{3A4ABDDC-D214-42EC-8429-9ABC6501E94E}" destId="{FB37226D-AF09-474B-B14E-D8A510374983}" srcOrd="0" destOrd="0" parTransId="{971E934E-F787-4219-8E2C-D0D2713EBDCF}" sibTransId="{BF23F955-137D-4274-B9C2-495D67CF23F6}"/>
    <dgm:cxn modelId="{10A66FE3-88B9-46BB-A974-9CCA033BEA79}" type="presOf" srcId="{C976B047-ACC9-40EB-AE9C-0DC4ABA48AF2}" destId="{7CB578D8-C238-4441-975D-1DB8B77BBE00}" srcOrd="0" destOrd="0" presId="urn:microsoft.com/office/officeart/2018/5/layout/IconCircleLabelList"/>
    <dgm:cxn modelId="{443D84E4-CE7F-4F28-A3DC-48059DC58C5F}" srcId="{3A4ABDDC-D214-42EC-8429-9ABC6501E94E}" destId="{3AFDCAC2-CBAC-4053-BF01-DE6A641297C6}" srcOrd="2" destOrd="0" parTransId="{2945E9DB-7769-4C6C-B6E4-BF2F20238559}" sibTransId="{B738753F-A471-4838-B0A1-17668E33BBD9}"/>
    <dgm:cxn modelId="{16F1FFEC-62F2-4F3C-91A5-19D13A16A262}" type="presOf" srcId="{FB37226D-AF09-474B-B14E-D8A510374983}" destId="{FFC00A7E-51F0-488A-B175-1D9BB9A3C4A1}" srcOrd="0" destOrd="0" presId="urn:microsoft.com/office/officeart/2018/5/layout/IconCircleLabelList"/>
    <dgm:cxn modelId="{06E944F9-D2F8-43E8-83CD-942912272058}" type="presParOf" srcId="{608F08B9-C91B-407F-BFA3-AC44042B4802}" destId="{399A50C8-5F06-4770-A758-568729FD845A}" srcOrd="0" destOrd="0" presId="urn:microsoft.com/office/officeart/2018/5/layout/IconCircleLabelList"/>
    <dgm:cxn modelId="{747742A1-210D-48E9-968A-0055C4E21481}" type="presParOf" srcId="{399A50C8-5F06-4770-A758-568729FD845A}" destId="{56C41F9A-86AC-41C5-9189-6C07B670BDF9}" srcOrd="0" destOrd="0" presId="urn:microsoft.com/office/officeart/2018/5/layout/IconCircleLabelList"/>
    <dgm:cxn modelId="{84E1B978-4112-4099-8ED9-4611D3256428}" type="presParOf" srcId="{399A50C8-5F06-4770-A758-568729FD845A}" destId="{687838E1-9051-4D8C-9096-66B1FDEB633F}" srcOrd="1" destOrd="0" presId="urn:microsoft.com/office/officeart/2018/5/layout/IconCircleLabelList"/>
    <dgm:cxn modelId="{478ADC86-EC1D-4858-BA85-D893A249735B}" type="presParOf" srcId="{399A50C8-5F06-4770-A758-568729FD845A}" destId="{28A4BA7F-28DC-447C-A663-D4009C16CB41}" srcOrd="2" destOrd="0" presId="urn:microsoft.com/office/officeart/2018/5/layout/IconCircleLabelList"/>
    <dgm:cxn modelId="{883606AB-FC95-4817-8253-38CCFB697807}" type="presParOf" srcId="{399A50C8-5F06-4770-A758-568729FD845A}" destId="{FFC00A7E-51F0-488A-B175-1D9BB9A3C4A1}" srcOrd="3" destOrd="0" presId="urn:microsoft.com/office/officeart/2018/5/layout/IconCircleLabelList"/>
    <dgm:cxn modelId="{0ACA9323-981A-4055-A969-0FC74D9FCF09}" type="presParOf" srcId="{608F08B9-C91B-407F-BFA3-AC44042B4802}" destId="{0C8F7D95-8CAC-4CEF-85C9-735A8C095F17}" srcOrd="1" destOrd="0" presId="urn:microsoft.com/office/officeart/2018/5/layout/IconCircleLabelList"/>
    <dgm:cxn modelId="{1BF18FB5-49CC-4EB8-BEE6-594005236E27}" type="presParOf" srcId="{608F08B9-C91B-407F-BFA3-AC44042B4802}" destId="{052DC9CB-30E0-44D6-8787-813FD7ADB424}" srcOrd="2" destOrd="0" presId="urn:microsoft.com/office/officeart/2018/5/layout/IconCircleLabelList"/>
    <dgm:cxn modelId="{00F87FFF-7C9A-46A2-AB7A-932DB97D3580}" type="presParOf" srcId="{052DC9CB-30E0-44D6-8787-813FD7ADB424}" destId="{40D2AF01-DDAF-479D-9A60-E20C6DAC5A83}" srcOrd="0" destOrd="0" presId="urn:microsoft.com/office/officeart/2018/5/layout/IconCircleLabelList"/>
    <dgm:cxn modelId="{F9046CC1-D252-45FB-80EE-F011F3351FE6}" type="presParOf" srcId="{052DC9CB-30E0-44D6-8787-813FD7ADB424}" destId="{4EEEDEAA-D28F-4A7F-9866-00F94D8DD2BA}" srcOrd="1" destOrd="0" presId="urn:microsoft.com/office/officeart/2018/5/layout/IconCircleLabelList"/>
    <dgm:cxn modelId="{E46A8AF1-8447-410F-93CC-70B036D9B975}" type="presParOf" srcId="{052DC9CB-30E0-44D6-8787-813FD7ADB424}" destId="{D7B6040E-39E2-42C0-9F7F-A6CF1FFB628B}" srcOrd="2" destOrd="0" presId="urn:microsoft.com/office/officeart/2018/5/layout/IconCircleLabelList"/>
    <dgm:cxn modelId="{5E33B05A-9779-4061-8269-CE9877EE21CF}" type="presParOf" srcId="{052DC9CB-30E0-44D6-8787-813FD7ADB424}" destId="{59C52A30-81B3-4F09-9572-2F0857CFDC3F}" srcOrd="3" destOrd="0" presId="urn:microsoft.com/office/officeart/2018/5/layout/IconCircleLabelList"/>
    <dgm:cxn modelId="{252079AC-E0CE-4862-8B76-469417B68DDE}" type="presParOf" srcId="{608F08B9-C91B-407F-BFA3-AC44042B4802}" destId="{7B6A8BC0-8144-4100-95AC-3E4515FF64BA}" srcOrd="3" destOrd="0" presId="urn:microsoft.com/office/officeart/2018/5/layout/IconCircleLabelList"/>
    <dgm:cxn modelId="{1D184623-BF4E-45F4-823F-2716B549F3F3}" type="presParOf" srcId="{608F08B9-C91B-407F-BFA3-AC44042B4802}" destId="{9E7B8C5D-AFD2-4F6D-A46E-7C6C630FB971}" srcOrd="4" destOrd="0" presId="urn:microsoft.com/office/officeart/2018/5/layout/IconCircleLabelList"/>
    <dgm:cxn modelId="{FBC8D266-5A04-4CB3-BC34-B266ADB40F54}" type="presParOf" srcId="{9E7B8C5D-AFD2-4F6D-A46E-7C6C630FB971}" destId="{72E80963-B297-438D-B287-BD5C6D858D9A}" srcOrd="0" destOrd="0" presId="urn:microsoft.com/office/officeart/2018/5/layout/IconCircleLabelList"/>
    <dgm:cxn modelId="{E42979E8-5EA1-46F5-B2D3-AFAEC71A9BC0}" type="presParOf" srcId="{9E7B8C5D-AFD2-4F6D-A46E-7C6C630FB971}" destId="{963609E0-1123-430F-84CE-B59C04DDFC03}" srcOrd="1" destOrd="0" presId="urn:microsoft.com/office/officeart/2018/5/layout/IconCircleLabelList"/>
    <dgm:cxn modelId="{44A2CFE9-AFBA-45E4-A862-6E2461261213}" type="presParOf" srcId="{9E7B8C5D-AFD2-4F6D-A46E-7C6C630FB971}" destId="{F5712831-982A-40D9-8BDB-8F278821EB5B}" srcOrd="2" destOrd="0" presId="urn:microsoft.com/office/officeart/2018/5/layout/IconCircleLabelList"/>
    <dgm:cxn modelId="{3889AF3B-27DA-4C9D-AEDE-8F917D8820E0}" type="presParOf" srcId="{9E7B8C5D-AFD2-4F6D-A46E-7C6C630FB971}" destId="{06404763-ABBA-4E19-8AB1-1FE5627DF9D7}" srcOrd="3" destOrd="0" presId="urn:microsoft.com/office/officeart/2018/5/layout/IconCircleLabelList"/>
    <dgm:cxn modelId="{5A1ED697-ABA6-457C-93D7-F9E085B22C1F}" type="presParOf" srcId="{608F08B9-C91B-407F-BFA3-AC44042B4802}" destId="{A96B9F02-8168-4ECB-BBA1-17E2F7C733AE}" srcOrd="5" destOrd="0" presId="urn:microsoft.com/office/officeart/2018/5/layout/IconCircleLabelList"/>
    <dgm:cxn modelId="{162BE8A6-614D-44B2-BAD0-10190A2788F5}" type="presParOf" srcId="{608F08B9-C91B-407F-BFA3-AC44042B4802}" destId="{C3D4E359-41A2-4D69-8B53-3BC1F04F40CD}" srcOrd="6" destOrd="0" presId="urn:microsoft.com/office/officeart/2018/5/layout/IconCircleLabelList"/>
    <dgm:cxn modelId="{D3CEEB64-ED99-4CB1-94F3-DF4F84A037C6}" type="presParOf" srcId="{C3D4E359-41A2-4D69-8B53-3BC1F04F40CD}" destId="{748F3216-80F2-49D4-AFE7-410A5298FAC5}" srcOrd="0" destOrd="0" presId="urn:microsoft.com/office/officeart/2018/5/layout/IconCircleLabelList"/>
    <dgm:cxn modelId="{DD8B3928-FAEE-486B-8625-769C4018D31C}" type="presParOf" srcId="{C3D4E359-41A2-4D69-8B53-3BC1F04F40CD}" destId="{5DBD53F4-54C1-411E-9FC0-FA6E027B8360}" srcOrd="1" destOrd="0" presId="urn:microsoft.com/office/officeart/2018/5/layout/IconCircleLabelList"/>
    <dgm:cxn modelId="{FEAF596D-0308-4F07-9D70-96C7055DE185}" type="presParOf" srcId="{C3D4E359-41A2-4D69-8B53-3BC1F04F40CD}" destId="{9F041BF4-08E0-4987-94A1-65628434829C}" srcOrd="2" destOrd="0" presId="urn:microsoft.com/office/officeart/2018/5/layout/IconCircleLabelList"/>
    <dgm:cxn modelId="{EED37A0C-37EC-4529-92DC-75A669C10DB9}" type="presParOf" srcId="{C3D4E359-41A2-4D69-8B53-3BC1F04F40CD}" destId="{38041827-230F-4748-8541-E2A8ACCE7B97}" srcOrd="3" destOrd="0" presId="urn:microsoft.com/office/officeart/2018/5/layout/IconCircleLabelList"/>
    <dgm:cxn modelId="{61D092BB-6653-4967-888E-65F1804C7BFD}" type="presParOf" srcId="{608F08B9-C91B-407F-BFA3-AC44042B4802}" destId="{C131570B-6EED-47AF-8B8C-D58C8B7837C8}" srcOrd="7" destOrd="0" presId="urn:microsoft.com/office/officeart/2018/5/layout/IconCircleLabelList"/>
    <dgm:cxn modelId="{E252D235-72D6-414D-A3DF-E2735BFB34A3}" type="presParOf" srcId="{608F08B9-C91B-407F-BFA3-AC44042B4802}" destId="{3439ED5F-B005-4C8A-964C-B3E604488A58}" srcOrd="8" destOrd="0" presId="urn:microsoft.com/office/officeart/2018/5/layout/IconCircleLabelList"/>
    <dgm:cxn modelId="{BDB29306-D992-4375-972B-54B7A7D9E6C3}" type="presParOf" srcId="{3439ED5F-B005-4C8A-964C-B3E604488A58}" destId="{A098B85B-9EC3-4228-876F-2B04E0BFC71C}" srcOrd="0" destOrd="0" presId="urn:microsoft.com/office/officeart/2018/5/layout/IconCircleLabelList"/>
    <dgm:cxn modelId="{99AB3B4C-97AC-4387-AD4D-F2CD6594C887}" type="presParOf" srcId="{3439ED5F-B005-4C8A-964C-B3E604488A58}" destId="{82A6ABB2-9BE4-4DDE-82AE-AF08D9A0EFF1}" srcOrd="1" destOrd="0" presId="urn:microsoft.com/office/officeart/2018/5/layout/IconCircleLabelList"/>
    <dgm:cxn modelId="{40F0C65F-7279-4B4A-81EE-89CDAD1FB27E}" type="presParOf" srcId="{3439ED5F-B005-4C8A-964C-B3E604488A58}" destId="{14EF3762-D57D-4BB2-BB1B-6AB2943A4E32}" srcOrd="2" destOrd="0" presId="urn:microsoft.com/office/officeart/2018/5/layout/IconCircleLabelList"/>
    <dgm:cxn modelId="{D5014156-A9E8-47A9-B4B5-7461FD161FCA}" type="presParOf" srcId="{3439ED5F-B005-4C8A-964C-B3E604488A58}" destId="{7CB578D8-C238-4441-975D-1DB8B77BBE0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BCE1A2-D0D0-45B4-A373-261B3CB994A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FEFB83E-724E-48C8-A21B-71CBDD2B7621}">
      <dgm:prSet custT="1"/>
      <dgm:spPr/>
      <dgm:t>
        <a:bodyPr/>
        <a:lstStyle/>
        <a:p>
          <a:r>
            <a:rPr lang="en-US" sz="1800" i="0" u="none" dirty="0">
              <a:latin typeface="Times New Roman" panose="02020603050405020304" pitchFamily="18" charset="0"/>
              <a:cs typeface="Times New Roman" panose="02020603050405020304" pitchFamily="18" charset="0"/>
            </a:rPr>
            <a:t>Android Studio is the official Integrated Development Environment (IDE)</a:t>
          </a:r>
          <a:endParaRPr lang="en-US" sz="1800" u="none" dirty="0">
            <a:latin typeface="Times New Roman" panose="02020603050405020304" pitchFamily="18" charset="0"/>
            <a:cs typeface="Times New Roman" panose="02020603050405020304" pitchFamily="18" charset="0"/>
          </a:endParaRPr>
        </a:p>
      </dgm:t>
    </dgm:pt>
    <dgm:pt modelId="{0B49490B-3775-4848-ABA9-DAA8D6ED9254}" type="parTrans" cxnId="{38AB7B42-D700-4AE9-9EFA-954401506CC7}">
      <dgm:prSet/>
      <dgm:spPr/>
      <dgm:t>
        <a:bodyPr/>
        <a:lstStyle/>
        <a:p>
          <a:endParaRPr lang="en-US" u="sng"/>
        </a:p>
      </dgm:t>
    </dgm:pt>
    <dgm:pt modelId="{3541F00A-E077-4CA1-99CC-7D3F6751B10D}" type="sibTrans" cxnId="{38AB7B42-D700-4AE9-9EFA-954401506CC7}">
      <dgm:prSet/>
      <dgm:spPr/>
      <dgm:t>
        <a:bodyPr/>
        <a:lstStyle/>
        <a:p>
          <a:endParaRPr lang="en-US" u="sng"/>
        </a:p>
      </dgm:t>
    </dgm:pt>
    <dgm:pt modelId="{43EEDC31-66CE-482A-82E9-CA816D235048}">
      <dgm:prSet custT="1"/>
      <dgm:spPr/>
      <dgm:t>
        <a:bodyPr/>
        <a:lstStyle/>
        <a:p>
          <a:r>
            <a:rPr lang="en-US" sz="1800" u="none" dirty="0">
              <a:latin typeface="Times New Roman" panose="02020603050405020304" pitchFamily="18" charset="0"/>
              <a:cs typeface="Times New Roman" panose="02020603050405020304" pitchFamily="18" charset="0"/>
            </a:rPr>
            <a:t>Android</a:t>
          </a:r>
          <a:r>
            <a:rPr lang="en-US" sz="1800" u="none" baseline="0" dirty="0">
              <a:latin typeface="Times New Roman" panose="02020603050405020304" pitchFamily="18" charset="0"/>
              <a:cs typeface="Times New Roman" panose="02020603050405020304" pitchFamily="18" charset="0"/>
            </a:rPr>
            <a:t> studio provides environment to built android apps for mobiles phones, desktops, tablets etc..,</a:t>
          </a:r>
          <a:endParaRPr lang="en-US" sz="1800" u="none" dirty="0">
            <a:latin typeface="Times New Roman" panose="02020603050405020304" pitchFamily="18" charset="0"/>
            <a:cs typeface="Times New Roman" panose="02020603050405020304" pitchFamily="18" charset="0"/>
          </a:endParaRPr>
        </a:p>
      </dgm:t>
    </dgm:pt>
    <dgm:pt modelId="{11C3C3EB-4CCC-4C84-8231-A1B471161F4C}" type="parTrans" cxnId="{38D5F33C-13F3-48BA-B1F7-40AA378DE2B9}">
      <dgm:prSet/>
      <dgm:spPr/>
      <dgm:t>
        <a:bodyPr/>
        <a:lstStyle/>
        <a:p>
          <a:endParaRPr lang="en-US" u="sng"/>
        </a:p>
      </dgm:t>
    </dgm:pt>
    <dgm:pt modelId="{4CC190CE-B558-4F9D-9B57-E63BE9F32F2A}" type="sibTrans" cxnId="{38D5F33C-13F3-48BA-B1F7-40AA378DE2B9}">
      <dgm:prSet/>
      <dgm:spPr/>
      <dgm:t>
        <a:bodyPr/>
        <a:lstStyle/>
        <a:p>
          <a:endParaRPr lang="en-US" u="sng"/>
        </a:p>
      </dgm:t>
    </dgm:pt>
    <dgm:pt modelId="{9CA29FA5-D384-4FE2-86E1-E07E7ACE46DD}">
      <dgm:prSet custT="1"/>
      <dgm:spPr/>
      <dgm:t>
        <a:bodyPr/>
        <a:lstStyle/>
        <a:p>
          <a:r>
            <a:rPr lang="en-US" sz="1800" i="0" u="none" dirty="0">
              <a:latin typeface="Times New Roman" panose="02020603050405020304" pitchFamily="18" charset="0"/>
              <a:cs typeface="Times New Roman" panose="02020603050405020304" pitchFamily="18" charset="0"/>
            </a:rPr>
            <a:t>Structured code modules allow you to divide your project into units of functionality that you can independently build, test, and debug.</a:t>
          </a:r>
          <a:endParaRPr lang="en-US" sz="1800" u="none" dirty="0">
            <a:latin typeface="Times New Roman" panose="02020603050405020304" pitchFamily="18" charset="0"/>
            <a:cs typeface="Times New Roman" panose="02020603050405020304" pitchFamily="18" charset="0"/>
          </a:endParaRPr>
        </a:p>
      </dgm:t>
    </dgm:pt>
    <dgm:pt modelId="{104E5108-E998-4098-AB40-E716A5E25BC5}" type="parTrans" cxnId="{9F967845-657F-49DB-9E03-C2D10A1B068F}">
      <dgm:prSet/>
      <dgm:spPr/>
      <dgm:t>
        <a:bodyPr/>
        <a:lstStyle/>
        <a:p>
          <a:endParaRPr lang="en-US" u="sng"/>
        </a:p>
      </dgm:t>
    </dgm:pt>
    <dgm:pt modelId="{76635B8B-BEB8-4AC0-A6B9-2BFFF07F0309}" type="sibTrans" cxnId="{9F967845-657F-49DB-9E03-C2D10A1B068F}">
      <dgm:prSet/>
      <dgm:spPr/>
      <dgm:t>
        <a:bodyPr/>
        <a:lstStyle/>
        <a:p>
          <a:endParaRPr lang="en-US" u="sng"/>
        </a:p>
      </dgm:t>
    </dgm:pt>
    <dgm:pt modelId="{B6BB5A64-EB2E-4DFF-9FFB-01F3F405176D}">
      <dgm:prSet/>
      <dgm:spPr/>
      <dgm:t>
        <a:bodyPr/>
        <a:lstStyle/>
        <a:p>
          <a:r>
            <a:rPr lang="en-US" b="0" i="0" u="none" dirty="0">
              <a:latin typeface="Times New Roman" panose="02020603050405020304" pitchFamily="18" charset="0"/>
              <a:cs typeface="Times New Roman" panose="02020603050405020304" pitchFamily="18" charset="0"/>
            </a:rPr>
            <a:t>Android apps can be written using Kotlin, Java, and C++ languages</a:t>
          </a:r>
          <a:r>
            <a:rPr lang="en-US" u="none" dirty="0">
              <a:latin typeface="Times New Roman" panose="02020603050405020304" pitchFamily="18" charset="0"/>
              <a:cs typeface="Times New Roman" panose="02020603050405020304" pitchFamily="18" charset="0"/>
            </a:rPr>
            <a:t>.</a:t>
          </a:r>
        </a:p>
      </dgm:t>
    </dgm:pt>
    <dgm:pt modelId="{167FE9A4-C089-4DDD-A5D9-83B4908740A4}" type="parTrans" cxnId="{869C7141-5446-4F10-88F5-3031A78DF42B}">
      <dgm:prSet/>
      <dgm:spPr/>
      <dgm:t>
        <a:bodyPr/>
        <a:lstStyle/>
        <a:p>
          <a:endParaRPr lang="en-US" u="sng"/>
        </a:p>
      </dgm:t>
    </dgm:pt>
    <dgm:pt modelId="{45C124BC-84C8-4408-B309-97554A7A971B}" type="sibTrans" cxnId="{869C7141-5446-4F10-88F5-3031A78DF42B}">
      <dgm:prSet/>
      <dgm:spPr/>
      <dgm:t>
        <a:bodyPr/>
        <a:lstStyle/>
        <a:p>
          <a:endParaRPr lang="en-US" u="sng"/>
        </a:p>
      </dgm:t>
    </dgm:pt>
    <dgm:pt modelId="{87771654-6EC4-4C07-AC1F-5A2B7377B430}">
      <dgm:prSet custT="1"/>
      <dgm:spPr/>
      <dgm:t>
        <a:bodyPr/>
        <a:lstStyle/>
        <a:p>
          <a:r>
            <a:rPr lang="en-US" sz="1800" u="none" dirty="0">
              <a:latin typeface="Times New Roman" panose="02020603050405020304" pitchFamily="18" charset="0"/>
              <a:cs typeface="Times New Roman" panose="02020603050405020304" pitchFamily="18" charset="0"/>
            </a:rPr>
            <a:t>Android Application = Code + Resources</a:t>
          </a:r>
        </a:p>
      </dgm:t>
    </dgm:pt>
    <dgm:pt modelId="{395BD593-B3D2-4B47-BFF4-51679FC168BE}" type="parTrans" cxnId="{966E9FBB-39A6-4E75-AB45-81B0344C0867}">
      <dgm:prSet/>
      <dgm:spPr/>
      <dgm:t>
        <a:bodyPr/>
        <a:lstStyle/>
        <a:p>
          <a:endParaRPr lang="en-US" u="sng"/>
        </a:p>
      </dgm:t>
    </dgm:pt>
    <dgm:pt modelId="{A9AF897A-D9FB-4B9C-912A-2B4E58904D5B}" type="sibTrans" cxnId="{966E9FBB-39A6-4E75-AB45-81B0344C0867}">
      <dgm:prSet/>
      <dgm:spPr/>
      <dgm:t>
        <a:bodyPr/>
        <a:lstStyle/>
        <a:p>
          <a:endParaRPr lang="en-US" u="sng"/>
        </a:p>
      </dgm:t>
    </dgm:pt>
    <dgm:pt modelId="{A34B5F35-D8FA-4118-B4AB-CC5BBA67E8C8}" type="pres">
      <dgm:prSet presAssocID="{55BCE1A2-D0D0-45B4-A373-261B3CB994AA}" presName="root" presStyleCnt="0">
        <dgm:presLayoutVars>
          <dgm:dir/>
          <dgm:resizeHandles val="exact"/>
        </dgm:presLayoutVars>
      </dgm:prSet>
      <dgm:spPr/>
    </dgm:pt>
    <dgm:pt modelId="{A8E2940F-8490-4A62-9192-F133311DAA56}" type="pres">
      <dgm:prSet presAssocID="{55BCE1A2-D0D0-45B4-A373-261B3CB994AA}" presName="container" presStyleCnt="0">
        <dgm:presLayoutVars>
          <dgm:dir/>
          <dgm:resizeHandles val="exact"/>
        </dgm:presLayoutVars>
      </dgm:prSet>
      <dgm:spPr/>
    </dgm:pt>
    <dgm:pt modelId="{DB96BED4-E645-403E-9BBA-34A42AB74A43}" type="pres">
      <dgm:prSet presAssocID="{0FEFB83E-724E-48C8-A21B-71CBDD2B7621}" presName="compNode" presStyleCnt="0"/>
      <dgm:spPr/>
    </dgm:pt>
    <dgm:pt modelId="{682AB369-CEA1-49BA-A3F8-4CA740409B80}" type="pres">
      <dgm:prSet presAssocID="{0FEFB83E-724E-48C8-A21B-71CBDD2B7621}" presName="iconBgRect" presStyleLbl="bgShp" presStyleIdx="0" presStyleCnt="5"/>
      <dgm:spPr/>
    </dgm:pt>
    <dgm:pt modelId="{FEA07C45-61B4-46E4-BEBD-C28DEC56A4B8}" type="pres">
      <dgm:prSet presAssocID="{0FEFB83E-724E-48C8-A21B-71CBDD2B762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1CC43E43-1B63-41D7-A1A4-CB40C90BF5D0}" type="pres">
      <dgm:prSet presAssocID="{0FEFB83E-724E-48C8-A21B-71CBDD2B7621}" presName="spaceRect" presStyleCnt="0"/>
      <dgm:spPr/>
    </dgm:pt>
    <dgm:pt modelId="{CF3656E8-E6D2-4E28-836F-712A96FD6AEF}" type="pres">
      <dgm:prSet presAssocID="{0FEFB83E-724E-48C8-A21B-71CBDD2B7621}" presName="textRect" presStyleLbl="revTx" presStyleIdx="0" presStyleCnt="5">
        <dgm:presLayoutVars>
          <dgm:chMax val="1"/>
          <dgm:chPref val="1"/>
        </dgm:presLayoutVars>
      </dgm:prSet>
      <dgm:spPr/>
    </dgm:pt>
    <dgm:pt modelId="{D8119409-4CA4-4043-BB3A-675D6CD2417A}" type="pres">
      <dgm:prSet presAssocID="{3541F00A-E077-4CA1-99CC-7D3F6751B10D}" presName="sibTrans" presStyleLbl="sibTrans2D1" presStyleIdx="0" presStyleCnt="0"/>
      <dgm:spPr/>
    </dgm:pt>
    <dgm:pt modelId="{68ECA55B-DCFD-4AD6-8F59-0D0A7F3EB01F}" type="pres">
      <dgm:prSet presAssocID="{43EEDC31-66CE-482A-82E9-CA816D235048}" presName="compNode" presStyleCnt="0"/>
      <dgm:spPr/>
    </dgm:pt>
    <dgm:pt modelId="{EB707341-513F-4DBF-8677-C693686766C1}" type="pres">
      <dgm:prSet presAssocID="{43EEDC31-66CE-482A-82E9-CA816D235048}" presName="iconBgRect" presStyleLbl="bgShp" presStyleIdx="1" presStyleCnt="5"/>
      <dgm:spPr/>
    </dgm:pt>
    <dgm:pt modelId="{8A7414F9-B667-4F4C-89BB-D592205FC5AC}" type="pres">
      <dgm:prSet presAssocID="{43EEDC31-66CE-482A-82E9-CA816D2350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95D2155B-F7FD-4CE3-A2C3-3840D1B63D87}" type="pres">
      <dgm:prSet presAssocID="{43EEDC31-66CE-482A-82E9-CA816D235048}" presName="spaceRect" presStyleCnt="0"/>
      <dgm:spPr/>
    </dgm:pt>
    <dgm:pt modelId="{BEF33AB3-2B9A-4A24-92E9-0533AD024440}" type="pres">
      <dgm:prSet presAssocID="{43EEDC31-66CE-482A-82E9-CA816D235048}" presName="textRect" presStyleLbl="revTx" presStyleIdx="1" presStyleCnt="5">
        <dgm:presLayoutVars>
          <dgm:chMax val="1"/>
          <dgm:chPref val="1"/>
        </dgm:presLayoutVars>
      </dgm:prSet>
      <dgm:spPr/>
    </dgm:pt>
    <dgm:pt modelId="{CF5E20B9-4D4C-4035-AAAA-99F7652672FC}" type="pres">
      <dgm:prSet presAssocID="{4CC190CE-B558-4F9D-9B57-E63BE9F32F2A}" presName="sibTrans" presStyleLbl="sibTrans2D1" presStyleIdx="0" presStyleCnt="0"/>
      <dgm:spPr/>
    </dgm:pt>
    <dgm:pt modelId="{21346FDA-E487-4E77-96D8-83BA5CB82A62}" type="pres">
      <dgm:prSet presAssocID="{9CA29FA5-D384-4FE2-86E1-E07E7ACE46DD}" presName="compNode" presStyleCnt="0"/>
      <dgm:spPr/>
    </dgm:pt>
    <dgm:pt modelId="{80F445D0-371B-4015-BC35-F01A1B2C025A}" type="pres">
      <dgm:prSet presAssocID="{9CA29FA5-D384-4FE2-86E1-E07E7ACE46DD}" presName="iconBgRect" presStyleLbl="bgShp" presStyleIdx="2" presStyleCnt="5"/>
      <dgm:spPr/>
    </dgm:pt>
    <dgm:pt modelId="{D87DCB92-3D5E-4346-8116-FD732F3D4E84}" type="pres">
      <dgm:prSet presAssocID="{9CA29FA5-D384-4FE2-86E1-E07E7ACE46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E22EF97-1D37-4867-93EC-C8C4D2161E1E}" type="pres">
      <dgm:prSet presAssocID="{9CA29FA5-D384-4FE2-86E1-E07E7ACE46DD}" presName="spaceRect" presStyleCnt="0"/>
      <dgm:spPr/>
    </dgm:pt>
    <dgm:pt modelId="{0C02148A-FC50-4D72-8370-3E564876470F}" type="pres">
      <dgm:prSet presAssocID="{9CA29FA5-D384-4FE2-86E1-E07E7ACE46DD}" presName="textRect" presStyleLbl="revTx" presStyleIdx="2" presStyleCnt="5">
        <dgm:presLayoutVars>
          <dgm:chMax val="1"/>
          <dgm:chPref val="1"/>
        </dgm:presLayoutVars>
      </dgm:prSet>
      <dgm:spPr/>
    </dgm:pt>
    <dgm:pt modelId="{5028D52F-90A3-4495-A98F-1642DF8A1CAC}" type="pres">
      <dgm:prSet presAssocID="{76635B8B-BEB8-4AC0-A6B9-2BFFF07F0309}" presName="sibTrans" presStyleLbl="sibTrans2D1" presStyleIdx="0" presStyleCnt="0"/>
      <dgm:spPr/>
    </dgm:pt>
    <dgm:pt modelId="{15D228AA-0F27-4C3D-950C-55A114B095B8}" type="pres">
      <dgm:prSet presAssocID="{B6BB5A64-EB2E-4DFF-9FFB-01F3F405176D}" presName="compNode" presStyleCnt="0"/>
      <dgm:spPr/>
    </dgm:pt>
    <dgm:pt modelId="{57B75F73-4C1A-48C0-B303-856D69FCB82A}" type="pres">
      <dgm:prSet presAssocID="{B6BB5A64-EB2E-4DFF-9FFB-01F3F405176D}" presName="iconBgRect" presStyleLbl="bgShp" presStyleIdx="3" presStyleCnt="5"/>
      <dgm:spPr/>
    </dgm:pt>
    <dgm:pt modelId="{C7975945-43EB-41E2-9C5D-A73994BEC273}" type="pres">
      <dgm:prSet presAssocID="{B6BB5A64-EB2E-4DFF-9FFB-01F3F40517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E6EE76C1-B3A3-429D-B357-D4185876B2E7}" type="pres">
      <dgm:prSet presAssocID="{B6BB5A64-EB2E-4DFF-9FFB-01F3F405176D}" presName="spaceRect" presStyleCnt="0"/>
      <dgm:spPr/>
    </dgm:pt>
    <dgm:pt modelId="{F4EBA6BF-B5EA-444D-810E-37DC73794B28}" type="pres">
      <dgm:prSet presAssocID="{B6BB5A64-EB2E-4DFF-9FFB-01F3F405176D}" presName="textRect" presStyleLbl="revTx" presStyleIdx="3" presStyleCnt="5">
        <dgm:presLayoutVars>
          <dgm:chMax val="1"/>
          <dgm:chPref val="1"/>
        </dgm:presLayoutVars>
      </dgm:prSet>
      <dgm:spPr/>
    </dgm:pt>
    <dgm:pt modelId="{6131C759-4B3E-4B2E-84EC-E3401C683789}" type="pres">
      <dgm:prSet presAssocID="{45C124BC-84C8-4408-B309-97554A7A971B}" presName="sibTrans" presStyleLbl="sibTrans2D1" presStyleIdx="0" presStyleCnt="0"/>
      <dgm:spPr/>
    </dgm:pt>
    <dgm:pt modelId="{AFCAF844-AF06-457E-9DF5-193D52349196}" type="pres">
      <dgm:prSet presAssocID="{87771654-6EC4-4C07-AC1F-5A2B7377B430}" presName="compNode" presStyleCnt="0"/>
      <dgm:spPr/>
    </dgm:pt>
    <dgm:pt modelId="{73BB5A85-BFDA-4A5E-9841-762D314335FA}" type="pres">
      <dgm:prSet presAssocID="{87771654-6EC4-4C07-AC1F-5A2B7377B430}" presName="iconBgRect" presStyleLbl="bgShp" presStyleIdx="4" presStyleCnt="5"/>
      <dgm:spPr/>
    </dgm:pt>
    <dgm:pt modelId="{BE3B9D35-4165-4A96-877F-FDCF3C0FBEC8}" type="pres">
      <dgm:prSet presAssocID="{87771654-6EC4-4C07-AC1F-5A2B7377B43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t"/>
        </a:ext>
      </dgm:extLst>
    </dgm:pt>
    <dgm:pt modelId="{A4B8B0AA-5772-4184-A8C7-C1699C3C0FD0}" type="pres">
      <dgm:prSet presAssocID="{87771654-6EC4-4C07-AC1F-5A2B7377B430}" presName="spaceRect" presStyleCnt="0"/>
      <dgm:spPr/>
    </dgm:pt>
    <dgm:pt modelId="{A210ED7B-3D3D-4E4A-B139-A06378B6E8A6}" type="pres">
      <dgm:prSet presAssocID="{87771654-6EC4-4C07-AC1F-5A2B7377B430}" presName="textRect" presStyleLbl="revTx" presStyleIdx="4" presStyleCnt="5">
        <dgm:presLayoutVars>
          <dgm:chMax val="1"/>
          <dgm:chPref val="1"/>
        </dgm:presLayoutVars>
      </dgm:prSet>
      <dgm:spPr/>
    </dgm:pt>
  </dgm:ptLst>
  <dgm:cxnLst>
    <dgm:cxn modelId="{AAE56037-0389-4749-8E62-BF7EA743ABA6}" type="presOf" srcId="{B6BB5A64-EB2E-4DFF-9FFB-01F3F405176D}" destId="{F4EBA6BF-B5EA-444D-810E-37DC73794B28}" srcOrd="0" destOrd="0" presId="urn:microsoft.com/office/officeart/2018/2/layout/IconCircleList"/>
    <dgm:cxn modelId="{38D5F33C-13F3-48BA-B1F7-40AA378DE2B9}" srcId="{55BCE1A2-D0D0-45B4-A373-261B3CB994AA}" destId="{43EEDC31-66CE-482A-82E9-CA816D235048}" srcOrd="1" destOrd="0" parTransId="{11C3C3EB-4CCC-4C84-8231-A1B471161F4C}" sibTransId="{4CC190CE-B558-4F9D-9B57-E63BE9F32F2A}"/>
    <dgm:cxn modelId="{869C7141-5446-4F10-88F5-3031A78DF42B}" srcId="{55BCE1A2-D0D0-45B4-A373-261B3CB994AA}" destId="{B6BB5A64-EB2E-4DFF-9FFB-01F3F405176D}" srcOrd="3" destOrd="0" parTransId="{167FE9A4-C089-4DDD-A5D9-83B4908740A4}" sibTransId="{45C124BC-84C8-4408-B309-97554A7A971B}"/>
    <dgm:cxn modelId="{38AB7B42-D700-4AE9-9EFA-954401506CC7}" srcId="{55BCE1A2-D0D0-45B4-A373-261B3CB994AA}" destId="{0FEFB83E-724E-48C8-A21B-71CBDD2B7621}" srcOrd="0" destOrd="0" parTransId="{0B49490B-3775-4848-ABA9-DAA8D6ED9254}" sibTransId="{3541F00A-E077-4CA1-99CC-7D3F6751B10D}"/>
    <dgm:cxn modelId="{96792F45-F9FA-4640-B14D-890DAC56782B}" type="presOf" srcId="{45C124BC-84C8-4408-B309-97554A7A971B}" destId="{6131C759-4B3E-4B2E-84EC-E3401C683789}" srcOrd="0" destOrd="0" presId="urn:microsoft.com/office/officeart/2018/2/layout/IconCircleList"/>
    <dgm:cxn modelId="{9F967845-657F-49DB-9E03-C2D10A1B068F}" srcId="{55BCE1A2-D0D0-45B4-A373-261B3CB994AA}" destId="{9CA29FA5-D384-4FE2-86E1-E07E7ACE46DD}" srcOrd="2" destOrd="0" parTransId="{104E5108-E998-4098-AB40-E716A5E25BC5}" sibTransId="{76635B8B-BEB8-4AC0-A6B9-2BFFF07F0309}"/>
    <dgm:cxn modelId="{629FBE56-D28E-48E1-9850-278857C92BDE}" type="presOf" srcId="{3541F00A-E077-4CA1-99CC-7D3F6751B10D}" destId="{D8119409-4CA4-4043-BB3A-675D6CD2417A}" srcOrd="0" destOrd="0" presId="urn:microsoft.com/office/officeart/2018/2/layout/IconCircleList"/>
    <dgm:cxn modelId="{88273983-BA59-4DCA-929F-B6CAFE5D4A44}" type="presOf" srcId="{43EEDC31-66CE-482A-82E9-CA816D235048}" destId="{BEF33AB3-2B9A-4A24-92E9-0533AD024440}" srcOrd="0" destOrd="0" presId="urn:microsoft.com/office/officeart/2018/2/layout/IconCircleList"/>
    <dgm:cxn modelId="{73B723AC-CB05-4B1B-8A9A-0E974837C1AA}" type="presOf" srcId="{55BCE1A2-D0D0-45B4-A373-261B3CB994AA}" destId="{A34B5F35-D8FA-4118-B4AB-CC5BBA67E8C8}" srcOrd="0" destOrd="0" presId="urn:microsoft.com/office/officeart/2018/2/layout/IconCircleList"/>
    <dgm:cxn modelId="{B17984B3-2039-4198-9959-97E2E93DBF6C}" type="presOf" srcId="{9CA29FA5-D384-4FE2-86E1-E07E7ACE46DD}" destId="{0C02148A-FC50-4D72-8370-3E564876470F}" srcOrd="0" destOrd="0" presId="urn:microsoft.com/office/officeart/2018/2/layout/IconCircleList"/>
    <dgm:cxn modelId="{966E9FBB-39A6-4E75-AB45-81B0344C0867}" srcId="{55BCE1A2-D0D0-45B4-A373-261B3CB994AA}" destId="{87771654-6EC4-4C07-AC1F-5A2B7377B430}" srcOrd="4" destOrd="0" parTransId="{395BD593-B3D2-4B47-BFF4-51679FC168BE}" sibTransId="{A9AF897A-D9FB-4B9C-912A-2B4E58904D5B}"/>
    <dgm:cxn modelId="{E7C379C7-CC9B-4B78-A547-69577E0C261B}" type="presOf" srcId="{4CC190CE-B558-4F9D-9B57-E63BE9F32F2A}" destId="{CF5E20B9-4D4C-4035-AAAA-99F7652672FC}" srcOrd="0" destOrd="0" presId="urn:microsoft.com/office/officeart/2018/2/layout/IconCircleList"/>
    <dgm:cxn modelId="{60320CDF-FA66-4634-9EB3-90FD483EEC39}" type="presOf" srcId="{87771654-6EC4-4C07-AC1F-5A2B7377B430}" destId="{A210ED7B-3D3D-4E4A-B139-A06378B6E8A6}" srcOrd="0" destOrd="0" presId="urn:microsoft.com/office/officeart/2018/2/layout/IconCircleList"/>
    <dgm:cxn modelId="{38B659EB-E946-46BE-BB7A-7B443069A118}" type="presOf" srcId="{0FEFB83E-724E-48C8-A21B-71CBDD2B7621}" destId="{CF3656E8-E6D2-4E28-836F-712A96FD6AEF}" srcOrd="0" destOrd="0" presId="urn:microsoft.com/office/officeart/2018/2/layout/IconCircleList"/>
    <dgm:cxn modelId="{80A9BCF0-1C04-4C31-97E7-9CB7333D3592}" type="presOf" srcId="{76635B8B-BEB8-4AC0-A6B9-2BFFF07F0309}" destId="{5028D52F-90A3-4495-A98F-1642DF8A1CAC}" srcOrd="0" destOrd="0" presId="urn:microsoft.com/office/officeart/2018/2/layout/IconCircleList"/>
    <dgm:cxn modelId="{7D562978-3507-456E-80EE-806D6AD9C3FD}" type="presParOf" srcId="{A34B5F35-D8FA-4118-B4AB-CC5BBA67E8C8}" destId="{A8E2940F-8490-4A62-9192-F133311DAA56}" srcOrd="0" destOrd="0" presId="urn:microsoft.com/office/officeart/2018/2/layout/IconCircleList"/>
    <dgm:cxn modelId="{86ED8FA4-2688-4526-9B44-355C772F74C2}" type="presParOf" srcId="{A8E2940F-8490-4A62-9192-F133311DAA56}" destId="{DB96BED4-E645-403E-9BBA-34A42AB74A43}" srcOrd="0" destOrd="0" presId="urn:microsoft.com/office/officeart/2018/2/layout/IconCircleList"/>
    <dgm:cxn modelId="{44C8D770-BE8E-46F3-AEC2-62AFD2BDB071}" type="presParOf" srcId="{DB96BED4-E645-403E-9BBA-34A42AB74A43}" destId="{682AB369-CEA1-49BA-A3F8-4CA740409B80}" srcOrd="0" destOrd="0" presId="urn:microsoft.com/office/officeart/2018/2/layout/IconCircleList"/>
    <dgm:cxn modelId="{E8337B49-295D-419C-8EA4-B156056F85BC}" type="presParOf" srcId="{DB96BED4-E645-403E-9BBA-34A42AB74A43}" destId="{FEA07C45-61B4-46E4-BEBD-C28DEC56A4B8}" srcOrd="1" destOrd="0" presId="urn:microsoft.com/office/officeart/2018/2/layout/IconCircleList"/>
    <dgm:cxn modelId="{5E19741C-96DF-4673-B3F2-C1276FC406ED}" type="presParOf" srcId="{DB96BED4-E645-403E-9BBA-34A42AB74A43}" destId="{1CC43E43-1B63-41D7-A1A4-CB40C90BF5D0}" srcOrd="2" destOrd="0" presId="urn:microsoft.com/office/officeart/2018/2/layout/IconCircleList"/>
    <dgm:cxn modelId="{9F1703D5-82E1-46E1-A9AA-43AC018C3E94}" type="presParOf" srcId="{DB96BED4-E645-403E-9BBA-34A42AB74A43}" destId="{CF3656E8-E6D2-4E28-836F-712A96FD6AEF}" srcOrd="3" destOrd="0" presId="urn:microsoft.com/office/officeart/2018/2/layout/IconCircleList"/>
    <dgm:cxn modelId="{BEC1FDC0-7960-4EF1-9E5C-340B8EF3B3E3}" type="presParOf" srcId="{A8E2940F-8490-4A62-9192-F133311DAA56}" destId="{D8119409-4CA4-4043-BB3A-675D6CD2417A}" srcOrd="1" destOrd="0" presId="urn:microsoft.com/office/officeart/2018/2/layout/IconCircleList"/>
    <dgm:cxn modelId="{14397D0B-1D80-4E72-A3F9-068AF93C47A3}" type="presParOf" srcId="{A8E2940F-8490-4A62-9192-F133311DAA56}" destId="{68ECA55B-DCFD-4AD6-8F59-0D0A7F3EB01F}" srcOrd="2" destOrd="0" presId="urn:microsoft.com/office/officeart/2018/2/layout/IconCircleList"/>
    <dgm:cxn modelId="{A44BA2A2-B3DC-4DB6-9ABB-A1F15382F859}" type="presParOf" srcId="{68ECA55B-DCFD-4AD6-8F59-0D0A7F3EB01F}" destId="{EB707341-513F-4DBF-8677-C693686766C1}" srcOrd="0" destOrd="0" presId="urn:microsoft.com/office/officeart/2018/2/layout/IconCircleList"/>
    <dgm:cxn modelId="{BC85A7B5-A22E-4557-AE60-B2A147EED6B7}" type="presParOf" srcId="{68ECA55B-DCFD-4AD6-8F59-0D0A7F3EB01F}" destId="{8A7414F9-B667-4F4C-89BB-D592205FC5AC}" srcOrd="1" destOrd="0" presId="urn:microsoft.com/office/officeart/2018/2/layout/IconCircleList"/>
    <dgm:cxn modelId="{CFBC6A25-5C24-4FDF-9F56-9E39BAB518FE}" type="presParOf" srcId="{68ECA55B-DCFD-4AD6-8F59-0D0A7F3EB01F}" destId="{95D2155B-F7FD-4CE3-A2C3-3840D1B63D87}" srcOrd="2" destOrd="0" presId="urn:microsoft.com/office/officeart/2018/2/layout/IconCircleList"/>
    <dgm:cxn modelId="{24D6B6C7-45FA-4835-8A51-4AD4D043F9D4}" type="presParOf" srcId="{68ECA55B-DCFD-4AD6-8F59-0D0A7F3EB01F}" destId="{BEF33AB3-2B9A-4A24-92E9-0533AD024440}" srcOrd="3" destOrd="0" presId="urn:microsoft.com/office/officeart/2018/2/layout/IconCircleList"/>
    <dgm:cxn modelId="{711B8C69-1E23-480A-9794-2AB087866F94}" type="presParOf" srcId="{A8E2940F-8490-4A62-9192-F133311DAA56}" destId="{CF5E20B9-4D4C-4035-AAAA-99F7652672FC}" srcOrd="3" destOrd="0" presId="urn:microsoft.com/office/officeart/2018/2/layout/IconCircleList"/>
    <dgm:cxn modelId="{4B8CACF1-E404-4294-93CB-65AC0F629613}" type="presParOf" srcId="{A8E2940F-8490-4A62-9192-F133311DAA56}" destId="{21346FDA-E487-4E77-96D8-83BA5CB82A62}" srcOrd="4" destOrd="0" presId="urn:microsoft.com/office/officeart/2018/2/layout/IconCircleList"/>
    <dgm:cxn modelId="{C3E25567-DF2D-48E4-A7BE-E6A15ED50A96}" type="presParOf" srcId="{21346FDA-E487-4E77-96D8-83BA5CB82A62}" destId="{80F445D0-371B-4015-BC35-F01A1B2C025A}" srcOrd="0" destOrd="0" presId="urn:microsoft.com/office/officeart/2018/2/layout/IconCircleList"/>
    <dgm:cxn modelId="{BB0A240D-D7D5-41B3-97B7-2A873407545F}" type="presParOf" srcId="{21346FDA-E487-4E77-96D8-83BA5CB82A62}" destId="{D87DCB92-3D5E-4346-8116-FD732F3D4E84}" srcOrd="1" destOrd="0" presId="urn:microsoft.com/office/officeart/2018/2/layout/IconCircleList"/>
    <dgm:cxn modelId="{11B6A6C4-96FB-487B-83C0-6262B8E33780}" type="presParOf" srcId="{21346FDA-E487-4E77-96D8-83BA5CB82A62}" destId="{1E22EF97-1D37-4867-93EC-C8C4D2161E1E}" srcOrd="2" destOrd="0" presId="urn:microsoft.com/office/officeart/2018/2/layout/IconCircleList"/>
    <dgm:cxn modelId="{F3C5E66F-8B7C-4DF7-A105-22D1AD5EF8FB}" type="presParOf" srcId="{21346FDA-E487-4E77-96D8-83BA5CB82A62}" destId="{0C02148A-FC50-4D72-8370-3E564876470F}" srcOrd="3" destOrd="0" presId="urn:microsoft.com/office/officeart/2018/2/layout/IconCircleList"/>
    <dgm:cxn modelId="{2F9D8B86-EF50-440E-9117-FE009B4B188C}" type="presParOf" srcId="{A8E2940F-8490-4A62-9192-F133311DAA56}" destId="{5028D52F-90A3-4495-A98F-1642DF8A1CAC}" srcOrd="5" destOrd="0" presId="urn:microsoft.com/office/officeart/2018/2/layout/IconCircleList"/>
    <dgm:cxn modelId="{A4A88662-C9BA-4A8C-9D27-BFCA236F2EA2}" type="presParOf" srcId="{A8E2940F-8490-4A62-9192-F133311DAA56}" destId="{15D228AA-0F27-4C3D-950C-55A114B095B8}" srcOrd="6" destOrd="0" presId="urn:microsoft.com/office/officeart/2018/2/layout/IconCircleList"/>
    <dgm:cxn modelId="{D9167D7A-521D-4920-AE83-61B783AA7DCF}" type="presParOf" srcId="{15D228AA-0F27-4C3D-950C-55A114B095B8}" destId="{57B75F73-4C1A-48C0-B303-856D69FCB82A}" srcOrd="0" destOrd="0" presId="urn:microsoft.com/office/officeart/2018/2/layout/IconCircleList"/>
    <dgm:cxn modelId="{B5DBACB3-4206-42ED-B1D4-B7B93106B762}" type="presParOf" srcId="{15D228AA-0F27-4C3D-950C-55A114B095B8}" destId="{C7975945-43EB-41E2-9C5D-A73994BEC273}" srcOrd="1" destOrd="0" presId="urn:microsoft.com/office/officeart/2018/2/layout/IconCircleList"/>
    <dgm:cxn modelId="{574DD08D-48D6-4F7A-A6E0-5FD5802C2312}" type="presParOf" srcId="{15D228AA-0F27-4C3D-950C-55A114B095B8}" destId="{E6EE76C1-B3A3-429D-B357-D4185876B2E7}" srcOrd="2" destOrd="0" presId="urn:microsoft.com/office/officeart/2018/2/layout/IconCircleList"/>
    <dgm:cxn modelId="{0ACD0235-0D41-44C4-BEA3-D083C419FD3F}" type="presParOf" srcId="{15D228AA-0F27-4C3D-950C-55A114B095B8}" destId="{F4EBA6BF-B5EA-444D-810E-37DC73794B28}" srcOrd="3" destOrd="0" presId="urn:microsoft.com/office/officeart/2018/2/layout/IconCircleList"/>
    <dgm:cxn modelId="{AD771644-21DF-4B4D-BF2A-89E43ABD4CF3}" type="presParOf" srcId="{A8E2940F-8490-4A62-9192-F133311DAA56}" destId="{6131C759-4B3E-4B2E-84EC-E3401C683789}" srcOrd="7" destOrd="0" presId="urn:microsoft.com/office/officeart/2018/2/layout/IconCircleList"/>
    <dgm:cxn modelId="{FBB733CE-0C7A-45B2-B27F-0520ED3E4999}" type="presParOf" srcId="{A8E2940F-8490-4A62-9192-F133311DAA56}" destId="{AFCAF844-AF06-457E-9DF5-193D52349196}" srcOrd="8" destOrd="0" presId="urn:microsoft.com/office/officeart/2018/2/layout/IconCircleList"/>
    <dgm:cxn modelId="{0075478E-DA9D-4B3C-95BC-D9D5E72E3BDC}" type="presParOf" srcId="{AFCAF844-AF06-457E-9DF5-193D52349196}" destId="{73BB5A85-BFDA-4A5E-9841-762D314335FA}" srcOrd="0" destOrd="0" presId="urn:microsoft.com/office/officeart/2018/2/layout/IconCircleList"/>
    <dgm:cxn modelId="{5D408911-4AFA-4025-BAFA-B33A736B9DF2}" type="presParOf" srcId="{AFCAF844-AF06-457E-9DF5-193D52349196}" destId="{BE3B9D35-4165-4A96-877F-FDCF3C0FBEC8}" srcOrd="1" destOrd="0" presId="urn:microsoft.com/office/officeart/2018/2/layout/IconCircleList"/>
    <dgm:cxn modelId="{EE86B8C7-56A4-4729-8FBF-E493D722F6FE}" type="presParOf" srcId="{AFCAF844-AF06-457E-9DF5-193D52349196}" destId="{A4B8B0AA-5772-4184-A8C7-C1699C3C0FD0}" srcOrd="2" destOrd="0" presId="urn:microsoft.com/office/officeart/2018/2/layout/IconCircleList"/>
    <dgm:cxn modelId="{DAAF0923-2273-4ABC-9C45-8BC1179951F3}" type="presParOf" srcId="{AFCAF844-AF06-457E-9DF5-193D52349196}" destId="{A210ED7B-3D3D-4E4A-B139-A06378B6E8A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4BCDB-EB87-4FEA-9E67-10434314D3E5}" type="doc">
      <dgm:prSet loTypeId="urn:microsoft.com/office/officeart/2005/8/layout/vList2" loCatId="list" qsTypeId="urn:microsoft.com/office/officeart/2005/8/quickstyle/simple1" qsCatId="simple" csTypeId="urn:microsoft.com/office/officeart/2005/8/colors/accent1_4" csCatId="accent1"/>
      <dgm:spPr/>
      <dgm:t>
        <a:bodyPr/>
        <a:lstStyle/>
        <a:p>
          <a:endParaRPr lang="en-US"/>
        </a:p>
      </dgm:t>
    </dgm:pt>
    <dgm:pt modelId="{B7B7DEF7-D41C-4F69-8C0F-184ACD9C6DC3}">
      <dgm:prSet/>
      <dgm:spPr/>
      <dgm:t>
        <a:bodyPr/>
        <a:lstStyle/>
        <a:p>
          <a:r>
            <a:rPr lang="en-US" b="0" i="0" dirty="0"/>
            <a:t>The Android operating system is a multi-user Linux system in which each app is a different user.</a:t>
          </a:r>
          <a:endParaRPr lang="en-US" dirty="0"/>
        </a:p>
      </dgm:t>
    </dgm:pt>
    <dgm:pt modelId="{5A798960-F965-4528-8DB5-3866D95AB070}" type="parTrans" cxnId="{BEE51E58-4A0C-4E78-8187-6464DCB026C5}">
      <dgm:prSet/>
      <dgm:spPr/>
      <dgm:t>
        <a:bodyPr/>
        <a:lstStyle/>
        <a:p>
          <a:endParaRPr lang="en-US"/>
        </a:p>
      </dgm:t>
    </dgm:pt>
    <dgm:pt modelId="{8715742E-E3AC-4548-9072-C4F20BE8B2DE}" type="sibTrans" cxnId="{BEE51E58-4A0C-4E78-8187-6464DCB026C5}">
      <dgm:prSet/>
      <dgm:spPr/>
      <dgm:t>
        <a:bodyPr/>
        <a:lstStyle/>
        <a:p>
          <a:endParaRPr lang="en-US"/>
        </a:p>
      </dgm:t>
    </dgm:pt>
    <dgm:pt modelId="{3459F874-5749-497C-B81F-CC95914BE98F}">
      <dgm:prSet/>
      <dgm:spPr/>
      <dgm:t>
        <a:bodyPr/>
        <a:lstStyle/>
        <a:p>
          <a:r>
            <a:rPr lang="en-US" b="0" i="0" dirty="0"/>
            <a:t>By default, the system assigns each app a unique Linux user ID (the ID is used only by the system and is unknown to the app). The system sets permissions for all the files in an app so that only the user ID assigned to that app can access them.</a:t>
          </a:r>
          <a:endParaRPr lang="en-US" dirty="0"/>
        </a:p>
      </dgm:t>
    </dgm:pt>
    <dgm:pt modelId="{DDC8269A-7589-4A56-8A41-882A98EC5197}" type="parTrans" cxnId="{89231C0F-CFB5-42A1-937B-C1ABBEC0D57D}">
      <dgm:prSet/>
      <dgm:spPr/>
      <dgm:t>
        <a:bodyPr/>
        <a:lstStyle/>
        <a:p>
          <a:endParaRPr lang="en-US"/>
        </a:p>
      </dgm:t>
    </dgm:pt>
    <dgm:pt modelId="{3D3B0100-7BDF-4D19-A7B9-F5CDC2492C03}" type="sibTrans" cxnId="{89231C0F-CFB5-42A1-937B-C1ABBEC0D57D}">
      <dgm:prSet/>
      <dgm:spPr/>
      <dgm:t>
        <a:bodyPr/>
        <a:lstStyle/>
        <a:p>
          <a:endParaRPr lang="en-US"/>
        </a:p>
      </dgm:t>
    </dgm:pt>
    <dgm:pt modelId="{F9C14501-6B18-4622-A829-622DCF912480}">
      <dgm:prSet/>
      <dgm:spPr/>
      <dgm:t>
        <a:bodyPr/>
        <a:lstStyle/>
        <a:p>
          <a:r>
            <a:rPr lang="en-US" b="0" i="0" dirty="0"/>
            <a:t>Each process has its own virtual machine (VM), so an app's code runs in isolation from other apps.</a:t>
          </a:r>
          <a:endParaRPr lang="en-US" dirty="0"/>
        </a:p>
      </dgm:t>
    </dgm:pt>
    <dgm:pt modelId="{35A63A79-D564-48E6-A4CB-08813C2D8396}" type="parTrans" cxnId="{A7C34E93-66D8-4634-9509-6FBAB1234F97}">
      <dgm:prSet/>
      <dgm:spPr/>
      <dgm:t>
        <a:bodyPr/>
        <a:lstStyle/>
        <a:p>
          <a:endParaRPr lang="en-US"/>
        </a:p>
      </dgm:t>
    </dgm:pt>
    <dgm:pt modelId="{184F4908-6C45-4D53-AFCC-44BEF7282F8B}" type="sibTrans" cxnId="{A7C34E93-66D8-4634-9509-6FBAB1234F97}">
      <dgm:prSet/>
      <dgm:spPr/>
      <dgm:t>
        <a:bodyPr/>
        <a:lstStyle/>
        <a:p>
          <a:endParaRPr lang="en-US"/>
        </a:p>
      </dgm:t>
    </dgm:pt>
    <dgm:pt modelId="{40781FC0-0293-443A-AD32-EA4141E9902E}">
      <dgm:prSet/>
      <dgm:spPr/>
      <dgm:t>
        <a:bodyPr/>
        <a:lstStyle/>
        <a:p>
          <a:r>
            <a:rPr lang="en-US" b="0" i="0" dirty="0"/>
            <a:t>By default, every app runs in its own Linux process. The Android system starts the process when any of the app's components need to be executed, and then shuts down the process when it's no longer needed or when the system must recover memory for other apps.</a:t>
          </a:r>
          <a:endParaRPr lang="en-US" dirty="0"/>
        </a:p>
      </dgm:t>
    </dgm:pt>
    <dgm:pt modelId="{AF3C1BA8-4D52-496A-83BF-2DEEB1824C1D}" type="parTrans" cxnId="{741E16F4-7D30-4FB0-82D2-F75A6F8F133E}">
      <dgm:prSet/>
      <dgm:spPr/>
      <dgm:t>
        <a:bodyPr/>
        <a:lstStyle/>
        <a:p>
          <a:endParaRPr lang="en-US"/>
        </a:p>
      </dgm:t>
    </dgm:pt>
    <dgm:pt modelId="{E8223491-D314-4C24-B9C0-6A6AA810D884}" type="sibTrans" cxnId="{741E16F4-7D30-4FB0-82D2-F75A6F8F133E}">
      <dgm:prSet/>
      <dgm:spPr/>
      <dgm:t>
        <a:bodyPr/>
        <a:lstStyle/>
        <a:p>
          <a:endParaRPr lang="en-US"/>
        </a:p>
      </dgm:t>
    </dgm:pt>
    <dgm:pt modelId="{D1A40142-C6F2-4808-94F0-2D71E923887C}" type="pres">
      <dgm:prSet presAssocID="{C044BCDB-EB87-4FEA-9E67-10434314D3E5}" presName="linear" presStyleCnt="0">
        <dgm:presLayoutVars>
          <dgm:animLvl val="lvl"/>
          <dgm:resizeHandles val="exact"/>
        </dgm:presLayoutVars>
      </dgm:prSet>
      <dgm:spPr/>
    </dgm:pt>
    <dgm:pt modelId="{FB8A23C5-AE58-4E6E-B85C-D60688AA05D1}" type="pres">
      <dgm:prSet presAssocID="{B7B7DEF7-D41C-4F69-8C0F-184ACD9C6DC3}" presName="parentText" presStyleLbl="node1" presStyleIdx="0" presStyleCnt="4">
        <dgm:presLayoutVars>
          <dgm:chMax val="0"/>
          <dgm:bulletEnabled val="1"/>
        </dgm:presLayoutVars>
      </dgm:prSet>
      <dgm:spPr/>
    </dgm:pt>
    <dgm:pt modelId="{2DD2B444-5722-46F9-BEA7-70E2F004C270}" type="pres">
      <dgm:prSet presAssocID="{8715742E-E3AC-4548-9072-C4F20BE8B2DE}" presName="spacer" presStyleCnt="0"/>
      <dgm:spPr/>
    </dgm:pt>
    <dgm:pt modelId="{F16FCD20-5787-47E6-9FB6-068F939E8D8D}" type="pres">
      <dgm:prSet presAssocID="{3459F874-5749-497C-B81F-CC95914BE98F}" presName="parentText" presStyleLbl="node1" presStyleIdx="1" presStyleCnt="4">
        <dgm:presLayoutVars>
          <dgm:chMax val="0"/>
          <dgm:bulletEnabled val="1"/>
        </dgm:presLayoutVars>
      </dgm:prSet>
      <dgm:spPr/>
    </dgm:pt>
    <dgm:pt modelId="{028BA19A-F4BC-478F-A2FC-834400E8CCB8}" type="pres">
      <dgm:prSet presAssocID="{3D3B0100-7BDF-4D19-A7B9-F5CDC2492C03}" presName="spacer" presStyleCnt="0"/>
      <dgm:spPr/>
    </dgm:pt>
    <dgm:pt modelId="{2F327856-4C07-4CE6-95BF-D8FB05C72932}" type="pres">
      <dgm:prSet presAssocID="{F9C14501-6B18-4622-A829-622DCF912480}" presName="parentText" presStyleLbl="node1" presStyleIdx="2" presStyleCnt="4">
        <dgm:presLayoutVars>
          <dgm:chMax val="0"/>
          <dgm:bulletEnabled val="1"/>
        </dgm:presLayoutVars>
      </dgm:prSet>
      <dgm:spPr/>
    </dgm:pt>
    <dgm:pt modelId="{825C415B-FCFE-4481-B03C-E43860163082}" type="pres">
      <dgm:prSet presAssocID="{184F4908-6C45-4D53-AFCC-44BEF7282F8B}" presName="spacer" presStyleCnt="0"/>
      <dgm:spPr/>
    </dgm:pt>
    <dgm:pt modelId="{F041A3C9-0730-4AA6-929B-71427A2BB386}" type="pres">
      <dgm:prSet presAssocID="{40781FC0-0293-443A-AD32-EA4141E9902E}" presName="parentText" presStyleLbl="node1" presStyleIdx="3" presStyleCnt="4">
        <dgm:presLayoutVars>
          <dgm:chMax val="0"/>
          <dgm:bulletEnabled val="1"/>
        </dgm:presLayoutVars>
      </dgm:prSet>
      <dgm:spPr/>
    </dgm:pt>
  </dgm:ptLst>
  <dgm:cxnLst>
    <dgm:cxn modelId="{89231C0F-CFB5-42A1-937B-C1ABBEC0D57D}" srcId="{C044BCDB-EB87-4FEA-9E67-10434314D3E5}" destId="{3459F874-5749-497C-B81F-CC95914BE98F}" srcOrd="1" destOrd="0" parTransId="{DDC8269A-7589-4A56-8A41-882A98EC5197}" sibTransId="{3D3B0100-7BDF-4D19-A7B9-F5CDC2492C03}"/>
    <dgm:cxn modelId="{147F452F-228E-45D5-8267-6323F29935B3}" type="presOf" srcId="{B7B7DEF7-D41C-4F69-8C0F-184ACD9C6DC3}" destId="{FB8A23C5-AE58-4E6E-B85C-D60688AA05D1}" srcOrd="0" destOrd="0" presId="urn:microsoft.com/office/officeart/2005/8/layout/vList2"/>
    <dgm:cxn modelId="{18BCC156-ED5F-4F1B-97CB-CC13BCE6A222}" type="presOf" srcId="{F9C14501-6B18-4622-A829-622DCF912480}" destId="{2F327856-4C07-4CE6-95BF-D8FB05C72932}" srcOrd="0" destOrd="0" presId="urn:microsoft.com/office/officeart/2005/8/layout/vList2"/>
    <dgm:cxn modelId="{BEE51E58-4A0C-4E78-8187-6464DCB026C5}" srcId="{C044BCDB-EB87-4FEA-9E67-10434314D3E5}" destId="{B7B7DEF7-D41C-4F69-8C0F-184ACD9C6DC3}" srcOrd="0" destOrd="0" parTransId="{5A798960-F965-4528-8DB5-3866D95AB070}" sibTransId="{8715742E-E3AC-4548-9072-C4F20BE8B2DE}"/>
    <dgm:cxn modelId="{5F53447D-BDD6-4125-A0A9-2AA3C825D924}" type="presOf" srcId="{3459F874-5749-497C-B81F-CC95914BE98F}" destId="{F16FCD20-5787-47E6-9FB6-068F939E8D8D}" srcOrd="0" destOrd="0" presId="urn:microsoft.com/office/officeart/2005/8/layout/vList2"/>
    <dgm:cxn modelId="{A7C34E93-66D8-4634-9509-6FBAB1234F97}" srcId="{C044BCDB-EB87-4FEA-9E67-10434314D3E5}" destId="{F9C14501-6B18-4622-A829-622DCF912480}" srcOrd="2" destOrd="0" parTransId="{35A63A79-D564-48E6-A4CB-08813C2D8396}" sibTransId="{184F4908-6C45-4D53-AFCC-44BEF7282F8B}"/>
    <dgm:cxn modelId="{C7D51CDE-0B0F-4988-B832-AF6E981FDBF4}" type="presOf" srcId="{C044BCDB-EB87-4FEA-9E67-10434314D3E5}" destId="{D1A40142-C6F2-4808-94F0-2D71E923887C}" srcOrd="0" destOrd="0" presId="urn:microsoft.com/office/officeart/2005/8/layout/vList2"/>
    <dgm:cxn modelId="{741E16F4-7D30-4FB0-82D2-F75A6F8F133E}" srcId="{C044BCDB-EB87-4FEA-9E67-10434314D3E5}" destId="{40781FC0-0293-443A-AD32-EA4141E9902E}" srcOrd="3" destOrd="0" parTransId="{AF3C1BA8-4D52-496A-83BF-2DEEB1824C1D}" sibTransId="{E8223491-D314-4C24-B9C0-6A6AA810D884}"/>
    <dgm:cxn modelId="{A7356DF7-B98A-4AB6-A3F8-6C4BB726C83E}" type="presOf" srcId="{40781FC0-0293-443A-AD32-EA4141E9902E}" destId="{F041A3C9-0730-4AA6-929B-71427A2BB386}" srcOrd="0" destOrd="0" presId="urn:microsoft.com/office/officeart/2005/8/layout/vList2"/>
    <dgm:cxn modelId="{A97520CC-8051-43DD-A88B-AE670BAE06FC}" type="presParOf" srcId="{D1A40142-C6F2-4808-94F0-2D71E923887C}" destId="{FB8A23C5-AE58-4E6E-B85C-D60688AA05D1}" srcOrd="0" destOrd="0" presId="urn:microsoft.com/office/officeart/2005/8/layout/vList2"/>
    <dgm:cxn modelId="{4069061B-3989-4F89-878E-80658A38B10B}" type="presParOf" srcId="{D1A40142-C6F2-4808-94F0-2D71E923887C}" destId="{2DD2B444-5722-46F9-BEA7-70E2F004C270}" srcOrd="1" destOrd="0" presId="urn:microsoft.com/office/officeart/2005/8/layout/vList2"/>
    <dgm:cxn modelId="{E3E6B998-231B-4E3C-A8A5-1B30889358F4}" type="presParOf" srcId="{D1A40142-C6F2-4808-94F0-2D71E923887C}" destId="{F16FCD20-5787-47E6-9FB6-068F939E8D8D}" srcOrd="2" destOrd="0" presId="urn:microsoft.com/office/officeart/2005/8/layout/vList2"/>
    <dgm:cxn modelId="{5D7FA55F-FB21-46D8-B5E8-FE527B574968}" type="presParOf" srcId="{D1A40142-C6F2-4808-94F0-2D71E923887C}" destId="{028BA19A-F4BC-478F-A2FC-834400E8CCB8}" srcOrd="3" destOrd="0" presId="urn:microsoft.com/office/officeart/2005/8/layout/vList2"/>
    <dgm:cxn modelId="{33A3B456-BB21-44F4-9F1A-C79D02065AEE}" type="presParOf" srcId="{D1A40142-C6F2-4808-94F0-2D71E923887C}" destId="{2F327856-4C07-4CE6-95BF-D8FB05C72932}" srcOrd="4" destOrd="0" presId="urn:microsoft.com/office/officeart/2005/8/layout/vList2"/>
    <dgm:cxn modelId="{4266E270-7EB2-459D-AE6F-9E05F12EECC1}" type="presParOf" srcId="{D1A40142-C6F2-4808-94F0-2D71E923887C}" destId="{825C415B-FCFE-4481-B03C-E43860163082}" srcOrd="5" destOrd="0" presId="urn:microsoft.com/office/officeart/2005/8/layout/vList2"/>
    <dgm:cxn modelId="{C1F1C321-1EDE-4B29-B217-EF6CB28A1155}" type="presParOf" srcId="{D1A40142-C6F2-4808-94F0-2D71E923887C}" destId="{F041A3C9-0730-4AA6-929B-71427A2BB38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B75FE6-E24F-4F95-BBD3-2AB29F3C2ADE}"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en-US"/>
        </a:p>
      </dgm:t>
    </dgm:pt>
    <dgm:pt modelId="{BA4C9129-A98B-4E71-B8C9-0C68E34AC24D}">
      <dgm:prSet/>
      <dgm:spPr/>
      <dgm:t>
        <a:bodyPr/>
        <a:lstStyle/>
        <a:p>
          <a:r>
            <a:rPr lang="en-US" b="0" i="0" dirty="0"/>
            <a:t>App components are the essential building blocks of an Android app. Each component is an entry point through which the system or a user can enter your app. Some components depend on others.</a:t>
          </a:r>
          <a:endParaRPr lang="en-US" dirty="0"/>
        </a:p>
      </dgm:t>
    </dgm:pt>
    <dgm:pt modelId="{D5C4D7FA-D64A-4B79-A374-694B5A3F1FCC}" type="parTrans" cxnId="{B48E6B79-E9FB-4A87-ACD0-2C58F45DEACA}">
      <dgm:prSet/>
      <dgm:spPr/>
      <dgm:t>
        <a:bodyPr/>
        <a:lstStyle/>
        <a:p>
          <a:endParaRPr lang="en-US"/>
        </a:p>
      </dgm:t>
    </dgm:pt>
    <dgm:pt modelId="{FEB8270D-A35D-47FF-BFEA-3208D589AC02}" type="sibTrans" cxnId="{B48E6B79-E9FB-4A87-ACD0-2C58F45DEACA}">
      <dgm:prSet/>
      <dgm:spPr/>
      <dgm:t>
        <a:bodyPr/>
        <a:lstStyle/>
        <a:p>
          <a:endParaRPr lang="en-US"/>
        </a:p>
      </dgm:t>
    </dgm:pt>
    <dgm:pt modelId="{A80EF4B2-F317-4D67-B0E3-6B067CC85130}">
      <dgm:prSet/>
      <dgm:spPr/>
      <dgm:t>
        <a:bodyPr/>
        <a:lstStyle/>
        <a:p>
          <a:r>
            <a:rPr lang="en-US" b="0" i="0" dirty="0"/>
            <a:t>There are four different types of app components:</a:t>
          </a:r>
          <a:endParaRPr lang="en-US" dirty="0"/>
        </a:p>
      </dgm:t>
    </dgm:pt>
    <dgm:pt modelId="{D9E92C42-6ECA-4668-8FCE-333C865784E8}" type="parTrans" cxnId="{6CA3F8FC-0F87-4C0F-97AF-D1DA9B708AF3}">
      <dgm:prSet/>
      <dgm:spPr/>
      <dgm:t>
        <a:bodyPr/>
        <a:lstStyle/>
        <a:p>
          <a:endParaRPr lang="en-US"/>
        </a:p>
      </dgm:t>
    </dgm:pt>
    <dgm:pt modelId="{4539FD4E-AB91-423C-B87C-8A2EE30DFBD0}" type="sibTrans" cxnId="{6CA3F8FC-0F87-4C0F-97AF-D1DA9B708AF3}">
      <dgm:prSet/>
      <dgm:spPr/>
      <dgm:t>
        <a:bodyPr/>
        <a:lstStyle/>
        <a:p>
          <a:endParaRPr lang="en-US"/>
        </a:p>
      </dgm:t>
    </dgm:pt>
    <dgm:pt modelId="{EC2C6BE9-9D32-4D8C-85A1-F748343257F5}">
      <dgm:prSet/>
      <dgm:spPr/>
      <dgm:t>
        <a:bodyPr/>
        <a:lstStyle/>
        <a:p>
          <a:r>
            <a:rPr lang="en-US" b="0" i="0" dirty="0"/>
            <a:t>Activities</a:t>
          </a:r>
          <a:endParaRPr lang="en-US" dirty="0"/>
        </a:p>
      </dgm:t>
    </dgm:pt>
    <dgm:pt modelId="{482FCAEE-D243-4FAF-834A-4E8D91953B17}" type="parTrans" cxnId="{462E656D-B154-42F3-B521-139AC02CB56C}">
      <dgm:prSet/>
      <dgm:spPr/>
      <dgm:t>
        <a:bodyPr/>
        <a:lstStyle/>
        <a:p>
          <a:endParaRPr lang="en-US"/>
        </a:p>
      </dgm:t>
    </dgm:pt>
    <dgm:pt modelId="{90C96431-EDC0-41F9-BB3B-9DE2FB7B76DA}" type="sibTrans" cxnId="{462E656D-B154-42F3-B521-139AC02CB56C}">
      <dgm:prSet/>
      <dgm:spPr/>
      <dgm:t>
        <a:bodyPr/>
        <a:lstStyle/>
        <a:p>
          <a:endParaRPr lang="en-US"/>
        </a:p>
      </dgm:t>
    </dgm:pt>
    <dgm:pt modelId="{2210C9A7-595B-4A2A-8122-DB65E945F085}">
      <dgm:prSet/>
      <dgm:spPr/>
      <dgm:t>
        <a:bodyPr/>
        <a:lstStyle/>
        <a:p>
          <a:r>
            <a:rPr lang="en-US" b="0" i="0" dirty="0"/>
            <a:t>Services</a:t>
          </a:r>
          <a:endParaRPr lang="en-US" dirty="0"/>
        </a:p>
      </dgm:t>
    </dgm:pt>
    <dgm:pt modelId="{E9E270BA-D562-4FBC-83A6-5DE2CDBA8177}" type="parTrans" cxnId="{29FC0B39-9C90-4FD6-B7DB-AD3CB24870A6}">
      <dgm:prSet/>
      <dgm:spPr/>
      <dgm:t>
        <a:bodyPr/>
        <a:lstStyle/>
        <a:p>
          <a:endParaRPr lang="en-US"/>
        </a:p>
      </dgm:t>
    </dgm:pt>
    <dgm:pt modelId="{C7668963-10CE-4157-8427-EEAB02650B12}" type="sibTrans" cxnId="{29FC0B39-9C90-4FD6-B7DB-AD3CB24870A6}">
      <dgm:prSet/>
      <dgm:spPr/>
      <dgm:t>
        <a:bodyPr/>
        <a:lstStyle/>
        <a:p>
          <a:endParaRPr lang="en-US"/>
        </a:p>
      </dgm:t>
    </dgm:pt>
    <dgm:pt modelId="{910B3169-3987-4705-B536-C0495FC64053}">
      <dgm:prSet/>
      <dgm:spPr/>
      <dgm:t>
        <a:bodyPr/>
        <a:lstStyle/>
        <a:p>
          <a:r>
            <a:rPr lang="en-US" b="0" i="0" dirty="0"/>
            <a:t>Broadcast receivers</a:t>
          </a:r>
          <a:endParaRPr lang="en-US" dirty="0"/>
        </a:p>
      </dgm:t>
    </dgm:pt>
    <dgm:pt modelId="{7811AE26-9CBA-4116-94E5-DB1F51489838}" type="parTrans" cxnId="{B6B89BFC-5EAA-41E1-A30C-FEB5A6BE7F18}">
      <dgm:prSet/>
      <dgm:spPr/>
      <dgm:t>
        <a:bodyPr/>
        <a:lstStyle/>
        <a:p>
          <a:endParaRPr lang="en-US"/>
        </a:p>
      </dgm:t>
    </dgm:pt>
    <dgm:pt modelId="{A9EFDEC2-8DBE-4DD0-8A4B-45B31359592E}" type="sibTrans" cxnId="{B6B89BFC-5EAA-41E1-A30C-FEB5A6BE7F18}">
      <dgm:prSet/>
      <dgm:spPr/>
      <dgm:t>
        <a:bodyPr/>
        <a:lstStyle/>
        <a:p>
          <a:endParaRPr lang="en-US"/>
        </a:p>
      </dgm:t>
    </dgm:pt>
    <dgm:pt modelId="{CFFACD79-8816-4F81-AA58-1341B59FF806}">
      <dgm:prSet/>
      <dgm:spPr/>
      <dgm:t>
        <a:bodyPr/>
        <a:lstStyle/>
        <a:p>
          <a:r>
            <a:rPr lang="en-US" b="0" i="0" dirty="0"/>
            <a:t>Content providers</a:t>
          </a:r>
          <a:endParaRPr lang="en-US" dirty="0"/>
        </a:p>
      </dgm:t>
    </dgm:pt>
    <dgm:pt modelId="{C3EA13F3-3C7B-4804-BA4C-950D0E38933E}" type="parTrans" cxnId="{A57F7732-8FE5-494D-B869-7E8BF21C73EB}">
      <dgm:prSet/>
      <dgm:spPr/>
      <dgm:t>
        <a:bodyPr/>
        <a:lstStyle/>
        <a:p>
          <a:endParaRPr lang="en-US"/>
        </a:p>
      </dgm:t>
    </dgm:pt>
    <dgm:pt modelId="{6CAC9FC2-67CE-40C0-8FB8-E6D43D466E31}" type="sibTrans" cxnId="{A57F7732-8FE5-494D-B869-7E8BF21C73EB}">
      <dgm:prSet/>
      <dgm:spPr/>
      <dgm:t>
        <a:bodyPr/>
        <a:lstStyle/>
        <a:p>
          <a:endParaRPr lang="en-US"/>
        </a:p>
      </dgm:t>
    </dgm:pt>
    <dgm:pt modelId="{8282CA02-277B-4378-A13C-824B02AD000A}" type="pres">
      <dgm:prSet presAssocID="{A3B75FE6-E24F-4F95-BBD3-2AB29F3C2ADE}" presName="linear" presStyleCnt="0">
        <dgm:presLayoutVars>
          <dgm:animLvl val="lvl"/>
          <dgm:resizeHandles val="exact"/>
        </dgm:presLayoutVars>
      </dgm:prSet>
      <dgm:spPr/>
    </dgm:pt>
    <dgm:pt modelId="{5365C9F8-8DBF-4F41-A005-9AA6B2F22614}" type="pres">
      <dgm:prSet presAssocID="{BA4C9129-A98B-4E71-B8C9-0C68E34AC24D}" presName="parentText" presStyleLbl="node1" presStyleIdx="0" presStyleCnt="6">
        <dgm:presLayoutVars>
          <dgm:chMax val="0"/>
          <dgm:bulletEnabled val="1"/>
        </dgm:presLayoutVars>
      </dgm:prSet>
      <dgm:spPr/>
    </dgm:pt>
    <dgm:pt modelId="{C0BCC5AF-0664-448F-8039-D878DFBCD4B5}" type="pres">
      <dgm:prSet presAssocID="{FEB8270D-A35D-47FF-BFEA-3208D589AC02}" presName="spacer" presStyleCnt="0"/>
      <dgm:spPr/>
    </dgm:pt>
    <dgm:pt modelId="{262FD4B2-62D8-4C22-B6C4-080C72AFA9FE}" type="pres">
      <dgm:prSet presAssocID="{A80EF4B2-F317-4D67-B0E3-6B067CC85130}" presName="parentText" presStyleLbl="node1" presStyleIdx="1" presStyleCnt="6">
        <dgm:presLayoutVars>
          <dgm:chMax val="0"/>
          <dgm:bulletEnabled val="1"/>
        </dgm:presLayoutVars>
      </dgm:prSet>
      <dgm:spPr/>
    </dgm:pt>
    <dgm:pt modelId="{A0F5BEBD-6508-4AC9-AF6A-40D963AC8DFD}" type="pres">
      <dgm:prSet presAssocID="{4539FD4E-AB91-423C-B87C-8A2EE30DFBD0}" presName="spacer" presStyleCnt="0"/>
      <dgm:spPr/>
    </dgm:pt>
    <dgm:pt modelId="{62336B15-50FE-48A2-94FA-4C5DDB2F5573}" type="pres">
      <dgm:prSet presAssocID="{EC2C6BE9-9D32-4D8C-85A1-F748343257F5}" presName="parentText" presStyleLbl="node1" presStyleIdx="2" presStyleCnt="6">
        <dgm:presLayoutVars>
          <dgm:chMax val="0"/>
          <dgm:bulletEnabled val="1"/>
        </dgm:presLayoutVars>
      </dgm:prSet>
      <dgm:spPr/>
    </dgm:pt>
    <dgm:pt modelId="{06FC5771-A609-4665-8975-B3AEB9DF078D}" type="pres">
      <dgm:prSet presAssocID="{90C96431-EDC0-41F9-BB3B-9DE2FB7B76DA}" presName="spacer" presStyleCnt="0"/>
      <dgm:spPr/>
    </dgm:pt>
    <dgm:pt modelId="{6287F1AF-F2AB-416D-9AC7-B9FC91ABC521}" type="pres">
      <dgm:prSet presAssocID="{2210C9A7-595B-4A2A-8122-DB65E945F085}" presName="parentText" presStyleLbl="node1" presStyleIdx="3" presStyleCnt="6">
        <dgm:presLayoutVars>
          <dgm:chMax val="0"/>
          <dgm:bulletEnabled val="1"/>
        </dgm:presLayoutVars>
      </dgm:prSet>
      <dgm:spPr/>
    </dgm:pt>
    <dgm:pt modelId="{2D71C6CB-63F9-4315-B208-2FE5D8F667EA}" type="pres">
      <dgm:prSet presAssocID="{C7668963-10CE-4157-8427-EEAB02650B12}" presName="spacer" presStyleCnt="0"/>
      <dgm:spPr/>
    </dgm:pt>
    <dgm:pt modelId="{4F30E4EE-099C-43E0-87B8-CA5FE2ECBADD}" type="pres">
      <dgm:prSet presAssocID="{910B3169-3987-4705-B536-C0495FC64053}" presName="parentText" presStyleLbl="node1" presStyleIdx="4" presStyleCnt="6">
        <dgm:presLayoutVars>
          <dgm:chMax val="0"/>
          <dgm:bulletEnabled val="1"/>
        </dgm:presLayoutVars>
      </dgm:prSet>
      <dgm:spPr/>
    </dgm:pt>
    <dgm:pt modelId="{3486A391-499A-497E-8E78-EB012223429F}" type="pres">
      <dgm:prSet presAssocID="{A9EFDEC2-8DBE-4DD0-8A4B-45B31359592E}" presName="spacer" presStyleCnt="0"/>
      <dgm:spPr/>
    </dgm:pt>
    <dgm:pt modelId="{76B81BA7-151E-4FAE-8A2F-BF728971D508}" type="pres">
      <dgm:prSet presAssocID="{CFFACD79-8816-4F81-AA58-1341B59FF806}" presName="parentText" presStyleLbl="node1" presStyleIdx="5" presStyleCnt="6">
        <dgm:presLayoutVars>
          <dgm:chMax val="0"/>
          <dgm:bulletEnabled val="1"/>
        </dgm:presLayoutVars>
      </dgm:prSet>
      <dgm:spPr/>
    </dgm:pt>
  </dgm:ptLst>
  <dgm:cxnLst>
    <dgm:cxn modelId="{4E7EA001-6753-4D31-B29F-DC527C81632E}" type="presOf" srcId="{A3B75FE6-E24F-4F95-BBD3-2AB29F3C2ADE}" destId="{8282CA02-277B-4378-A13C-824B02AD000A}" srcOrd="0" destOrd="0" presId="urn:microsoft.com/office/officeart/2005/8/layout/vList2"/>
    <dgm:cxn modelId="{4210882C-94D6-4582-B29A-00AF20BC1A57}" type="presOf" srcId="{CFFACD79-8816-4F81-AA58-1341B59FF806}" destId="{76B81BA7-151E-4FAE-8A2F-BF728971D508}" srcOrd="0" destOrd="0" presId="urn:microsoft.com/office/officeart/2005/8/layout/vList2"/>
    <dgm:cxn modelId="{CE2B3931-04A1-4F66-8061-73341B879175}" type="presOf" srcId="{2210C9A7-595B-4A2A-8122-DB65E945F085}" destId="{6287F1AF-F2AB-416D-9AC7-B9FC91ABC521}" srcOrd="0" destOrd="0" presId="urn:microsoft.com/office/officeart/2005/8/layout/vList2"/>
    <dgm:cxn modelId="{A57F7732-8FE5-494D-B869-7E8BF21C73EB}" srcId="{A3B75FE6-E24F-4F95-BBD3-2AB29F3C2ADE}" destId="{CFFACD79-8816-4F81-AA58-1341B59FF806}" srcOrd="5" destOrd="0" parTransId="{C3EA13F3-3C7B-4804-BA4C-950D0E38933E}" sibTransId="{6CAC9FC2-67CE-40C0-8FB8-E6D43D466E31}"/>
    <dgm:cxn modelId="{29FC0B39-9C90-4FD6-B7DB-AD3CB24870A6}" srcId="{A3B75FE6-E24F-4F95-BBD3-2AB29F3C2ADE}" destId="{2210C9A7-595B-4A2A-8122-DB65E945F085}" srcOrd="3" destOrd="0" parTransId="{E9E270BA-D562-4FBC-83A6-5DE2CDBA8177}" sibTransId="{C7668963-10CE-4157-8427-EEAB02650B12}"/>
    <dgm:cxn modelId="{5A279A42-FBA0-48CB-88F8-4D19615FD281}" type="presOf" srcId="{A80EF4B2-F317-4D67-B0E3-6B067CC85130}" destId="{262FD4B2-62D8-4C22-B6C4-080C72AFA9FE}" srcOrd="0" destOrd="0" presId="urn:microsoft.com/office/officeart/2005/8/layout/vList2"/>
    <dgm:cxn modelId="{FD5C194D-CA47-43D3-B7D1-B7985D292754}" type="presOf" srcId="{BA4C9129-A98B-4E71-B8C9-0C68E34AC24D}" destId="{5365C9F8-8DBF-4F41-A005-9AA6B2F22614}" srcOrd="0" destOrd="0" presId="urn:microsoft.com/office/officeart/2005/8/layout/vList2"/>
    <dgm:cxn modelId="{462E656D-B154-42F3-B521-139AC02CB56C}" srcId="{A3B75FE6-E24F-4F95-BBD3-2AB29F3C2ADE}" destId="{EC2C6BE9-9D32-4D8C-85A1-F748343257F5}" srcOrd="2" destOrd="0" parTransId="{482FCAEE-D243-4FAF-834A-4E8D91953B17}" sibTransId="{90C96431-EDC0-41F9-BB3B-9DE2FB7B76DA}"/>
    <dgm:cxn modelId="{F552A64E-40C5-4125-93FB-44A63E4BFBB2}" type="presOf" srcId="{EC2C6BE9-9D32-4D8C-85A1-F748343257F5}" destId="{62336B15-50FE-48A2-94FA-4C5DDB2F5573}" srcOrd="0" destOrd="0" presId="urn:microsoft.com/office/officeart/2005/8/layout/vList2"/>
    <dgm:cxn modelId="{B48E6B79-E9FB-4A87-ACD0-2C58F45DEACA}" srcId="{A3B75FE6-E24F-4F95-BBD3-2AB29F3C2ADE}" destId="{BA4C9129-A98B-4E71-B8C9-0C68E34AC24D}" srcOrd="0" destOrd="0" parTransId="{D5C4D7FA-D64A-4B79-A374-694B5A3F1FCC}" sibTransId="{FEB8270D-A35D-47FF-BFEA-3208D589AC02}"/>
    <dgm:cxn modelId="{67F002BF-15DA-432B-ABC7-74E257376D00}" type="presOf" srcId="{910B3169-3987-4705-B536-C0495FC64053}" destId="{4F30E4EE-099C-43E0-87B8-CA5FE2ECBADD}" srcOrd="0" destOrd="0" presId="urn:microsoft.com/office/officeart/2005/8/layout/vList2"/>
    <dgm:cxn modelId="{B6B89BFC-5EAA-41E1-A30C-FEB5A6BE7F18}" srcId="{A3B75FE6-E24F-4F95-BBD3-2AB29F3C2ADE}" destId="{910B3169-3987-4705-B536-C0495FC64053}" srcOrd="4" destOrd="0" parTransId="{7811AE26-9CBA-4116-94E5-DB1F51489838}" sibTransId="{A9EFDEC2-8DBE-4DD0-8A4B-45B31359592E}"/>
    <dgm:cxn modelId="{6CA3F8FC-0F87-4C0F-97AF-D1DA9B708AF3}" srcId="{A3B75FE6-E24F-4F95-BBD3-2AB29F3C2ADE}" destId="{A80EF4B2-F317-4D67-B0E3-6B067CC85130}" srcOrd="1" destOrd="0" parTransId="{D9E92C42-6ECA-4668-8FCE-333C865784E8}" sibTransId="{4539FD4E-AB91-423C-B87C-8A2EE30DFBD0}"/>
    <dgm:cxn modelId="{22855963-65FC-4672-ADDB-DB4EE7CAE8AE}" type="presParOf" srcId="{8282CA02-277B-4378-A13C-824B02AD000A}" destId="{5365C9F8-8DBF-4F41-A005-9AA6B2F22614}" srcOrd="0" destOrd="0" presId="urn:microsoft.com/office/officeart/2005/8/layout/vList2"/>
    <dgm:cxn modelId="{01C90E90-39A3-4640-A402-1BF0F1CB4FFA}" type="presParOf" srcId="{8282CA02-277B-4378-A13C-824B02AD000A}" destId="{C0BCC5AF-0664-448F-8039-D878DFBCD4B5}" srcOrd="1" destOrd="0" presId="urn:microsoft.com/office/officeart/2005/8/layout/vList2"/>
    <dgm:cxn modelId="{EDF24471-454B-42BD-B8FB-CAFD419DB942}" type="presParOf" srcId="{8282CA02-277B-4378-A13C-824B02AD000A}" destId="{262FD4B2-62D8-4C22-B6C4-080C72AFA9FE}" srcOrd="2" destOrd="0" presId="urn:microsoft.com/office/officeart/2005/8/layout/vList2"/>
    <dgm:cxn modelId="{8151487A-136A-4358-BBCB-D50FB735B6D8}" type="presParOf" srcId="{8282CA02-277B-4378-A13C-824B02AD000A}" destId="{A0F5BEBD-6508-4AC9-AF6A-40D963AC8DFD}" srcOrd="3" destOrd="0" presId="urn:microsoft.com/office/officeart/2005/8/layout/vList2"/>
    <dgm:cxn modelId="{E109216D-4B2C-4290-AF01-67DCF5F03FB0}" type="presParOf" srcId="{8282CA02-277B-4378-A13C-824B02AD000A}" destId="{62336B15-50FE-48A2-94FA-4C5DDB2F5573}" srcOrd="4" destOrd="0" presId="urn:microsoft.com/office/officeart/2005/8/layout/vList2"/>
    <dgm:cxn modelId="{21612294-0DE1-4389-AB0F-2645EA2A260D}" type="presParOf" srcId="{8282CA02-277B-4378-A13C-824B02AD000A}" destId="{06FC5771-A609-4665-8975-B3AEB9DF078D}" srcOrd="5" destOrd="0" presId="urn:microsoft.com/office/officeart/2005/8/layout/vList2"/>
    <dgm:cxn modelId="{94279D67-3BDD-4C4B-8611-5DC578993FB6}" type="presParOf" srcId="{8282CA02-277B-4378-A13C-824B02AD000A}" destId="{6287F1AF-F2AB-416D-9AC7-B9FC91ABC521}" srcOrd="6" destOrd="0" presId="urn:microsoft.com/office/officeart/2005/8/layout/vList2"/>
    <dgm:cxn modelId="{C96F3D26-9644-4807-8314-66B19F618DA4}" type="presParOf" srcId="{8282CA02-277B-4378-A13C-824B02AD000A}" destId="{2D71C6CB-63F9-4315-B208-2FE5D8F667EA}" srcOrd="7" destOrd="0" presId="urn:microsoft.com/office/officeart/2005/8/layout/vList2"/>
    <dgm:cxn modelId="{5BD9018F-7E81-4EED-9D8A-070207F3D4B7}" type="presParOf" srcId="{8282CA02-277B-4378-A13C-824B02AD000A}" destId="{4F30E4EE-099C-43E0-87B8-CA5FE2ECBADD}" srcOrd="8" destOrd="0" presId="urn:microsoft.com/office/officeart/2005/8/layout/vList2"/>
    <dgm:cxn modelId="{222934FB-78CD-4FB2-85EC-E38C996F11B0}" type="presParOf" srcId="{8282CA02-277B-4378-A13C-824B02AD000A}" destId="{3486A391-499A-497E-8E78-EB012223429F}" srcOrd="9" destOrd="0" presId="urn:microsoft.com/office/officeart/2005/8/layout/vList2"/>
    <dgm:cxn modelId="{5A2D50AE-722C-4592-A2A1-4DC4E5EC2321}" type="presParOf" srcId="{8282CA02-277B-4378-A13C-824B02AD000A}" destId="{76B81BA7-151E-4FAE-8A2F-BF728971D50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41F9A-86AC-41C5-9189-6C07B670BDF9}">
      <dsp:nvSpPr>
        <dsp:cNvPr id="0" name=""/>
        <dsp:cNvSpPr/>
      </dsp:nvSpPr>
      <dsp:spPr>
        <a:xfrm>
          <a:off x="612149" y="824095"/>
          <a:ext cx="1098000" cy="1098000"/>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87838E1-9051-4D8C-9096-66B1FDEB633F}">
      <dsp:nvSpPr>
        <dsp:cNvPr id="0" name=""/>
        <dsp:cNvSpPr/>
      </dsp:nvSpPr>
      <dsp:spPr>
        <a:xfrm>
          <a:off x="846149" y="105809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C00A7E-51F0-488A-B175-1D9BB9A3C4A1}">
      <dsp:nvSpPr>
        <dsp:cNvPr id="0" name=""/>
        <dsp:cNvSpPr/>
      </dsp:nvSpPr>
      <dsp:spPr>
        <a:xfrm>
          <a:off x="261149"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Jaichand Mulakalapalli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(TEAM LEADER)  BACKEND</a:t>
          </a:r>
          <a:endParaRPr lang="en-US" sz="1600" b="0" kern="1200" dirty="0">
            <a:latin typeface="Times New Roman" panose="02020603050405020304" pitchFamily="18" charset="0"/>
            <a:cs typeface="Times New Roman" panose="02020603050405020304" pitchFamily="18" charset="0"/>
          </a:endParaRPr>
        </a:p>
      </dsp:txBody>
      <dsp:txXfrm>
        <a:off x="261149" y="2264095"/>
        <a:ext cx="1800000" cy="1035000"/>
      </dsp:txXfrm>
    </dsp:sp>
    <dsp:sp modelId="{40D2AF01-DDAF-479D-9A60-E20C6DAC5A83}">
      <dsp:nvSpPr>
        <dsp:cNvPr id="0" name=""/>
        <dsp:cNvSpPr/>
      </dsp:nvSpPr>
      <dsp:spPr>
        <a:xfrm>
          <a:off x="2727150" y="824095"/>
          <a:ext cx="1098000" cy="1098000"/>
        </a:xfrm>
        <a:prstGeom prst="ellips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EEEDEAA-D28F-4A7F-9866-00F94D8DD2BA}">
      <dsp:nvSpPr>
        <dsp:cNvPr id="0" name=""/>
        <dsp:cNvSpPr/>
      </dsp:nvSpPr>
      <dsp:spPr>
        <a:xfrm>
          <a:off x="2961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9C52A30-81B3-4F09-9572-2F0857CFDC3F}">
      <dsp:nvSpPr>
        <dsp:cNvPr id="0" name=""/>
        <dsp:cNvSpPr/>
      </dsp:nvSpPr>
      <dsp:spPr>
        <a:xfrm>
          <a:off x="2376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Manoj kumar gude</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FRONTEND</a:t>
          </a:r>
          <a:endParaRPr lang="en-US" sz="1600" kern="1200" dirty="0">
            <a:latin typeface="Times New Roman" panose="02020603050405020304" pitchFamily="18" charset="0"/>
            <a:cs typeface="Times New Roman" panose="02020603050405020304" pitchFamily="18" charset="0"/>
          </a:endParaRPr>
        </a:p>
      </dsp:txBody>
      <dsp:txXfrm>
        <a:off x="2376150" y="2264095"/>
        <a:ext cx="1800000" cy="1035000"/>
      </dsp:txXfrm>
    </dsp:sp>
    <dsp:sp modelId="{72E80963-B297-438D-B287-BD5C6D858D9A}">
      <dsp:nvSpPr>
        <dsp:cNvPr id="0" name=""/>
        <dsp:cNvSpPr/>
      </dsp:nvSpPr>
      <dsp:spPr>
        <a:xfrm>
          <a:off x="4842150" y="824095"/>
          <a:ext cx="1098000" cy="1098000"/>
        </a:xfrm>
        <a:prstGeom prst="ellips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63609E0-1123-430F-84CE-B59C04DDFC03}">
      <dsp:nvSpPr>
        <dsp:cNvPr id="0" name=""/>
        <dsp:cNvSpPr/>
      </dsp:nvSpPr>
      <dsp:spPr>
        <a:xfrm>
          <a:off x="5076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6404763-ABBA-4E19-8AB1-1FE5627DF9D7}">
      <dsp:nvSpPr>
        <dsp:cNvPr id="0" name=""/>
        <dsp:cNvSpPr/>
      </dsp:nvSpPr>
      <dsp:spPr>
        <a:xfrm>
          <a:off x="4491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Adithya krishna raavi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FRONTEND</a:t>
          </a:r>
          <a:endParaRPr lang="en-US" sz="1600" kern="1200" dirty="0">
            <a:latin typeface="Times New Roman" panose="02020603050405020304" pitchFamily="18" charset="0"/>
            <a:cs typeface="Times New Roman" panose="02020603050405020304" pitchFamily="18" charset="0"/>
          </a:endParaRPr>
        </a:p>
      </dsp:txBody>
      <dsp:txXfrm>
        <a:off x="4491150" y="2264095"/>
        <a:ext cx="1800000" cy="1035000"/>
      </dsp:txXfrm>
    </dsp:sp>
    <dsp:sp modelId="{748F3216-80F2-49D4-AFE7-410A5298FAC5}">
      <dsp:nvSpPr>
        <dsp:cNvPr id="0" name=""/>
        <dsp:cNvSpPr/>
      </dsp:nvSpPr>
      <dsp:spPr>
        <a:xfrm>
          <a:off x="6957150" y="824095"/>
          <a:ext cx="1098000" cy="1098000"/>
        </a:xfrm>
        <a:prstGeom prst="ellips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DBD53F4-54C1-411E-9FC0-FA6E027B8360}">
      <dsp:nvSpPr>
        <dsp:cNvPr id="0" name=""/>
        <dsp:cNvSpPr/>
      </dsp:nvSpPr>
      <dsp:spPr>
        <a:xfrm>
          <a:off x="7191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8041827-230F-4748-8541-E2A8ACCE7B97}">
      <dsp:nvSpPr>
        <dsp:cNvPr id="0" name=""/>
        <dsp:cNvSpPr/>
      </dsp:nvSpPr>
      <dsp:spPr>
        <a:xfrm>
          <a:off x="6606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Saibabu devarapalli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Fullstack</a:t>
          </a:r>
          <a:endParaRPr lang="en-US" sz="1600" kern="1200" dirty="0">
            <a:latin typeface="Times New Roman" panose="02020603050405020304" pitchFamily="18" charset="0"/>
            <a:cs typeface="Times New Roman" panose="02020603050405020304" pitchFamily="18" charset="0"/>
          </a:endParaRPr>
        </a:p>
      </dsp:txBody>
      <dsp:txXfrm>
        <a:off x="6606150" y="2264095"/>
        <a:ext cx="1800000" cy="1035000"/>
      </dsp:txXfrm>
    </dsp:sp>
    <dsp:sp modelId="{A098B85B-9EC3-4228-876F-2B04E0BFC71C}">
      <dsp:nvSpPr>
        <dsp:cNvPr id="0" name=""/>
        <dsp:cNvSpPr/>
      </dsp:nvSpPr>
      <dsp:spPr>
        <a:xfrm>
          <a:off x="9072150" y="824095"/>
          <a:ext cx="1098000" cy="1098000"/>
        </a:xfrm>
        <a:prstGeom prst="ellips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9306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8721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chemeClr val="tx1"/>
              </a:solidFill>
              <a:latin typeface="Times New Roman" panose="02020603050405020304" pitchFamily="18" charset="0"/>
              <a:cs typeface="Times New Roman" panose="02020603050405020304" pitchFamily="18" charset="0"/>
            </a:rPr>
            <a:t>Harish Chowdary bala</a:t>
          </a:r>
        </a:p>
        <a:p>
          <a:pPr marL="0" lvl="0" indent="0" algn="ctr" defTabSz="711200">
            <a:lnSpc>
              <a:spcPct val="100000"/>
            </a:lnSpc>
            <a:spcBef>
              <a:spcPct val="0"/>
            </a:spcBef>
            <a:spcAft>
              <a:spcPct val="35000"/>
            </a:spcAft>
            <a:buNone/>
            <a:defRPr cap="all"/>
          </a:pPr>
          <a:r>
            <a:rPr lang="en-US" sz="1600" b="0" i="0" kern="1200" dirty="0">
              <a:solidFill>
                <a:schemeClr val="tx1"/>
              </a:solidFill>
              <a:latin typeface="Times New Roman" panose="02020603050405020304" pitchFamily="18" charset="0"/>
              <a:cs typeface="Times New Roman" panose="02020603050405020304" pitchFamily="18" charset="0"/>
            </a:rPr>
            <a:t>DATABaSE administrator</a:t>
          </a:r>
        </a:p>
      </dsp:txBody>
      <dsp:txXfrm>
        <a:off x="8721150" y="2264095"/>
        <a:ext cx="1800000" cy="103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AB369-CEA1-49BA-A3F8-4CA740409B80}">
      <dsp:nvSpPr>
        <dsp:cNvPr id="0" name=""/>
        <dsp:cNvSpPr/>
      </dsp:nvSpPr>
      <dsp:spPr>
        <a:xfrm>
          <a:off x="348507" y="877343"/>
          <a:ext cx="928462" cy="9284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07C45-61B4-46E4-BEBD-C28DEC56A4B8}">
      <dsp:nvSpPr>
        <dsp:cNvPr id="0" name=""/>
        <dsp:cNvSpPr/>
      </dsp:nvSpPr>
      <dsp:spPr>
        <a:xfrm>
          <a:off x="543484" y="1072320"/>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3656E8-E6D2-4E28-836F-712A96FD6AEF}">
      <dsp:nvSpPr>
        <dsp:cNvPr id="0" name=""/>
        <dsp:cNvSpPr/>
      </dsp:nvSpPr>
      <dsp:spPr>
        <a:xfrm>
          <a:off x="1475925"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i="0" u="none" kern="1200" dirty="0">
              <a:latin typeface="Times New Roman" panose="02020603050405020304" pitchFamily="18" charset="0"/>
              <a:cs typeface="Times New Roman" panose="02020603050405020304" pitchFamily="18" charset="0"/>
            </a:rPr>
            <a:t>Android Studio is the official Integrated Development Environment (IDE)</a:t>
          </a:r>
          <a:endParaRPr lang="en-US" sz="1800" u="none" kern="1200" dirty="0">
            <a:latin typeface="Times New Roman" panose="02020603050405020304" pitchFamily="18" charset="0"/>
            <a:cs typeface="Times New Roman" panose="02020603050405020304" pitchFamily="18" charset="0"/>
          </a:endParaRPr>
        </a:p>
      </dsp:txBody>
      <dsp:txXfrm>
        <a:off x="1475925" y="877343"/>
        <a:ext cx="2188517" cy="928462"/>
      </dsp:txXfrm>
    </dsp:sp>
    <dsp:sp modelId="{EB707341-513F-4DBF-8677-C693686766C1}">
      <dsp:nvSpPr>
        <dsp:cNvPr id="0" name=""/>
        <dsp:cNvSpPr/>
      </dsp:nvSpPr>
      <dsp:spPr>
        <a:xfrm>
          <a:off x="4045775" y="877343"/>
          <a:ext cx="928462" cy="9284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7414F9-B667-4F4C-89BB-D592205FC5AC}">
      <dsp:nvSpPr>
        <dsp:cNvPr id="0" name=""/>
        <dsp:cNvSpPr/>
      </dsp:nvSpPr>
      <dsp:spPr>
        <a:xfrm>
          <a:off x="4240752" y="1072320"/>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F33AB3-2B9A-4A24-92E9-0533AD024440}">
      <dsp:nvSpPr>
        <dsp:cNvPr id="0" name=""/>
        <dsp:cNvSpPr/>
      </dsp:nvSpPr>
      <dsp:spPr>
        <a:xfrm>
          <a:off x="5173193"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u="none" kern="1200" dirty="0">
              <a:latin typeface="Times New Roman" panose="02020603050405020304" pitchFamily="18" charset="0"/>
              <a:cs typeface="Times New Roman" panose="02020603050405020304" pitchFamily="18" charset="0"/>
            </a:rPr>
            <a:t>Android</a:t>
          </a:r>
          <a:r>
            <a:rPr lang="en-US" sz="1800" u="none" kern="1200" baseline="0" dirty="0">
              <a:latin typeface="Times New Roman" panose="02020603050405020304" pitchFamily="18" charset="0"/>
              <a:cs typeface="Times New Roman" panose="02020603050405020304" pitchFamily="18" charset="0"/>
            </a:rPr>
            <a:t> studio provides environment to built android apps for mobiles phones, desktops, tablets etc..,</a:t>
          </a:r>
          <a:endParaRPr lang="en-US" sz="1800" u="none" kern="1200" dirty="0">
            <a:latin typeface="Times New Roman" panose="02020603050405020304" pitchFamily="18" charset="0"/>
            <a:cs typeface="Times New Roman" panose="02020603050405020304" pitchFamily="18" charset="0"/>
          </a:endParaRPr>
        </a:p>
      </dsp:txBody>
      <dsp:txXfrm>
        <a:off x="5173193" y="877343"/>
        <a:ext cx="2188517" cy="928462"/>
      </dsp:txXfrm>
    </dsp:sp>
    <dsp:sp modelId="{80F445D0-371B-4015-BC35-F01A1B2C025A}">
      <dsp:nvSpPr>
        <dsp:cNvPr id="0" name=""/>
        <dsp:cNvSpPr/>
      </dsp:nvSpPr>
      <dsp:spPr>
        <a:xfrm>
          <a:off x="7743044" y="877343"/>
          <a:ext cx="928462" cy="9284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DCB92-3D5E-4346-8116-FD732F3D4E84}">
      <dsp:nvSpPr>
        <dsp:cNvPr id="0" name=""/>
        <dsp:cNvSpPr/>
      </dsp:nvSpPr>
      <dsp:spPr>
        <a:xfrm>
          <a:off x="7938021" y="1072320"/>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02148A-FC50-4D72-8370-3E564876470F}">
      <dsp:nvSpPr>
        <dsp:cNvPr id="0" name=""/>
        <dsp:cNvSpPr/>
      </dsp:nvSpPr>
      <dsp:spPr>
        <a:xfrm>
          <a:off x="8870462"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i="0" u="none" kern="1200" dirty="0">
              <a:latin typeface="Times New Roman" panose="02020603050405020304" pitchFamily="18" charset="0"/>
              <a:cs typeface="Times New Roman" panose="02020603050405020304" pitchFamily="18" charset="0"/>
            </a:rPr>
            <a:t>Structured code modules allow you to divide your project into units of functionality that you can independently build, test, and debug.</a:t>
          </a:r>
          <a:endParaRPr lang="en-US" sz="1800" u="none" kern="1200" dirty="0">
            <a:latin typeface="Times New Roman" panose="02020603050405020304" pitchFamily="18" charset="0"/>
            <a:cs typeface="Times New Roman" panose="02020603050405020304" pitchFamily="18" charset="0"/>
          </a:endParaRPr>
        </a:p>
      </dsp:txBody>
      <dsp:txXfrm>
        <a:off x="8870462" y="877343"/>
        <a:ext cx="2188517" cy="928462"/>
      </dsp:txXfrm>
    </dsp:sp>
    <dsp:sp modelId="{57B75F73-4C1A-48C0-B303-856D69FCB82A}">
      <dsp:nvSpPr>
        <dsp:cNvPr id="0" name=""/>
        <dsp:cNvSpPr/>
      </dsp:nvSpPr>
      <dsp:spPr>
        <a:xfrm>
          <a:off x="348507" y="2545532"/>
          <a:ext cx="928462" cy="9284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975945-43EB-41E2-9C5D-A73994BEC273}">
      <dsp:nvSpPr>
        <dsp:cNvPr id="0" name=""/>
        <dsp:cNvSpPr/>
      </dsp:nvSpPr>
      <dsp:spPr>
        <a:xfrm>
          <a:off x="543484" y="2740509"/>
          <a:ext cx="538507" cy="538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EBA6BF-B5EA-444D-810E-37DC73794B28}">
      <dsp:nvSpPr>
        <dsp:cNvPr id="0" name=""/>
        <dsp:cNvSpPr/>
      </dsp:nvSpPr>
      <dsp:spPr>
        <a:xfrm>
          <a:off x="1475925"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u="none" kern="1200" dirty="0">
              <a:latin typeface="Times New Roman" panose="02020603050405020304" pitchFamily="18" charset="0"/>
              <a:cs typeface="Times New Roman" panose="02020603050405020304" pitchFamily="18" charset="0"/>
            </a:rPr>
            <a:t>Android apps can be written using Kotlin, Java, and C++ languages</a:t>
          </a:r>
          <a:r>
            <a:rPr lang="en-US" sz="1700" u="none" kern="1200" dirty="0">
              <a:latin typeface="Times New Roman" panose="02020603050405020304" pitchFamily="18" charset="0"/>
              <a:cs typeface="Times New Roman" panose="02020603050405020304" pitchFamily="18" charset="0"/>
            </a:rPr>
            <a:t>.</a:t>
          </a:r>
        </a:p>
      </dsp:txBody>
      <dsp:txXfrm>
        <a:off x="1475925" y="2545532"/>
        <a:ext cx="2188517" cy="928462"/>
      </dsp:txXfrm>
    </dsp:sp>
    <dsp:sp modelId="{73BB5A85-BFDA-4A5E-9841-762D314335FA}">
      <dsp:nvSpPr>
        <dsp:cNvPr id="0" name=""/>
        <dsp:cNvSpPr/>
      </dsp:nvSpPr>
      <dsp:spPr>
        <a:xfrm>
          <a:off x="4045775" y="2545532"/>
          <a:ext cx="928462" cy="9284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B9D35-4165-4A96-877F-FDCF3C0FBEC8}">
      <dsp:nvSpPr>
        <dsp:cNvPr id="0" name=""/>
        <dsp:cNvSpPr/>
      </dsp:nvSpPr>
      <dsp:spPr>
        <a:xfrm>
          <a:off x="4240752" y="2740509"/>
          <a:ext cx="538507" cy="5385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10ED7B-3D3D-4E4A-B139-A06378B6E8A6}">
      <dsp:nvSpPr>
        <dsp:cNvPr id="0" name=""/>
        <dsp:cNvSpPr/>
      </dsp:nvSpPr>
      <dsp:spPr>
        <a:xfrm>
          <a:off x="5173193"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u="none" kern="1200" dirty="0">
              <a:latin typeface="Times New Roman" panose="02020603050405020304" pitchFamily="18" charset="0"/>
              <a:cs typeface="Times New Roman" panose="02020603050405020304" pitchFamily="18" charset="0"/>
            </a:rPr>
            <a:t>Android Application = Code + Resources</a:t>
          </a:r>
        </a:p>
      </dsp:txBody>
      <dsp:txXfrm>
        <a:off x="5173193" y="2545532"/>
        <a:ext cx="2188517" cy="928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A23C5-AE58-4E6E-B85C-D60688AA05D1}">
      <dsp:nvSpPr>
        <dsp:cNvPr id="0" name=""/>
        <dsp:cNvSpPr/>
      </dsp:nvSpPr>
      <dsp:spPr>
        <a:xfrm>
          <a:off x="0" y="92889"/>
          <a:ext cx="11407487" cy="1000350"/>
        </a:xfrm>
        <a:prstGeom prst="roundRect">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The Android operating system is a multi-user Linux system in which each app is a different user.</a:t>
          </a:r>
          <a:endParaRPr lang="en-US" sz="1900" kern="1200" dirty="0"/>
        </a:p>
      </dsp:txBody>
      <dsp:txXfrm>
        <a:off x="48833" y="141722"/>
        <a:ext cx="11309821" cy="902684"/>
      </dsp:txXfrm>
    </dsp:sp>
    <dsp:sp modelId="{F16FCD20-5787-47E6-9FB6-068F939E8D8D}">
      <dsp:nvSpPr>
        <dsp:cNvPr id="0" name=""/>
        <dsp:cNvSpPr/>
      </dsp:nvSpPr>
      <dsp:spPr>
        <a:xfrm>
          <a:off x="0" y="1147959"/>
          <a:ext cx="11407487" cy="1000350"/>
        </a:xfrm>
        <a:prstGeom prst="roundRect">
          <a:avLst/>
        </a:prstGeom>
        <a:solidFill>
          <a:schemeClr val="accent1">
            <a:shade val="50000"/>
            <a:hueOff val="262080"/>
            <a:satOff val="-14378"/>
            <a:lumOff val="233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By default, the system assigns each app a unique Linux user ID (the ID is used only by the system and is unknown to the app). The system sets permissions for all the files in an app so that only the user ID assigned to that app can access them.</a:t>
          </a:r>
          <a:endParaRPr lang="en-US" sz="1900" kern="1200" dirty="0"/>
        </a:p>
      </dsp:txBody>
      <dsp:txXfrm>
        <a:off x="48833" y="1196792"/>
        <a:ext cx="11309821" cy="902684"/>
      </dsp:txXfrm>
    </dsp:sp>
    <dsp:sp modelId="{2F327856-4C07-4CE6-95BF-D8FB05C72932}">
      <dsp:nvSpPr>
        <dsp:cNvPr id="0" name=""/>
        <dsp:cNvSpPr/>
      </dsp:nvSpPr>
      <dsp:spPr>
        <a:xfrm>
          <a:off x="0" y="2203029"/>
          <a:ext cx="11407487" cy="1000350"/>
        </a:xfrm>
        <a:prstGeom prst="roundRect">
          <a:avLst/>
        </a:prstGeom>
        <a:solidFill>
          <a:schemeClr val="accent1">
            <a:shade val="50000"/>
            <a:hueOff val="524161"/>
            <a:satOff val="-28755"/>
            <a:lumOff val="466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Each process has its own virtual machine (VM), so an app's code runs in isolation from other apps.</a:t>
          </a:r>
          <a:endParaRPr lang="en-US" sz="1900" kern="1200" dirty="0"/>
        </a:p>
      </dsp:txBody>
      <dsp:txXfrm>
        <a:off x="48833" y="2251862"/>
        <a:ext cx="11309821" cy="902684"/>
      </dsp:txXfrm>
    </dsp:sp>
    <dsp:sp modelId="{F041A3C9-0730-4AA6-929B-71427A2BB386}">
      <dsp:nvSpPr>
        <dsp:cNvPr id="0" name=""/>
        <dsp:cNvSpPr/>
      </dsp:nvSpPr>
      <dsp:spPr>
        <a:xfrm>
          <a:off x="0" y="3258099"/>
          <a:ext cx="11407487" cy="1000350"/>
        </a:xfrm>
        <a:prstGeom prst="roundRect">
          <a:avLst/>
        </a:prstGeom>
        <a:solidFill>
          <a:schemeClr val="accent1">
            <a:shade val="50000"/>
            <a:hueOff val="262080"/>
            <a:satOff val="-14378"/>
            <a:lumOff val="233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By default, every app runs in its own Linux process. The Android system starts the process when any of the app's components need to be executed, and then shuts down the process when it's no longer needed or when the system must recover memory for other apps.</a:t>
          </a:r>
          <a:endParaRPr lang="en-US" sz="1900" kern="1200" dirty="0"/>
        </a:p>
      </dsp:txBody>
      <dsp:txXfrm>
        <a:off x="48833" y="3306932"/>
        <a:ext cx="11309821" cy="9026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5C9F8-8DBF-4F41-A005-9AA6B2F22614}">
      <dsp:nvSpPr>
        <dsp:cNvPr id="0" name=""/>
        <dsp:cNvSpPr/>
      </dsp:nvSpPr>
      <dsp:spPr>
        <a:xfrm>
          <a:off x="0" y="84158"/>
          <a:ext cx="11407487" cy="656370"/>
        </a:xfrm>
        <a:prstGeom prst="roundRect">
          <a:avLst/>
        </a:prstGeom>
        <a:solidFill>
          <a:schemeClr val="accent1">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App components are the essential building blocks of an Android app. Each component is an entry point through which the system or a user can enter your app. Some components depend on others.</a:t>
          </a:r>
          <a:endParaRPr lang="en-US" sz="1700" kern="1200" dirty="0"/>
        </a:p>
      </dsp:txBody>
      <dsp:txXfrm>
        <a:off x="32041" y="116199"/>
        <a:ext cx="11343405" cy="592288"/>
      </dsp:txXfrm>
    </dsp:sp>
    <dsp:sp modelId="{262FD4B2-62D8-4C22-B6C4-080C72AFA9FE}">
      <dsp:nvSpPr>
        <dsp:cNvPr id="0" name=""/>
        <dsp:cNvSpPr/>
      </dsp:nvSpPr>
      <dsp:spPr>
        <a:xfrm>
          <a:off x="0" y="789489"/>
          <a:ext cx="11407487" cy="656370"/>
        </a:xfrm>
        <a:prstGeom prst="roundRect">
          <a:avLst/>
        </a:prstGeom>
        <a:solidFill>
          <a:schemeClr val="accent1">
            <a:shade val="80000"/>
            <a:hueOff val="90378"/>
            <a:satOff val="-4845"/>
            <a:lumOff val="61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There are four different types of app components:</a:t>
          </a:r>
          <a:endParaRPr lang="en-US" sz="1700" kern="1200" dirty="0"/>
        </a:p>
      </dsp:txBody>
      <dsp:txXfrm>
        <a:off x="32041" y="821530"/>
        <a:ext cx="11343405" cy="592288"/>
      </dsp:txXfrm>
    </dsp:sp>
    <dsp:sp modelId="{62336B15-50FE-48A2-94FA-4C5DDB2F5573}">
      <dsp:nvSpPr>
        <dsp:cNvPr id="0" name=""/>
        <dsp:cNvSpPr/>
      </dsp:nvSpPr>
      <dsp:spPr>
        <a:xfrm>
          <a:off x="0" y="1494819"/>
          <a:ext cx="11407487" cy="656370"/>
        </a:xfrm>
        <a:prstGeom prst="roundRect">
          <a:avLst/>
        </a:prstGeom>
        <a:solidFill>
          <a:schemeClr val="accent1">
            <a:shade val="80000"/>
            <a:hueOff val="180756"/>
            <a:satOff val="-9690"/>
            <a:lumOff val="12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Activities</a:t>
          </a:r>
          <a:endParaRPr lang="en-US" sz="1700" kern="1200" dirty="0"/>
        </a:p>
      </dsp:txBody>
      <dsp:txXfrm>
        <a:off x="32041" y="1526860"/>
        <a:ext cx="11343405" cy="592288"/>
      </dsp:txXfrm>
    </dsp:sp>
    <dsp:sp modelId="{6287F1AF-F2AB-416D-9AC7-B9FC91ABC521}">
      <dsp:nvSpPr>
        <dsp:cNvPr id="0" name=""/>
        <dsp:cNvSpPr/>
      </dsp:nvSpPr>
      <dsp:spPr>
        <a:xfrm>
          <a:off x="0" y="2200149"/>
          <a:ext cx="11407487" cy="656370"/>
        </a:xfrm>
        <a:prstGeom prst="roundRect">
          <a:avLst/>
        </a:prstGeom>
        <a:solidFill>
          <a:schemeClr val="accent1">
            <a:shade val="80000"/>
            <a:hueOff val="271134"/>
            <a:satOff val="-14536"/>
            <a:lumOff val="185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Services</a:t>
          </a:r>
          <a:endParaRPr lang="en-US" sz="1700" kern="1200" dirty="0"/>
        </a:p>
      </dsp:txBody>
      <dsp:txXfrm>
        <a:off x="32041" y="2232190"/>
        <a:ext cx="11343405" cy="592288"/>
      </dsp:txXfrm>
    </dsp:sp>
    <dsp:sp modelId="{4F30E4EE-099C-43E0-87B8-CA5FE2ECBADD}">
      <dsp:nvSpPr>
        <dsp:cNvPr id="0" name=""/>
        <dsp:cNvSpPr/>
      </dsp:nvSpPr>
      <dsp:spPr>
        <a:xfrm>
          <a:off x="0" y="2905479"/>
          <a:ext cx="11407487" cy="656370"/>
        </a:xfrm>
        <a:prstGeom prst="roundRect">
          <a:avLst/>
        </a:prstGeom>
        <a:solidFill>
          <a:schemeClr val="accent1">
            <a:shade val="80000"/>
            <a:hueOff val="361511"/>
            <a:satOff val="-19381"/>
            <a:lumOff val="247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Broadcast receivers</a:t>
          </a:r>
          <a:endParaRPr lang="en-US" sz="1700" kern="1200" dirty="0"/>
        </a:p>
      </dsp:txBody>
      <dsp:txXfrm>
        <a:off x="32041" y="2937520"/>
        <a:ext cx="11343405" cy="592288"/>
      </dsp:txXfrm>
    </dsp:sp>
    <dsp:sp modelId="{76B81BA7-151E-4FAE-8A2F-BF728971D508}">
      <dsp:nvSpPr>
        <dsp:cNvPr id="0" name=""/>
        <dsp:cNvSpPr/>
      </dsp:nvSpPr>
      <dsp:spPr>
        <a:xfrm>
          <a:off x="0" y="3610809"/>
          <a:ext cx="11407487" cy="656370"/>
        </a:xfrm>
        <a:prstGeom prst="roundRect">
          <a:avLst/>
        </a:prstGeom>
        <a:solidFill>
          <a:schemeClr val="accent1">
            <a:shade val="80000"/>
            <a:hueOff val="451889"/>
            <a:satOff val="-24226"/>
            <a:lumOff val="309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Content providers</a:t>
          </a:r>
          <a:endParaRPr lang="en-US" sz="1700" kern="1200" dirty="0"/>
        </a:p>
      </dsp:txBody>
      <dsp:txXfrm>
        <a:off x="32041" y="3642850"/>
        <a:ext cx="11343405" cy="59228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09634D-970B-3B86-10CC-127DF3FA07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C7745B-BAEA-8E34-71CE-E991EF38941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F7A191-2232-4553-9A4E-9F7CA0C5772C}" type="datetimeFigureOut">
              <a:rPr lang="en-US" smtClean="0"/>
              <a:t>9/30/2022</a:t>
            </a:fld>
            <a:endParaRPr lang="en-US" dirty="0"/>
          </a:p>
        </p:txBody>
      </p:sp>
      <p:sp>
        <p:nvSpPr>
          <p:cNvPr id="4" name="Footer Placeholder 3">
            <a:extLst>
              <a:ext uri="{FF2B5EF4-FFF2-40B4-BE49-F238E27FC236}">
                <a16:creationId xmlns:a16="http://schemas.microsoft.com/office/drawing/2014/main" id="{30776A5C-0A61-5BD8-D612-99A3B76DD7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Presentor:</a:t>
            </a:r>
          </a:p>
        </p:txBody>
      </p:sp>
      <p:sp>
        <p:nvSpPr>
          <p:cNvPr id="5" name="Slide Number Placeholder 4">
            <a:extLst>
              <a:ext uri="{FF2B5EF4-FFF2-40B4-BE49-F238E27FC236}">
                <a16:creationId xmlns:a16="http://schemas.microsoft.com/office/drawing/2014/main" id="{81CC8DB2-E53F-D5D6-5121-B6DAFD6117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E35786-80EE-4B02-B011-1AE228ADD58C}" type="slidenum">
              <a:rPr lang="en-US" smtClean="0"/>
              <a:t>‹#›</a:t>
            </a:fld>
            <a:endParaRPr lang="en-US" dirty="0"/>
          </a:p>
        </p:txBody>
      </p:sp>
    </p:spTree>
    <p:extLst>
      <p:ext uri="{BB962C8B-B14F-4D97-AF65-F5344CB8AC3E}">
        <p14:creationId xmlns:p14="http://schemas.microsoft.com/office/powerpoint/2010/main" val="12660407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0849F-141A-4AF2-9F87-D6BCF367A910}" type="datetimeFigureOut">
              <a:rPr lang="en-US" smtClean="0"/>
              <a:t>9/30/2022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Presentor: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7EDAD-DB12-4C9C-815F-EAA835A3AE22}" type="slidenum">
              <a:rPr lang="en-US" smtClean="0"/>
              <a:t>‹#›</a:t>
            </a:fld>
            <a:endParaRPr lang="en-US" dirty="0"/>
          </a:p>
        </p:txBody>
      </p:sp>
    </p:spTree>
    <p:extLst>
      <p:ext uri="{BB962C8B-B14F-4D97-AF65-F5344CB8AC3E}">
        <p14:creationId xmlns:p14="http://schemas.microsoft.com/office/powerpoint/2010/main" val="369087463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E529C5-8972-4F3D-A791-284035184AD1}"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358773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72D85E-9747-4A1A-A4E3-53A3F34A1032}"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93895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9306F-7F20-4DE5-B514-020588AE02CB}"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804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C43C5-D559-4861-939E-EE2D39A94396}"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813589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B32B9-49BD-42F0-B828-B53F1F067207}"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3312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AA985-9590-4887-A208-33643560CD3C}"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52621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0A47E-9B6A-4A72-961B-A07D2CB938AB}"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96543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40E03-85C7-498D-A446-D14BB8980BB3}"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154434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1C80B55-CAA3-4241-8457-3D9FAA64F962}" type="datetime1">
              <a:rPr lang="en-US" smtClean="0"/>
              <a:t>9/30/2022</a:t>
            </a:fld>
            <a:endParaRPr lang="en-US" dirty="0"/>
          </a:p>
        </p:txBody>
      </p:sp>
      <p:sp>
        <p:nvSpPr>
          <p:cNvPr id="5" name="Footer Placeholder 4"/>
          <p:cNvSpPr>
            <a:spLocks noGrp="1"/>
          </p:cNvSpPr>
          <p:nvPr>
            <p:ph type="ftr" sz="quarter" idx="11"/>
          </p:nvPr>
        </p:nvSpPr>
        <p:spPr/>
        <p:txBody>
          <a:bodyPr/>
          <a:lstStyle>
            <a:lvl1pPr>
              <a:defRPr sz="1000" b="1">
                <a:latin typeface="Times New Roman" panose="02020603050405020304" pitchFamily="18" charset="0"/>
                <a:cs typeface="Times New Roman" panose="02020603050405020304" pitchFamily="18" charset="0"/>
              </a:defRPr>
            </a:lvl1pPr>
          </a:lstStyle>
          <a:p>
            <a:r>
              <a:rPr lang="en-US" dirty="0"/>
              <a:t>Presenter:</a:t>
            </a:r>
          </a:p>
        </p:txBody>
      </p:sp>
      <p:sp>
        <p:nvSpPr>
          <p:cNvPr id="6" name="Slide Number Placeholder 5"/>
          <p:cNvSpPr>
            <a:spLocks noGrp="1"/>
          </p:cNvSpPr>
          <p:nvPr>
            <p:ph type="sldNum" sz="quarter" idx="12"/>
          </p:nvPr>
        </p:nvSpPr>
        <p:spPr/>
        <p:txBody>
          <a:bodyPr/>
          <a:lstStyle>
            <a:lvl1pPr>
              <a:defRPr sz="1000" b="1">
                <a:latin typeface="Times New Roman" panose="02020603050405020304" pitchFamily="18" charset="0"/>
                <a:cs typeface="Times New Roman" panose="02020603050405020304" pitchFamily="18" charset="0"/>
              </a:defRPr>
            </a:lvl1pPr>
          </a:lstStyle>
          <a:p>
            <a:fld id="{B7714B7D-F657-49B8-A454-8111EBD273BB}" type="slidenum">
              <a:rPr lang="en-US" smtClean="0"/>
              <a:pPr/>
              <a:t>‹#›</a:t>
            </a:fld>
            <a:endParaRPr lang="en-US" dirty="0"/>
          </a:p>
        </p:txBody>
      </p:sp>
    </p:spTree>
    <p:extLst>
      <p:ext uri="{BB962C8B-B14F-4D97-AF65-F5344CB8AC3E}">
        <p14:creationId xmlns:p14="http://schemas.microsoft.com/office/powerpoint/2010/main" val="223261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3FB19-1571-4EEE-9CD1-7DCB1C2E7AA0}"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83521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CE91A9-1B33-460D-976F-98ECD44E799F}" type="datetime1">
              <a:rPr lang="en-US" smtClean="0"/>
              <a:t>9/30/2022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193977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BC3E9-A034-48C5-91FB-B14EE4E99A52}" type="datetime1">
              <a:rPr lang="en-US" smtClean="0"/>
              <a:t>9/30/2022</a:t>
            </a:fld>
            <a:endParaRPr lang="en-US" dirty="0"/>
          </a:p>
        </p:txBody>
      </p:sp>
      <p:sp>
        <p:nvSpPr>
          <p:cNvPr id="8" name="Footer Placeholder 7"/>
          <p:cNvSpPr>
            <a:spLocks noGrp="1"/>
          </p:cNvSpPr>
          <p:nvPr>
            <p:ph type="ftr" sz="quarter" idx="11"/>
          </p:nvPr>
        </p:nvSpPr>
        <p:spPr/>
        <p:txBody>
          <a:bodyPr/>
          <a:lstStyle/>
          <a:p>
            <a:r>
              <a:rPr lang="en-US" dirty="0"/>
              <a:t>Presenter:</a:t>
            </a:r>
          </a:p>
        </p:txBody>
      </p:sp>
      <p:sp>
        <p:nvSpPr>
          <p:cNvPr id="9" name="Slide Number Placeholder 8"/>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99575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A84DA5-FF52-46A1-96FC-04980442926C}" type="datetime1">
              <a:rPr lang="en-US" smtClean="0"/>
              <a:t>9/30/2022</a:t>
            </a:fld>
            <a:endParaRPr lang="en-US" dirty="0"/>
          </a:p>
        </p:txBody>
      </p:sp>
      <p:sp>
        <p:nvSpPr>
          <p:cNvPr id="4" name="Footer Placeholder 3"/>
          <p:cNvSpPr>
            <a:spLocks noGrp="1"/>
          </p:cNvSpPr>
          <p:nvPr>
            <p:ph type="ftr" sz="quarter" idx="11"/>
          </p:nvPr>
        </p:nvSpPr>
        <p:spPr/>
        <p:txBody>
          <a:bodyPr/>
          <a:lstStyle/>
          <a:p>
            <a:r>
              <a:rPr lang="en-US" dirty="0"/>
              <a:t>Presenter:</a:t>
            </a:r>
          </a:p>
        </p:txBody>
      </p:sp>
      <p:sp>
        <p:nvSpPr>
          <p:cNvPr id="5" name="Slide Number Placeholder 4"/>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48294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FC9A8-C801-4229-B7F2-A3768B6C382C}" type="datetime1">
              <a:rPr lang="en-US" smtClean="0"/>
              <a:t>9/30/2022</a:t>
            </a:fld>
            <a:endParaRPr lang="en-US" dirty="0"/>
          </a:p>
        </p:txBody>
      </p:sp>
      <p:sp>
        <p:nvSpPr>
          <p:cNvPr id="3" name="Footer Placeholder 2"/>
          <p:cNvSpPr>
            <a:spLocks noGrp="1"/>
          </p:cNvSpPr>
          <p:nvPr>
            <p:ph type="ftr" sz="quarter" idx="11"/>
          </p:nvPr>
        </p:nvSpPr>
        <p:spPr/>
        <p:txBody>
          <a:bodyPr/>
          <a:lstStyle/>
          <a:p>
            <a:r>
              <a:rPr lang="en-US" dirty="0"/>
              <a:t>Presenter:</a:t>
            </a:r>
          </a:p>
        </p:txBody>
      </p:sp>
      <p:sp>
        <p:nvSpPr>
          <p:cNvPr id="4" name="Slide Number Placeholder 3"/>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347062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417A52-01A0-41B1-B251-11007AE577E4}" type="datetime1">
              <a:rPr lang="en-US" smtClean="0"/>
              <a:t>9/30/2022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44569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C8F69-FA84-4E51-8EE9-F427DCDD8D7A}" type="datetime1">
              <a:rPr lang="en-US" smtClean="0"/>
              <a:t>9/30/2022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417835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091EF8-CE08-4071-9E42-313534368630}" type="datetime1">
              <a:rPr lang="en-US" smtClean="0"/>
              <a:t>9/30/2022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Presenter:</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14B7D-F657-49B8-A454-8111EBD273BB}" type="slidenum">
              <a:rPr lang="en-US" smtClean="0"/>
              <a:t>‹#›</a:t>
            </a:fld>
            <a:endParaRPr lang="en-US" dirty="0"/>
          </a:p>
        </p:txBody>
      </p:sp>
    </p:spTree>
    <p:extLst>
      <p:ext uri="{BB962C8B-B14F-4D97-AF65-F5344CB8AC3E}">
        <p14:creationId xmlns:p14="http://schemas.microsoft.com/office/powerpoint/2010/main" val="416253908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developer.android.com/develop/ui/views/layout/layout/relative" TargetMode="External"/><Relationship Id="rId1" Type="http://schemas.openxmlformats.org/officeDocument/2006/relationships/slideLayout" Target="../slideLayouts/slideLayout2.xml"/><Relationship Id="rId6" Type="http://schemas.openxmlformats.org/officeDocument/2006/relationships/hyperlink" Target="https://developer.android.com/develop/ui/views/layout/layout/linear" TargetMode="External"/><Relationship Id="rId5" Type="http://schemas.openxmlformats.org/officeDocument/2006/relationships/image" Target="../media/image19.png"/><Relationship Id="rId4" Type="http://schemas.openxmlformats.org/officeDocument/2006/relationships/hyperlink" Target="https://developer.android.com/guide/webapps/webview"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Isosceles Triangle 28">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5" name="Straight Connector 34">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6" name="Subtitle 5">
            <a:extLst>
              <a:ext uri="{FF2B5EF4-FFF2-40B4-BE49-F238E27FC236}">
                <a16:creationId xmlns:a16="http://schemas.microsoft.com/office/drawing/2014/main" id="{E0946E2F-0F25-CB02-7212-78343756C071}"/>
              </a:ext>
            </a:extLst>
          </p:cNvPr>
          <p:cNvSpPr>
            <a:spLocks noGrp="1"/>
          </p:cNvSpPr>
          <p:nvPr>
            <p:ph type="subTitle" idx="1"/>
          </p:nvPr>
        </p:nvSpPr>
        <p:spPr>
          <a:xfrm>
            <a:off x="1507067" y="4050833"/>
            <a:ext cx="7766936" cy="1096899"/>
          </a:xfrm>
        </p:spPr>
        <p:txBody>
          <a:bodyPr>
            <a:normAutofit/>
          </a:bodyPr>
          <a:lstStyle/>
          <a:p>
            <a:r>
              <a:rPr lang="en-US" dirty="0"/>
              <a:t>Android Application</a:t>
            </a:r>
          </a:p>
        </p:txBody>
      </p:sp>
      <p:sp>
        <p:nvSpPr>
          <p:cNvPr id="2" name="Title 1">
            <a:extLst>
              <a:ext uri="{FF2B5EF4-FFF2-40B4-BE49-F238E27FC236}">
                <a16:creationId xmlns:a16="http://schemas.microsoft.com/office/drawing/2014/main" id="{EC22AC29-A2E6-3871-E08D-FC9605A49A1B}"/>
              </a:ext>
            </a:extLst>
          </p:cNvPr>
          <p:cNvSpPr>
            <a:spLocks noGrp="1"/>
          </p:cNvSpPr>
          <p:nvPr>
            <p:ph type="ctrTitle"/>
          </p:nvPr>
        </p:nvSpPr>
        <p:spPr>
          <a:xfrm>
            <a:off x="1507067" y="1397000"/>
            <a:ext cx="7766936" cy="2653836"/>
          </a:xfrm>
        </p:spPr>
        <p:txBody>
          <a:bodyPr>
            <a:normAutofit/>
          </a:bodyPr>
          <a:lstStyle/>
          <a:p>
            <a:r>
              <a:rPr lang="en-US" dirty="0">
                <a:latin typeface="Times New Roman" panose="02020603050405020304" pitchFamily="18" charset="0"/>
                <a:cs typeface="Times New Roman" panose="02020603050405020304" pitchFamily="18" charset="0"/>
              </a:rPr>
              <a:t>FreeBies For NewBies</a:t>
            </a:r>
          </a:p>
        </p:txBody>
      </p:sp>
    </p:spTree>
    <p:extLst>
      <p:ext uri="{BB962C8B-B14F-4D97-AF65-F5344CB8AC3E}">
        <p14:creationId xmlns:p14="http://schemas.microsoft.com/office/powerpoint/2010/main" val="359519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B438-C255-20D7-C91A-FC334F5DD0A0}"/>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Started Services</a:t>
            </a:r>
          </a:p>
        </p:txBody>
      </p:sp>
      <p:sp>
        <p:nvSpPr>
          <p:cNvPr id="3" name="Content Placeholder 2">
            <a:extLst>
              <a:ext uri="{FF2B5EF4-FFF2-40B4-BE49-F238E27FC236}">
                <a16:creationId xmlns:a16="http://schemas.microsoft.com/office/drawing/2014/main" id="{CA935243-D08E-D9F6-A06A-992D27E701A3}"/>
              </a:ext>
            </a:extLst>
          </p:cNvPr>
          <p:cNvSpPr>
            <a:spLocks noGrp="1"/>
          </p:cNvSpPr>
          <p:nvPr>
            <p:ph idx="1"/>
          </p:nvPr>
        </p:nvSpPr>
        <p:spPr>
          <a:xfrm>
            <a:off x="504025" y="1779236"/>
            <a:ext cx="9137816" cy="3829084"/>
          </a:xfrm>
        </p:spPr>
        <p:txBody>
          <a:bodyPr anchor="ctr">
            <a:normAutofit/>
          </a:bodyPr>
          <a:lstStyle/>
          <a:p>
            <a:pPr algn="just"/>
            <a:r>
              <a:rPr lang="en-US" b="1" i="0" dirty="0">
                <a:effectLst/>
                <a:latin typeface="Times New Roman" panose="02020603050405020304" pitchFamily="18" charset="0"/>
                <a:cs typeface="Times New Roman" panose="02020603050405020304" pitchFamily="18" charset="0"/>
              </a:rPr>
              <a:t>Started services</a:t>
            </a:r>
            <a:r>
              <a:rPr lang="en-US" b="0" i="0" dirty="0">
                <a:effectLst/>
                <a:latin typeface="Times New Roman" panose="02020603050405020304" pitchFamily="18" charset="0"/>
                <a:cs typeface="Times New Roman" panose="02020603050405020304" pitchFamily="18" charset="0"/>
              </a:rPr>
              <a:t> tell the system to keep them running until their work is completed.</a:t>
            </a:r>
          </a:p>
          <a:p>
            <a:pPr algn="just"/>
            <a:r>
              <a:rPr lang="en-US" b="0" i="0" dirty="0">
                <a:effectLst/>
                <a:latin typeface="Times New Roman" panose="02020603050405020304" pitchFamily="18" charset="0"/>
                <a:cs typeface="Times New Roman" panose="02020603050405020304" pitchFamily="18" charset="0"/>
              </a:rPr>
              <a:t>This could be to sync some data in the background or play music even after the user leaves the app. </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Syncing data in the background or playing music also represent two different types of started services that modify how the system handles them:</a:t>
            </a:r>
          </a:p>
          <a:p>
            <a:pPr algn="just"/>
            <a:r>
              <a:rPr lang="en-US" b="0" i="0" dirty="0">
                <a:effectLst/>
                <a:latin typeface="Times New Roman" panose="02020603050405020304" pitchFamily="18" charset="0"/>
                <a:cs typeface="Times New Roman" panose="02020603050405020304" pitchFamily="18" charset="0"/>
              </a:rPr>
              <a:t>Music playback is something the user is directly aware of, so the app tells the system this by saying it wants to be foreground with a notification to tell the user about it</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 regular background service is not something the user is directly aware as running, so the system has more freedom in managing its process.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FB3BE9B-09E0-1267-80E1-06FB761E37C8}"/>
              </a:ext>
            </a:extLst>
          </p:cNvPr>
          <p:cNvSpPr>
            <a:spLocks noGrp="1"/>
          </p:cNvSpPr>
          <p:nvPr>
            <p:ph type="sldNum" sz="quarter" idx="12"/>
          </p:nvPr>
        </p:nvSpPr>
        <p:spPr/>
        <p:txBody>
          <a:bodyPr/>
          <a:lstStyle/>
          <a:p>
            <a:fld id="{B7714B7D-F657-49B8-A454-8111EBD273BB}" type="slidenum">
              <a:rPr lang="en-US" smtClean="0"/>
              <a:t>10</a:t>
            </a:fld>
            <a:endParaRPr lang="en-US" dirty="0"/>
          </a:p>
        </p:txBody>
      </p:sp>
      <p:sp>
        <p:nvSpPr>
          <p:cNvPr id="7" name="Footer Placeholder 6">
            <a:extLst>
              <a:ext uri="{FF2B5EF4-FFF2-40B4-BE49-F238E27FC236}">
                <a16:creationId xmlns:a16="http://schemas.microsoft.com/office/drawing/2014/main" id="{5E4BF036-3FCA-3DA5-C170-CD1A3C1A1074}"/>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54061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F9BA-CCDA-7EFF-EF65-33C03D054908}"/>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Bound services</a:t>
            </a:r>
          </a:p>
        </p:txBody>
      </p:sp>
      <p:sp>
        <p:nvSpPr>
          <p:cNvPr id="3" name="Content Placeholder 2">
            <a:extLst>
              <a:ext uri="{FF2B5EF4-FFF2-40B4-BE49-F238E27FC236}">
                <a16:creationId xmlns:a16="http://schemas.microsoft.com/office/drawing/2014/main" id="{20B6F561-F016-D129-BBAB-E149AA69A139}"/>
              </a:ext>
            </a:extLst>
          </p:cNvPr>
          <p:cNvSpPr>
            <a:spLocks noGrp="1"/>
          </p:cNvSpPr>
          <p:nvPr>
            <p:ph idx="1"/>
          </p:nvPr>
        </p:nvSpPr>
        <p:spPr>
          <a:xfrm>
            <a:off x="731521" y="1920241"/>
            <a:ext cx="8879840" cy="3515360"/>
          </a:xfrm>
        </p:spPr>
        <p:txBody>
          <a:bodyPr anchor="ctr">
            <a:normAutofit/>
          </a:bodyPr>
          <a:lstStyle/>
          <a:p>
            <a:pPr algn="just"/>
            <a:r>
              <a:rPr lang="en-US" b="1" i="0" dirty="0">
                <a:effectLst/>
                <a:latin typeface="Times New Roman" panose="02020603050405020304" pitchFamily="18" charset="0"/>
                <a:cs typeface="Times New Roman" panose="02020603050405020304" pitchFamily="18" charset="0"/>
              </a:rPr>
              <a:t>Bound services</a:t>
            </a:r>
            <a:r>
              <a:rPr lang="en-US" b="0" i="0" dirty="0">
                <a:effectLst/>
                <a:latin typeface="Times New Roman" panose="02020603050405020304" pitchFamily="18" charset="0"/>
                <a:cs typeface="Times New Roman" panose="02020603050405020304" pitchFamily="18" charset="0"/>
              </a:rPr>
              <a:t> run because some other app (or the system) has said that it wants to make use of the service.</a:t>
            </a:r>
          </a:p>
          <a:p>
            <a:pPr algn="just"/>
            <a:r>
              <a:rPr lang="en-US" b="0" i="0" dirty="0">
                <a:effectLst/>
                <a:latin typeface="Times New Roman" panose="02020603050405020304" pitchFamily="18" charset="0"/>
                <a:cs typeface="Times New Roman" panose="02020603050405020304" pitchFamily="18" charset="0"/>
              </a:rPr>
              <a:t>This is basically the service providing an API to another process.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So,</a:t>
            </a:r>
            <a:r>
              <a:rPr lang="en-US" b="0" i="0" dirty="0">
                <a:effectLst/>
                <a:latin typeface="Times New Roman" panose="02020603050405020304" pitchFamily="18" charset="0"/>
                <a:cs typeface="Times New Roman" panose="02020603050405020304" pitchFamily="18" charset="0"/>
              </a:rPr>
              <a:t> if process A is bound to a service in process B, it knows that it needs to keep process B (and its service) running for A</a:t>
            </a:r>
          </a:p>
          <a:p>
            <a:pPr algn="just"/>
            <a:r>
              <a:rPr lang="en-US" b="0" i="0" dirty="0">
                <a:effectLst/>
                <a:latin typeface="Times New Roman" panose="02020603050405020304" pitchFamily="18" charset="0"/>
                <a:cs typeface="Times New Roman" panose="02020603050405020304" pitchFamily="18" charset="0"/>
              </a:rPr>
              <a:t>Further, if process A is something the user cares about, then it also knows to treat process B as something the user also cares abou</a:t>
            </a:r>
            <a:r>
              <a:rPr lang="en-US" dirty="0">
                <a:latin typeface="Times New Roman" panose="02020603050405020304" pitchFamily="18" charset="0"/>
                <a:cs typeface="Times New Roman" panose="02020603050405020304" pitchFamily="18" charset="0"/>
              </a:rPr>
              <a:t>t.</a:t>
            </a:r>
          </a:p>
          <a:p>
            <a:pPr algn="just"/>
            <a:r>
              <a:rPr lang="en-US" b="0" i="0" dirty="0">
                <a:effectLst/>
                <a:latin typeface="Times New Roman" panose="02020603050405020304" pitchFamily="18" charset="0"/>
                <a:cs typeface="Times New Roman" panose="02020603050405020304" pitchFamily="18" charset="0"/>
              </a:rPr>
              <a:t>Service is implemented as a subclass of service</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721F0EC-7142-8686-CE4F-D0B105D9F4CC}"/>
              </a:ext>
            </a:extLst>
          </p:cNvPr>
          <p:cNvSpPr>
            <a:spLocks noGrp="1"/>
          </p:cNvSpPr>
          <p:nvPr>
            <p:ph type="sldNum" sz="quarter" idx="12"/>
          </p:nvPr>
        </p:nvSpPr>
        <p:spPr/>
        <p:txBody>
          <a:bodyPr/>
          <a:lstStyle/>
          <a:p>
            <a:fld id="{B7714B7D-F657-49B8-A454-8111EBD273BB}" type="slidenum">
              <a:rPr lang="en-US" smtClean="0"/>
              <a:t>11</a:t>
            </a:fld>
            <a:endParaRPr lang="en-US" dirty="0"/>
          </a:p>
        </p:txBody>
      </p:sp>
      <p:sp>
        <p:nvSpPr>
          <p:cNvPr id="7" name="Footer Placeholder 6">
            <a:extLst>
              <a:ext uri="{FF2B5EF4-FFF2-40B4-BE49-F238E27FC236}">
                <a16:creationId xmlns:a16="http://schemas.microsoft.com/office/drawing/2014/main" id="{51721E15-71BE-FDCC-C529-018BF86BEFEF}"/>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221802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1ADB-ACB7-A7B6-CC0F-82727F0E3DF7}"/>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Broadcast Receivers</a:t>
            </a:r>
          </a:p>
        </p:txBody>
      </p:sp>
      <p:sp>
        <p:nvSpPr>
          <p:cNvPr id="3" name="Content Placeholder 2">
            <a:extLst>
              <a:ext uri="{FF2B5EF4-FFF2-40B4-BE49-F238E27FC236}">
                <a16:creationId xmlns:a16="http://schemas.microsoft.com/office/drawing/2014/main" id="{61300750-8A96-8A06-ECF3-9431A635F2BF}"/>
              </a:ext>
            </a:extLst>
          </p:cNvPr>
          <p:cNvSpPr>
            <a:spLocks noGrp="1"/>
          </p:cNvSpPr>
          <p:nvPr>
            <p:ph idx="1"/>
          </p:nvPr>
        </p:nvSpPr>
        <p:spPr>
          <a:xfrm>
            <a:off x="1367624" y="2490436"/>
            <a:ext cx="9708995" cy="3567173"/>
          </a:xfrm>
        </p:spPr>
        <p:txBody>
          <a:bodyPr anchor="ctr">
            <a:normAutofit lnSpcReduction="10000"/>
          </a:bodyPr>
          <a:lstStyle/>
          <a:p>
            <a:r>
              <a:rPr lang="en-US" sz="2200" b="0" i="0" dirty="0">
                <a:effectLst/>
                <a:latin typeface="Roboto" panose="02000000000000000000" pitchFamily="2" charset="0"/>
              </a:rPr>
              <a:t>A </a:t>
            </a:r>
            <a:r>
              <a:rPr lang="en-US" sz="2200" b="0" i="1" dirty="0">
                <a:effectLst/>
                <a:latin typeface="Roboto" panose="02000000000000000000" pitchFamily="2" charset="0"/>
              </a:rPr>
              <a:t>broadcast receiver</a:t>
            </a:r>
            <a:r>
              <a:rPr lang="en-US" sz="2200" b="0" i="0" dirty="0">
                <a:effectLst/>
                <a:latin typeface="Roboto" panose="02000000000000000000" pitchFamily="2" charset="0"/>
              </a:rPr>
              <a:t> is a component that enables the system to deliver events to the app outside of a regular user flow, allowing the app to respond to system-wide broadcast announcements.</a:t>
            </a:r>
          </a:p>
          <a:p>
            <a:r>
              <a:rPr lang="en-US" sz="2200" b="0" i="0" dirty="0">
                <a:effectLst/>
                <a:latin typeface="Roboto" panose="02000000000000000000" pitchFamily="2" charset="0"/>
              </a:rPr>
              <a:t>Because broadcast receivers are another well-defined entry into the app, the system can deliver broadcasts even to apps that aren't currently running. </a:t>
            </a:r>
            <a:endParaRPr lang="en-US" sz="2200" dirty="0">
              <a:latin typeface="Roboto" panose="02000000000000000000" pitchFamily="2" charset="0"/>
            </a:endParaRPr>
          </a:p>
          <a:p>
            <a:r>
              <a:rPr lang="en-US" sz="2200" b="0" i="0" dirty="0">
                <a:effectLst/>
                <a:latin typeface="Roboto" panose="02000000000000000000" pitchFamily="2" charset="0"/>
              </a:rPr>
              <a:t>For example, an app can schedule an alarm to post a notification to tell the user about an upcoming event... and by delivering that alarm to a BroadcastReceiver of the app, there is no need for the app to remain running until the alarm goes off. </a:t>
            </a:r>
            <a:endParaRPr lang="en-US" sz="2200" dirty="0"/>
          </a:p>
        </p:txBody>
      </p:sp>
      <p:sp>
        <p:nvSpPr>
          <p:cNvPr id="4" name="Slide Number Placeholder 3">
            <a:extLst>
              <a:ext uri="{FF2B5EF4-FFF2-40B4-BE49-F238E27FC236}">
                <a16:creationId xmlns:a16="http://schemas.microsoft.com/office/drawing/2014/main" id="{1BE05F29-3650-CF97-D503-67969556D676}"/>
              </a:ext>
            </a:extLst>
          </p:cNvPr>
          <p:cNvSpPr>
            <a:spLocks noGrp="1"/>
          </p:cNvSpPr>
          <p:nvPr>
            <p:ph type="sldNum" sz="quarter" idx="12"/>
          </p:nvPr>
        </p:nvSpPr>
        <p:spPr/>
        <p:txBody>
          <a:bodyPr/>
          <a:lstStyle/>
          <a:p>
            <a:fld id="{B7714B7D-F657-49B8-A454-8111EBD273BB}" type="slidenum">
              <a:rPr lang="en-US" smtClean="0"/>
              <a:t>12</a:t>
            </a:fld>
            <a:endParaRPr lang="en-US" dirty="0"/>
          </a:p>
        </p:txBody>
      </p:sp>
      <p:sp>
        <p:nvSpPr>
          <p:cNvPr id="7" name="Footer Placeholder 6">
            <a:extLst>
              <a:ext uri="{FF2B5EF4-FFF2-40B4-BE49-F238E27FC236}">
                <a16:creationId xmlns:a16="http://schemas.microsoft.com/office/drawing/2014/main" id="{9212E890-E277-110A-A472-898D647FCCBF}"/>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33885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6FFB-564F-0407-26FB-4E8B17957873}"/>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Content Providers</a:t>
            </a:r>
          </a:p>
        </p:txBody>
      </p:sp>
      <p:sp>
        <p:nvSpPr>
          <p:cNvPr id="3" name="Content Placeholder 2">
            <a:extLst>
              <a:ext uri="{FF2B5EF4-FFF2-40B4-BE49-F238E27FC236}">
                <a16:creationId xmlns:a16="http://schemas.microsoft.com/office/drawing/2014/main" id="{2FBA337C-A8EB-3D16-2253-8D177357A1FA}"/>
              </a:ext>
            </a:extLst>
          </p:cNvPr>
          <p:cNvSpPr>
            <a:spLocks noGrp="1"/>
          </p:cNvSpPr>
          <p:nvPr>
            <p:ph idx="1"/>
          </p:nvPr>
        </p:nvSpPr>
        <p:spPr>
          <a:xfrm>
            <a:off x="538949" y="2012494"/>
            <a:ext cx="9708995" cy="3567173"/>
          </a:xfrm>
        </p:spPr>
        <p:txBody>
          <a:bodyPr anchor="ctr">
            <a:normAutofit/>
          </a:bodyPr>
          <a:lstStyle/>
          <a:p>
            <a:r>
              <a:rPr lang="en-US" sz="2400" b="0" i="0" dirty="0">
                <a:effectLst/>
                <a:latin typeface="Roboto" panose="02000000000000000000" pitchFamily="2" charset="0"/>
              </a:rPr>
              <a:t>A </a:t>
            </a:r>
            <a:r>
              <a:rPr lang="en-US" sz="2400" b="0" i="1" dirty="0">
                <a:effectLst/>
                <a:latin typeface="Roboto" panose="02000000000000000000" pitchFamily="2" charset="0"/>
              </a:rPr>
              <a:t>content provider</a:t>
            </a:r>
            <a:r>
              <a:rPr lang="en-US" sz="2400" b="0" i="0" dirty="0">
                <a:effectLst/>
                <a:latin typeface="Roboto" panose="02000000000000000000" pitchFamily="2" charset="0"/>
              </a:rPr>
              <a:t> manages a shared set of app data that you can store in the file system, in a SQLite database, on the web, or on any other persistent storage location that your app can access.</a:t>
            </a:r>
          </a:p>
          <a:p>
            <a:r>
              <a:rPr lang="en-US" sz="2400" b="0" i="0" dirty="0">
                <a:effectLst/>
                <a:latin typeface="Roboto" panose="02000000000000000000" pitchFamily="2" charset="0"/>
              </a:rPr>
              <a:t>Through the content provider, other apps can query or modify the data if the content provider allows it.</a:t>
            </a:r>
            <a:endParaRPr lang="en-US" sz="2400" dirty="0">
              <a:latin typeface="Roboto" panose="02000000000000000000" pitchFamily="2" charset="0"/>
            </a:endParaRPr>
          </a:p>
          <a:p>
            <a:endParaRPr lang="en-US" sz="2400" dirty="0"/>
          </a:p>
        </p:txBody>
      </p:sp>
      <p:sp>
        <p:nvSpPr>
          <p:cNvPr id="4" name="Slide Number Placeholder 3">
            <a:extLst>
              <a:ext uri="{FF2B5EF4-FFF2-40B4-BE49-F238E27FC236}">
                <a16:creationId xmlns:a16="http://schemas.microsoft.com/office/drawing/2014/main" id="{B51E9B90-7D5E-A7D1-07DE-0DFCC9D17242}"/>
              </a:ext>
            </a:extLst>
          </p:cNvPr>
          <p:cNvSpPr>
            <a:spLocks noGrp="1"/>
          </p:cNvSpPr>
          <p:nvPr>
            <p:ph type="sldNum" sz="quarter" idx="12"/>
          </p:nvPr>
        </p:nvSpPr>
        <p:spPr/>
        <p:txBody>
          <a:bodyPr/>
          <a:lstStyle/>
          <a:p>
            <a:fld id="{B7714B7D-F657-49B8-A454-8111EBD273BB}" type="slidenum">
              <a:rPr lang="en-US" smtClean="0"/>
              <a:t>13</a:t>
            </a:fld>
            <a:endParaRPr lang="en-US" dirty="0"/>
          </a:p>
        </p:txBody>
      </p:sp>
      <p:sp>
        <p:nvSpPr>
          <p:cNvPr id="7" name="Footer Placeholder 6">
            <a:extLst>
              <a:ext uri="{FF2B5EF4-FFF2-40B4-BE49-F238E27FC236}">
                <a16:creationId xmlns:a16="http://schemas.microsoft.com/office/drawing/2014/main" id="{776E7F04-87D8-D199-01CD-411BC87C1405}"/>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62727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A44C-AD22-CAAC-412C-AA330590176E}"/>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67D2D471-F1DA-1043-2CC3-D12623618086}"/>
              </a:ext>
            </a:extLst>
          </p:cNvPr>
          <p:cNvSpPr>
            <a:spLocks noGrp="1"/>
          </p:cNvSpPr>
          <p:nvPr>
            <p:ph idx="1"/>
          </p:nvPr>
        </p:nvSpPr>
        <p:spPr>
          <a:xfrm>
            <a:off x="843749" y="2012494"/>
            <a:ext cx="9708995" cy="3567173"/>
          </a:xfrm>
        </p:spPr>
        <p:txBody>
          <a:bodyPr anchor="ctr">
            <a:normAutofit/>
          </a:bodyPr>
          <a:lstStyle/>
          <a:p>
            <a:pPr algn="just"/>
            <a:r>
              <a:rPr lang="en-US" sz="2400" b="0" i="0" dirty="0">
                <a:effectLst/>
                <a:latin typeface="Roboto" panose="02000000000000000000" pitchFamily="2" charset="0"/>
              </a:rPr>
              <a:t>A flexible Gradle-based build system</a:t>
            </a:r>
          </a:p>
          <a:p>
            <a:pPr algn="just"/>
            <a:r>
              <a:rPr lang="en-US" sz="2400" b="0" i="0" dirty="0">
                <a:effectLst/>
                <a:latin typeface="Roboto" panose="02000000000000000000" pitchFamily="2" charset="0"/>
              </a:rPr>
              <a:t>A emulator to run your code</a:t>
            </a:r>
          </a:p>
          <a:p>
            <a:pPr algn="just"/>
            <a:r>
              <a:rPr lang="en-US" sz="2400" b="0" i="0" dirty="0">
                <a:effectLst/>
                <a:latin typeface="Roboto" panose="02000000000000000000" pitchFamily="2" charset="0"/>
              </a:rPr>
              <a:t>A unified environment where you can develop for all Android devices</a:t>
            </a:r>
          </a:p>
          <a:p>
            <a:pPr algn="just"/>
            <a:r>
              <a:rPr lang="en-US" sz="2400" b="0" i="0" dirty="0">
                <a:effectLst/>
                <a:latin typeface="Roboto" panose="02000000000000000000" pitchFamily="2" charset="0"/>
              </a:rPr>
              <a:t>Apply Changes to push code and resource changes to your running app without restarting your app</a:t>
            </a:r>
          </a:p>
          <a:p>
            <a:pPr algn="just"/>
            <a:r>
              <a:rPr lang="en-US" sz="2400" b="0" i="0" dirty="0">
                <a:effectLst/>
                <a:latin typeface="Roboto" panose="02000000000000000000" pitchFamily="2" charset="0"/>
              </a:rPr>
              <a:t>Lint tools to catch performance, usability, version compatibility, and other problems</a:t>
            </a:r>
          </a:p>
          <a:p>
            <a:pPr algn="just"/>
            <a:endParaRPr lang="en-US" sz="2400" dirty="0"/>
          </a:p>
        </p:txBody>
      </p:sp>
      <p:sp>
        <p:nvSpPr>
          <p:cNvPr id="4" name="Slide Number Placeholder 3">
            <a:extLst>
              <a:ext uri="{FF2B5EF4-FFF2-40B4-BE49-F238E27FC236}">
                <a16:creationId xmlns:a16="http://schemas.microsoft.com/office/drawing/2014/main" id="{3DAC24D2-3D70-3F9A-9734-46E96ED3F268}"/>
              </a:ext>
            </a:extLst>
          </p:cNvPr>
          <p:cNvSpPr>
            <a:spLocks noGrp="1"/>
          </p:cNvSpPr>
          <p:nvPr>
            <p:ph type="sldNum" sz="quarter" idx="12"/>
          </p:nvPr>
        </p:nvSpPr>
        <p:spPr/>
        <p:txBody>
          <a:bodyPr/>
          <a:lstStyle/>
          <a:p>
            <a:fld id="{B7714B7D-F657-49B8-A454-8111EBD273BB}" type="slidenum">
              <a:rPr lang="en-US" smtClean="0"/>
              <a:t>14</a:t>
            </a:fld>
            <a:endParaRPr lang="en-US" dirty="0"/>
          </a:p>
        </p:txBody>
      </p:sp>
      <p:sp>
        <p:nvSpPr>
          <p:cNvPr id="7" name="Footer Placeholder 6">
            <a:extLst>
              <a:ext uri="{FF2B5EF4-FFF2-40B4-BE49-F238E27FC236}">
                <a16:creationId xmlns:a16="http://schemas.microsoft.com/office/drawing/2014/main" id="{554F4900-C5CC-724F-53B8-30FD29C35AFE}"/>
              </a:ext>
            </a:extLst>
          </p:cNvPr>
          <p:cNvSpPr>
            <a:spLocks noGrp="1"/>
          </p:cNvSpPr>
          <p:nvPr>
            <p:ph type="ftr" sz="quarter" idx="11"/>
          </p:nvPr>
        </p:nvSpPr>
        <p:spPr/>
        <p:txBody>
          <a:bodyPr/>
          <a:lstStyle/>
          <a:p>
            <a:r>
              <a:rPr lang="en-US" dirty="0"/>
              <a:t>Presenter: Adithya Krishna Raavi</a:t>
            </a:r>
          </a:p>
        </p:txBody>
      </p:sp>
    </p:spTree>
    <p:extLst>
      <p:ext uri="{BB962C8B-B14F-4D97-AF65-F5344CB8AC3E}">
        <p14:creationId xmlns:p14="http://schemas.microsoft.com/office/powerpoint/2010/main" val="258541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40A5-1205-3770-7792-AB90DB8AE4D5}"/>
              </a:ext>
            </a:extLst>
          </p:cNvPr>
          <p:cNvSpPr>
            <a:spLocks noGrp="1"/>
          </p:cNvSpPr>
          <p:nvPr>
            <p:ph type="title"/>
          </p:nvPr>
        </p:nvSpPr>
        <p:spPr>
          <a:xfrm>
            <a:off x="838201" y="643467"/>
            <a:ext cx="3888526" cy="1800526"/>
          </a:xfrm>
        </p:spPr>
        <p:txBody>
          <a:bodyPr>
            <a:normAutofit/>
          </a:bodyPr>
          <a:lstStyle/>
          <a:p>
            <a:r>
              <a:rPr lang="en-US" dirty="0">
                <a:latin typeface="Times New Roman" panose="02020603050405020304" pitchFamily="18" charset="0"/>
                <a:cs typeface="Times New Roman" panose="02020603050405020304" pitchFamily="18" charset="0"/>
              </a:rPr>
              <a:t>Project Structure</a:t>
            </a:r>
          </a:p>
        </p:txBody>
      </p:sp>
      <p:sp>
        <p:nvSpPr>
          <p:cNvPr id="3" name="Content Placeholder 2">
            <a:extLst>
              <a:ext uri="{FF2B5EF4-FFF2-40B4-BE49-F238E27FC236}">
                <a16:creationId xmlns:a16="http://schemas.microsoft.com/office/drawing/2014/main" id="{CF52B39C-2C12-CB9F-7DA1-3762ABE1F00F}"/>
              </a:ext>
            </a:extLst>
          </p:cNvPr>
          <p:cNvSpPr>
            <a:spLocks noGrp="1"/>
          </p:cNvSpPr>
          <p:nvPr>
            <p:ph idx="1"/>
          </p:nvPr>
        </p:nvSpPr>
        <p:spPr>
          <a:xfrm>
            <a:off x="838201" y="1657351"/>
            <a:ext cx="5991224" cy="4519612"/>
          </a:xfrm>
        </p:spPr>
        <p:txBody>
          <a:bodyPr>
            <a:normAutofit/>
          </a:bodyPr>
          <a:lstStyle/>
          <a:p>
            <a:pPr algn="just"/>
            <a:r>
              <a:rPr lang="en-US" b="0" i="0" dirty="0">
                <a:solidFill>
                  <a:srgbClr val="202124"/>
                </a:solidFill>
                <a:effectLst/>
                <a:latin typeface="Times New Roman" panose="02020603050405020304" pitchFamily="18" charset="0"/>
                <a:cs typeface="Times New Roman" panose="02020603050405020304" pitchFamily="18" charset="0"/>
              </a:rPr>
              <a:t>By default, Android Studio displays your project files in the Android project view, as shown in figure 1. This view is organized by modules to provide quick access to your project's key source files.</a:t>
            </a:r>
          </a:p>
          <a:p>
            <a:pPr algn="just"/>
            <a:r>
              <a:rPr lang="en-US" b="0" i="0" dirty="0">
                <a:solidFill>
                  <a:srgbClr val="202124"/>
                </a:solidFill>
                <a:effectLst/>
                <a:latin typeface="Times New Roman" panose="02020603050405020304" pitchFamily="18" charset="0"/>
                <a:cs typeface="Times New Roman" panose="02020603050405020304" pitchFamily="18" charset="0"/>
              </a:rPr>
              <a:t>All the build files are visible at the top level under </a:t>
            </a:r>
            <a:r>
              <a:rPr lang="en-US" b="1" i="0" dirty="0">
                <a:solidFill>
                  <a:srgbClr val="202124"/>
                </a:solidFill>
                <a:effectLst/>
                <a:latin typeface="Times New Roman" panose="02020603050405020304" pitchFamily="18" charset="0"/>
                <a:cs typeface="Times New Roman" panose="02020603050405020304" pitchFamily="18" charset="0"/>
              </a:rPr>
              <a:t>Gradle Scripts</a:t>
            </a:r>
            <a:r>
              <a:rPr lang="en-US" b="0" i="0" dirty="0">
                <a:solidFill>
                  <a:srgbClr val="202124"/>
                </a:solidFill>
                <a:effectLst/>
                <a:latin typeface="Times New Roman" panose="02020603050405020304" pitchFamily="18" charset="0"/>
                <a:cs typeface="Times New Roman" panose="02020603050405020304" pitchFamily="18" charset="0"/>
              </a:rPr>
              <a:t> and each app module contains the following folders:</a:t>
            </a:r>
          </a:p>
          <a:p>
            <a:pPr algn="just"/>
            <a:r>
              <a:rPr lang="en-US" b="1" dirty="0">
                <a:latin typeface="Times New Roman" panose="02020603050405020304" pitchFamily="18" charset="0"/>
                <a:cs typeface="Times New Roman" panose="02020603050405020304" pitchFamily="18" charset="0"/>
              </a:rPr>
              <a:t>Manifests </a:t>
            </a:r>
            <a:r>
              <a:rPr lang="en-US" dirty="0">
                <a:latin typeface="Times New Roman" panose="02020603050405020304" pitchFamily="18" charset="0"/>
                <a:cs typeface="Times New Roman" panose="02020603050405020304" pitchFamily="18" charset="0"/>
              </a:rPr>
              <a:t> : Contains the AndroidManifest.xml file</a:t>
            </a:r>
          </a:p>
          <a:p>
            <a:pPr algn="just"/>
            <a:r>
              <a:rPr lang="en-US" b="1" i="0" dirty="0">
                <a:solidFill>
                  <a:srgbClr val="202124"/>
                </a:solidFill>
                <a:effectLst/>
                <a:latin typeface="Times New Roman" panose="02020603050405020304" pitchFamily="18" charset="0"/>
                <a:cs typeface="Times New Roman" panose="02020603050405020304" pitchFamily="18" charset="0"/>
              </a:rPr>
              <a:t>java</a:t>
            </a:r>
            <a:r>
              <a:rPr lang="en-US" b="0" i="0" dirty="0">
                <a:solidFill>
                  <a:srgbClr val="202124"/>
                </a:solidFill>
                <a:effectLst/>
                <a:latin typeface="Times New Roman" panose="02020603050405020304" pitchFamily="18" charset="0"/>
                <a:cs typeface="Times New Roman" panose="02020603050405020304" pitchFamily="18" charset="0"/>
              </a:rPr>
              <a:t>: Contains the Java source code files, including JUnit test code.</a:t>
            </a:r>
          </a:p>
          <a:p>
            <a:pPr algn="just"/>
            <a:r>
              <a:rPr lang="en-US" b="1" i="0" dirty="0">
                <a:solidFill>
                  <a:srgbClr val="202124"/>
                </a:solidFill>
                <a:effectLst/>
                <a:latin typeface="Times New Roman" panose="02020603050405020304" pitchFamily="18" charset="0"/>
                <a:cs typeface="Times New Roman" panose="02020603050405020304" pitchFamily="18" charset="0"/>
              </a:rPr>
              <a:t>res</a:t>
            </a:r>
            <a:r>
              <a:rPr lang="en-US" b="0" i="0" dirty="0">
                <a:solidFill>
                  <a:srgbClr val="202124"/>
                </a:solidFill>
                <a:effectLst/>
                <a:latin typeface="Times New Roman" panose="02020603050405020304" pitchFamily="18" charset="0"/>
                <a:cs typeface="Times New Roman" panose="02020603050405020304" pitchFamily="18" charset="0"/>
              </a:rPr>
              <a:t>: Contains all non-code resources, such as XML layouts, UI strings, and bitmap images.</a:t>
            </a:r>
          </a:p>
          <a:p>
            <a:pPr algn="just"/>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99B24C9-6D37-DB53-B28C-0574B7CE2A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62793" y="643234"/>
            <a:ext cx="3023932" cy="46621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54ABB8-C422-AA5F-513C-E482FCE05FE2}"/>
              </a:ext>
            </a:extLst>
          </p:cNvPr>
          <p:cNvSpPr txBox="1"/>
          <p:nvPr/>
        </p:nvSpPr>
        <p:spPr>
          <a:xfrm>
            <a:off x="7135813" y="5395031"/>
            <a:ext cx="4217986" cy="369332"/>
          </a:xfrm>
          <a:prstGeom prst="rect">
            <a:avLst/>
          </a:prstGeom>
          <a:noFill/>
        </p:spPr>
        <p:txBody>
          <a:bodyPr wrap="square" rtlCol="0">
            <a:spAutoFit/>
          </a:bodyPr>
          <a:lstStyle/>
          <a:p>
            <a:r>
              <a:rPr lang="en-US" b="1" i="0" dirty="0">
                <a:solidFill>
                  <a:srgbClr val="202124"/>
                </a:solidFill>
                <a:effectLst/>
                <a:latin typeface="Times New Roman" panose="02020603050405020304" pitchFamily="18" charset="0"/>
                <a:cs typeface="Times New Roman" panose="02020603050405020304" pitchFamily="18" charset="0"/>
              </a:rPr>
              <a:t>Fig 2.</a:t>
            </a:r>
            <a:r>
              <a:rPr lang="en-US" b="0" i="0" dirty="0">
                <a:solidFill>
                  <a:srgbClr val="202124"/>
                </a:solidFill>
                <a:effectLst/>
                <a:latin typeface="Times New Roman" panose="02020603050405020304" pitchFamily="18" charset="0"/>
                <a:cs typeface="Times New Roman" panose="02020603050405020304" pitchFamily="18" charset="0"/>
              </a:rPr>
              <a:t> The project files in Android view.</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C81980-567D-1438-C6AC-DF81E34D45F0}"/>
              </a:ext>
            </a:extLst>
          </p:cNvPr>
          <p:cNvSpPr>
            <a:spLocks noGrp="1"/>
          </p:cNvSpPr>
          <p:nvPr>
            <p:ph type="sldNum" sz="quarter" idx="12"/>
          </p:nvPr>
        </p:nvSpPr>
        <p:spPr/>
        <p:txBody>
          <a:bodyPr/>
          <a:lstStyle/>
          <a:p>
            <a:fld id="{B7714B7D-F657-49B8-A454-8111EBD273BB}" type="slidenum">
              <a:rPr lang="en-US" smtClean="0"/>
              <a:t>15</a:t>
            </a:fld>
            <a:endParaRPr lang="en-US" dirty="0"/>
          </a:p>
        </p:txBody>
      </p:sp>
      <p:sp>
        <p:nvSpPr>
          <p:cNvPr id="8" name="Footer Placeholder 7">
            <a:extLst>
              <a:ext uri="{FF2B5EF4-FFF2-40B4-BE49-F238E27FC236}">
                <a16:creationId xmlns:a16="http://schemas.microsoft.com/office/drawing/2014/main" id="{785CB93A-E108-CAF2-C934-5AA1C19BB7AB}"/>
              </a:ext>
            </a:extLst>
          </p:cNvPr>
          <p:cNvSpPr>
            <a:spLocks noGrp="1"/>
          </p:cNvSpPr>
          <p:nvPr>
            <p:ph type="ftr" sz="quarter" idx="11"/>
          </p:nvPr>
        </p:nvSpPr>
        <p:spPr/>
        <p:txBody>
          <a:bodyPr/>
          <a:lstStyle/>
          <a:p>
            <a:r>
              <a:rPr lang="en-US" dirty="0"/>
              <a:t>Presenter: Adithya Krishna Raavi</a:t>
            </a:r>
          </a:p>
        </p:txBody>
      </p:sp>
    </p:spTree>
    <p:extLst>
      <p:ext uri="{BB962C8B-B14F-4D97-AF65-F5344CB8AC3E}">
        <p14:creationId xmlns:p14="http://schemas.microsoft.com/office/powerpoint/2010/main" val="2356555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C6E9-FE8B-AC94-0EB6-267CBE3FF8A6}"/>
              </a:ext>
            </a:extLst>
          </p:cNvPr>
          <p:cNvSpPr>
            <a:spLocks noGrp="1"/>
          </p:cNvSpPr>
          <p:nvPr>
            <p:ph type="title"/>
          </p:nvPr>
        </p:nvSpPr>
        <p:spPr>
          <a:xfrm>
            <a:off x="838201" y="552451"/>
            <a:ext cx="4552814" cy="723900"/>
          </a:xfrm>
        </p:spPr>
        <p:txBody>
          <a:bodyPr>
            <a:noAutofit/>
          </a:bodyPr>
          <a:lstStyle/>
          <a:p>
            <a:r>
              <a:rPr lang="en-US" dirty="0">
                <a:latin typeface="Times New Roman" panose="02020603050405020304" pitchFamily="18" charset="0"/>
                <a:cs typeface="Times New Roman" panose="02020603050405020304" pitchFamily="18" charset="0"/>
              </a:rPr>
              <a:t>User Interface</a:t>
            </a:r>
          </a:p>
        </p:txBody>
      </p:sp>
      <p:sp>
        <p:nvSpPr>
          <p:cNvPr id="2054" name="Content Placeholder 2053">
            <a:extLst>
              <a:ext uri="{FF2B5EF4-FFF2-40B4-BE49-F238E27FC236}">
                <a16:creationId xmlns:a16="http://schemas.microsoft.com/office/drawing/2014/main" id="{1118EFE4-AE16-0345-DAC5-DDE3AE7A180A}"/>
              </a:ext>
            </a:extLst>
          </p:cNvPr>
          <p:cNvSpPr>
            <a:spLocks noGrp="1"/>
          </p:cNvSpPr>
          <p:nvPr>
            <p:ph idx="1"/>
          </p:nvPr>
        </p:nvSpPr>
        <p:spPr>
          <a:xfrm>
            <a:off x="838201" y="1194632"/>
            <a:ext cx="5686424" cy="2377244"/>
          </a:xfrm>
        </p:spPr>
        <p:txBody>
          <a:bodyPr>
            <a:noAutofit/>
          </a:bodyPr>
          <a:lstStyle/>
          <a:p>
            <a:pPr algn="just"/>
            <a:r>
              <a:rPr lang="en-US" sz="1600" dirty="0">
                <a:latin typeface="Times New Roman" panose="02020603050405020304" pitchFamily="18" charset="0"/>
                <a:cs typeface="Times New Roman" panose="02020603050405020304" pitchFamily="18" charset="0"/>
              </a:rPr>
              <a:t>1 - </a:t>
            </a:r>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toolbar</a:t>
            </a:r>
            <a:r>
              <a:rPr lang="en-US" sz="1600" b="0" i="0" dirty="0">
                <a:solidFill>
                  <a:srgbClr val="202124"/>
                </a:solidFill>
                <a:effectLst/>
                <a:latin typeface="Times New Roman" panose="02020603050405020304" pitchFamily="18" charset="0"/>
                <a:cs typeface="Times New Roman" panose="02020603050405020304" pitchFamily="18" charset="0"/>
              </a:rPr>
              <a:t> lets you carry out a wide range of actions, including running your app and launching Android tools.</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navigation bar</a:t>
            </a:r>
            <a:r>
              <a:rPr lang="en-US" sz="1600" b="0" i="0" dirty="0">
                <a:solidFill>
                  <a:srgbClr val="202124"/>
                </a:solidFill>
                <a:effectLst/>
                <a:latin typeface="Times New Roman" panose="02020603050405020304" pitchFamily="18" charset="0"/>
                <a:cs typeface="Times New Roman" panose="02020603050405020304" pitchFamily="18" charset="0"/>
              </a:rPr>
              <a:t> helps you navigate through your project and open files for editing. It provides a more compact view of the structure visible in the </a:t>
            </a:r>
            <a:r>
              <a:rPr lang="en-US" sz="1600" b="1" i="0" dirty="0">
                <a:solidFill>
                  <a:srgbClr val="202124"/>
                </a:solidFill>
                <a:effectLst/>
                <a:latin typeface="Times New Roman" panose="02020603050405020304" pitchFamily="18" charset="0"/>
                <a:cs typeface="Times New Roman" panose="02020603050405020304" pitchFamily="18" charset="0"/>
              </a:rPr>
              <a:t>Project</a:t>
            </a:r>
            <a:r>
              <a:rPr lang="en-US" sz="1600" b="0" i="0" dirty="0">
                <a:solidFill>
                  <a:srgbClr val="202124"/>
                </a:solidFill>
                <a:effectLst/>
                <a:latin typeface="Times New Roman" panose="02020603050405020304" pitchFamily="18" charset="0"/>
                <a:cs typeface="Times New Roman" panose="02020603050405020304" pitchFamily="18" charset="0"/>
              </a:rPr>
              <a:t> window.</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editor window</a:t>
            </a:r>
            <a:r>
              <a:rPr lang="en-US" sz="1600" b="0" i="0" dirty="0">
                <a:solidFill>
                  <a:srgbClr val="202124"/>
                </a:solidFill>
                <a:effectLst/>
                <a:latin typeface="Times New Roman" panose="02020603050405020304" pitchFamily="18" charset="0"/>
                <a:cs typeface="Times New Roman" panose="02020603050405020304" pitchFamily="18" charset="0"/>
              </a:rPr>
              <a:t> is where you create and modify code. Depending on the current file type, the editor can change. For example, when viewing a layout file, the editor displays the Layout Editor.</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tool window bar</a:t>
            </a:r>
            <a:r>
              <a:rPr lang="en-US" sz="1600" b="0" i="0" dirty="0">
                <a:solidFill>
                  <a:srgbClr val="202124"/>
                </a:solidFill>
                <a:effectLst/>
                <a:latin typeface="Times New Roman" panose="02020603050405020304" pitchFamily="18" charset="0"/>
                <a:cs typeface="Times New Roman" panose="02020603050405020304" pitchFamily="18" charset="0"/>
              </a:rPr>
              <a:t> runs around the outside of the IDE window and contains the buttons that allow you to expand or collapse individual tool windows.</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tool windows</a:t>
            </a:r>
            <a:r>
              <a:rPr lang="en-US" sz="1600" b="0" i="0" dirty="0">
                <a:solidFill>
                  <a:srgbClr val="202124"/>
                </a:solidFill>
                <a:effectLst/>
                <a:latin typeface="Times New Roman" panose="02020603050405020304" pitchFamily="18" charset="0"/>
                <a:cs typeface="Times New Roman" panose="02020603050405020304" pitchFamily="18" charset="0"/>
              </a:rPr>
              <a:t> give you access to specific tasks like project management, search, version control, and more. You can expand them and collapse them.</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status bar</a:t>
            </a:r>
            <a:r>
              <a:rPr lang="en-US" sz="1600" b="0" i="0" dirty="0">
                <a:solidFill>
                  <a:srgbClr val="202124"/>
                </a:solidFill>
                <a:effectLst/>
                <a:latin typeface="Times New Roman" panose="02020603050405020304" pitchFamily="18" charset="0"/>
                <a:cs typeface="Times New Roman" panose="02020603050405020304" pitchFamily="18" charset="0"/>
              </a:rPr>
              <a:t> displays the status of your project and the IDE itself, as well as any warnings or messages.</a:t>
            </a:r>
          </a:p>
          <a:p>
            <a:pPr algn="just"/>
            <a:endParaRPr lang="en-US" sz="16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9880D8EB-4E75-BEF6-55F0-934B10AD23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0986" y="1194632"/>
            <a:ext cx="4747547" cy="40822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95B1209-53B5-2973-0691-59024B36C76C}"/>
              </a:ext>
            </a:extLst>
          </p:cNvPr>
          <p:cNvSpPr>
            <a:spLocks noGrp="1"/>
          </p:cNvSpPr>
          <p:nvPr>
            <p:ph type="sldNum" sz="quarter" idx="12"/>
          </p:nvPr>
        </p:nvSpPr>
        <p:spPr/>
        <p:txBody>
          <a:bodyPr/>
          <a:lstStyle/>
          <a:p>
            <a:fld id="{B7714B7D-F657-49B8-A454-8111EBD273BB}" type="slidenum">
              <a:rPr lang="en-US" smtClean="0"/>
              <a:t>16</a:t>
            </a:fld>
            <a:endParaRPr lang="en-US" dirty="0"/>
          </a:p>
        </p:txBody>
      </p:sp>
      <p:sp>
        <p:nvSpPr>
          <p:cNvPr id="6" name="Footer Placeholder 5">
            <a:extLst>
              <a:ext uri="{FF2B5EF4-FFF2-40B4-BE49-F238E27FC236}">
                <a16:creationId xmlns:a16="http://schemas.microsoft.com/office/drawing/2014/main" id="{3F97C68B-AC28-F061-6AAC-B3357CFF6A02}"/>
              </a:ext>
            </a:extLst>
          </p:cNvPr>
          <p:cNvSpPr>
            <a:spLocks noGrp="1"/>
          </p:cNvSpPr>
          <p:nvPr>
            <p:ph type="ftr" sz="quarter" idx="11"/>
          </p:nvPr>
        </p:nvSpPr>
        <p:spPr/>
        <p:txBody>
          <a:bodyPr/>
          <a:lstStyle/>
          <a:p>
            <a:r>
              <a:rPr lang="en-US" dirty="0"/>
              <a:t>Presenter: Adithya Krishna Raavi</a:t>
            </a:r>
          </a:p>
        </p:txBody>
      </p:sp>
      <p:sp>
        <p:nvSpPr>
          <p:cNvPr id="4" name="TextBox 3">
            <a:extLst>
              <a:ext uri="{FF2B5EF4-FFF2-40B4-BE49-F238E27FC236}">
                <a16:creationId xmlns:a16="http://schemas.microsoft.com/office/drawing/2014/main" id="{AB4808F6-CB55-4D06-8ED2-FEB325FD5E92}"/>
              </a:ext>
            </a:extLst>
          </p:cNvPr>
          <p:cNvSpPr txBox="1"/>
          <p:nvPr/>
        </p:nvSpPr>
        <p:spPr>
          <a:xfrm>
            <a:off x="6974947" y="5478702"/>
            <a:ext cx="45735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3</a:t>
            </a:r>
            <a:r>
              <a:rPr lang="en-US" dirty="0">
                <a:latin typeface="Times New Roman" panose="02020603050405020304" pitchFamily="18" charset="0"/>
                <a:cs typeface="Times New Roman" panose="02020603050405020304" pitchFamily="18" charset="0"/>
              </a:rPr>
              <a:t>. Android Studio and its components</a:t>
            </a:r>
          </a:p>
        </p:txBody>
      </p:sp>
    </p:spTree>
    <p:extLst>
      <p:ext uri="{BB962C8B-B14F-4D97-AF65-F5344CB8AC3E}">
        <p14:creationId xmlns:p14="http://schemas.microsoft.com/office/powerpoint/2010/main" val="2137114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128A5B-CBE7-8B0B-9C3C-3420D1E9512D}"/>
              </a:ext>
            </a:extLst>
          </p:cNvPr>
          <p:cNvSpPr>
            <a:spLocks noGrp="1"/>
          </p:cNvSpPr>
          <p:nvPr>
            <p:ph type="title"/>
          </p:nvPr>
        </p:nvSpPr>
        <p:spPr>
          <a:xfrm>
            <a:off x="677334" y="609600"/>
            <a:ext cx="8596668" cy="762000"/>
          </a:xfrm>
        </p:spPr>
        <p:txBody>
          <a:bodyPr>
            <a:noAutofit/>
          </a:bodyPr>
          <a:lstStyle/>
          <a:p>
            <a:r>
              <a:rPr lang="en-US" dirty="0">
                <a:latin typeface="Times New Roman" panose="02020603050405020304" pitchFamily="18" charset="0"/>
                <a:cs typeface="Times New Roman" panose="02020603050405020304" pitchFamily="18" charset="0"/>
              </a:rPr>
              <a:t>Layouts</a:t>
            </a:r>
            <a:br>
              <a:rPr lang="en-US" dirty="0"/>
            </a:br>
            <a:endParaRPr lang="en-US" dirty="0"/>
          </a:p>
        </p:txBody>
      </p:sp>
      <p:sp>
        <p:nvSpPr>
          <p:cNvPr id="2" name="Footer Placeholder 1">
            <a:extLst>
              <a:ext uri="{FF2B5EF4-FFF2-40B4-BE49-F238E27FC236}">
                <a16:creationId xmlns:a16="http://schemas.microsoft.com/office/drawing/2014/main" id="{743FF4CF-8C9F-D14B-061C-9AD22BAD6B47}"/>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3" name="Slide Number Placeholder 2">
            <a:extLst>
              <a:ext uri="{FF2B5EF4-FFF2-40B4-BE49-F238E27FC236}">
                <a16:creationId xmlns:a16="http://schemas.microsoft.com/office/drawing/2014/main" id="{12CC1DAD-0BB0-8D24-DA46-59B2F14069D8}"/>
              </a:ext>
            </a:extLst>
          </p:cNvPr>
          <p:cNvSpPr>
            <a:spLocks noGrp="1"/>
          </p:cNvSpPr>
          <p:nvPr>
            <p:ph type="sldNum" sz="quarter" idx="12"/>
          </p:nvPr>
        </p:nvSpPr>
        <p:spPr/>
        <p:txBody>
          <a:bodyPr/>
          <a:lstStyle/>
          <a:p>
            <a:fld id="{B7714B7D-F657-49B8-A454-8111EBD273BB}" type="slidenum">
              <a:rPr lang="en-US" sz="1000" b="1" smtClean="0">
                <a:latin typeface="Times New Roman" panose="02020603050405020304" pitchFamily="18" charset="0"/>
                <a:cs typeface="Times New Roman" panose="02020603050405020304" pitchFamily="18" charset="0"/>
              </a:rPr>
              <a:pPr/>
              <a:t>17</a:t>
            </a:fld>
            <a:endParaRPr lang="en-US" sz="1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E35F2DF-91D3-0AC4-8F1A-1F0C9B86CA1D}"/>
              </a:ext>
            </a:extLst>
          </p:cNvPr>
          <p:cNvSpPr txBox="1"/>
          <p:nvPr/>
        </p:nvSpPr>
        <p:spPr>
          <a:xfrm>
            <a:off x="687651" y="1485900"/>
            <a:ext cx="9075474" cy="4031873"/>
          </a:xfrm>
          <a:prstGeom prst="rect">
            <a:avLst/>
          </a:prstGeom>
          <a:noFill/>
        </p:spPr>
        <p:txBody>
          <a:bodyPr wrap="square" rtlCol="0">
            <a:spAutoFit/>
          </a:bodyPr>
          <a:lstStyle/>
          <a:p>
            <a:r>
              <a:rPr lang="en-US" sz="1600" dirty="0"/>
              <a:t>Layout  defines structure of User Interface in your app.</a:t>
            </a:r>
          </a:p>
          <a:p>
            <a:r>
              <a:rPr lang="en-US" sz="1600" dirty="0"/>
              <a:t>All E</a:t>
            </a:r>
            <a:r>
              <a:rPr lang="en-US" sz="1600" dirty="0">
                <a:latin typeface="Times New Roman" panose="02020603050405020304" pitchFamily="18" charset="0"/>
                <a:cs typeface="Times New Roman" panose="02020603050405020304" pitchFamily="18" charset="0"/>
              </a:rPr>
              <a:t>lements in the layout are built using the hierarchy of View and View group Objects.</a:t>
            </a:r>
          </a:p>
          <a:p>
            <a:r>
              <a:rPr lang="en-US" sz="1600" dirty="0">
                <a:latin typeface="Times New Roman" panose="02020603050405020304" pitchFamily="18" charset="0"/>
                <a:cs typeface="Times New Roman" panose="02020603050405020304" pitchFamily="18" charset="0"/>
              </a:rPr>
              <a:t>View is a physical interface that interacts with the user.</a:t>
            </a:r>
          </a:p>
          <a:p>
            <a:r>
              <a:rPr lang="en-US" sz="1600" dirty="0">
                <a:latin typeface="Times New Roman" panose="02020603050405020304" pitchFamily="18" charset="0"/>
                <a:cs typeface="Times New Roman" panose="02020603050405020304" pitchFamily="18" charset="0"/>
              </a:rPr>
              <a:t>View Group Objects are pointed to another views and View group objects.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View Objects are called as Widgets and like one of many subclasses  (Button , Text View , etc. ).</a:t>
            </a:r>
          </a:p>
          <a:p>
            <a:r>
              <a:rPr lang="en-US" sz="1600" dirty="0">
                <a:latin typeface="Times New Roman" panose="02020603050405020304" pitchFamily="18" charset="0"/>
                <a:cs typeface="Times New Roman" panose="02020603050405020304" pitchFamily="18" charset="0"/>
              </a:rPr>
              <a:t>View group Objects provide different layout structure.(Linear layout ,  Constraint Layout)</a:t>
            </a:r>
          </a:p>
        </p:txBody>
      </p:sp>
      <p:pic>
        <p:nvPicPr>
          <p:cNvPr id="1028" name="Picture 4">
            <a:extLst>
              <a:ext uri="{FF2B5EF4-FFF2-40B4-BE49-F238E27FC236}">
                <a16:creationId xmlns:a16="http://schemas.microsoft.com/office/drawing/2014/main" id="{4FC03CFA-1DF5-D496-F7C5-BDFF235D2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302" y="2782556"/>
            <a:ext cx="6003396"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985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B43B-7280-3B82-7FBE-51CC26FC9FAF}"/>
              </a:ext>
            </a:extLst>
          </p:cNvPr>
          <p:cNvSpPr>
            <a:spLocks noGrp="1"/>
          </p:cNvSpPr>
          <p:nvPr>
            <p:ph type="title"/>
          </p:nvPr>
        </p:nvSpPr>
        <p:spPr>
          <a:xfrm>
            <a:off x="677334" y="274320"/>
            <a:ext cx="8596668" cy="650240"/>
          </a:xfrm>
        </p:spPr>
        <p:txBody>
          <a:bodyPr>
            <a:normAutofit/>
          </a:bodyPr>
          <a:lstStyle/>
          <a:p>
            <a:r>
              <a:rPr lang="en-US" dirty="0">
                <a:latin typeface="Times New Roman" panose="02020603050405020304" pitchFamily="18" charset="0"/>
                <a:cs typeface="Times New Roman" panose="02020603050405020304" pitchFamily="18" charset="0"/>
              </a:rPr>
              <a:t>Layouts</a:t>
            </a:r>
          </a:p>
        </p:txBody>
      </p:sp>
      <p:sp>
        <p:nvSpPr>
          <p:cNvPr id="3" name="Footer Placeholder 2">
            <a:extLst>
              <a:ext uri="{FF2B5EF4-FFF2-40B4-BE49-F238E27FC236}">
                <a16:creationId xmlns:a16="http://schemas.microsoft.com/office/drawing/2014/main" id="{35DCD073-1C50-1C7D-6B87-DFB2EF82F97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4" name="Slide Number Placeholder 3">
            <a:extLst>
              <a:ext uri="{FF2B5EF4-FFF2-40B4-BE49-F238E27FC236}">
                <a16:creationId xmlns:a16="http://schemas.microsoft.com/office/drawing/2014/main" id="{E223F8CC-F425-416B-951E-370D366DC7B9}"/>
              </a:ext>
            </a:extLst>
          </p:cNvPr>
          <p:cNvSpPr>
            <a:spLocks noGrp="1"/>
          </p:cNvSpPr>
          <p:nvPr>
            <p:ph type="sldNum" sz="quarter" idx="12"/>
          </p:nvPr>
        </p:nvSpPr>
        <p:spPr/>
        <p:txBody>
          <a:bodyPr/>
          <a:lstStyle/>
          <a:p>
            <a:fld id="{B7714B7D-F657-49B8-A454-8111EBD273BB}" type="slidenum">
              <a:rPr lang="en-US" sz="1000" b="1" smtClean="0">
                <a:latin typeface="Times New Roman" panose="02020603050405020304" pitchFamily="18" charset="0"/>
                <a:cs typeface="Times New Roman" panose="02020603050405020304" pitchFamily="18" charset="0"/>
              </a:rPr>
              <a:t>18</a:t>
            </a:fld>
            <a:endParaRPr lang="en-US" sz="1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AA45384-BA84-7A9F-1DAC-B38F7C286685}"/>
              </a:ext>
            </a:extLst>
          </p:cNvPr>
          <p:cNvSpPr txBox="1"/>
          <p:nvPr/>
        </p:nvSpPr>
        <p:spPr>
          <a:xfrm>
            <a:off x="794833" y="924560"/>
            <a:ext cx="9092117"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layouts can be designed in two different ways.</a:t>
            </a:r>
          </a:p>
          <a:p>
            <a:pPr marL="342900" indent="-342900">
              <a:buAutoNum type="arabicPeriod"/>
            </a:pPr>
            <a:r>
              <a:rPr lang="en-US" dirty="0">
                <a:latin typeface="Times New Roman" panose="02020603050405020304" pitchFamily="18" charset="0"/>
                <a:cs typeface="Times New Roman" panose="02020603050405020304" pitchFamily="18" charset="0"/>
              </a:rPr>
              <a:t>Declaring the UI  elements at run time.</a:t>
            </a:r>
          </a:p>
          <a:p>
            <a:pPr marL="342900" indent="-342900">
              <a:buAutoNum type="arabicPeriod"/>
            </a:pPr>
            <a:r>
              <a:rPr lang="en-US" dirty="0">
                <a:latin typeface="Times New Roman" panose="02020603050405020304" pitchFamily="18" charset="0"/>
                <a:cs typeface="Times New Roman" panose="02020603050405020304" pitchFamily="18" charset="0"/>
              </a:rPr>
              <a:t>Declare the UI Elements in XML.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also use Android studio Layout Editor to build your XML layout using the drag and drop interface.</a:t>
            </a:r>
          </a:p>
          <a:p>
            <a:r>
              <a:rPr lang="en-US" dirty="0">
                <a:latin typeface="Times New Roman" panose="02020603050405020304" pitchFamily="18" charset="0"/>
                <a:cs typeface="Times New Roman" panose="02020603050405020304" pitchFamily="18" charset="0"/>
              </a:rPr>
              <a:t>It controls the behavior  of apps and it is easy to maintain the layouts for different screen sizes.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First declare the layout in the XML format and save it with .xml extension in res/layout for avoiding errors.</a:t>
            </a:r>
          </a:p>
          <a:p>
            <a:r>
              <a:rPr lang="en-US" dirty="0">
                <a:latin typeface="Times New Roman" panose="02020603050405020304" pitchFamily="18" charset="0"/>
                <a:cs typeface="Times New Roman" panose="02020603050405020304" pitchFamily="18" charset="0"/>
              </a:rPr>
              <a:t>Load the XML Resource.</a:t>
            </a:r>
          </a:p>
          <a:p>
            <a:r>
              <a:rPr lang="en-US" dirty="0">
                <a:latin typeface="Times New Roman" panose="02020603050405020304" pitchFamily="18" charset="0"/>
                <a:cs typeface="Times New Roman" panose="02020603050405020304" pitchFamily="18" charset="0"/>
              </a:rPr>
              <a:t>  a. Attributes.</a:t>
            </a:r>
          </a:p>
          <a:p>
            <a:r>
              <a:rPr lang="en-US" dirty="0">
                <a:latin typeface="Times New Roman" panose="02020603050405020304" pitchFamily="18" charset="0"/>
                <a:cs typeface="Times New Roman" panose="02020603050405020304" pitchFamily="18" charset="0"/>
              </a:rPr>
              <a:t>  b. IDs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Layout Parameters :- </a:t>
            </a:r>
          </a:p>
          <a:p>
            <a:r>
              <a:rPr lang="en-US" dirty="0">
                <a:latin typeface="Times New Roman" panose="02020603050405020304" pitchFamily="18" charset="0"/>
                <a:cs typeface="Times New Roman" panose="02020603050405020304" pitchFamily="18" charset="0"/>
              </a:rPr>
              <a:t>View group class contains a nested class called ViewGroup.LayoutParms. It defines size and position for each child group.</a:t>
            </a:r>
          </a:p>
        </p:txBody>
      </p:sp>
    </p:spTree>
    <p:extLst>
      <p:ext uri="{BB962C8B-B14F-4D97-AF65-F5344CB8AC3E}">
        <p14:creationId xmlns:p14="http://schemas.microsoft.com/office/powerpoint/2010/main" val="3894467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1797-663E-F960-8363-9201072F502F}"/>
              </a:ext>
            </a:extLst>
          </p:cNvPr>
          <p:cNvSpPr>
            <a:spLocks noGrp="1"/>
          </p:cNvSpPr>
          <p:nvPr>
            <p:ph type="title"/>
          </p:nvPr>
        </p:nvSpPr>
        <p:spPr>
          <a:xfrm>
            <a:off x="276225" y="572340"/>
            <a:ext cx="10191750" cy="1313610"/>
          </a:xfrm>
        </p:spPr>
        <p:txBody>
          <a:bodyPr>
            <a:normAutofit fontScale="90000"/>
          </a:bodyPr>
          <a:lstStyle/>
          <a:p>
            <a:pPr algn="l"/>
            <a:r>
              <a:rPr lang="en-US" sz="4000" b="0" i="0" dirty="0">
                <a:effectLst/>
                <a:latin typeface="Times New Roman" panose="02020603050405020304" pitchFamily="18" charset="0"/>
                <a:cs typeface="Times New Roman" panose="02020603050405020304" pitchFamily="18" charset="0"/>
              </a:rPr>
              <a:t>Visualization of a view hierarchy with layout parameters associated with each view</a:t>
            </a:r>
            <a:br>
              <a:rPr lang="en-US" b="0" i="0" dirty="0">
                <a:solidFill>
                  <a:srgbClr val="202124"/>
                </a:solidFill>
                <a:effectLst/>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br>
              <a:rPr lang="en-US" sz="20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EEEAB9F-B505-82D7-618A-431DF505701E}"/>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4" name="Slide Number Placeholder 3">
            <a:extLst>
              <a:ext uri="{FF2B5EF4-FFF2-40B4-BE49-F238E27FC236}">
                <a16:creationId xmlns:a16="http://schemas.microsoft.com/office/drawing/2014/main" id="{816F513B-E660-68F1-7975-05337CDDF290}"/>
              </a:ext>
            </a:extLst>
          </p:cNvPr>
          <p:cNvSpPr>
            <a:spLocks noGrp="1"/>
          </p:cNvSpPr>
          <p:nvPr>
            <p:ph type="sldNum" sz="quarter" idx="12"/>
          </p:nvPr>
        </p:nvSpPr>
        <p:spPr/>
        <p:txBody>
          <a:bodyPr/>
          <a:lstStyle/>
          <a:p>
            <a:fld id="{B7714B7D-F657-49B8-A454-8111EBD273BB}" type="slidenum">
              <a:rPr lang="en-US" sz="1000" b="1" smtClean="0">
                <a:latin typeface="Times New Roman" panose="02020603050405020304" pitchFamily="18" charset="0"/>
                <a:cs typeface="Times New Roman" panose="02020603050405020304" pitchFamily="18" charset="0"/>
              </a:rPr>
              <a:t>19</a:t>
            </a:fld>
            <a:endParaRPr lang="en-US" sz="10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370E703C-3C0D-7537-EA8F-046DE0140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2315831"/>
            <a:ext cx="5619750" cy="2724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9BA474C-4E26-1BFB-EA52-825D759A448D}"/>
              </a:ext>
            </a:extLst>
          </p:cNvPr>
          <p:cNvSpPr txBox="1"/>
          <p:nvPr/>
        </p:nvSpPr>
        <p:spPr>
          <a:xfrm>
            <a:off x="428624" y="1885950"/>
            <a:ext cx="8420101" cy="3939540"/>
          </a:xfrm>
          <a:prstGeom prst="rect">
            <a:avLst/>
          </a:prstGeom>
          <a:noFill/>
        </p:spPr>
        <p:txBody>
          <a:bodyPr wrap="square" rtlCol="0">
            <a:spAutoFit/>
          </a:bodyPr>
          <a:lstStyle/>
          <a:p>
            <a:r>
              <a:rPr lang="en-US" sz="1800" dirty="0">
                <a:solidFill>
                  <a:srgbClr val="202124"/>
                </a:solidFill>
                <a:latin typeface="Times New Roman" panose="02020603050405020304" pitchFamily="18" charset="0"/>
                <a:cs typeface="Times New Roman" panose="02020603050405020304" pitchFamily="18" charset="0"/>
              </a:rPr>
              <a:t>Every View group class implements a nested class that extends ViewGroup.LayouParms This subclass contains size and position of each child view.</a:t>
            </a:r>
            <a:br>
              <a:rPr lang="en-US" sz="1600" dirty="0">
                <a:solidFill>
                  <a:srgbClr val="202124"/>
                </a:solidFill>
                <a:latin typeface="Times New Roman" panose="02020603050405020304" pitchFamily="18" charset="0"/>
                <a:cs typeface="Times New Roman" panose="02020603050405020304" pitchFamily="18" charset="0"/>
              </a:rPr>
            </a:br>
            <a:r>
              <a:rPr lang="en-US" sz="1800" dirty="0">
                <a:solidFill>
                  <a:srgbClr val="202124"/>
                </a:solidFill>
                <a:latin typeface="Times New Roman" panose="02020603050405020304" pitchFamily="18" charset="0"/>
                <a:cs typeface="Times New Roman" panose="02020603050405020304" pitchFamily="18" charset="0"/>
              </a:rPr>
              <a:t>Each child must define layout parms for its parent. It can define its</a:t>
            </a:r>
            <a:r>
              <a:rPr lang="en-US" dirty="0">
                <a:solidFill>
                  <a:srgbClr val="202124"/>
                </a:solidFill>
                <a:latin typeface="Times New Roman" panose="02020603050405020304" pitchFamily="18" charset="0"/>
                <a:cs typeface="Times New Roman" panose="02020603050405020304" pitchFamily="18" charset="0"/>
              </a:rPr>
              <a:t> </a:t>
            </a:r>
            <a:r>
              <a:rPr lang="en-US" sz="1800" dirty="0">
                <a:solidFill>
                  <a:srgbClr val="202124"/>
                </a:solidFill>
                <a:latin typeface="Times New Roman" panose="02020603050405020304" pitchFamily="18" charset="0"/>
                <a:cs typeface="Times New Roman" panose="02020603050405020304" pitchFamily="18" charset="0"/>
              </a:rPr>
              <a:t>own Layout Parms to its own children.</a:t>
            </a:r>
            <a:br>
              <a:rPr lang="en-US" sz="16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r>
              <a:rPr lang="en-US" sz="1800" b="0" i="0" dirty="0">
                <a:solidFill>
                  <a:srgbClr val="202124"/>
                </a:solidFill>
                <a:effectLst/>
                <a:latin typeface="Times New Roman" panose="02020603050405020304" pitchFamily="18" charset="0"/>
                <a:cs typeface="Times New Roman" panose="02020603050405020304" pitchFamily="18" charset="0"/>
              </a:rPr>
              <a:t>Layout Params subclass has its own syntax for setting values</a:t>
            </a:r>
            <a:br>
              <a:rPr lang="en-US" sz="16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r>
              <a:rPr lang="en-US" b="1" i="1" dirty="0">
                <a:solidFill>
                  <a:srgbClr val="202124"/>
                </a:solidFill>
                <a:latin typeface="Times New Roman" panose="02020603050405020304" pitchFamily="18" charset="0"/>
                <a:cs typeface="Times New Roman" panose="02020603050405020304" pitchFamily="18" charset="0"/>
              </a:rPr>
              <a:t>W</a:t>
            </a:r>
            <a:r>
              <a:rPr lang="en-US" sz="1800" b="1" i="1" dirty="0">
                <a:solidFill>
                  <a:srgbClr val="202124"/>
                </a:solidFill>
                <a:effectLst/>
                <a:latin typeface="Times New Roman" panose="02020603050405020304" pitchFamily="18" charset="0"/>
                <a:cs typeface="Times New Roman" panose="02020603050405020304" pitchFamily="18" charset="0"/>
              </a:rPr>
              <a:t>rap content</a:t>
            </a:r>
            <a:r>
              <a:rPr lang="en-US" sz="1800" b="1" i="0" dirty="0">
                <a:solidFill>
                  <a:srgbClr val="202124"/>
                </a:solidFill>
                <a:effectLst/>
                <a:latin typeface="Times New Roman" panose="02020603050405020304" pitchFamily="18" charset="0"/>
                <a:cs typeface="Times New Roman" panose="02020603050405020304" pitchFamily="18" charset="0"/>
              </a:rPr>
              <a:t> </a:t>
            </a:r>
            <a:r>
              <a:rPr lang="en-US" sz="1800" b="0" i="0" dirty="0">
                <a:solidFill>
                  <a:srgbClr val="202124"/>
                </a:solidFill>
                <a:effectLst/>
                <a:latin typeface="Times New Roman" panose="02020603050405020304" pitchFamily="18" charset="0"/>
                <a:cs typeface="Times New Roman" panose="02020603050405020304" pitchFamily="18" charset="0"/>
              </a:rPr>
              <a:t>tells your view to size itself to the </a:t>
            </a:r>
            <a:br>
              <a:rPr lang="en-US" sz="1800" b="0" i="0" dirty="0">
                <a:solidFill>
                  <a:srgbClr val="202124"/>
                </a:solidFill>
                <a:effectLst/>
                <a:latin typeface="Times New Roman" panose="02020603050405020304" pitchFamily="18" charset="0"/>
                <a:cs typeface="Times New Roman" panose="02020603050405020304" pitchFamily="18" charset="0"/>
              </a:rPr>
            </a:br>
            <a:r>
              <a:rPr lang="en-US" sz="1800" b="0" i="0" dirty="0">
                <a:solidFill>
                  <a:srgbClr val="202124"/>
                </a:solidFill>
                <a:effectLst/>
                <a:latin typeface="Times New Roman" panose="02020603050405020304" pitchFamily="18" charset="0"/>
                <a:cs typeface="Times New Roman" panose="02020603050405020304" pitchFamily="18" charset="0"/>
              </a:rPr>
              <a:t>dimensions required by its content.</a:t>
            </a:r>
            <a:br>
              <a:rPr lang="en-US" sz="1800" b="0" i="0" dirty="0">
                <a:solidFill>
                  <a:srgbClr val="202124"/>
                </a:solidFill>
                <a:effectLst/>
                <a:latin typeface="Times New Roman" panose="02020603050405020304" pitchFamily="18" charset="0"/>
                <a:cs typeface="Times New Roman" panose="02020603050405020304" pitchFamily="18" charset="0"/>
              </a:rPr>
            </a:br>
            <a:r>
              <a:rPr lang="en-US" sz="1800" b="1" i="1" dirty="0">
                <a:solidFill>
                  <a:srgbClr val="202124"/>
                </a:solidFill>
                <a:effectLst/>
                <a:latin typeface="Times New Roman" panose="02020603050405020304" pitchFamily="18" charset="0"/>
                <a:cs typeface="Times New Roman" panose="02020603050405020304" pitchFamily="18" charset="0"/>
              </a:rPr>
              <a:t>Match parent</a:t>
            </a:r>
            <a:r>
              <a:rPr lang="en-US" sz="1800" b="1" i="0" dirty="0">
                <a:solidFill>
                  <a:srgbClr val="202124"/>
                </a:solidFill>
                <a:effectLst/>
                <a:latin typeface="Times New Roman" panose="02020603050405020304" pitchFamily="18" charset="0"/>
                <a:cs typeface="Times New Roman" panose="02020603050405020304" pitchFamily="18" charset="0"/>
              </a:rPr>
              <a:t> </a:t>
            </a:r>
            <a:r>
              <a:rPr lang="en-US" sz="1800" b="0" i="0" dirty="0">
                <a:solidFill>
                  <a:srgbClr val="202124"/>
                </a:solidFill>
                <a:effectLst/>
                <a:latin typeface="Times New Roman" panose="02020603050405020304" pitchFamily="18" charset="0"/>
                <a:cs typeface="Times New Roman" panose="02020603050405020304" pitchFamily="18" charset="0"/>
              </a:rPr>
              <a:t>tells your view to become as big as </a:t>
            </a:r>
            <a:br>
              <a:rPr lang="en-US" sz="1800" b="0" i="0" dirty="0">
                <a:solidFill>
                  <a:srgbClr val="202124"/>
                </a:solidFill>
                <a:effectLst/>
                <a:latin typeface="Times New Roman" panose="02020603050405020304" pitchFamily="18" charset="0"/>
                <a:cs typeface="Times New Roman" panose="02020603050405020304" pitchFamily="18" charset="0"/>
              </a:rPr>
            </a:br>
            <a:r>
              <a:rPr lang="en-US" sz="1800" b="0" i="0" dirty="0">
                <a:solidFill>
                  <a:srgbClr val="202124"/>
                </a:solidFill>
                <a:effectLst/>
                <a:latin typeface="Times New Roman" panose="02020603050405020304" pitchFamily="18" charset="0"/>
                <a:cs typeface="Times New Roman" panose="02020603050405020304" pitchFamily="18" charset="0"/>
              </a:rPr>
              <a:t>its parent view group will allow.</a:t>
            </a:r>
            <a:br>
              <a:rPr lang="en-US" sz="1800" b="0" i="0" dirty="0">
                <a:solidFill>
                  <a:srgbClr val="202124"/>
                </a:solidFill>
                <a:effectLst/>
                <a:latin typeface="Times New Roman" panose="02020603050405020304" pitchFamily="18" charset="0"/>
                <a:cs typeface="Times New Roman" panose="02020603050405020304" pitchFamily="18" charset="0"/>
              </a:rPr>
            </a:br>
            <a:br>
              <a:rPr lang="en-US" sz="1600" dirty="0">
                <a:solidFill>
                  <a:srgbClr val="202124"/>
                </a:solidFill>
                <a:latin typeface="Times New Roman" panose="02020603050405020304" pitchFamily="18" charset="0"/>
                <a:cs typeface="Times New Roman" panose="02020603050405020304" pitchFamily="18" charset="0"/>
              </a:rPr>
            </a:br>
            <a:r>
              <a:rPr lang="en-US" sz="1800" dirty="0">
                <a:solidFill>
                  <a:srgbClr val="202124"/>
                </a:solidFill>
                <a:latin typeface="Times New Roman" panose="02020603050405020304" pitchFamily="18" charset="0"/>
                <a:cs typeface="Times New Roman" panose="02020603050405020304" pitchFamily="18" charset="0"/>
              </a:rPr>
              <a:t>Layout positions can be adjusted by adding some methods. Size, Padding and margins can also be added to layouts.</a:t>
            </a:r>
            <a:endParaRPr lang="en-US" dirty="0"/>
          </a:p>
        </p:txBody>
      </p:sp>
    </p:spTree>
    <p:extLst>
      <p:ext uri="{BB962C8B-B14F-4D97-AF65-F5344CB8AC3E}">
        <p14:creationId xmlns:p14="http://schemas.microsoft.com/office/powerpoint/2010/main" val="176204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5DC8-9B98-B924-1A90-D33E9631EA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Freebies for Newbies</a:t>
            </a:r>
          </a:p>
        </p:txBody>
      </p:sp>
      <p:sp>
        <p:nvSpPr>
          <p:cNvPr id="3" name="Content Placeholder 2">
            <a:extLst>
              <a:ext uri="{FF2B5EF4-FFF2-40B4-BE49-F238E27FC236}">
                <a16:creationId xmlns:a16="http://schemas.microsoft.com/office/drawing/2014/main" id="{C2CF0E62-4DCC-0064-1D59-611178367938}"/>
              </a:ext>
            </a:extLst>
          </p:cNvPr>
          <p:cNvSpPr>
            <a:spLocks noGrp="1"/>
          </p:cNvSpPr>
          <p:nvPr>
            <p:ph idx="1"/>
          </p:nvPr>
        </p:nvSpPr>
        <p:spPr>
          <a:xfrm>
            <a:off x="1521441" y="1930400"/>
            <a:ext cx="8596668" cy="3880773"/>
          </a:xfrm>
        </p:spPr>
        <p:txBody>
          <a:bodyPr/>
          <a:lstStyle/>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Project Description:</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app helps International Students to register themselves as users to update new events and get access to all the events(cultural, sports and food) that are free of cost and also helps users to find free items in their locality. find nearby free items.</a:t>
            </a:r>
          </a:p>
          <a:p>
            <a:pPr marL="0" indent="0" algn="just">
              <a:buNone/>
            </a:pPr>
            <a:r>
              <a:rPr lang="en-US" sz="1800" b="1" dirty="0">
                <a:latin typeface="Times New Roman" panose="02020603050405020304" pitchFamily="18" charset="0"/>
                <a:cs typeface="Times New Roman" panose="02020603050405020304" pitchFamily="18" charset="0"/>
              </a:rPr>
              <a:t>Mentor &amp; Client:</a:t>
            </a:r>
          </a:p>
          <a:p>
            <a:pPr marL="0" indent="0" algn="just">
              <a:buNone/>
            </a:pPr>
            <a:r>
              <a:rPr lang="en-US" sz="1800" dirty="0">
                <a:latin typeface="Times New Roman" panose="02020603050405020304" pitchFamily="18" charset="0"/>
                <a:cs typeface="Times New Roman" panose="02020603050405020304" pitchFamily="18" charset="0"/>
              </a:rPr>
              <a:t>Dr. Chandra Mouli Kotteti</a:t>
            </a:r>
            <a:endParaRPr lang="en-US" sz="1800"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3C2F0EF-FCAB-D0B9-F86A-2292CEA4910F}"/>
              </a:ext>
            </a:extLst>
          </p:cNvPr>
          <p:cNvSpPr>
            <a:spLocks noGrp="1"/>
          </p:cNvSpPr>
          <p:nvPr>
            <p:ph type="ftr" sz="quarter" idx="11"/>
          </p:nvPr>
        </p:nvSpPr>
        <p:spPr/>
        <p:txBody>
          <a:bodyPr/>
          <a:lstStyle/>
          <a:p>
            <a:r>
              <a:rPr lang="en-US" dirty="0"/>
              <a:t>Presenter: All</a:t>
            </a:r>
          </a:p>
        </p:txBody>
      </p:sp>
      <p:sp>
        <p:nvSpPr>
          <p:cNvPr id="5" name="Slide Number Placeholder 4">
            <a:extLst>
              <a:ext uri="{FF2B5EF4-FFF2-40B4-BE49-F238E27FC236}">
                <a16:creationId xmlns:a16="http://schemas.microsoft.com/office/drawing/2014/main" id="{9D93BC5D-FF54-B630-5656-ACE08F623E79}"/>
              </a:ext>
            </a:extLst>
          </p:cNvPr>
          <p:cNvSpPr>
            <a:spLocks noGrp="1"/>
          </p:cNvSpPr>
          <p:nvPr>
            <p:ph type="sldNum" sz="quarter" idx="12"/>
          </p:nvPr>
        </p:nvSpPr>
        <p:spPr/>
        <p:txBody>
          <a:bodyPr/>
          <a:lstStyle/>
          <a:p>
            <a:fld id="{B7714B7D-F657-49B8-A454-8111EBD273BB}" type="slidenum">
              <a:rPr lang="en-US" smtClean="0"/>
              <a:pPr/>
              <a:t>2</a:t>
            </a:fld>
            <a:endParaRPr lang="en-US" dirty="0"/>
          </a:p>
        </p:txBody>
      </p:sp>
    </p:spTree>
    <p:extLst>
      <p:ext uri="{BB962C8B-B14F-4D97-AF65-F5344CB8AC3E}">
        <p14:creationId xmlns:p14="http://schemas.microsoft.com/office/powerpoint/2010/main" val="359540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5A36-DDA5-A284-3313-DA47EC3F1854}"/>
              </a:ext>
            </a:extLst>
          </p:cNvPr>
          <p:cNvSpPr>
            <a:spLocks noGrp="1"/>
          </p:cNvSpPr>
          <p:nvPr>
            <p:ph type="title"/>
          </p:nvPr>
        </p:nvSpPr>
        <p:spPr>
          <a:xfrm>
            <a:off x="677334" y="609600"/>
            <a:ext cx="8596668" cy="581025"/>
          </a:xfrm>
        </p:spPr>
        <p:txBody>
          <a:bodyPr>
            <a:normAutofit fontScale="90000"/>
          </a:bodyPr>
          <a:lstStyle/>
          <a:p>
            <a:r>
              <a:rPr lang="en-US" dirty="0"/>
              <a:t>Common Layouts</a:t>
            </a:r>
          </a:p>
        </p:txBody>
      </p:sp>
      <p:sp>
        <p:nvSpPr>
          <p:cNvPr id="3" name="Content Placeholder 2">
            <a:extLst>
              <a:ext uri="{FF2B5EF4-FFF2-40B4-BE49-F238E27FC236}">
                <a16:creationId xmlns:a16="http://schemas.microsoft.com/office/drawing/2014/main" id="{37D37E5B-067F-7131-2838-833067C3B540}"/>
              </a:ext>
            </a:extLst>
          </p:cNvPr>
          <p:cNvSpPr>
            <a:spLocks noGrp="1"/>
          </p:cNvSpPr>
          <p:nvPr>
            <p:ph idx="1"/>
          </p:nvPr>
        </p:nvSpPr>
        <p:spPr>
          <a:xfrm>
            <a:off x="677334" y="1342712"/>
            <a:ext cx="8596668" cy="4631661"/>
          </a:xfrm>
        </p:spPr>
        <p:txBody>
          <a:bodyPr/>
          <a:lstStyle/>
          <a:p>
            <a:r>
              <a:rPr lang="en-US" dirty="0"/>
              <a:t>Each sub class of view group class provides its own way of embedding the views in it.</a:t>
            </a:r>
          </a:p>
          <a:p>
            <a:r>
              <a:rPr lang="en-US" dirty="0"/>
              <a:t>Below are some common layout types that are built in android platform.</a:t>
            </a:r>
          </a:p>
          <a:p>
            <a:endParaRPr lang="en-US" dirty="0"/>
          </a:p>
          <a:p>
            <a:pPr marL="0" indent="0">
              <a:buNone/>
            </a:pPr>
            <a:r>
              <a:rPr lang="en-US" dirty="0"/>
              <a:t>    </a:t>
            </a:r>
          </a:p>
        </p:txBody>
      </p:sp>
      <p:sp>
        <p:nvSpPr>
          <p:cNvPr id="4" name="Footer Placeholder 3">
            <a:extLst>
              <a:ext uri="{FF2B5EF4-FFF2-40B4-BE49-F238E27FC236}">
                <a16:creationId xmlns:a16="http://schemas.microsoft.com/office/drawing/2014/main" id="{F2591816-A2E7-B83C-603B-53F5367EAEF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5" name="Slide Number Placeholder 4">
            <a:extLst>
              <a:ext uri="{FF2B5EF4-FFF2-40B4-BE49-F238E27FC236}">
                <a16:creationId xmlns:a16="http://schemas.microsoft.com/office/drawing/2014/main" id="{F8E7F308-1AA4-E07C-3AC7-5E6CF833001C}"/>
              </a:ext>
            </a:extLst>
          </p:cNvPr>
          <p:cNvSpPr>
            <a:spLocks noGrp="1"/>
          </p:cNvSpPr>
          <p:nvPr>
            <p:ph type="sldNum" sz="quarter" idx="12"/>
          </p:nvPr>
        </p:nvSpPr>
        <p:spPr/>
        <p:txBody>
          <a:bodyPr/>
          <a:lstStyle/>
          <a:p>
            <a:fld id="{B7714B7D-F657-49B8-A454-8111EBD273BB}" type="slidenum">
              <a:rPr lang="en-US" smtClean="0"/>
              <a:pPr/>
              <a:t>20</a:t>
            </a:fld>
            <a:endParaRPr lang="en-US" dirty="0"/>
          </a:p>
        </p:txBody>
      </p:sp>
      <p:pic>
        <p:nvPicPr>
          <p:cNvPr id="3085" name="Picture 13">
            <a:hlinkClick r:id="rId2"/>
            <a:extLst>
              <a:ext uri="{FF2B5EF4-FFF2-40B4-BE49-F238E27FC236}">
                <a16:creationId xmlns:a16="http://schemas.microsoft.com/office/drawing/2014/main" id="{009534DB-2E22-E218-FF42-899980691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427" y="2944588"/>
            <a:ext cx="3895917" cy="14097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hlinkClick r:id="rId4"/>
            <a:extLst>
              <a:ext uri="{FF2B5EF4-FFF2-40B4-BE49-F238E27FC236}">
                <a16:creationId xmlns:a16="http://schemas.microsoft.com/office/drawing/2014/main" id="{BF5CDEB1-D227-9AC0-4879-514E93662F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8885" y="4506375"/>
            <a:ext cx="19050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hlinkClick r:id="rId6"/>
            <a:extLst>
              <a:ext uri="{FF2B5EF4-FFF2-40B4-BE49-F238E27FC236}">
                <a16:creationId xmlns:a16="http://schemas.microsoft.com/office/drawing/2014/main" id="{7548F43A-59FB-FE03-C42D-04908D45AB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7135" y="2944588"/>
            <a:ext cx="3316491" cy="2454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313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DCE8-41BD-7037-4729-0C3F3FD6408C}"/>
              </a:ext>
            </a:extLst>
          </p:cNvPr>
          <p:cNvSpPr>
            <a:spLocks noGrp="1"/>
          </p:cNvSpPr>
          <p:nvPr>
            <p:ph type="title"/>
          </p:nvPr>
        </p:nvSpPr>
        <p:spPr>
          <a:xfrm>
            <a:off x="677334" y="609600"/>
            <a:ext cx="3147527" cy="5431762"/>
          </a:xfrm>
        </p:spPr>
        <p:txBody>
          <a:bodyPr anchor="ctr">
            <a:normAutofit/>
          </a:bodyPr>
          <a:lstStyle/>
          <a:p>
            <a:r>
              <a:rPr lang="en-US" dirty="0">
                <a:latin typeface="Times New Roman" panose="02020603050405020304" pitchFamily="18" charset="0"/>
                <a:cs typeface="Times New Roman" panose="02020603050405020304" pitchFamily="18" charset="0"/>
              </a:rPr>
              <a:t>Tools</a:t>
            </a:r>
          </a:p>
        </p:txBody>
      </p:sp>
      <p:pic>
        <p:nvPicPr>
          <p:cNvPr id="6148" name="Picture 4" descr="Image result for eclipse icon">
            <a:extLst>
              <a:ext uri="{FF2B5EF4-FFF2-40B4-BE49-F238E27FC236}">
                <a16:creationId xmlns:a16="http://schemas.microsoft.com/office/drawing/2014/main" id="{BC92D827-A68E-C91C-48B4-91FD163EEB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3460" y="806766"/>
            <a:ext cx="1587398" cy="158739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FC5428C-0ECD-DAAD-89A8-EFA798AA15E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69457" y="806766"/>
            <a:ext cx="1587398" cy="158739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con Request : Genymotion · Issue #279 ...">
            <a:extLst>
              <a:ext uri="{FF2B5EF4-FFF2-40B4-BE49-F238E27FC236}">
                <a16:creationId xmlns:a16="http://schemas.microsoft.com/office/drawing/2014/main" id="{70D16434-8331-1D83-DC6E-D6F9379839D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81900" y="806766"/>
            <a:ext cx="1587398" cy="158739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ED224C9-47A0-C9EA-9DFD-C2DDA7D3786D}"/>
              </a:ext>
            </a:extLst>
          </p:cNvPr>
          <p:cNvSpPr>
            <a:spLocks noGrp="1"/>
          </p:cNvSpPr>
          <p:nvPr>
            <p:ph idx="1"/>
          </p:nvPr>
        </p:nvSpPr>
        <p:spPr>
          <a:xfrm>
            <a:off x="4056462" y="2836002"/>
            <a:ext cx="5217539" cy="3205360"/>
          </a:xfrm>
        </p:spPr>
        <p:txBody>
          <a:bodyPr>
            <a:normAutofit/>
          </a:bodyPr>
          <a:lstStyle/>
          <a:p>
            <a:r>
              <a:rPr lang="en-US" dirty="0"/>
              <a:t>Eclipse</a:t>
            </a:r>
          </a:p>
          <a:p>
            <a:r>
              <a:rPr lang="en-US" dirty="0"/>
              <a:t>Oracle VirtualBox</a:t>
            </a:r>
          </a:p>
          <a:p>
            <a:r>
              <a:rPr lang="en-US" dirty="0"/>
              <a:t>Genymotion</a:t>
            </a:r>
          </a:p>
          <a:p>
            <a:endParaRPr lang="en-US" dirty="0"/>
          </a:p>
          <a:p>
            <a:endParaRPr lang="en-US" dirty="0"/>
          </a:p>
        </p:txBody>
      </p:sp>
      <p:sp>
        <p:nvSpPr>
          <p:cNvPr id="4" name="Slide Number Placeholder 3">
            <a:extLst>
              <a:ext uri="{FF2B5EF4-FFF2-40B4-BE49-F238E27FC236}">
                <a16:creationId xmlns:a16="http://schemas.microsoft.com/office/drawing/2014/main" id="{D326DCC6-281F-B02E-FE2E-96DD5EEF2346}"/>
              </a:ext>
            </a:extLst>
          </p:cNvPr>
          <p:cNvSpPr>
            <a:spLocks noGrp="1"/>
          </p:cNvSpPr>
          <p:nvPr>
            <p:ph type="sldNum" sz="quarter" idx="12"/>
          </p:nvPr>
        </p:nvSpPr>
        <p:spPr/>
        <p:txBody>
          <a:bodyPr/>
          <a:lstStyle/>
          <a:p>
            <a:fld id="{B7714B7D-F657-49B8-A454-8111EBD273BB}" type="slidenum">
              <a:rPr lang="en-US" smtClean="0"/>
              <a:t>21</a:t>
            </a:fld>
            <a:endParaRPr lang="en-US" dirty="0"/>
          </a:p>
        </p:txBody>
      </p:sp>
      <p:sp>
        <p:nvSpPr>
          <p:cNvPr id="7" name="Footer Placeholder 6">
            <a:extLst>
              <a:ext uri="{FF2B5EF4-FFF2-40B4-BE49-F238E27FC236}">
                <a16:creationId xmlns:a16="http://schemas.microsoft.com/office/drawing/2014/main" id="{7E4F75B3-9BE9-DC75-52A1-6DE5D0DEE58D}"/>
              </a:ext>
            </a:extLst>
          </p:cNvPr>
          <p:cNvSpPr>
            <a:spLocks noGrp="1"/>
          </p:cNvSpPr>
          <p:nvPr>
            <p:ph type="ftr" sz="quarter" idx="11"/>
          </p:nvPr>
        </p:nvSpPr>
        <p:spPr/>
        <p:txBody>
          <a:bodyPr/>
          <a:lstStyle/>
          <a:p>
            <a:r>
              <a:rPr lang="en-US" dirty="0"/>
              <a:t>Presenter: Harish Chowdary Bala</a:t>
            </a:r>
          </a:p>
        </p:txBody>
      </p:sp>
    </p:spTree>
    <p:extLst>
      <p:ext uri="{BB962C8B-B14F-4D97-AF65-F5344CB8AC3E}">
        <p14:creationId xmlns:p14="http://schemas.microsoft.com/office/powerpoint/2010/main" val="3520511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AF23-437B-1F7C-FD91-F942E30CF2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&amp; Why Genymotion</a:t>
            </a:r>
          </a:p>
        </p:txBody>
      </p:sp>
      <p:sp>
        <p:nvSpPr>
          <p:cNvPr id="3" name="Content Placeholder 2">
            <a:extLst>
              <a:ext uri="{FF2B5EF4-FFF2-40B4-BE49-F238E27FC236}">
                <a16:creationId xmlns:a16="http://schemas.microsoft.com/office/drawing/2014/main" id="{33165AC2-241A-03BC-A851-B15BE58A9E80}"/>
              </a:ext>
            </a:extLst>
          </p:cNvPr>
          <p:cNvSpPr>
            <a:spLocks noGrp="1"/>
          </p:cNvSpPr>
          <p:nvPr>
            <p:ph idx="1"/>
          </p:nvPr>
        </p:nvSpPr>
        <p:spPr/>
        <p:txBody>
          <a:bodyPr>
            <a:normAutofit/>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Genymotion is a front-end app that hooks into the </a:t>
            </a:r>
            <a:r>
              <a:rPr lang="en-US" dirty="0">
                <a:solidFill>
                  <a:schemeClr val="tx1"/>
                </a:solidFill>
                <a:latin typeface="Times New Roman" panose="02020603050405020304" pitchFamily="18" charset="0"/>
                <a:cs typeface="Times New Roman" panose="02020603050405020304" pitchFamily="18" charset="0"/>
              </a:rPr>
              <a:t>V</a:t>
            </a:r>
            <a:r>
              <a:rPr lang="en-US" b="0" i="0" dirty="0">
                <a:solidFill>
                  <a:schemeClr val="tx1"/>
                </a:solidFill>
                <a:effectLst/>
                <a:latin typeface="Times New Roman" panose="02020603050405020304" pitchFamily="18" charset="0"/>
                <a:cs typeface="Times New Roman" panose="02020603050405020304" pitchFamily="18" charset="0"/>
              </a:rPr>
              <a:t>irtualBox software API and gives you advanced emulation and development features</a:t>
            </a:r>
          </a:p>
          <a:p>
            <a:pPr algn="just"/>
            <a:r>
              <a:rPr lang="en-US" b="0" i="0" dirty="0">
                <a:solidFill>
                  <a:schemeClr val="tx1"/>
                </a:solidFill>
                <a:effectLst/>
                <a:latin typeface="Times New Roman" panose="02020603050405020304" pitchFamily="18" charset="0"/>
                <a:cs typeface="Times New Roman" panose="02020603050405020304" pitchFamily="18" charset="0"/>
              </a:rPr>
              <a:t>It also has a portal where you log into and download pre-formatted virtual machines already configured with various popular distros of Android OS.</a:t>
            </a:r>
          </a:p>
          <a:p>
            <a:pPr algn="just"/>
            <a:r>
              <a:rPr lang="en-US" b="0" i="0" dirty="0">
                <a:solidFill>
                  <a:schemeClr val="tx1"/>
                </a:solidFill>
                <a:effectLst/>
                <a:latin typeface="Times New Roman" panose="02020603050405020304" pitchFamily="18" charset="0"/>
                <a:cs typeface="Times New Roman" panose="02020603050405020304" pitchFamily="18" charset="0"/>
              </a:rPr>
              <a:t>Genymotion is a popular Android emulator based on VirtualBox</a:t>
            </a:r>
          </a:p>
          <a:p>
            <a:pPr algn="just"/>
            <a:r>
              <a:rPr lang="en-US" b="0" i="0" dirty="0">
                <a:solidFill>
                  <a:schemeClr val="tx1"/>
                </a:solidFill>
                <a:effectLst/>
                <a:latin typeface="Times New Roman" panose="02020603050405020304" pitchFamily="18" charset="0"/>
                <a:cs typeface="Times New Roman" panose="02020603050405020304" pitchFamily="18" charset="0"/>
              </a:rPr>
              <a:t> If you play heavy-duty 3D graphic games, such as PUBG Mobile, which require 2 GB or more of space</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 Genymotion lets you experience them on a larger laptop or desktop without performance issues.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90F6DCE-353F-DCAF-6DA4-05E97EA90C06}"/>
              </a:ext>
            </a:extLst>
          </p:cNvPr>
          <p:cNvSpPr>
            <a:spLocks noGrp="1"/>
          </p:cNvSpPr>
          <p:nvPr>
            <p:ph type="sldNum" sz="quarter" idx="12"/>
          </p:nvPr>
        </p:nvSpPr>
        <p:spPr/>
        <p:txBody>
          <a:bodyPr/>
          <a:lstStyle/>
          <a:p>
            <a:fld id="{B7714B7D-F657-49B8-A454-8111EBD273BB}" type="slidenum">
              <a:rPr lang="en-US" smtClean="0"/>
              <a:t>22</a:t>
            </a:fld>
            <a:endParaRPr lang="en-US" dirty="0"/>
          </a:p>
        </p:txBody>
      </p:sp>
      <p:sp>
        <p:nvSpPr>
          <p:cNvPr id="7" name="Footer Placeholder 6">
            <a:extLst>
              <a:ext uri="{FF2B5EF4-FFF2-40B4-BE49-F238E27FC236}">
                <a16:creationId xmlns:a16="http://schemas.microsoft.com/office/drawing/2014/main" id="{1AF9F00E-D2B4-C3A6-DCB4-5962410717FF}"/>
              </a:ext>
            </a:extLst>
          </p:cNvPr>
          <p:cNvSpPr>
            <a:spLocks noGrp="1"/>
          </p:cNvSpPr>
          <p:nvPr>
            <p:ph type="ftr" sz="quarter" idx="11"/>
          </p:nvPr>
        </p:nvSpPr>
        <p:spPr/>
        <p:txBody>
          <a:bodyPr/>
          <a:lstStyle/>
          <a:p>
            <a:r>
              <a:rPr lang="en-US" dirty="0"/>
              <a:t>Presenter: Harish Chowdary Bala</a:t>
            </a:r>
          </a:p>
        </p:txBody>
      </p:sp>
    </p:spTree>
    <p:extLst>
      <p:ext uri="{BB962C8B-B14F-4D97-AF65-F5344CB8AC3E}">
        <p14:creationId xmlns:p14="http://schemas.microsoft.com/office/powerpoint/2010/main" val="738958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EC4E-BE64-C2F3-39D5-C601601E70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Versions of Android Mobiles</a:t>
            </a:r>
          </a:p>
        </p:txBody>
      </p:sp>
      <p:sp>
        <p:nvSpPr>
          <p:cNvPr id="3" name="Content Placeholder 2">
            <a:extLst>
              <a:ext uri="{FF2B5EF4-FFF2-40B4-BE49-F238E27FC236}">
                <a16:creationId xmlns:a16="http://schemas.microsoft.com/office/drawing/2014/main" id="{5EF40E86-8246-C262-137A-891A04003D43}"/>
              </a:ext>
            </a:extLst>
          </p:cNvPr>
          <p:cNvSpPr>
            <a:spLocks noGrp="1"/>
          </p:cNvSpPr>
          <p:nvPr>
            <p:ph idx="1"/>
          </p:nvPr>
        </p:nvSpPr>
        <p:spPr/>
        <p:txBody>
          <a:bodyPr/>
          <a:lstStyle/>
          <a:p>
            <a:r>
              <a:rPr lang="en-US" dirty="0"/>
              <a:t>Android 5.1(Lollipop)</a:t>
            </a:r>
          </a:p>
          <a:p>
            <a:r>
              <a:rPr lang="en-US" dirty="0"/>
              <a:t>Marshmallow 6.0</a:t>
            </a:r>
          </a:p>
          <a:p>
            <a:r>
              <a:rPr lang="en-US" dirty="0"/>
              <a:t>Nougat 8.0</a:t>
            </a:r>
          </a:p>
          <a:p>
            <a:r>
              <a:rPr lang="en-US" dirty="0"/>
              <a:t>Oreo 8.1</a:t>
            </a:r>
          </a:p>
          <a:p>
            <a:r>
              <a:rPr lang="en-US" dirty="0"/>
              <a:t>Oreo 8.0</a:t>
            </a:r>
          </a:p>
          <a:p>
            <a:r>
              <a:rPr lang="en-US" dirty="0"/>
              <a:t>Pie 9.0</a:t>
            </a:r>
          </a:p>
          <a:p>
            <a:r>
              <a:rPr lang="en-US" dirty="0"/>
              <a:t>Q 10.0</a:t>
            </a:r>
          </a:p>
        </p:txBody>
      </p:sp>
      <p:sp>
        <p:nvSpPr>
          <p:cNvPr id="4" name="Footer Placeholder 3">
            <a:extLst>
              <a:ext uri="{FF2B5EF4-FFF2-40B4-BE49-F238E27FC236}">
                <a16:creationId xmlns:a16="http://schemas.microsoft.com/office/drawing/2014/main" id="{F467C7A7-9F09-86F4-1494-0F1E95AD9C51}"/>
              </a:ext>
            </a:extLst>
          </p:cNvPr>
          <p:cNvSpPr>
            <a:spLocks noGrp="1"/>
          </p:cNvSpPr>
          <p:nvPr>
            <p:ph type="ftr" sz="quarter" idx="11"/>
          </p:nvPr>
        </p:nvSpPr>
        <p:spPr/>
        <p:txBody>
          <a:bodyPr/>
          <a:lstStyle/>
          <a:p>
            <a:r>
              <a:rPr lang="en-US" dirty="0"/>
              <a:t>Presenter: Harish Chowdary Bala</a:t>
            </a:r>
          </a:p>
        </p:txBody>
      </p:sp>
      <p:sp>
        <p:nvSpPr>
          <p:cNvPr id="5" name="Slide Number Placeholder 4">
            <a:extLst>
              <a:ext uri="{FF2B5EF4-FFF2-40B4-BE49-F238E27FC236}">
                <a16:creationId xmlns:a16="http://schemas.microsoft.com/office/drawing/2014/main" id="{7B5C7483-7E52-1549-48F3-E58B0737680B}"/>
              </a:ext>
            </a:extLst>
          </p:cNvPr>
          <p:cNvSpPr>
            <a:spLocks noGrp="1"/>
          </p:cNvSpPr>
          <p:nvPr>
            <p:ph type="sldNum" sz="quarter" idx="12"/>
          </p:nvPr>
        </p:nvSpPr>
        <p:spPr/>
        <p:txBody>
          <a:bodyPr/>
          <a:lstStyle/>
          <a:p>
            <a:fld id="{B7714B7D-F657-49B8-A454-8111EBD273BB}" type="slidenum">
              <a:rPr lang="en-US" smtClean="0"/>
              <a:pPr/>
              <a:t>23</a:t>
            </a:fld>
            <a:endParaRPr lang="en-US" dirty="0"/>
          </a:p>
        </p:txBody>
      </p:sp>
    </p:spTree>
    <p:extLst>
      <p:ext uri="{BB962C8B-B14F-4D97-AF65-F5344CB8AC3E}">
        <p14:creationId xmlns:p14="http://schemas.microsoft.com/office/powerpoint/2010/main" val="1683382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C180-AEF0-AC04-6560-D8C300944343}"/>
              </a:ext>
            </a:extLst>
          </p:cNvPr>
          <p:cNvSpPr>
            <a:spLocks noGrp="1"/>
          </p:cNvSpPr>
          <p:nvPr>
            <p:ph type="title"/>
          </p:nvPr>
        </p:nvSpPr>
        <p:spPr>
          <a:xfrm>
            <a:off x="676745" y="609600"/>
            <a:ext cx="4933480" cy="1320800"/>
          </a:xfrm>
        </p:spPr>
        <p:txBody>
          <a:bodyPr anchor="ctr">
            <a:noAutofit/>
          </a:bodyPr>
          <a:lstStyle/>
          <a:p>
            <a:pPr>
              <a:lnSpc>
                <a:spcPct val="90000"/>
              </a:lnSpc>
            </a:pPr>
            <a:r>
              <a:rPr lang="en-US" dirty="0">
                <a:latin typeface="Times New Roman" panose="02020603050405020304" pitchFamily="18" charset="0"/>
                <a:cs typeface="Times New Roman" panose="02020603050405020304" pitchFamily="18" charset="0"/>
              </a:rPr>
              <a:t>Connecting Genymotion to android studio</a:t>
            </a:r>
          </a:p>
        </p:txBody>
      </p:sp>
      <p:sp>
        <p:nvSpPr>
          <p:cNvPr id="3" name="Content Placeholder 2">
            <a:extLst>
              <a:ext uri="{FF2B5EF4-FFF2-40B4-BE49-F238E27FC236}">
                <a16:creationId xmlns:a16="http://schemas.microsoft.com/office/drawing/2014/main" id="{6957DF94-8A79-FC16-EDF1-79EEDA2BCC2E}"/>
              </a:ext>
            </a:extLst>
          </p:cNvPr>
          <p:cNvSpPr>
            <a:spLocks noGrp="1"/>
          </p:cNvSpPr>
          <p:nvPr>
            <p:ph idx="1"/>
          </p:nvPr>
        </p:nvSpPr>
        <p:spPr>
          <a:xfrm>
            <a:off x="685166" y="2160589"/>
            <a:ext cx="5015349" cy="3457891"/>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For this first you must install the genymotion in your system.</a:t>
            </a:r>
          </a:p>
          <a:p>
            <a:pPr>
              <a:lnSpc>
                <a:spcPct val="90000"/>
              </a:lnSpc>
            </a:pPr>
            <a:r>
              <a:rPr lang="en-US" dirty="0">
                <a:latin typeface="Times New Roman" panose="02020603050405020304" pitchFamily="18" charset="0"/>
                <a:cs typeface="Times New Roman" panose="02020603050405020304" pitchFamily="18" charset="0"/>
              </a:rPr>
              <a:t>To connect genymotion into your account you must install the genymotion plugins.</a:t>
            </a:r>
          </a:p>
          <a:p>
            <a:pPr>
              <a:lnSpc>
                <a:spcPct val="90000"/>
              </a:lnSpc>
            </a:pPr>
            <a:r>
              <a:rPr lang="en-US" dirty="0">
                <a:latin typeface="Times New Roman" panose="02020603050405020304" pitchFamily="18" charset="0"/>
                <a:cs typeface="Times New Roman" panose="02020603050405020304" pitchFamily="18" charset="0"/>
              </a:rPr>
              <a:t>For this go to settings in android studio, select plugins and type genymotion in the search box</a:t>
            </a:r>
          </a:p>
          <a:p>
            <a:pPr>
              <a:lnSpc>
                <a:spcPct val="90000"/>
              </a:lnSpc>
            </a:pPr>
            <a:r>
              <a:rPr lang="en-US" dirty="0">
                <a:latin typeface="Times New Roman" panose="02020603050405020304" pitchFamily="18" charset="0"/>
                <a:cs typeface="Times New Roman" panose="02020603050405020304" pitchFamily="18" charset="0"/>
              </a:rPr>
              <a:t>Click on install and apply ok. Then you can connect the genymotion virtual device by using device manager.</a:t>
            </a:r>
          </a:p>
        </p:txBody>
      </p:sp>
      <p:pic>
        <p:nvPicPr>
          <p:cNvPr id="5" name="Picture 4">
            <a:extLst>
              <a:ext uri="{FF2B5EF4-FFF2-40B4-BE49-F238E27FC236}">
                <a16:creationId xmlns:a16="http://schemas.microsoft.com/office/drawing/2014/main" id="{D740209D-D90E-E46F-78F3-6F34138DA2EF}"/>
              </a:ext>
            </a:extLst>
          </p:cNvPr>
          <p:cNvPicPr>
            <a:picLocks noChangeAspect="1"/>
          </p:cNvPicPr>
          <p:nvPr/>
        </p:nvPicPr>
        <p:blipFill>
          <a:blip r:embed="rId2"/>
          <a:stretch>
            <a:fillRect/>
          </a:stretch>
        </p:blipFill>
        <p:spPr>
          <a:xfrm>
            <a:off x="6096000" y="1858313"/>
            <a:ext cx="4602747" cy="3141374"/>
          </a:xfrm>
          <a:prstGeom prst="rect">
            <a:avLst/>
          </a:prstGeom>
        </p:spPr>
      </p:pic>
      <p:sp>
        <p:nvSpPr>
          <p:cNvPr id="4" name="Slide Number Placeholder 3">
            <a:extLst>
              <a:ext uri="{FF2B5EF4-FFF2-40B4-BE49-F238E27FC236}">
                <a16:creationId xmlns:a16="http://schemas.microsoft.com/office/drawing/2014/main" id="{C1422A1D-0345-3F68-8742-074B6ED48F22}"/>
              </a:ext>
            </a:extLst>
          </p:cNvPr>
          <p:cNvSpPr>
            <a:spLocks noGrp="1"/>
          </p:cNvSpPr>
          <p:nvPr>
            <p:ph type="sldNum" sz="quarter" idx="12"/>
          </p:nvPr>
        </p:nvSpPr>
        <p:spPr/>
        <p:txBody>
          <a:bodyPr/>
          <a:lstStyle/>
          <a:p>
            <a:fld id="{B7714B7D-F657-49B8-A454-8111EBD273BB}" type="slidenum">
              <a:rPr lang="en-US" smtClean="0"/>
              <a:t>24</a:t>
            </a:fld>
            <a:endParaRPr lang="en-US" dirty="0"/>
          </a:p>
        </p:txBody>
      </p:sp>
      <p:sp>
        <p:nvSpPr>
          <p:cNvPr id="8" name="Footer Placeholder 7">
            <a:extLst>
              <a:ext uri="{FF2B5EF4-FFF2-40B4-BE49-F238E27FC236}">
                <a16:creationId xmlns:a16="http://schemas.microsoft.com/office/drawing/2014/main" id="{738BC0CD-18A9-2B5F-A2A9-2CD532F157C2}"/>
              </a:ext>
            </a:extLst>
          </p:cNvPr>
          <p:cNvSpPr>
            <a:spLocks noGrp="1"/>
          </p:cNvSpPr>
          <p:nvPr>
            <p:ph type="ftr" sz="quarter" idx="11"/>
          </p:nvPr>
        </p:nvSpPr>
        <p:spPr/>
        <p:txBody>
          <a:bodyPr/>
          <a:lstStyle/>
          <a:p>
            <a:r>
              <a:rPr lang="en-US" dirty="0"/>
              <a:t>Presenter: Harish Chowdary Bala</a:t>
            </a:r>
          </a:p>
        </p:txBody>
      </p:sp>
      <p:sp>
        <p:nvSpPr>
          <p:cNvPr id="6" name="TextBox 5">
            <a:extLst>
              <a:ext uri="{FF2B5EF4-FFF2-40B4-BE49-F238E27FC236}">
                <a16:creationId xmlns:a16="http://schemas.microsoft.com/office/drawing/2014/main" id="{2F7ADE42-E2F4-2A65-001A-DB84B544BE65}"/>
              </a:ext>
            </a:extLst>
          </p:cNvPr>
          <p:cNvSpPr txBox="1"/>
          <p:nvPr/>
        </p:nvSpPr>
        <p:spPr>
          <a:xfrm>
            <a:off x="6096000" y="5365267"/>
            <a:ext cx="46027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5</a:t>
            </a:r>
            <a:r>
              <a:rPr lang="en-US" dirty="0">
                <a:latin typeface="Times New Roman" panose="02020603050405020304" pitchFamily="18" charset="0"/>
                <a:cs typeface="Times New Roman" panose="02020603050405020304" pitchFamily="18" charset="0"/>
              </a:rPr>
              <a:t>. Genymotion </a:t>
            </a:r>
          </a:p>
        </p:txBody>
      </p:sp>
    </p:spTree>
    <p:extLst>
      <p:ext uri="{BB962C8B-B14F-4D97-AF65-F5344CB8AC3E}">
        <p14:creationId xmlns:p14="http://schemas.microsoft.com/office/powerpoint/2010/main" val="850612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2E09-D859-A18D-2A1F-8801F87FCD48}"/>
              </a:ext>
            </a:extLst>
          </p:cNvPr>
          <p:cNvSpPr>
            <a:spLocks noGrp="1"/>
          </p:cNvSpPr>
          <p:nvPr>
            <p:ph type="title"/>
          </p:nvPr>
        </p:nvSpPr>
        <p:spPr>
          <a:xfrm>
            <a:off x="648929" y="629267"/>
            <a:ext cx="4875571" cy="1542434"/>
          </a:xfrm>
        </p:spPr>
        <p:txBody>
          <a:bodyPr>
            <a:noAutofit/>
          </a:bodyPr>
          <a:lstStyle/>
          <a:p>
            <a:r>
              <a:rPr lang="en-US" dirty="0">
                <a:latin typeface="Times New Roman" panose="02020603050405020304" pitchFamily="18" charset="0"/>
                <a:cs typeface="Times New Roman" panose="02020603050405020304" pitchFamily="18" charset="0"/>
              </a:rPr>
              <a:t>Steps to add genymotion to android</a:t>
            </a:r>
          </a:p>
        </p:txBody>
      </p:sp>
      <p:sp>
        <p:nvSpPr>
          <p:cNvPr id="3" name="Content Placeholder 2">
            <a:extLst>
              <a:ext uri="{FF2B5EF4-FFF2-40B4-BE49-F238E27FC236}">
                <a16:creationId xmlns:a16="http://schemas.microsoft.com/office/drawing/2014/main" id="{68494CE4-6040-5484-9B7C-C215CB82A79E}"/>
              </a:ext>
            </a:extLst>
          </p:cNvPr>
          <p:cNvSpPr>
            <a:spLocks noGrp="1"/>
          </p:cNvSpPr>
          <p:nvPr>
            <p:ph idx="1"/>
          </p:nvPr>
        </p:nvSpPr>
        <p:spPr>
          <a:xfrm>
            <a:off x="648930" y="2438400"/>
            <a:ext cx="4456469" cy="2390775"/>
          </a:xfrm>
        </p:spPr>
        <p:txBody>
          <a:bodyPr>
            <a:normAutofit/>
          </a:bodyPr>
          <a:lstStyle/>
          <a:p>
            <a:r>
              <a:rPr lang="en-US" dirty="0">
                <a:latin typeface="Times New Roman" panose="02020603050405020304" pitchFamily="18" charset="0"/>
                <a:cs typeface="Times New Roman" panose="02020603050405020304" pitchFamily="18" charset="0"/>
              </a:rPr>
              <a:t>Create and login to genymotion account</a:t>
            </a:r>
          </a:p>
          <a:p>
            <a:r>
              <a:rPr lang="en-US" dirty="0">
                <a:latin typeface="Times New Roman" panose="02020603050405020304" pitchFamily="18" charset="0"/>
                <a:cs typeface="Times New Roman" panose="02020603050405020304" pitchFamily="18" charset="0"/>
              </a:rPr>
              <a:t>Creating new virtual device to run your application.</a:t>
            </a:r>
          </a:p>
          <a:p>
            <a:r>
              <a:rPr lang="en-US" dirty="0">
                <a:latin typeface="Times New Roman" panose="02020603050405020304" pitchFamily="18" charset="0"/>
                <a:cs typeface="Times New Roman" panose="02020603050405020304" pitchFamily="18" charset="0"/>
              </a:rPr>
              <a:t>To add new virtual device, click on add button.</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D12E25-960F-CDF5-D6F3-53F7A47E65F0}"/>
              </a:ext>
            </a:extLst>
          </p:cNvPr>
          <p:cNvPicPr>
            <a:picLocks noChangeAspect="1"/>
          </p:cNvPicPr>
          <p:nvPr/>
        </p:nvPicPr>
        <p:blipFill>
          <a:blip r:embed="rId2"/>
          <a:stretch>
            <a:fillRect/>
          </a:stretch>
        </p:blipFill>
        <p:spPr>
          <a:xfrm>
            <a:off x="5524500" y="849339"/>
            <a:ext cx="5685956" cy="4477690"/>
          </a:xfrm>
          <a:prstGeom prst="rect">
            <a:avLst/>
          </a:prstGeom>
          <a:effectLst/>
        </p:spPr>
      </p:pic>
      <p:sp>
        <p:nvSpPr>
          <p:cNvPr id="4" name="Slide Number Placeholder 3">
            <a:extLst>
              <a:ext uri="{FF2B5EF4-FFF2-40B4-BE49-F238E27FC236}">
                <a16:creationId xmlns:a16="http://schemas.microsoft.com/office/drawing/2014/main" id="{EEF417F7-4960-0920-A2A0-95B88BB77747}"/>
              </a:ext>
            </a:extLst>
          </p:cNvPr>
          <p:cNvSpPr>
            <a:spLocks noGrp="1"/>
          </p:cNvSpPr>
          <p:nvPr>
            <p:ph type="sldNum" sz="quarter" idx="12"/>
          </p:nvPr>
        </p:nvSpPr>
        <p:spPr/>
        <p:txBody>
          <a:bodyPr/>
          <a:lstStyle/>
          <a:p>
            <a:fld id="{B7714B7D-F657-49B8-A454-8111EBD273BB}" type="slidenum">
              <a:rPr lang="en-US" smtClean="0"/>
              <a:t>25</a:t>
            </a:fld>
            <a:endParaRPr lang="en-US" dirty="0"/>
          </a:p>
        </p:txBody>
      </p:sp>
      <p:sp>
        <p:nvSpPr>
          <p:cNvPr id="8" name="Footer Placeholder 7">
            <a:extLst>
              <a:ext uri="{FF2B5EF4-FFF2-40B4-BE49-F238E27FC236}">
                <a16:creationId xmlns:a16="http://schemas.microsoft.com/office/drawing/2014/main" id="{608C1B4A-C318-86B0-2753-96909FDD04AF}"/>
              </a:ext>
            </a:extLst>
          </p:cNvPr>
          <p:cNvSpPr>
            <a:spLocks noGrp="1"/>
          </p:cNvSpPr>
          <p:nvPr>
            <p:ph type="ftr" sz="quarter" idx="11"/>
          </p:nvPr>
        </p:nvSpPr>
        <p:spPr/>
        <p:txBody>
          <a:bodyPr/>
          <a:lstStyle/>
          <a:p>
            <a:r>
              <a:rPr lang="en-US" dirty="0"/>
              <a:t>Presenter: Harish Chowdary Bala</a:t>
            </a:r>
          </a:p>
        </p:txBody>
      </p:sp>
      <p:sp>
        <p:nvSpPr>
          <p:cNvPr id="6" name="TextBox 5">
            <a:extLst>
              <a:ext uri="{FF2B5EF4-FFF2-40B4-BE49-F238E27FC236}">
                <a16:creationId xmlns:a16="http://schemas.microsoft.com/office/drawing/2014/main" id="{866E1536-B249-164B-A190-8C628EA0898A}"/>
              </a:ext>
            </a:extLst>
          </p:cNvPr>
          <p:cNvSpPr txBox="1"/>
          <p:nvPr/>
        </p:nvSpPr>
        <p:spPr>
          <a:xfrm>
            <a:off x="5524500" y="5547101"/>
            <a:ext cx="568595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6.a. </a:t>
            </a:r>
            <a:r>
              <a:rPr lang="en-US" dirty="0">
                <a:latin typeface="Times New Roman" panose="02020603050405020304" pitchFamily="18" charset="0"/>
                <a:cs typeface="Times New Roman" panose="02020603050405020304" pitchFamily="18" charset="0"/>
              </a:rPr>
              <a:t>Adding a new device in Genymotion</a:t>
            </a:r>
          </a:p>
        </p:txBody>
      </p:sp>
    </p:spTree>
    <p:extLst>
      <p:ext uri="{BB962C8B-B14F-4D97-AF65-F5344CB8AC3E}">
        <p14:creationId xmlns:p14="http://schemas.microsoft.com/office/powerpoint/2010/main" val="41075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CE97-B840-FD9B-0928-4C7253FC178F}"/>
              </a:ext>
            </a:extLst>
          </p:cNvPr>
          <p:cNvSpPr>
            <a:spLocks noGrp="1"/>
          </p:cNvSpPr>
          <p:nvPr>
            <p:ph type="title"/>
          </p:nvPr>
        </p:nvSpPr>
        <p:spPr>
          <a:xfrm>
            <a:off x="648929" y="629266"/>
            <a:ext cx="3505495" cy="1622321"/>
          </a:xfrm>
        </p:spPr>
        <p:txBody>
          <a:bodyPr>
            <a:normAutofit/>
          </a:bodyPr>
          <a:lstStyle/>
          <a:p>
            <a:r>
              <a:rPr lang="en-US" dirty="0">
                <a:latin typeface="Times New Roman" panose="02020603050405020304" pitchFamily="18" charset="0"/>
                <a:cs typeface="Times New Roman" panose="02020603050405020304" pitchFamily="18" charset="0"/>
              </a:rPr>
              <a:t>Setting up device in genymotion</a:t>
            </a:r>
          </a:p>
        </p:txBody>
      </p:sp>
      <p:sp>
        <p:nvSpPr>
          <p:cNvPr id="9" name="Content Placeholder 8">
            <a:extLst>
              <a:ext uri="{FF2B5EF4-FFF2-40B4-BE49-F238E27FC236}">
                <a16:creationId xmlns:a16="http://schemas.microsoft.com/office/drawing/2014/main" id="{C914F2EC-8E00-DD49-1B43-2CF6AA30F06A}"/>
              </a:ext>
            </a:extLst>
          </p:cNvPr>
          <p:cNvSpPr>
            <a:spLocks noGrp="1"/>
          </p:cNvSpPr>
          <p:nvPr>
            <p:ph idx="1"/>
          </p:nvPr>
        </p:nvSpPr>
        <p:spPr>
          <a:xfrm>
            <a:off x="648931" y="2438400"/>
            <a:ext cx="3505494" cy="3785419"/>
          </a:xfrm>
        </p:spPr>
        <p:txBody>
          <a:bodyPr>
            <a:normAutofit/>
          </a:bodyPr>
          <a:lstStyle/>
          <a:p>
            <a:r>
              <a:rPr lang="en-US" dirty="0"/>
              <a:t>If you click on add button , you can see the window as like as given figure</a:t>
            </a:r>
          </a:p>
          <a:p>
            <a:r>
              <a:rPr lang="en-US" dirty="0"/>
              <a:t>You can various devices with various device evolutions</a:t>
            </a:r>
          </a:p>
          <a:p>
            <a:r>
              <a:rPr lang="en-US" dirty="0"/>
              <a:t>Each device there will be different properties </a:t>
            </a:r>
          </a:p>
          <a:p>
            <a:r>
              <a:rPr lang="en-US" dirty="0"/>
              <a:t>Based upon the properties we will select the device</a:t>
            </a:r>
          </a:p>
          <a:p>
            <a:endParaRPr lang="en-US" dirty="0"/>
          </a:p>
        </p:txBody>
      </p:sp>
      <p:pic>
        <p:nvPicPr>
          <p:cNvPr id="5" name="Content Placeholder 4">
            <a:extLst>
              <a:ext uri="{FF2B5EF4-FFF2-40B4-BE49-F238E27FC236}">
                <a16:creationId xmlns:a16="http://schemas.microsoft.com/office/drawing/2014/main" id="{B861DFF5-0802-FE1F-EED8-F903C9961A95}"/>
              </a:ext>
            </a:extLst>
          </p:cNvPr>
          <p:cNvPicPr>
            <a:picLocks noChangeAspect="1"/>
          </p:cNvPicPr>
          <p:nvPr/>
        </p:nvPicPr>
        <p:blipFill>
          <a:blip r:embed="rId2"/>
          <a:stretch>
            <a:fillRect/>
          </a:stretch>
        </p:blipFill>
        <p:spPr>
          <a:xfrm>
            <a:off x="5110587" y="1059426"/>
            <a:ext cx="6019331" cy="4168386"/>
          </a:xfrm>
          <a:prstGeom prst="rect">
            <a:avLst/>
          </a:prstGeom>
          <a:effectLst/>
        </p:spPr>
      </p:pic>
      <p:sp>
        <p:nvSpPr>
          <p:cNvPr id="3" name="Slide Number Placeholder 2">
            <a:extLst>
              <a:ext uri="{FF2B5EF4-FFF2-40B4-BE49-F238E27FC236}">
                <a16:creationId xmlns:a16="http://schemas.microsoft.com/office/drawing/2014/main" id="{CCC26675-AA9A-5DE3-490E-BDC03C910FBC}"/>
              </a:ext>
            </a:extLst>
          </p:cNvPr>
          <p:cNvSpPr>
            <a:spLocks noGrp="1"/>
          </p:cNvSpPr>
          <p:nvPr>
            <p:ph type="sldNum" sz="quarter" idx="12"/>
          </p:nvPr>
        </p:nvSpPr>
        <p:spPr/>
        <p:txBody>
          <a:bodyPr/>
          <a:lstStyle/>
          <a:p>
            <a:fld id="{B7714B7D-F657-49B8-A454-8111EBD273BB}" type="slidenum">
              <a:rPr lang="en-US" smtClean="0"/>
              <a:t>26</a:t>
            </a:fld>
            <a:endParaRPr lang="en-US" dirty="0"/>
          </a:p>
        </p:txBody>
      </p:sp>
      <p:sp>
        <p:nvSpPr>
          <p:cNvPr id="7" name="Footer Placeholder 6">
            <a:extLst>
              <a:ext uri="{FF2B5EF4-FFF2-40B4-BE49-F238E27FC236}">
                <a16:creationId xmlns:a16="http://schemas.microsoft.com/office/drawing/2014/main" id="{08D919A5-AE58-2A02-3E55-9899498E6C5A}"/>
              </a:ext>
            </a:extLst>
          </p:cNvPr>
          <p:cNvSpPr>
            <a:spLocks noGrp="1"/>
          </p:cNvSpPr>
          <p:nvPr>
            <p:ph type="ftr" sz="quarter" idx="11"/>
          </p:nvPr>
        </p:nvSpPr>
        <p:spPr/>
        <p:txBody>
          <a:bodyPr/>
          <a:lstStyle/>
          <a:p>
            <a:r>
              <a:rPr lang="en-US" dirty="0"/>
              <a:t>Presenter: Harish Chowdary Bala</a:t>
            </a:r>
          </a:p>
        </p:txBody>
      </p:sp>
      <p:sp>
        <p:nvSpPr>
          <p:cNvPr id="4" name="TextBox 3">
            <a:extLst>
              <a:ext uri="{FF2B5EF4-FFF2-40B4-BE49-F238E27FC236}">
                <a16:creationId xmlns:a16="http://schemas.microsoft.com/office/drawing/2014/main" id="{FBD7B63F-3CB9-812E-2F57-212FF422856D}"/>
              </a:ext>
            </a:extLst>
          </p:cNvPr>
          <p:cNvSpPr txBox="1"/>
          <p:nvPr/>
        </p:nvSpPr>
        <p:spPr>
          <a:xfrm>
            <a:off x="5229414" y="5265255"/>
            <a:ext cx="578167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6.b. </a:t>
            </a:r>
            <a:r>
              <a:rPr lang="en-US" dirty="0">
                <a:latin typeface="Times New Roman" panose="02020603050405020304" pitchFamily="18" charset="0"/>
                <a:cs typeface="Times New Roman" panose="02020603050405020304" pitchFamily="18" charset="0"/>
              </a:rPr>
              <a:t>Adding a new device in Genymotion</a:t>
            </a:r>
          </a:p>
        </p:txBody>
      </p:sp>
    </p:spTree>
    <p:extLst>
      <p:ext uri="{BB962C8B-B14F-4D97-AF65-F5344CB8AC3E}">
        <p14:creationId xmlns:p14="http://schemas.microsoft.com/office/powerpoint/2010/main" val="3040818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B7B8-689F-0647-4947-587718719A88}"/>
              </a:ext>
            </a:extLst>
          </p:cNvPr>
          <p:cNvSpPr>
            <a:spLocks noGrp="1"/>
          </p:cNvSpPr>
          <p:nvPr>
            <p:ph type="title"/>
          </p:nvPr>
        </p:nvSpPr>
        <p:spPr>
          <a:xfrm>
            <a:off x="676745" y="609600"/>
            <a:ext cx="6819430" cy="932488"/>
          </a:xfrm>
        </p:spPr>
        <p:txBody>
          <a:bodyPr anchor="ctr">
            <a:normAutofit/>
          </a:bodyPr>
          <a:lstStyle/>
          <a:p>
            <a:r>
              <a:rPr lang="en-US" dirty="0">
                <a:latin typeface="Times New Roman" panose="02020603050405020304" pitchFamily="18" charset="0"/>
                <a:cs typeface="Times New Roman" panose="02020603050405020304" pitchFamily="18" charset="0"/>
              </a:rPr>
              <a:t>Check Virtual device properties</a:t>
            </a:r>
          </a:p>
        </p:txBody>
      </p:sp>
      <p:sp>
        <p:nvSpPr>
          <p:cNvPr id="3" name="Content Placeholder 2">
            <a:extLst>
              <a:ext uri="{FF2B5EF4-FFF2-40B4-BE49-F238E27FC236}">
                <a16:creationId xmlns:a16="http://schemas.microsoft.com/office/drawing/2014/main" id="{0C31422C-44AC-A588-9749-121D91E960B2}"/>
              </a:ext>
            </a:extLst>
          </p:cNvPr>
          <p:cNvSpPr>
            <a:spLocks noGrp="1"/>
          </p:cNvSpPr>
          <p:nvPr>
            <p:ph idx="1"/>
          </p:nvPr>
        </p:nvSpPr>
        <p:spPr>
          <a:xfrm>
            <a:off x="684906" y="1827214"/>
            <a:ext cx="3720916" cy="3560733"/>
          </a:xfrm>
        </p:spPr>
        <p:txBody>
          <a:bodyPr>
            <a:noAutofit/>
          </a:bodyPr>
          <a:lstStyle/>
          <a:p>
            <a:pPr>
              <a:lnSpc>
                <a:spcPct val="90000"/>
              </a:lnSpc>
            </a:pPr>
            <a:r>
              <a:rPr lang="en-US" dirty="0">
                <a:latin typeface="Times New Roman" panose="02020603050405020304" pitchFamily="18" charset="0"/>
                <a:cs typeface="Times New Roman" panose="02020603050405020304" pitchFamily="18" charset="0"/>
              </a:rPr>
              <a:t>Please check with properties of your virtual device, before deploying it.</a:t>
            </a:r>
          </a:p>
          <a:p>
            <a:pPr>
              <a:lnSpc>
                <a:spcPct val="90000"/>
              </a:lnSpc>
            </a:pPr>
            <a:r>
              <a:rPr lang="en-US" dirty="0">
                <a:latin typeface="Times New Roman" panose="02020603050405020304" pitchFamily="18" charset="0"/>
                <a:cs typeface="Times New Roman" panose="02020603050405020304" pitchFamily="18" charset="0"/>
              </a:rPr>
              <a:t>Under the device there will be properties like :</a:t>
            </a:r>
          </a:p>
          <a:p>
            <a:pPr>
              <a:lnSpc>
                <a:spcPct val="90000"/>
              </a:lnSpc>
            </a:pPr>
            <a:r>
              <a:rPr lang="en-US" dirty="0">
                <a:latin typeface="Times New Roman" panose="02020603050405020304" pitchFamily="18" charset="0"/>
                <a:cs typeface="Times New Roman" panose="02020603050405020304" pitchFamily="18" charset="0"/>
              </a:rPr>
              <a:t>Description of device</a:t>
            </a:r>
          </a:p>
          <a:p>
            <a:pPr>
              <a:lnSpc>
                <a:spcPct val="90000"/>
              </a:lnSpc>
            </a:pPr>
            <a:r>
              <a:rPr lang="en-US" dirty="0">
                <a:latin typeface="Times New Roman" panose="02020603050405020304" pitchFamily="18" charset="0"/>
                <a:cs typeface="Times New Roman" panose="02020603050405020304" pitchFamily="18" charset="0"/>
              </a:rPr>
              <a:t>System versions</a:t>
            </a:r>
          </a:p>
          <a:p>
            <a:pPr>
              <a:lnSpc>
                <a:spcPct val="90000"/>
              </a:lnSpc>
            </a:pPr>
            <a:r>
              <a:rPr lang="en-US" dirty="0">
                <a:latin typeface="Times New Roman" panose="02020603050405020304" pitchFamily="18" charset="0"/>
                <a:cs typeface="Times New Roman" panose="02020603050405020304" pitchFamily="18" charset="0"/>
              </a:rPr>
              <a:t>Android version</a:t>
            </a:r>
          </a:p>
          <a:p>
            <a:pPr>
              <a:lnSpc>
                <a:spcPct val="90000"/>
              </a:lnSpc>
            </a:pPr>
            <a:r>
              <a:rPr lang="en-US" dirty="0">
                <a:latin typeface="Times New Roman" panose="02020603050405020304" pitchFamily="18" charset="0"/>
                <a:cs typeface="Times New Roman" panose="02020603050405020304" pitchFamily="18" charset="0"/>
              </a:rPr>
              <a:t>Screen size</a:t>
            </a:r>
          </a:p>
          <a:p>
            <a:pPr>
              <a:lnSpc>
                <a:spcPct val="90000"/>
              </a:lnSpc>
            </a:pPr>
            <a:r>
              <a:rPr lang="en-US" dirty="0">
                <a:latin typeface="Times New Roman" panose="02020603050405020304" pitchFamily="18" charset="0"/>
                <a:cs typeface="Times New Roman" panose="02020603050405020304" pitchFamily="18" charset="0"/>
              </a:rPr>
              <a:t>Memory size</a:t>
            </a:r>
          </a:p>
          <a:p>
            <a:pPr>
              <a:lnSpc>
                <a:spcPct val="90000"/>
              </a:lnSpc>
            </a:pPr>
            <a:r>
              <a:rPr lang="en-US" dirty="0">
                <a:latin typeface="Times New Roman" panose="02020603050405020304" pitchFamily="18" charset="0"/>
                <a:cs typeface="Times New Roman" panose="02020603050405020304" pitchFamily="18" charset="0"/>
              </a:rPr>
              <a:t>Data storage capacity</a:t>
            </a:r>
          </a:p>
          <a:p>
            <a:pPr>
              <a:lnSpc>
                <a:spcPct val="90000"/>
              </a:lnSpc>
            </a:pPr>
            <a:r>
              <a:rPr lang="en-US" dirty="0">
                <a:latin typeface="Times New Roman" panose="02020603050405020304" pitchFamily="18" charset="0"/>
                <a:cs typeface="Times New Roman" panose="02020603050405020304" pitchFamily="18" charset="0"/>
              </a:rPr>
              <a:t>Number of CPU</a:t>
            </a:r>
          </a:p>
          <a:p>
            <a:pPr>
              <a:lnSpc>
                <a:spcPct val="90000"/>
              </a:lnSpc>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F93330-C76A-851F-1BC0-84168259888E}"/>
              </a:ext>
            </a:extLst>
          </p:cNvPr>
          <p:cNvPicPr>
            <a:picLocks noChangeAspect="1"/>
          </p:cNvPicPr>
          <p:nvPr/>
        </p:nvPicPr>
        <p:blipFill>
          <a:blip r:embed="rId2"/>
          <a:stretch>
            <a:fillRect/>
          </a:stretch>
        </p:blipFill>
        <p:spPr>
          <a:xfrm>
            <a:off x="4654035" y="1508238"/>
            <a:ext cx="5251965" cy="3807674"/>
          </a:xfrm>
          <a:prstGeom prst="rect">
            <a:avLst/>
          </a:prstGeom>
        </p:spPr>
      </p:pic>
      <p:sp>
        <p:nvSpPr>
          <p:cNvPr id="4" name="Slide Number Placeholder 3">
            <a:extLst>
              <a:ext uri="{FF2B5EF4-FFF2-40B4-BE49-F238E27FC236}">
                <a16:creationId xmlns:a16="http://schemas.microsoft.com/office/drawing/2014/main" id="{A2793007-9084-E8A1-4E64-B52E09ABC301}"/>
              </a:ext>
            </a:extLst>
          </p:cNvPr>
          <p:cNvSpPr>
            <a:spLocks noGrp="1"/>
          </p:cNvSpPr>
          <p:nvPr>
            <p:ph type="sldNum" sz="quarter" idx="12"/>
          </p:nvPr>
        </p:nvSpPr>
        <p:spPr/>
        <p:txBody>
          <a:bodyPr/>
          <a:lstStyle/>
          <a:p>
            <a:fld id="{B7714B7D-F657-49B8-A454-8111EBD273BB}" type="slidenum">
              <a:rPr lang="en-US" smtClean="0"/>
              <a:t>27</a:t>
            </a:fld>
            <a:endParaRPr lang="en-US" dirty="0"/>
          </a:p>
        </p:txBody>
      </p:sp>
      <p:sp>
        <p:nvSpPr>
          <p:cNvPr id="8" name="Footer Placeholder 7">
            <a:extLst>
              <a:ext uri="{FF2B5EF4-FFF2-40B4-BE49-F238E27FC236}">
                <a16:creationId xmlns:a16="http://schemas.microsoft.com/office/drawing/2014/main" id="{CF709CED-29A0-E13B-574C-31852974BFDD}"/>
              </a:ext>
            </a:extLst>
          </p:cNvPr>
          <p:cNvSpPr>
            <a:spLocks noGrp="1"/>
          </p:cNvSpPr>
          <p:nvPr>
            <p:ph type="ftr" sz="quarter" idx="11"/>
          </p:nvPr>
        </p:nvSpPr>
        <p:spPr/>
        <p:txBody>
          <a:bodyPr/>
          <a:lstStyle/>
          <a:p>
            <a:r>
              <a:rPr lang="en-US" dirty="0"/>
              <a:t>Presenter: Harish Chowdary Bala</a:t>
            </a:r>
          </a:p>
        </p:txBody>
      </p:sp>
      <p:sp>
        <p:nvSpPr>
          <p:cNvPr id="6" name="TextBox 5">
            <a:extLst>
              <a:ext uri="{FF2B5EF4-FFF2-40B4-BE49-F238E27FC236}">
                <a16:creationId xmlns:a16="http://schemas.microsoft.com/office/drawing/2014/main" id="{3317420C-0A85-0863-3C1E-8120DD2B0749}"/>
              </a:ext>
            </a:extLst>
          </p:cNvPr>
          <p:cNvSpPr txBox="1"/>
          <p:nvPr/>
        </p:nvSpPr>
        <p:spPr>
          <a:xfrm>
            <a:off x="4654035" y="5493971"/>
            <a:ext cx="525196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6.c. </a:t>
            </a:r>
            <a:r>
              <a:rPr lang="en-US" dirty="0">
                <a:latin typeface="Times New Roman" panose="02020603050405020304" pitchFamily="18" charset="0"/>
                <a:cs typeface="Times New Roman" panose="02020603050405020304" pitchFamily="18" charset="0"/>
              </a:rPr>
              <a:t>Adding a new device in Genymotion</a:t>
            </a:r>
          </a:p>
        </p:txBody>
      </p:sp>
    </p:spTree>
    <p:extLst>
      <p:ext uri="{BB962C8B-B14F-4D97-AF65-F5344CB8AC3E}">
        <p14:creationId xmlns:p14="http://schemas.microsoft.com/office/powerpoint/2010/main" val="157436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3802-370F-D541-4C76-20BBDF3FFF05}"/>
              </a:ext>
            </a:extLst>
          </p:cNvPr>
          <p:cNvSpPr>
            <a:spLocks noGrp="1"/>
          </p:cNvSpPr>
          <p:nvPr>
            <p:ph type="title"/>
          </p:nvPr>
        </p:nvSpPr>
        <p:spPr>
          <a:xfrm>
            <a:off x="676746" y="609600"/>
            <a:ext cx="3729076" cy="1320800"/>
          </a:xfrm>
        </p:spPr>
        <p:txBody>
          <a:bodyPr anchor="ctr">
            <a:normAutofit/>
          </a:bodyPr>
          <a:lstStyle/>
          <a:p>
            <a:r>
              <a:rPr lang="en-US" dirty="0">
                <a:latin typeface="Times New Roman" panose="02020603050405020304" pitchFamily="18" charset="0"/>
                <a:cs typeface="Times New Roman" panose="02020603050405020304" pitchFamily="18" charset="0"/>
              </a:rPr>
              <a:t>Start your virtual device</a:t>
            </a:r>
          </a:p>
        </p:txBody>
      </p:sp>
      <p:sp>
        <p:nvSpPr>
          <p:cNvPr id="3" name="Content Placeholder 2">
            <a:extLst>
              <a:ext uri="{FF2B5EF4-FFF2-40B4-BE49-F238E27FC236}">
                <a16:creationId xmlns:a16="http://schemas.microsoft.com/office/drawing/2014/main" id="{DAFF100F-721D-B05C-F62E-38CA98128989}"/>
              </a:ext>
            </a:extLst>
          </p:cNvPr>
          <p:cNvSpPr>
            <a:spLocks noGrp="1"/>
          </p:cNvSpPr>
          <p:nvPr>
            <p:ph idx="1"/>
          </p:nvPr>
        </p:nvSpPr>
        <p:spPr>
          <a:xfrm>
            <a:off x="685167" y="2160589"/>
            <a:ext cx="3720916" cy="3560733"/>
          </a:xfrm>
        </p:spPr>
        <p:txBody>
          <a:bodyPr>
            <a:noAutofit/>
          </a:bodyPr>
          <a:lstStyle/>
          <a:p>
            <a:pPr>
              <a:lnSpc>
                <a:spcPct val="90000"/>
              </a:lnSpc>
            </a:pPr>
            <a:r>
              <a:rPr lang="en-US" dirty="0">
                <a:latin typeface="Times New Roman" panose="02020603050405020304" pitchFamily="18" charset="0"/>
                <a:cs typeface="Times New Roman" panose="02020603050405020304" pitchFamily="18" charset="0"/>
              </a:rPr>
              <a:t>Once you added all the properties, you can see the device in home.</a:t>
            </a:r>
          </a:p>
          <a:p>
            <a:pPr>
              <a:lnSpc>
                <a:spcPct val="90000"/>
              </a:lnSpc>
            </a:pPr>
            <a:r>
              <a:rPr lang="en-US" dirty="0">
                <a:latin typeface="Times New Roman" panose="02020603050405020304" pitchFamily="18" charset="0"/>
                <a:cs typeface="Times New Roman" panose="02020603050405020304" pitchFamily="18" charset="0"/>
              </a:rPr>
              <a:t>You can see the option like start device , delete device and edit the properties.</a:t>
            </a:r>
          </a:p>
          <a:p>
            <a:pPr>
              <a:lnSpc>
                <a:spcPct val="90000"/>
              </a:lnSpc>
            </a:pPr>
            <a:r>
              <a:rPr lang="en-US" dirty="0">
                <a:latin typeface="Times New Roman" panose="02020603050405020304" pitchFamily="18" charset="0"/>
                <a:cs typeface="Times New Roman" panose="02020603050405020304" pitchFamily="18" charset="0"/>
              </a:rPr>
              <a:t>If you click the start device, the device will be started.</a:t>
            </a:r>
          </a:p>
          <a:p>
            <a:pPr>
              <a:lnSpc>
                <a:spcPct val="90000"/>
              </a:lnSpc>
            </a:pPr>
            <a:r>
              <a:rPr lang="en-US" dirty="0">
                <a:latin typeface="Times New Roman" panose="02020603050405020304" pitchFamily="18" charset="0"/>
                <a:cs typeface="Times New Roman" panose="02020603050405020304" pitchFamily="18" charset="0"/>
              </a:rPr>
              <a:t>If you click on delete device, the device will be deleted.</a:t>
            </a:r>
          </a:p>
          <a:p>
            <a:pPr>
              <a:lnSpc>
                <a:spcPct val="90000"/>
              </a:lnSpc>
            </a:pPr>
            <a:r>
              <a:rPr lang="en-US" dirty="0">
                <a:latin typeface="Times New Roman" panose="02020603050405020304" pitchFamily="18" charset="0"/>
                <a:cs typeface="Times New Roman" panose="02020603050405020304" pitchFamily="18" charset="0"/>
              </a:rPr>
              <a:t>If you click on the edit properties, you edit system versions, screen size , memory size and android version.</a:t>
            </a:r>
          </a:p>
        </p:txBody>
      </p:sp>
      <p:pic>
        <p:nvPicPr>
          <p:cNvPr id="5" name="Picture 4">
            <a:extLst>
              <a:ext uri="{FF2B5EF4-FFF2-40B4-BE49-F238E27FC236}">
                <a16:creationId xmlns:a16="http://schemas.microsoft.com/office/drawing/2014/main" id="{06BA92F8-8329-C94C-EA65-B7B141D0F48B}"/>
              </a:ext>
            </a:extLst>
          </p:cNvPr>
          <p:cNvPicPr>
            <a:picLocks noChangeAspect="1"/>
          </p:cNvPicPr>
          <p:nvPr/>
        </p:nvPicPr>
        <p:blipFill>
          <a:blip r:embed="rId2"/>
          <a:stretch>
            <a:fillRect/>
          </a:stretch>
        </p:blipFill>
        <p:spPr>
          <a:xfrm>
            <a:off x="5131555" y="1270000"/>
            <a:ext cx="4602747" cy="3624663"/>
          </a:xfrm>
          <a:prstGeom prst="rect">
            <a:avLst/>
          </a:prstGeom>
        </p:spPr>
      </p:pic>
      <p:sp>
        <p:nvSpPr>
          <p:cNvPr id="4" name="Slide Number Placeholder 3">
            <a:extLst>
              <a:ext uri="{FF2B5EF4-FFF2-40B4-BE49-F238E27FC236}">
                <a16:creationId xmlns:a16="http://schemas.microsoft.com/office/drawing/2014/main" id="{39E34450-9AFF-9D47-855F-D073B917F2EE}"/>
              </a:ext>
            </a:extLst>
          </p:cNvPr>
          <p:cNvSpPr>
            <a:spLocks noGrp="1"/>
          </p:cNvSpPr>
          <p:nvPr>
            <p:ph type="sldNum" sz="quarter" idx="12"/>
          </p:nvPr>
        </p:nvSpPr>
        <p:spPr/>
        <p:txBody>
          <a:bodyPr/>
          <a:lstStyle/>
          <a:p>
            <a:fld id="{B7714B7D-F657-49B8-A454-8111EBD273BB}" type="slidenum">
              <a:rPr lang="en-US" smtClean="0"/>
              <a:t>28</a:t>
            </a:fld>
            <a:endParaRPr lang="en-US" dirty="0"/>
          </a:p>
        </p:txBody>
      </p:sp>
      <p:sp>
        <p:nvSpPr>
          <p:cNvPr id="8" name="Footer Placeholder 7">
            <a:extLst>
              <a:ext uri="{FF2B5EF4-FFF2-40B4-BE49-F238E27FC236}">
                <a16:creationId xmlns:a16="http://schemas.microsoft.com/office/drawing/2014/main" id="{ECB1C382-869A-B0AD-3201-173B60DAD110}"/>
              </a:ext>
            </a:extLst>
          </p:cNvPr>
          <p:cNvSpPr>
            <a:spLocks noGrp="1"/>
          </p:cNvSpPr>
          <p:nvPr>
            <p:ph type="ftr" sz="quarter" idx="11"/>
          </p:nvPr>
        </p:nvSpPr>
        <p:spPr/>
        <p:txBody>
          <a:bodyPr/>
          <a:lstStyle/>
          <a:p>
            <a:r>
              <a:rPr lang="en-US" dirty="0"/>
              <a:t>Presenter: Harish Chowdary Bala</a:t>
            </a:r>
          </a:p>
        </p:txBody>
      </p:sp>
      <p:sp>
        <p:nvSpPr>
          <p:cNvPr id="6" name="TextBox 5">
            <a:extLst>
              <a:ext uri="{FF2B5EF4-FFF2-40B4-BE49-F238E27FC236}">
                <a16:creationId xmlns:a16="http://schemas.microsoft.com/office/drawing/2014/main" id="{8333DC50-9D7E-EBE5-60DD-7F1814B70E0C}"/>
              </a:ext>
            </a:extLst>
          </p:cNvPr>
          <p:cNvSpPr txBox="1"/>
          <p:nvPr/>
        </p:nvSpPr>
        <p:spPr>
          <a:xfrm>
            <a:off x="5131555" y="5218668"/>
            <a:ext cx="570355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7. </a:t>
            </a:r>
            <a:r>
              <a:rPr lang="en-US" dirty="0">
                <a:latin typeface="Times New Roman" panose="02020603050405020304" pitchFamily="18" charset="0"/>
                <a:cs typeface="Times New Roman" panose="02020603050405020304" pitchFamily="18" charset="0"/>
              </a:rPr>
              <a:t>Newly added device in Genymotion</a:t>
            </a:r>
          </a:p>
        </p:txBody>
      </p:sp>
    </p:spTree>
    <p:extLst>
      <p:ext uri="{BB962C8B-B14F-4D97-AF65-F5344CB8AC3E}">
        <p14:creationId xmlns:p14="http://schemas.microsoft.com/office/powerpoint/2010/main" val="1333401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9142-95B2-1495-2547-D44E215C735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Firebase Database  </a:t>
            </a:r>
          </a:p>
        </p:txBody>
      </p:sp>
      <p:sp>
        <p:nvSpPr>
          <p:cNvPr id="3" name="Content Placeholder 2">
            <a:extLst>
              <a:ext uri="{FF2B5EF4-FFF2-40B4-BE49-F238E27FC236}">
                <a16:creationId xmlns:a16="http://schemas.microsoft.com/office/drawing/2014/main" id="{3F7DEFD3-5B11-A5DC-013F-4B2965E965B3}"/>
              </a:ext>
            </a:extLst>
          </p:cNvPr>
          <p:cNvSpPr>
            <a:spLocks noGrp="1"/>
          </p:cNvSpPr>
          <p:nvPr>
            <p:ph idx="1"/>
          </p:nvPr>
        </p:nvSpPr>
        <p:spPr/>
        <p:txBody>
          <a:bodyPr>
            <a:normAutofit fontScale="92500" lnSpcReduction="20000"/>
          </a:bodyPr>
          <a:lstStyle/>
          <a:p>
            <a:r>
              <a:rPr lang="en-US" sz="1900" dirty="0">
                <a:latin typeface="Times New Roman" panose="02020603050405020304" pitchFamily="18" charset="0"/>
                <a:cs typeface="Times New Roman" panose="02020603050405020304" pitchFamily="18" charset="0"/>
              </a:rPr>
              <a:t>Firebase is a mobile and web application development platform developed by Firebase, Inc.in 2011, then acquired by google in 2014.</a:t>
            </a:r>
          </a:p>
          <a:p>
            <a:r>
              <a:rPr lang="en-US" sz="1900" dirty="0">
                <a:latin typeface="Times New Roman" panose="02020603050405020304" pitchFamily="18" charset="0"/>
                <a:cs typeface="Times New Roman" panose="02020603050405020304" pitchFamily="18" charset="0"/>
              </a:rPr>
              <a:t>Firebase has supported for the web, IOS, android.</a:t>
            </a:r>
          </a:p>
          <a:p>
            <a:r>
              <a:rPr lang="en-US" sz="1900" dirty="0">
                <a:latin typeface="Times New Roman" panose="02020603050405020304" pitchFamily="18" charset="0"/>
                <a:cs typeface="Times New Roman" panose="02020603050405020304" pitchFamily="18" charset="0"/>
              </a:rPr>
              <a:t>Firebase automatically generate Server-side code. It is for anybody that wants to write apps without having to run backend server or write server code.</a:t>
            </a:r>
          </a:p>
          <a:p>
            <a:r>
              <a:rPr lang="en-US" sz="1900" b="1" dirty="0">
                <a:latin typeface="Times New Roman" panose="02020603050405020304" pitchFamily="18" charset="0"/>
                <a:cs typeface="Times New Roman" panose="02020603050405020304" pitchFamily="18" charset="0"/>
              </a:rPr>
              <a:t>Features :</a:t>
            </a:r>
          </a:p>
          <a:p>
            <a:pPr marL="0" indent="0">
              <a:buNone/>
            </a:pPr>
            <a:r>
              <a:rPr lang="en-US" sz="1900" dirty="0">
                <a:latin typeface="Times New Roman" panose="02020603050405020304" pitchFamily="18" charset="0"/>
                <a:cs typeface="Times New Roman" panose="02020603050405020304" pitchFamily="18" charset="0"/>
              </a:rPr>
              <a:t>                   1. Authentication</a:t>
            </a:r>
          </a:p>
          <a:p>
            <a:pPr marL="0" indent="0">
              <a:buNone/>
            </a:pPr>
            <a:r>
              <a:rPr lang="en-US" sz="1900" dirty="0">
                <a:latin typeface="Times New Roman" panose="02020603050405020304" pitchFamily="18" charset="0"/>
                <a:cs typeface="Times New Roman" panose="02020603050405020304" pitchFamily="18" charset="0"/>
              </a:rPr>
              <a:t>                   2. Database</a:t>
            </a:r>
          </a:p>
          <a:p>
            <a:pPr marL="0" indent="0">
              <a:buNone/>
            </a:pPr>
            <a:r>
              <a:rPr lang="en-US" sz="1900" dirty="0">
                <a:latin typeface="Times New Roman" panose="02020603050405020304" pitchFamily="18" charset="0"/>
                <a:cs typeface="Times New Roman" panose="02020603050405020304" pitchFamily="18" charset="0"/>
              </a:rPr>
              <a:t>                   3. Storage</a:t>
            </a:r>
          </a:p>
          <a:p>
            <a:pPr marL="0" indent="0">
              <a:buNone/>
            </a:pPr>
            <a:r>
              <a:rPr lang="en-US" sz="1900" dirty="0">
                <a:latin typeface="Times New Roman" panose="02020603050405020304" pitchFamily="18" charset="0"/>
                <a:cs typeface="Times New Roman" panose="02020603050405020304" pitchFamily="18" charset="0"/>
              </a:rPr>
              <a:t>                   4.Hosting</a:t>
            </a:r>
          </a:p>
          <a:p>
            <a:pPr marL="0" indent="0">
              <a:buNone/>
            </a:pPr>
            <a:r>
              <a:rPr lang="en-US" sz="1900" dirty="0">
                <a:latin typeface="Times New Roman" panose="02020603050405020304" pitchFamily="18" charset="0"/>
                <a:cs typeface="Times New Roman" panose="02020603050405020304" pitchFamily="18" charset="0"/>
              </a:rPr>
              <a:t>                   5.Cloud messaging</a:t>
            </a:r>
          </a:p>
          <a:p>
            <a:pPr marL="0" indent="0">
              <a:buNone/>
            </a:pPr>
            <a:r>
              <a:rPr lang="en-US" dirty="0"/>
              <a:t>     </a:t>
            </a:r>
          </a:p>
          <a:p>
            <a:endParaRPr lang="en-US" dirty="0"/>
          </a:p>
          <a:p>
            <a:endParaRPr lang="en-US" dirty="0"/>
          </a:p>
        </p:txBody>
      </p:sp>
      <p:pic>
        <p:nvPicPr>
          <p:cNvPr id="1026" name="Picture 2" descr="See the source image">
            <a:extLst>
              <a:ext uri="{FF2B5EF4-FFF2-40B4-BE49-F238E27FC236}">
                <a16:creationId xmlns:a16="http://schemas.microsoft.com/office/drawing/2014/main" id="{4E9F3A22-2176-7297-0214-BDA9BF6E2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2322" y="0"/>
            <a:ext cx="3281680" cy="204216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21D8777-D337-639F-1821-33EDCCC306A7}"/>
              </a:ext>
            </a:extLst>
          </p:cNvPr>
          <p:cNvSpPr>
            <a:spLocks noGrp="1"/>
          </p:cNvSpPr>
          <p:nvPr>
            <p:ph type="ftr" sz="quarter" idx="11"/>
          </p:nvPr>
        </p:nvSpPr>
        <p:spPr/>
        <p:txBody>
          <a:bodyPr/>
          <a:lstStyle/>
          <a:p>
            <a:r>
              <a:rPr lang="en-US" dirty="0"/>
              <a:t>Presenter: Saibabu Devarapalli</a:t>
            </a:r>
          </a:p>
        </p:txBody>
      </p:sp>
      <p:sp>
        <p:nvSpPr>
          <p:cNvPr id="5" name="Slide Number Placeholder 4">
            <a:extLst>
              <a:ext uri="{FF2B5EF4-FFF2-40B4-BE49-F238E27FC236}">
                <a16:creationId xmlns:a16="http://schemas.microsoft.com/office/drawing/2014/main" id="{55CA0B00-C037-D98E-673F-647506BF68AE}"/>
              </a:ext>
            </a:extLst>
          </p:cNvPr>
          <p:cNvSpPr>
            <a:spLocks noGrp="1"/>
          </p:cNvSpPr>
          <p:nvPr>
            <p:ph type="sldNum" sz="quarter" idx="12"/>
          </p:nvPr>
        </p:nvSpPr>
        <p:spPr/>
        <p:txBody>
          <a:bodyPr/>
          <a:lstStyle/>
          <a:p>
            <a:fld id="{B7714B7D-F657-49B8-A454-8111EBD273BB}" type="slidenum">
              <a:rPr lang="en-US" smtClean="0"/>
              <a:pPr/>
              <a:t>29</a:t>
            </a:fld>
            <a:endParaRPr lang="en-US" dirty="0"/>
          </a:p>
        </p:txBody>
      </p:sp>
    </p:spTree>
    <p:extLst>
      <p:ext uri="{BB962C8B-B14F-4D97-AF65-F5344CB8AC3E}">
        <p14:creationId xmlns:p14="http://schemas.microsoft.com/office/powerpoint/2010/main" val="220570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ontent Placeholder 2">
            <a:extLst>
              <a:ext uri="{FF2B5EF4-FFF2-40B4-BE49-F238E27FC236}">
                <a16:creationId xmlns:a16="http://schemas.microsoft.com/office/drawing/2014/main" id="{41B5B80F-2C17-04D1-43C6-A2E0FBC044A9}"/>
              </a:ext>
            </a:extLst>
          </p:cNvPr>
          <p:cNvGraphicFramePr>
            <a:graphicFrameLocks noGrp="1"/>
          </p:cNvGraphicFramePr>
          <p:nvPr>
            <p:extLst>
              <p:ext uri="{D42A27DB-BD31-4B8C-83A1-F6EECF244321}">
                <p14:modId xmlns:p14="http://schemas.microsoft.com/office/powerpoint/2010/main" val="2875685767"/>
              </p:ext>
            </p:extLst>
          </p:nvPr>
        </p:nvGraphicFramePr>
        <p:xfrm>
          <a:off x="704850" y="1352550"/>
          <a:ext cx="10782300" cy="4123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618600C0-2442-68B4-DB6D-452B724FB080}"/>
              </a:ext>
            </a:extLst>
          </p:cNvPr>
          <p:cNvSpPr txBox="1"/>
          <p:nvPr/>
        </p:nvSpPr>
        <p:spPr>
          <a:xfrm>
            <a:off x="3043238" y="983218"/>
            <a:ext cx="6105524" cy="646331"/>
          </a:xfrm>
          <a:prstGeom prst="rect">
            <a:avLst/>
          </a:prstGeom>
          <a:noFill/>
        </p:spPr>
        <p:txBody>
          <a:bodyPr wrap="square">
            <a:sp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Team Members</a:t>
            </a:r>
          </a:p>
        </p:txBody>
      </p:sp>
      <p:sp>
        <p:nvSpPr>
          <p:cNvPr id="2" name="Slide Number Placeholder 1">
            <a:extLst>
              <a:ext uri="{FF2B5EF4-FFF2-40B4-BE49-F238E27FC236}">
                <a16:creationId xmlns:a16="http://schemas.microsoft.com/office/drawing/2014/main" id="{27EED9E3-897E-F7C8-3D2B-DB12E2046DA1}"/>
              </a:ext>
            </a:extLst>
          </p:cNvPr>
          <p:cNvSpPr>
            <a:spLocks noGrp="1"/>
          </p:cNvSpPr>
          <p:nvPr>
            <p:ph type="sldNum" sz="quarter" idx="12"/>
          </p:nvPr>
        </p:nvSpPr>
        <p:spPr/>
        <p:txBody>
          <a:bodyPr/>
          <a:lstStyle/>
          <a:p>
            <a:fld id="{B7714B7D-F657-49B8-A454-8111EBD273BB}" type="slidenum">
              <a:rPr lang="en-US" smtClean="0"/>
              <a:t>3</a:t>
            </a:fld>
            <a:endParaRPr lang="en-US" dirty="0"/>
          </a:p>
        </p:txBody>
      </p:sp>
      <p:sp>
        <p:nvSpPr>
          <p:cNvPr id="5" name="Footer Placeholder 4">
            <a:extLst>
              <a:ext uri="{FF2B5EF4-FFF2-40B4-BE49-F238E27FC236}">
                <a16:creationId xmlns:a16="http://schemas.microsoft.com/office/drawing/2014/main" id="{895FD224-FB64-F739-18BF-27007144F89C}"/>
              </a:ext>
            </a:extLst>
          </p:cNvPr>
          <p:cNvSpPr>
            <a:spLocks noGrp="1"/>
          </p:cNvSpPr>
          <p:nvPr>
            <p:ph type="ftr" sz="quarter" idx="11"/>
          </p:nvPr>
        </p:nvSpPr>
        <p:spPr>
          <a:xfrm>
            <a:off x="704850" y="6041362"/>
            <a:ext cx="6297612" cy="365125"/>
          </a:xfrm>
        </p:spPr>
        <p:txBody>
          <a:bodyPr/>
          <a:lstStyle/>
          <a:p>
            <a:r>
              <a:rPr lang="en-US" dirty="0"/>
              <a:t>Presenter: All</a:t>
            </a:r>
          </a:p>
        </p:txBody>
      </p:sp>
    </p:spTree>
    <p:extLst>
      <p:ext uri="{BB962C8B-B14F-4D97-AF65-F5344CB8AC3E}">
        <p14:creationId xmlns:p14="http://schemas.microsoft.com/office/powerpoint/2010/main" val="76866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7A3B-0FC4-4D33-E85D-C958773341EF}"/>
              </a:ext>
            </a:extLst>
          </p:cNvPr>
          <p:cNvSpPr>
            <a:spLocks noGrp="1"/>
          </p:cNvSpPr>
          <p:nvPr>
            <p:ph type="title"/>
          </p:nvPr>
        </p:nvSpPr>
        <p:spPr>
          <a:xfrm>
            <a:off x="677334" y="609600"/>
            <a:ext cx="8596668" cy="828675"/>
          </a:xfrm>
        </p:spPr>
        <p:txBody>
          <a:bodyPr>
            <a:normAutofit/>
          </a:bodyPr>
          <a:lstStyle/>
          <a:p>
            <a:r>
              <a:rPr lang="en-US" dirty="0">
                <a:latin typeface="Times New Roman" panose="02020603050405020304" pitchFamily="18" charset="0"/>
                <a:cs typeface="Times New Roman" panose="02020603050405020304" pitchFamily="18" charset="0"/>
              </a:rPr>
              <a:t>Firebase Authentication</a:t>
            </a:r>
          </a:p>
        </p:txBody>
      </p:sp>
      <p:sp>
        <p:nvSpPr>
          <p:cNvPr id="3" name="Content Placeholder 2">
            <a:extLst>
              <a:ext uri="{FF2B5EF4-FFF2-40B4-BE49-F238E27FC236}">
                <a16:creationId xmlns:a16="http://schemas.microsoft.com/office/drawing/2014/main" id="{57997982-EA7F-1917-0517-CF11DE3EA469}"/>
              </a:ext>
            </a:extLst>
          </p:cNvPr>
          <p:cNvSpPr>
            <a:spLocks noGrp="1"/>
          </p:cNvSpPr>
          <p:nvPr>
            <p:ph idx="1"/>
          </p:nvPr>
        </p:nvSpPr>
        <p:spPr>
          <a:xfrm>
            <a:off x="677334" y="1638301"/>
            <a:ext cx="8596668" cy="4403062"/>
          </a:xfrm>
        </p:spPr>
        <p:txBody>
          <a:bodyPr>
            <a:normAutofit/>
          </a:bodyPr>
          <a:lstStyle/>
          <a:p>
            <a:r>
              <a:rPr lang="en-US" dirty="0">
                <a:latin typeface="Times New Roman" panose="02020603050405020304" pitchFamily="18" charset="0"/>
                <a:cs typeface="Times New Roman" panose="02020603050405020304" pitchFamily="18" charset="0"/>
              </a:rPr>
              <a:t>Reduce the function with robust authentication. </a:t>
            </a:r>
          </a:p>
          <a:p>
            <a:r>
              <a:rPr lang="en-US" dirty="0">
                <a:latin typeface="Times New Roman" panose="02020603050405020304" pitchFamily="18" charset="0"/>
                <a:cs typeface="Times New Roman" panose="02020603050405020304" pitchFamily="18" charset="0"/>
              </a:rPr>
              <a:t>Firebase UI – provides a drop in auth solution that handles the UI flows for signing in users with email address and passwords, google sign-in and Facebook login, Git hub sign in.</a:t>
            </a:r>
          </a:p>
          <a:p>
            <a:r>
              <a:rPr lang="en-US" dirty="0">
                <a:latin typeface="Times New Roman" panose="02020603050405020304" pitchFamily="18" charset="0"/>
                <a:cs typeface="Times New Roman" panose="02020603050405020304" pitchFamily="18" charset="0"/>
              </a:rPr>
              <a:t>E-mail &amp; Password Authentication.</a:t>
            </a:r>
          </a:p>
          <a:p>
            <a:r>
              <a:rPr lang="en-US" dirty="0">
                <a:latin typeface="Times New Roman" panose="02020603050405020304" pitchFamily="18" charset="0"/>
                <a:cs typeface="Times New Roman" panose="02020603050405020304" pitchFamily="18" charset="0"/>
              </a:rPr>
              <a:t>Custom Auth integration.</a:t>
            </a:r>
          </a:p>
          <a:p>
            <a:r>
              <a:rPr lang="en-US" dirty="0">
                <a:latin typeface="Times New Roman" panose="02020603050405020304" pitchFamily="18" charset="0"/>
                <a:cs typeface="Times New Roman" panose="02020603050405020304" pitchFamily="18" charset="0"/>
              </a:rPr>
              <a:t>Anonymous Auth- Use Firebase features that require authentication without requesting users to sign in in first by creating temporary anonymous accounts. If the user later choose to sign-up, you can upgrade the anonymous account to a regular account. So that user can continue where they left off.</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In additional to SDK’s firebase also provides libraries to handle lot of the tricky parts of authentication like , password recovery and email.</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2FB3013-A771-F346-211B-DBE3675DDFA4}"/>
              </a:ext>
            </a:extLst>
          </p:cNvPr>
          <p:cNvSpPr>
            <a:spLocks noGrp="1"/>
          </p:cNvSpPr>
          <p:nvPr>
            <p:ph type="ftr" sz="quarter" idx="11"/>
          </p:nvPr>
        </p:nvSpPr>
        <p:spPr/>
        <p:txBody>
          <a:bodyPr/>
          <a:lstStyle/>
          <a:p>
            <a:r>
              <a:rPr lang="en-US" dirty="0"/>
              <a:t>Presenter: Saibabu Devarapalli</a:t>
            </a:r>
          </a:p>
        </p:txBody>
      </p:sp>
      <p:sp>
        <p:nvSpPr>
          <p:cNvPr id="5" name="Slide Number Placeholder 4">
            <a:extLst>
              <a:ext uri="{FF2B5EF4-FFF2-40B4-BE49-F238E27FC236}">
                <a16:creationId xmlns:a16="http://schemas.microsoft.com/office/drawing/2014/main" id="{9F56C2AE-213E-A00F-540E-2FF986B3221B}"/>
              </a:ext>
            </a:extLst>
          </p:cNvPr>
          <p:cNvSpPr>
            <a:spLocks noGrp="1"/>
          </p:cNvSpPr>
          <p:nvPr>
            <p:ph type="sldNum" sz="quarter" idx="12"/>
          </p:nvPr>
        </p:nvSpPr>
        <p:spPr/>
        <p:txBody>
          <a:bodyPr/>
          <a:lstStyle/>
          <a:p>
            <a:fld id="{B7714B7D-F657-49B8-A454-8111EBD273BB}" type="slidenum">
              <a:rPr lang="en-US" smtClean="0"/>
              <a:pPr/>
              <a:t>30</a:t>
            </a:fld>
            <a:endParaRPr lang="en-US" dirty="0"/>
          </a:p>
        </p:txBody>
      </p:sp>
    </p:spTree>
    <p:extLst>
      <p:ext uri="{BB962C8B-B14F-4D97-AF65-F5344CB8AC3E}">
        <p14:creationId xmlns:p14="http://schemas.microsoft.com/office/powerpoint/2010/main" val="1539177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C2F7E-7200-8CF6-0290-B3C3BEA782C1}"/>
              </a:ext>
            </a:extLst>
          </p:cNvPr>
          <p:cNvSpPr>
            <a:spLocks noGrp="1"/>
          </p:cNvSpPr>
          <p:nvPr>
            <p:ph idx="1"/>
          </p:nvPr>
        </p:nvSpPr>
        <p:spPr>
          <a:xfrm>
            <a:off x="677334" y="238125"/>
            <a:ext cx="8596668" cy="6486525"/>
          </a:xfrm>
        </p:spPr>
        <p:txBody>
          <a:bodyPr/>
          <a:lstStyle/>
          <a:p>
            <a:endParaRPr lang="en-US" b="1" dirty="0"/>
          </a:p>
          <a:p>
            <a:endParaRPr lang="en-US" b="1" dirty="0"/>
          </a:p>
          <a:p>
            <a:endParaRPr lang="en-US" b="1" dirty="0"/>
          </a:p>
          <a:p>
            <a:r>
              <a:rPr lang="en-US" b="1" dirty="0">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 It provides a real-time database and backend as a service. It stores and sync app data in real time. It access directly from your app.</a:t>
            </a:r>
          </a:p>
          <a:p>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 Stores files with ease. </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Firebase is a backend -as-a-service, which allows us to store a list of objects in the form of a tree.</a:t>
            </a:r>
          </a:p>
          <a:p>
            <a:r>
              <a:rPr lang="en-US" b="1" dirty="0">
                <a:solidFill>
                  <a:srgbClr val="333333"/>
                </a:solidFill>
                <a:latin typeface="Times New Roman" panose="02020603050405020304" pitchFamily="18" charset="0"/>
                <a:cs typeface="Times New Roman" panose="02020603050405020304" pitchFamily="18" charset="0"/>
              </a:rPr>
              <a:t>Hosting</a:t>
            </a:r>
            <a:r>
              <a:rPr lang="en-US" dirty="0">
                <a:solidFill>
                  <a:srgbClr val="333333"/>
                </a:solidFill>
                <a:latin typeface="Times New Roman" panose="02020603050405020304" pitchFamily="18" charset="0"/>
                <a:cs typeface="Times New Roman" panose="02020603050405020304" pitchFamily="18" charset="0"/>
              </a:rPr>
              <a:t> : Deliver web content faster. </a:t>
            </a:r>
            <a:r>
              <a:rPr lang="en-US" b="0" i="0" dirty="0">
                <a:solidFill>
                  <a:srgbClr val="202124"/>
                </a:solidFill>
                <a:effectLst/>
                <a:latin typeface="Times New Roman" panose="02020603050405020304" pitchFamily="18" charset="0"/>
                <a:cs typeface="Times New Roman" panose="02020603050405020304" pitchFamily="18" charset="0"/>
              </a:rPr>
              <a:t>Firebase Hosting is a fully-managed hosting service for static and dynamic content as well as microservices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Cloud Messaging </a:t>
            </a:r>
            <a:r>
              <a:rPr lang="en-US" dirty="0">
                <a:latin typeface="Times New Roman" panose="02020603050405020304" pitchFamily="18" charset="0"/>
                <a:cs typeface="Times New Roman" panose="02020603050405020304" pitchFamily="18" charset="0"/>
              </a:rPr>
              <a:t>: Deliver and receive messages across platforms reliably.</a:t>
            </a:r>
          </a:p>
          <a:p>
            <a:r>
              <a:rPr lang="en-US" dirty="0">
                <a:latin typeface="Times New Roman" panose="02020603050405020304" pitchFamily="18" charset="0"/>
                <a:cs typeface="Times New Roman" panose="02020603050405020304" pitchFamily="18" charset="0"/>
              </a:rPr>
              <a:t>Run a few scripts to perform actions on the Firebase database, such as writing data to it, creating Firebase references, and reading data from it. It won't be necessary to write code with extra lines.</a:t>
            </a:r>
          </a:p>
          <a:p>
            <a:r>
              <a:rPr lang="en-US" dirty="0">
                <a:latin typeface="Times New Roman" panose="02020603050405020304" pitchFamily="18" charset="0"/>
                <a:cs typeface="Times New Roman" panose="02020603050405020304" pitchFamily="18" charset="0"/>
              </a:rPr>
              <a:t>Additionally, it will map every piece of data to a URL, When something changes, updates are pushed in milliseconds.</a:t>
            </a:r>
          </a:p>
          <a:p>
            <a:r>
              <a:rPr lang="en-US" dirty="0">
                <a:latin typeface="Times New Roman" panose="02020603050405020304" pitchFamily="18" charset="0"/>
                <a:cs typeface="Times New Roman" panose="02020603050405020304" pitchFamily="18" charset="0"/>
              </a:rPr>
              <a:t>Security Consideration : Security rules stored and executed server side.</a:t>
            </a:r>
          </a:p>
          <a:p>
            <a:pPr marL="0" indent="0">
              <a:buNone/>
            </a:pPr>
            <a:endParaRPr lang="en-US" dirty="0"/>
          </a:p>
          <a:p>
            <a:pPr marL="0" indent="0">
              <a:buNone/>
            </a:pPr>
            <a:endParaRPr lang="en-US" dirty="0"/>
          </a:p>
          <a:p>
            <a:pPr lvl="1"/>
            <a:endParaRPr lang="en-US" dirty="0"/>
          </a:p>
        </p:txBody>
      </p:sp>
      <p:sp>
        <p:nvSpPr>
          <p:cNvPr id="2" name="Title 1">
            <a:extLst>
              <a:ext uri="{FF2B5EF4-FFF2-40B4-BE49-F238E27FC236}">
                <a16:creationId xmlns:a16="http://schemas.microsoft.com/office/drawing/2014/main" id="{798E3932-F090-4A50-5194-112E45F9B21F}"/>
              </a:ext>
            </a:extLst>
          </p:cNvPr>
          <p:cNvSpPr>
            <a:spLocks noGrp="1"/>
          </p:cNvSpPr>
          <p:nvPr>
            <p:ph type="title"/>
          </p:nvPr>
        </p:nvSpPr>
        <p:spPr>
          <a:xfrm>
            <a:off x="677334" y="447675"/>
            <a:ext cx="8596668" cy="828675"/>
          </a:xfrm>
        </p:spPr>
        <p:txBody>
          <a:bodyPr>
            <a:normAutofit/>
          </a:bodyPr>
          <a:lstStyle/>
          <a:p>
            <a:r>
              <a:rPr lang="en-US" dirty="0">
                <a:latin typeface="Times New Roman" panose="02020603050405020304" pitchFamily="18" charset="0"/>
                <a:cs typeface="Times New Roman" panose="02020603050405020304" pitchFamily="18" charset="0"/>
              </a:rPr>
              <a:t>Firebase Features</a:t>
            </a:r>
          </a:p>
        </p:txBody>
      </p:sp>
      <p:sp>
        <p:nvSpPr>
          <p:cNvPr id="4" name="Footer Placeholder 3">
            <a:extLst>
              <a:ext uri="{FF2B5EF4-FFF2-40B4-BE49-F238E27FC236}">
                <a16:creationId xmlns:a16="http://schemas.microsoft.com/office/drawing/2014/main" id="{69C7D9F2-70A5-E4B1-5663-5EF7E849A2C4}"/>
              </a:ext>
            </a:extLst>
          </p:cNvPr>
          <p:cNvSpPr>
            <a:spLocks noGrp="1"/>
          </p:cNvSpPr>
          <p:nvPr>
            <p:ph type="ftr" sz="quarter" idx="11"/>
          </p:nvPr>
        </p:nvSpPr>
        <p:spPr/>
        <p:txBody>
          <a:bodyPr/>
          <a:lstStyle/>
          <a:p>
            <a:r>
              <a:rPr lang="en-US" dirty="0"/>
              <a:t>Presenter: Saibabu Devarapalli</a:t>
            </a:r>
          </a:p>
        </p:txBody>
      </p:sp>
      <p:sp>
        <p:nvSpPr>
          <p:cNvPr id="5" name="Slide Number Placeholder 4">
            <a:extLst>
              <a:ext uri="{FF2B5EF4-FFF2-40B4-BE49-F238E27FC236}">
                <a16:creationId xmlns:a16="http://schemas.microsoft.com/office/drawing/2014/main" id="{583D5E76-728F-9A72-75B3-F4F7008B8CAD}"/>
              </a:ext>
            </a:extLst>
          </p:cNvPr>
          <p:cNvSpPr>
            <a:spLocks noGrp="1"/>
          </p:cNvSpPr>
          <p:nvPr>
            <p:ph type="sldNum" sz="quarter" idx="12"/>
          </p:nvPr>
        </p:nvSpPr>
        <p:spPr/>
        <p:txBody>
          <a:bodyPr/>
          <a:lstStyle/>
          <a:p>
            <a:fld id="{B7714B7D-F657-49B8-A454-8111EBD273BB}" type="slidenum">
              <a:rPr lang="en-US" smtClean="0"/>
              <a:pPr/>
              <a:t>31</a:t>
            </a:fld>
            <a:endParaRPr lang="en-US" dirty="0"/>
          </a:p>
        </p:txBody>
      </p:sp>
    </p:spTree>
    <p:extLst>
      <p:ext uri="{BB962C8B-B14F-4D97-AF65-F5344CB8AC3E}">
        <p14:creationId xmlns:p14="http://schemas.microsoft.com/office/powerpoint/2010/main" val="1517110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4EC7B-AB4B-6257-C9F3-D09996CBEA50}"/>
              </a:ext>
            </a:extLst>
          </p:cNvPr>
          <p:cNvSpPr>
            <a:spLocks noGrp="1"/>
          </p:cNvSpPr>
          <p:nvPr>
            <p:ph idx="1"/>
          </p:nvPr>
        </p:nvSpPr>
        <p:spPr>
          <a:xfrm>
            <a:off x="743479" y="228601"/>
            <a:ext cx="10705042" cy="635317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Commands :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var ref = firebase.database().ref('/some/path'); </a:t>
            </a:r>
          </a:p>
          <a:p>
            <a:pPr marL="0" indent="0">
              <a:buNone/>
            </a:pPr>
            <a:r>
              <a:rPr lang="en-US" dirty="0">
                <a:latin typeface="Times New Roman" panose="02020603050405020304" pitchFamily="18" charset="0"/>
                <a:cs typeface="Times New Roman" panose="02020603050405020304" pitchFamily="18" charset="0"/>
              </a:rPr>
              <a:t>var obj = {someAttribute: true}; </a:t>
            </a:r>
          </a:p>
          <a:p>
            <a:pPr marL="0" indent="0">
              <a:buNone/>
            </a:pPr>
            <a:r>
              <a:rPr lang="en-US" dirty="0">
                <a:latin typeface="Times New Roman" panose="02020603050405020304" pitchFamily="18" charset="0"/>
                <a:cs typeface="Times New Roman" panose="02020603050405020304" pitchFamily="18" charset="0"/>
              </a:rPr>
              <a:t>ref.push(obj);   // Creates a new ref with a new "push key" </a:t>
            </a:r>
          </a:p>
          <a:p>
            <a:pPr marL="0" indent="0">
              <a:buNone/>
            </a:pPr>
            <a:r>
              <a:rPr lang="en-US" dirty="0">
                <a:latin typeface="Times New Roman" panose="02020603050405020304" pitchFamily="18" charset="0"/>
                <a:cs typeface="Times New Roman" panose="02020603050405020304" pitchFamily="18" charset="0"/>
              </a:rPr>
              <a:t>ref.set(obj);    // Overwrites the path , </a:t>
            </a:r>
          </a:p>
          <a:p>
            <a:pPr marL="0" indent="0">
              <a:buNone/>
            </a:pPr>
            <a:r>
              <a:rPr lang="en-US" dirty="0">
                <a:latin typeface="Times New Roman" panose="02020603050405020304" pitchFamily="18" charset="0"/>
                <a:cs typeface="Times New Roman" panose="02020603050405020304" pitchFamily="18" charset="0"/>
              </a:rPr>
              <a:t>ref.update(obj); // Updates only the specified attributes     </a:t>
            </a:r>
          </a:p>
          <a:p>
            <a:pPr marL="400050" indent="-400050">
              <a:buFont typeface="+mj-lt"/>
              <a:buAutoNum type="romanUcPeriod"/>
            </a:pPr>
            <a:r>
              <a:rPr lang="en-US" dirty="0">
                <a:latin typeface="Times New Roman" panose="02020603050405020304" pitchFamily="18" charset="0"/>
                <a:cs typeface="Times New Roman" panose="02020603050405020304" pitchFamily="18" charset="0"/>
              </a:rPr>
              <a:t>The most straightforward way to save data is ref.set(). It overwrites the ref with whatever object you pass it.</a:t>
            </a:r>
          </a:p>
          <a:p>
            <a:pPr marL="400050" indent="-400050">
              <a:buFont typeface="+mj-lt"/>
              <a:buAutoNum type="romanUcPeriod"/>
            </a:pPr>
            <a:r>
              <a:rPr lang="en-US" dirty="0">
                <a:latin typeface="Times New Roman" panose="02020603050405020304" pitchFamily="18" charset="0"/>
                <a:cs typeface="Times New Roman" panose="02020603050405020304" pitchFamily="18" charset="0"/>
              </a:rPr>
              <a:t>ref.push(obj) - create a new ref with an automatically generated push key.</a:t>
            </a:r>
          </a:p>
          <a:p>
            <a:pPr marL="400050" indent="-400050">
              <a:buFont typeface="+mj-lt"/>
              <a:buAutoNum type="romanUcPeriod"/>
            </a:pPr>
            <a:r>
              <a:rPr lang="en-US" dirty="0">
                <a:latin typeface="Times New Roman" panose="02020603050405020304" pitchFamily="18" charset="0"/>
                <a:cs typeface="Times New Roman" panose="02020603050405020304" pitchFamily="18" charset="0"/>
              </a:rPr>
              <a:t>To update some keys without blowing away an entire object, use ref.update(). You could do something like userRef.update({timestamp: 123456789}); and overwrite only the timestamp attribute of userRef.</a:t>
            </a:r>
          </a:p>
          <a:p>
            <a:pPr>
              <a:buFont typeface="Wingdings" panose="05000000000000000000" pitchFamily="2" charset="2"/>
              <a:buChar char="§"/>
            </a:pPr>
            <a:r>
              <a:rPr lang="en-US" b="0" i="0" dirty="0">
                <a:solidFill>
                  <a:srgbClr val="4D5156"/>
                </a:solidFill>
                <a:effectLst/>
                <a:latin typeface="Times New Roman" panose="02020603050405020304" pitchFamily="18" charset="0"/>
                <a:cs typeface="Times New Roman" panose="02020603050405020304" pitchFamily="18" charset="0"/>
              </a:rPr>
              <a:t>This NoSQL database makes it easy for programmers to transfer and store data for front and backend development.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Storing data and retrieving data we need to write only few lines of code.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Because of all these features, using Firebase Database for creating applications in Android Studio is strongly advised.</a:t>
            </a: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403B1481-3BD4-6FD1-0582-BA921D59C18A}"/>
              </a:ext>
            </a:extLst>
          </p:cNvPr>
          <p:cNvSpPr>
            <a:spLocks noGrp="1"/>
          </p:cNvSpPr>
          <p:nvPr>
            <p:ph type="ftr" sz="quarter" idx="11"/>
          </p:nvPr>
        </p:nvSpPr>
        <p:spPr/>
        <p:txBody>
          <a:bodyPr/>
          <a:lstStyle/>
          <a:p>
            <a:r>
              <a:rPr lang="en-US" dirty="0"/>
              <a:t>Presenter: Saibabu Devarapalli</a:t>
            </a:r>
          </a:p>
        </p:txBody>
      </p:sp>
      <p:sp>
        <p:nvSpPr>
          <p:cNvPr id="4" name="Slide Number Placeholder 3">
            <a:extLst>
              <a:ext uri="{FF2B5EF4-FFF2-40B4-BE49-F238E27FC236}">
                <a16:creationId xmlns:a16="http://schemas.microsoft.com/office/drawing/2014/main" id="{D37CB3A9-5FB0-8474-8BEC-227C65D46273}"/>
              </a:ext>
            </a:extLst>
          </p:cNvPr>
          <p:cNvSpPr>
            <a:spLocks noGrp="1"/>
          </p:cNvSpPr>
          <p:nvPr>
            <p:ph type="sldNum" sz="quarter" idx="12"/>
          </p:nvPr>
        </p:nvSpPr>
        <p:spPr/>
        <p:txBody>
          <a:bodyPr/>
          <a:lstStyle/>
          <a:p>
            <a:fld id="{B7714B7D-F657-49B8-A454-8111EBD273BB}" type="slidenum">
              <a:rPr lang="en-US" smtClean="0"/>
              <a:pPr/>
              <a:t>32</a:t>
            </a:fld>
            <a:endParaRPr lang="en-US" dirty="0"/>
          </a:p>
        </p:txBody>
      </p:sp>
    </p:spTree>
    <p:extLst>
      <p:ext uri="{BB962C8B-B14F-4D97-AF65-F5344CB8AC3E}">
        <p14:creationId xmlns:p14="http://schemas.microsoft.com/office/powerpoint/2010/main" val="225398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7879-D804-7D77-F03F-BDE0BE202B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Android?</a:t>
            </a:r>
          </a:p>
        </p:txBody>
      </p:sp>
      <p:sp>
        <p:nvSpPr>
          <p:cNvPr id="3" name="Content Placeholder 2">
            <a:extLst>
              <a:ext uri="{FF2B5EF4-FFF2-40B4-BE49-F238E27FC236}">
                <a16:creationId xmlns:a16="http://schemas.microsoft.com/office/drawing/2014/main" id="{4AA39B22-6C77-F516-079B-2080CD6DD672}"/>
              </a:ext>
            </a:extLst>
          </p:cNvPr>
          <p:cNvSpPr>
            <a:spLocks noGrp="1"/>
          </p:cNvSpPr>
          <p:nvPr>
            <p:ph idx="1"/>
          </p:nvPr>
        </p:nvSpPr>
        <p:spPr/>
        <p:txBody>
          <a:bodyPr/>
          <a:lstStyle/>
          <a:p>
            <a:r>
              <a:rPr lang="en-US" dirty="0"/>
              <a:t>Wider pool of customers</a:t>
            </a:r>
          </a:p>
          <a:p>
            <a:r>
              <a:rPr lang="en-US" dirty="0"/>
              <a:t>User friendly</a:t>
            </a:r>
          </a:p>
          <a:p>
            <a:r>
              <a:rPr lang="en-US" dirty="0"/>
              <a:t>Easier installation</a:t>
            </a:r>
          </a:p>
          <a:p>
            <a:r>
              <a:rPr lang="en-US" dirty="0"/>
              <a:t>Easier entry to the market</a:t>
            </a:r>
          </a:p>
          <a:p>
            <a:r>
              <a:rPr lang="en-US" dirty="0"/>
              <a:t>Compatible with more devices</a:t>
            </a:r>
          </a:p>
          <a:p>
            <a:r>
              <a:rPr lang="en-US" dirty="0"/>
              <a:t>Lower development costs</a:t>
            </a:r>
          </a:p>
        </p:txBody>
      </p:sp>
      <p:sp>
        <p:nvSpPr>
          <p:cNvPr id="4" name="Slide Number Placeholder 3">
            <a:extLst>
              <a:ext uri="{FF2B5EF4-FFF2-40B4-BE49-F238E27FC236}">
                <a16:creationId xmlns:a16="http://schemas.microsoft.com/office/drawing/2014/main" id="{E13EF325-CDD8-3A6F-52CA-2CE86907CADB}"/>
              </a:ext>
            </a:extLst>
          </p:cNvPr>
          <p:cNvSpPr>
            <a:spLocks noGrp="1"/>
          </p:cNvSpPr>
          <p:nvPr>
            <p:ph type="sldNum" sz="quarter" idx="12"/>
          </p:nvPr>
        </p:nvSpPr>
        <p:spPr/>
        <p:txBody>
          <a:bodyPr/>
          <a:lstStyle/>
          <a:p>
            <a:fld id="{B7714B7D-F657-49B8-A454-8111EBD273BB}" type="slidenum">
              <a:rPr lang="en-US" smtClean="0"/>
              <a:t>4</a:t>
            </a:fld>
            <a:endParaRPr lang="en-US" dirty="0"/>
          </a:p>
        </p:txBody>
      </p:sp>
      <p:sp>
        <p:nvSpPr>
          <p:cNvPr id="7" name="Footer Placeholder 6">
            <a:extLst>
              <a:ext uri="{FF2B5EF4-FFF2-40B4-BE49-F238E27FC236}">
                <a16:creationId xmlns:a16="http://schemas.microsoft.com/office/drawing/2014/main" id="{1DB2FF09-4E0F-A881-C732-8BB8FA2D18FB}"/>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30876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9B2E-0D42-F507-826E-83F60C8668A8}"/>
              </a:ext>
            </a:extLst>
          </p:cNvPr>
          <p:cNvSpPr>
            <a:spLocks noGrp="1"/>
          </p:cNvSpPr>
          <p:nvPr>
            <p:ph type="title"/>
          </p:nvPr>
        </p:nvSpPr>
        <p:spPr>
          <a:xfrm>
            <a:off x="344623" y="320675"/>
            <a:ext cx="11407487" cy="1325563"/>
          </a:xfrm>
        </p:spPr>
        <p:txBody>
          <a:bodyPr>
            <a:normAutofit/>
          </a:bodyPr>
          <a:lstStyle/>
          <a:p>
            <a:pPr algn="ctr"/>
            <a:r>
              <a:rPr lang="en-US" dirty="0">
                <a:latin typeface="Times New Roman" panose="02020603050405020304" pitchFamily="18" charset="0"/>
                <a:cs typeface="Times New Roman" panose="02020603050405020304" pitchFamily="18" charset="0"/>
              </a:rPr>
              <a:t>Android Studio</a:t>
            </a:r>
          </a:p>
        </p:txBody>
      </p:sp>
      <p:graphicFrame>
        <p:nvGraphicFramePr>
          <p:cNvPr id="5" name="Content Placeholder 2">
            <a:extLst>
              <a:ext uri="{FF2B5EF4-FFF2-40B4-BE49-F238E27FC236}">
                <a16:creationId xmlns:a16="http://schemas.microsoft.com/office/drawing/2014/main" id="{8F761E38-E281-14B8-359E-18C4B1CE3DD4}"/>
              </a:ext>
            </a:extLst>
          </p:cNvPr>
          <p:cNvGraphicFramePr>
            <a:graphicFrameLocks noGrp="1"/>
          </p:cNvGraphicFramePr>
          <p:nvPr>
            <p:ph idx="1"/>
            <p:extLst>
              <p:ext uri="{D42A27DB-BD31-4B8C-83A1-F6EECF244321}">
                <p14:modId xmlns:p14="http://schemas.microsoft.com/office/powerpoint/2010/main" val="64038883"/>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3C4ABEC-4126-3542-6D77-A1521E945AB5}"/>
              </a:ext>
            </a:extLst>
          </p:cNvPr>
          <p:cNvSpPr>
            <a:spLocks noGrp="1"/>
          </p:cNvSpPr>
          <p:nvPr>
            <p:ph type="sldNum" sz="quarter" idx="12"/>
          </p:nvPr>
        </p:nvSpPr>
        <p:spPr/>
        <p:txBody>
          <a:bodyPr/>
          <a:lstStyle/>
          <a:p>
            <a:fld id="{B7714B7D-F657-49B8-A454-8111EBD273BB}" type="slidenum">
              <a:rPr lang="en-US" smtClean="0"/>
              <a:t>5</a:t>
            </a:fld>
            <a:endParaRPr lang="en-US" dirty="0"/>
          </a:p>
        </p:txBody>
      </p:sp>
      <p:sp>
        <p:nvSpPr>
          <p:cNvPr id="7" name="Footer Placeholder 6">
            <a:extLst>
              <a:ext uri="{FF2B5EF4-FFF2-40B4-BE49-F238E27FC236}">
                <a16:creationId xmlns:a16="http://schemas.microsoft.com/office/drawing/2014/main" id="{02406A39-F596-0DAD-6F1B-0485D2CA75A8}"/>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148635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0F57-EC7D-EA01-C1CE-9E7CCC14D9B8}"/>
              </a:ext>
            </a:extLst>
          </p:cNvPr>
          <p:cNvSpPr>
            <a:spLocks noGrp="1"/>
          </p:cNvSpPr>
          <p:nvPr>
            <p:ph type="title"/>
          </p:nvPr>
        </p:nvSpPr>
        <p:spPr>
          <a:xfrm>
            <a:off x="344623" y="320675"/>
            <a:ext cx="11407487" cy="1325563"/>
          </a:xfrm>
        </p:spPr>
        <p:txBody>
          <a:bodyPr>
            <a:normAutofit/>
          </a:bodyPr>
          <a:lstStyle/>
          <a:p>
            <a:r>
              <a:rPr lang="en-US" dirty="0">
                <a:latin typeface="Times New Roman" panose="02020603050405020304" pitchFamily="18" charset="0"/>
                <a:cs typeface="Times New Roman" panose="02020603050405020304" pitchFamily="18" charset="0"/>
              </a:rPr>
              <a:t>Application fundamentals</a:t>
            </a:r>
          </a:p>
        </p:txBody>
      </p:sp>
      <p:graphicFrame>
        <p:nvGraphicFramePr>
          <p:cNvPr id="5" name="Content Placeholder 2">
            <a:extLst>
              <a:ext uri="{FF2B5EF4-FFF2-40B4-BE49-F238E27FC236}">
                <a16:creationId xmlns:a16="http://schemas.microsoft.com/office/drawing/2014/main" id="{C49BC196-D66E-2453-D105-A27483E65578}"/>
              </a:ext>
            </a:extLst>
          </p:cNvPr>
          <p:cNvGraphicFramePr>
            <a:graphicFrameLocks noGrp="1"/>
          </p:cNvGraphicFramePr>
          <p:nvPr>
            <p:ph idx="1"/>
            <p:extLst>
              <p:ext uri="{D42A27DB-BD31-4B8C-83A1-F6EECF244321}">
                <p14:modId xmlns:p14="http://schemas.microsoft.com/office/powerpoint/2010/main" val="324155675"/>
              </p:ext>
            </p:extLst>
          </p:nvPr>
        </p:nvGraphicFramePr>
        <p:xfrm>
          <a:off x="344622" y="1646238"/>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42146745-DB3F-7180-0E7B-5E4A64805CA0}"/>
              </a:ext>
            </a:extLst>
          </p:cNvPr>
          <p:cNvSpPr>
            <a:spLocks noGrp="1"/>
          </p:cNvSpPr>
          <p:nvPr>
            <p:ph type="sldNum" sz="quarter" idx="12"/>
          </p:nvPr>
        </p:nvSpPr>
        <p:spPr/>
        <p:txBody>
          <a:bodyPr/>
          <a:lstStyle/>
          <a:p>
            <a:fld id="{B7714B7D-F657-49B8-A454-8111EBD273BB}" type="slidenum">
              <a:rPr lang="en-US" smtClean="0"/>
              <a:t>6</a:t>
            </a:fld>
            <a:endParaRPr lang="en-US" dirty="0"/>
          </a:p>
        </p:txBody>
      </p:sp>
      <p:sp>
        <p:nvSpPr>
          <p:cNvPr id="7" name="Footer Placeholder 6">
            <a:extLst>
              <a:ext uri="{FF2B5EF4-FFF2-40B4-BE49-F238E27FC236}">
                <a16:creationId xmlns:a16="http://schemas.microsoft.com/office/drawing/2014/main" id="{4794F376-48DE-5083-DF5B-B9E4722285CC}"/>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65759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87CF-FCCC-3919-7159-F332470F3471}"/>
              </a:ext>
            </a:extLst>
          </p:cNvPr>
          <p:cNvSpPr>
            <a:spLocks noGrp="1"/>
          </p:cNvSpPr>
          <p:nvPr>
            <p:ph type="title"/>
          </p:nvPr>
        </p:nvSpPr>
        <p:spPr>
          <a:xfrm>
            <a:off x="344623" y="320675"/>
            <a:ext cx="11407487" cy="1325563"/>
          </a:xfrm>
        </p:spPr>
        <p:txBody>
          <a:bodyPr>
            <a:normAutofit/>
          </a:bodyPr>
          <a:lstStyle/>
          <a:p>
            <a:r>
              <a:rPr lang="en-US" dirty="0">
                <a:latin typeface="Times New Roman" panose="02020603050405020304" pitchFamily="18" charset="0"/>
                <a:cs typeface="Times New Roman" panose="02020603050405020304" pitchFamily="18" charset="0"/>
              </a:rPr>
              <a:t>App Components</a:t>
            </a:r>
          </a:p>
        </p:txBody>
      </p:sp>
      <p:graphicFrame>
        <p:nvGraphicFramePr>
          <p:cNvPr id="5" name="Content Placeholder 2">
            <a:extLst>
              <a:ext uri="{FF2B5EF4-FFF2-40B4-BE49-F238E27FC236}">
                <a16:creationId xmlns:a16="http://schemas.microsoft.com/office/drawing/2014/main" id="{42AAF3EA-33B1-059C-74F2-83A104B57BB3}"/>
              </a:ext>
            </a:extLst>
          </p:cNvPr>
          <p:cNvGraphicFramePr>
            <a:graphicFrameLocks noGrp="1"/>
          </p:cNvGraphicFramePr>
          <p:nvPr>
            <p:ph idx="1"/>
            <p:extLst>
              <p:ext uri="{D42A27DB-BD31-4B8C-83A1-F6EECF244321}">
                <p14:modId xmlns:p14="http://schemas.microsoft.com/office/powerpoint/2010/main" val="835320738"/>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8A8C45C-E8D4-7050-3342-3479366F6477}"/>
              </a:ext>
            </a:extLst>
          </p:cNvPr>
          <p:cNvSpPr>
            <a:spLocks noGrp="1"/>
          </p:cNvSpPr>
          <p:nvPr>
            <p:ph type="sldNum" sz="quarter" idx="12"/>
          </p:nvPr>
        </p:nvSpPr>
        <p:spPr/>
        <p:txBody>
          <a:bodyPr/>
          <a:lstStyle/>
          <a:p>
            <a:fld id="{B7714B7D-F657-49B8-A454-8111EBD273BB}" type="slidenum">
              <a:rPr lang="en-US" smtClean="0"/>
              <a:t>7</a:t>
            </a:fld>
            <a:endParaRPr lang="en-US" dirty="0"/>
          </a:p>
        </p:txBody>
      </p:sp>
      <p:sp>
        <p:nvSpPr>
          <p:cNvPr id="7" name="Footer Placeholder 6">
            <a:extLst>
              <a:ext uri="{FF2B5EF4-FFF2-40B4-BE49-F238E27FC236}">
                <a16:creationId xmlns:a16="http://schemas.microsoft.com/office/drawing/2014/main" id="{28F61571-748D-50E0-C8BF-06DEEC6D5863}"/>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45512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D8C6-D9CC-B8FB-846B-4A20A4C63BD3}"/>
              </a:ext>
            </a:extLst>
          </p:cNvPr>
          <p:cNvSpPr>
            <a:spLocks noGrp="1"/>
          </p:cNvSpPr>
          <p:nvPr>
            <p:ph type="title"/>
          </p:nvPr>
        </p:nvSpPr>
        <p:spPr>
          <a:xfrm>
            <a:off x="1047280" y="759805"/>
            <a:ext cx="10306520" cy="1325563"/>
          </a:xfrm>
        </p:spPr>
        <p:txBody>
          <a:bodyPr>
            <a:normAutofit/>
          </a:bodyPr>
          <a:lstStyle/>
          <a:p>
            <a:r>
              <a:rPr lang="en-US" dirty="0">
                <a:latin typeface="Times New Roman" panose="02020603050405020304" pitchFamily="18" charset="0"/>
                <a:cs typeface="Times New Roman" panose="02020603050405020304" pitchFamily="18" charset="0"/>
              </a:rPr>
              <a:t>Activity</a:t>
            </a:r>
          </a:p>
        </p:txBody>
      </p:sp>
      <p:sp>
        <p:nvSpPr>
          <p:cNvPr id="3" name="Content Placeholder 2">
            <a:extLst>
              <a:ext uri="{FF2B5EF4-FFF2-40B4-BE49-F238E27FC236}">
                <a16:creationId xmlns:a16="http://schemas.microsoft.com/office/drawing/2014/main" id="{B9D01E2B-DDB8-3E8F-AA89-FFA71FF6C8FD}"/>
              </a:ext>
            </a:extLst>
          </p:cNvPr>
          <p:cNvSpPr>
            <a:spLocks noGrp="1"/>
          </p:cNvSpPr>
          <p:nvPr>
            <p:ph idx="1"/>
          </p:nvPr>
        </p:nvSpPr>
        <p:spPr>
          <a:xfrm>
            <a:off x="1161142" y="1953288"/>
            <a:ext cx="5880138" cy="3972241"/>
          </a:xfrm>
        </p:spPr>
        <p:txBody>
          <a:bodyPr>
            <a:noAutofit/>
          </a:bodyPr>
          <a:lstStyle/>
          <a:p>
            <a:r>
              <a:rPr lang="en-US" b="0" i="0" dirty="0">
                <a:effectLst/>
                <a:latin typeface="Times New Roman" panose="02020603050405020304" pitchFamily="18" charset="0"/>
                <a:cs typeface="Times New Roman" panose="02020603050405020304" pitchFamily="18" charset="0"/>
              </a:rPr>
              <a:t>An </a:t>
            </a:r>
            <a:r>
              <a:rPr lang="en-US" b="0" i="1" dirty="0">
                <a:effectLst/>
                <a:latin typeface="Times New Roman" panose="02020603050405020304" pitchFamily="18" charset="0"/>
                <a:cs typeface="Times New Roman" panose="02020603050405020304" pitchFamily="18" charset="0"/>
              </a:rPr>
              <a:t>activity</a:t>
            </a:r>
            <a:r>
              <a:rPr lang="en-US" b="0" i="0" dirty="0">
                <a:effectLst/>
                <a:latin typeface="Times New Roman" panose="02020603050405020304" pitchFamily="18" charset="0"/>
                <a:cs typeface="Times New Roman" panose="02020603050405020304" pitchFamily="18" charset="0"/>
              </a:rPr>
              <a:t> is the entry point for interacting with the user. It represents a single screen with a user interface. </a:t>
            </a:r>
          </a:p>
          <a:p>
            <a:r>
              <a:rPr lang="en-US" b="0" i="0" dirty="0">
                <a:effectLst/>
                <a:latin typeface="Times New Roman" panose="02020603050405020304" pitchFamily="18" charset="0"/>
                <a:cs typeface="Times New Roman" panose="02020603050405020304" pitchFamily="18" charset="0"/>
              </a:rPr>
              <a:t>For example, an email app might have one activity that shows a list of new emails, another activity to compose an email, and another activity for reading emails.</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Keeping track of what the user currently cares about (what is on screen) to ensure that the system keeps running the process that is hosting the activity.</a:t>
            </a:r>
          </a:p>
          <a:p>
            <a:r>
              <a:rPr lang="en-US" b="0" i="0" dirty="0">
                <a:effectLst/>
                <a:latin typeface="Times New Roman" panose="02020603050405020304" pitchFamily="18" charset="0"/>
                <a:cs typeface="Times New Roman" panose="02020603050405020304" pitchFamily="18" charset="0"/>
              </a:rPr>
              <a:t>Providing a way for apps to implement user flows between each other, and for the system to coordinate these flows.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3CF33B-7260-42F2-7C88-266C6DC84A86}"/>
              </a:ext>
            </a:extLst>
          </p:cNvPr>
          <p:cNvPicPr>
            <a:picLocks noChangeAspect="1"/>
          </p:cNvPicPr>
          <p:nvPr/>
        </p:nvPicPr>
        <p:blipFill rotWithShape="1">
          <a:blip r:embed="rId2"/>
          <a:srcRect l="35855" r="13476" b="-1"/>
          <a:stretch/>
        </p:blipFill>
        <p:spPr>
          <a:xfrm>
            <a:off x="7592650" y="1869440"/>
            <a:ext cx="3209779" cy="3563372"/>
          </a:xfrm>
          <a:prstGeom prst="rect">
            <a:avLst/>
          </a:prstGeom>
        </p:spPr>
      </p:pic>
      <p:sp>
        <p:nvSpPr>
          <p:cNvPr id="6" name="TextBox 5">
            <a:extLst>
              <a:ext uri="{FF2B5EF4-FFF2-40B4-BE49-F238E27FC236}">
                <a16:creationId xmlns:a16="http://schemas.microsoft.com/office/drawing/2014/main" id="{3C6BE145-4026-180F-A725-711D4611AED5}"/>
              </a:ext>
            </a:extLst>
          </p:cNvPr>
          <p:cNvSpPr txBox="1"/>
          <p:nvPr/>
        </p:nvSpPr>
        <p:spPr>
          <a:xfrm>
            <a:off x="7592650" y="5601025"/>
            <a:ext cx="303725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1</a:t>
            </a:r>
            <a:r>
              <a:rPr lang="en-US" dirty="0">
                <a:latin typeface="Times New Roman" panose="02020603050405020304" pitchFamily="18" charset="0"/>
                <a:cs typeface="Times New Roman" panose="02020603050405020304" pitchFamily="18" charset="0"/>
              </a:rPr>
              <a:t>. Predefined Activities</a:t>
            </a:r>
          </a:p>
        </p:txBody>
      </p:sp>
      <p:sp>
        <p:nvSpPr>
          <p:cNvPr id="4" name="Slide Number Placeholder 3">
            <a:extLst>
              <a:ext uri="{FF2B5EF4-FFF2-40B4-BE49-F238E27FC236}">
                <a16:creationId xmlns:a16="http://schemas.microsoft.com/office/drawing/2014/main" id="{CAFB92DB-7EAA-D3E1-3496-72657F152190}"/>
              </a:ext>
            </a:extLst>
          </p:cNvPr>
          <p:cNvSpPr>
            <a:spLocks noGrp="1"/>
          </p:cNvSpPr>
          <p:nvPr>
            <p:ph type="sldNum" sz="quarter" idx="12"/>
          </p:nvPr>
        </p:nvSpPr>
        <p:spPr/>
        <p:txBody>
          <a:bodyPr/>
          <a:lstStyle/>
          <a:p>
            <a:fld id="{B7714B7D-F657-49B8-A454-8111EBD273BB}" type="slidenum">
              <a:rPr lang="en-US" smtClean="0"/>
              <a:t>8</a:t>
            </a:fld>
            <a:endParaRPr lang="en-US" dirty="0"/>
          </a:p>
        </p:txBody>
      </p:sp>
      <p:sp>
        <p:nvSpPr>
          <p:cNvPr id="9" name="Footer Placeholder 8">
            <a:extLst>
              <a:ext uri="{FF2B5EF4-FFF2-40B4-BE49-F238E27FC236}">
                <a16:creationId xmlns:a16="http://schemas.microsoft.com/office/drawing/2014/main" id="{9298964E-FC24-7EE2-B514-619CB4C974F1}"/>
              </a:ext>
            </a:extLst>
          </p:cNvPr>
          <p:cNvSpPr>
            <a:spLocks noGrp="1"/>
          </p:cNvSpPr>
          <p:nvPr>
            <p:ph type="ftr" sz="quarter" idx="11"/>
          </p:nvPr>
        </p:nvSpPr>
        <p:spPr>
          <a:xfrm>
            <a:off x="743668" y="6041362"/>
            <a:ext cx="6297612" cy="365125"/>
          </a:xfrm>
        </p:spPr>
        <p:txBody>
          <a:bodyPr/>
          <a:lstStyle/>
          <a:p>
            <a:r>
              <a:rPr lang="en-US" dirty="0"/>
              <a:t>Presenter: Manoj Kumar Gude</a:t>
            </a:r>
          </a:p>
        </p:txBody>
      </p:sp>
    </p:spTree>
    <p:extLst>
      <p:ext uri="{BB962C8B-B14F-4D97-AF65-F5344CB8AC3E}">
        <p14:creationId xmlns:p14="http://schemas.microsoft.com/office/powerpoint/2010/main" val="324419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D3FB-630B-ACA2-C57F-61C3350E45CE}"/>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Services</a:t>
            </a:r>
          </a:p>
        </p:txBody>
      </p:sp>
      <p:sp>
        <p:nvSpPr>
          <p:cNvPr id="3" name="Content Placeholder 2">
            <a:extLst>
              <a:ext uri="{FF2B5EF4-FFF2-40B4-BE49-F238E27FC236}">
                <a16:creationId xmlns:a16="http://schemas.microsoft.com/office/drawing/2014/main" id="{F2315D42-A77A-23E7-5AEE-F87AE41D318E}"/>
              </a:ext>
            </a:extLst>
          </p:cNvPr>
          <p:cNvSpPr>
            <a:spLocks noGrp="1"/>
          </p:cNvSpPr>
          <p:nvPr>
            <p:ph idx="1"/>
          </p:nvPr>
        </p:nvSpPr>
        <p:spPr>
          <a:xfrm>
            <a:off x="477521" y="1178560"/>
            <a:ext cx="9164320" cy="4879049"/>
          </a:xfrm>
        </p:spPr>
        <p:txBody>
          <a:bodyPr anchor="ctr">
            <a:normAutofit/>
          </a:bodyPr>
          <a:lstStyle/>
          <a:p>
            <a:pPr algn="just"/>
            <a:r>
              <a:rPr lang="en-US" b="0" i="0" dirty="0">
                <a:effectLst/>
                <a:latin typeface="Times New Roman" panose="02020603050405020304" pitchFamily="18" charset="0"/>
                <a:cs typeface="Times New Roman" panose="02020603050405020304" pitchFamily="18" charset="0"/>
              </a:rPr>
              <a:t>A </a:t>
            </a:r>
            <a:r>
              <a:rPr lang="en-US" b="0" i="1" dirty="0">
                <a:effectLst/>
                <a:latin typeface="Times New Roman" panose="02020603050405020304" pitchFamily="18" charset="0"/>
                <a:cs typeface="Times New Roman" panose="02020603050405020304" pitchFamily="18" charset="0"/>
              </a:rPr>
              <a:t>service</a:t>
            </a:r>
            <a:r>
              <a:rPr lang="en-US" b="0" i="0" dirty="0">
                <a:effectLst/>
                <a:latin typeface="Times New Roman" panose="02020603050405020304" pitchFamily="18" charset="0"/>
                <a:cs typeface="Times New Roman" panose="02020603050405020304" pitchFamily="18" charset="0"/>
              </a:rPr>
              <a:t> is a general-purpose entry point for keeping an app running in the background for all kinds of reasons. </a:t>
            </a:r>
          </a:p>
          <a:p>
            <a:pPr algn="just"/>
            <a:r>
              <a:rPr lang="en-US" b="0" i="0" dirty="0">
                <a:effectLst/>
                <a:latin typeface="Times New Roman" panose="02020603050405020304" pitchFamily="18" charset="0"/>
                <a:cs typeface="Times New Roman" panose="02020603050405020304" pitchFamily="18" charset="0"/>
              </a:rPr>
              <a:t> It is a component that runs in the background to perform long-running operations or to perform work for remote processes. </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 service does not provide a user interface.</a:t>
            </a:r>
          </a:p>
          <a:p>
            <a:pPr algn="just"/>
            <a:r>
              <a:rPr lang="en-US" b="0" i="0" dirty="0">
                <a:effectLst/>
                <a:latin typeface="Times New Roman" panose="02020603050405020304" pitchFamily="18" charset="0"/>
                <a:cs typeface="Times New Roman" panose="02020603050405020304" pitchFamily="18" charset="0"/>
              </a:rPr>
              <a:t>There are two types of services that tell the system how to manage an app: started services and bound services.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93FD963-3985-9CC7-4684-9B5A13B0C09C}"/>
              </a:ext>
            </a:extLst>
          </p:cNvPr>
          <p:cNvSpPr>
            <a:spLocks noGrp="1"/>
          </p:cNvSpPr>
          <p:nvPr>
            <p:ph type="sldNum" sz="quarter" idx="12"/>
          </p:nvPr>
        </p:nvSpPr>
        <p:spPr/>
        <p:txBody>
          <a:bodyPr/>
          <a:lstStyle/>
          <a:p>
            <a:fld id="{B7714B7D-F657-49B8-A454-8111EBD273BB}" type="slidenum">
              <a:rPr lang="en-US" smtClean="0"/>
              <a:t>9</a:t>
            </a:fld>
            <a:endParaRPr lang="en-US" dirty="0"/>
          </a:p>
        </p:txBody>
      </p:sp>
      <p:sp>
        <p:nvSpPr>
          <p:cNvPr id="7" name="Footer Placeholder 6">
            <a:extLst>
              <a:ext uri="{FF2B5EF4-FFF2-40B4-BE49-F238E27FC236}">
                <a16:creationId xmlns:a16="http://schemas.microsoft.com/office/drawing/2014/main" id="{37FEA90E-2BEB-AE65-9A1F-39579B270655}"/>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12073563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2154</TotalTime>
  <Words>2912</Words>
  <Application>Microsoft Office PowerPoint</Application>
  <PresentationFormat>Widescreen</PresentationFormat>
  <Paragraphs>290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Roboto</vt:lpstr>
      <vt:lpstr>Times New Roman</vt:lpstr>
      <vt:lpstr>Trebuchet MS</vt:lpstr>
      <vt:lpstr>Wingdings</vt:lpstr>
      <vt:lpstr>Wingdings 3</vt:lpstr>
      <vt:lpstr>Facet</vt:lpstr>
      <vt:lpstr>FreeBies For NewBies</vt:lpstr>
      <vt:lpstr>Freebies for Newbies</vt:lpstr>
      <vt:lpstr>PowerPoint Presentation</vt:lpstr>
      <vt:lpstr>Why Android?</vt:lpstr>
      <vt:lpstr>Android Studio</vt:lpstr>
      <vt:lpstr>Application fundamentals</vt:lpstr>
      <vt:lpstr>App Components</vt:lpstr>
      <vt:lpstr>Activity</vt:lpstr>
      <vt:lpstr>Services</vt:lpstr>
      <vt:lpstr>Started Services</vt:lpstr>
      <vt:lpstr>Bound services</vt:lpstr>
      <vt:lpstr>Broadcast Receivers</vt:lpstr>
      <vt:lpstr>Content Providers</vt:lpstr>
      <vt:lpstr>Features</vt:lpstr>
      <vt:lpstr>Project Structure</vt:lpstr>
      <vt:lpstr>User Interface</vt:lpstr>
      <vt:lpstr>Layouts </vt:lpstr>
      <vt:lpstr>Layouts</vt:lpstr>
      <vt:lpstr>Visualization of a view hierarchy with layout parameters associated with each view      </vt:lpstr>
      <vt:lpstr>Common Layouts</vt:lpstr>
      <vt:lpstr>Tools</vt:lpstr>
      <vt:lpstr>What &amp; Why Genymotion</vt:lpstr>
      <vt:lpstr>Versions of Android Mobiles</vt:lpstr>
      <vt:lpstr>Connecting Genymotion to android studio</vt:lpstr>
      <vt:lpstr>Steps to add genymotion to android</vt:lpstr>
      <vt:lpstr>Setting up device in genymotion</vt:lpstr>
      <vt:lpstr>Check Virtual device properties</vt:lpstr>
      <vt:lpstr>Start your virtual device</vt:lpstr>
      <vt:lpstr>Firebase Database  </vt:lpstr>
      <vt:lpstr>Firebase Authentication</vt:lpstr>
      <vt:lpstr>Firebase Features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FreeBies For NewBies</dc:title>
  <dc:creator>Gude,Manoj Kumar</dc:creator>
  <cp:lastModifiedBy>Devarapalli,Saibabu</cp:lastModifiedBy>
  <cp:revision>14</cp:revision>
  <dcterms:created xsi:type="dcterms:W3CDTF">2022-09-26T18:04:51Z</dcterms:created>
  <dcterms:modified xsi:type="dcterms:W3CDTF">2022-09-30T16:38:34Z</dcterms:modified>
</cp:coreProperties>
</file>