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94" r:id="rId3"/>
    <p:sldId id="279" r:id="rId4"/>
    <p:sldId id="280" r:id="rId5"/>
    <p:sldId id="290" r:id="rId6"/>
    <p:sldId id="296" r:id="rId7"/>
    <p:sldId id="310" r:id="rId8"/>
    <p:sldId id="298" r:id="rId9"/>
    <p:sldId id="293" r:id="rId10"/>
    <p:sldId id="299" r:id="rId11"/>
    <p:sldId id="300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F5CDCE"/>
    <a:srgbClr val="CCBE89"/>
    <a:srgbClr val="202C8F"/>
    <a:srgbClr val="FDFBF6"/>
    <a:srgbClr val="AAC4E9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8933B-3AA2-4CF6-B1D8-F13DB3FFD03F}" v="127" dt="2023-03-20T15:34:58.10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640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lakalapalli,Jaichand" userId="a3680caf-10e5-4540-ae62-1e7229e4db6c" providerId="ADAL" clId="{9598933B-3AA2-4CF6-B1D8-F13DB3FFD03F}"/>
    <pc:docChg chg="undo redo custSel addSld delSld modSld modMainMaster">
      <pc:chgData name="Mulakalapalli,Jaichand" userId="a3680caf-10e5-4540-ae62-1e7229e4db6c" providerId="ADAL" clId="{9598933B-3AA2-4CF6-B1D8-F13DB3FFD03F}" dt="2023-03-20T15:34:31.564" v="631"/>
      <pc:docMkLst>
        <pc:docMk/>
      </pc:docMkLst>
      <pc:sldChg chg="addSp delSp modSp mod modTransition">
        <pc:chgData name="Mulakalapalli,Jaichand" userId="a3680caf-10e5-4540-ae62-1e7229e4db6c" providerId="ADAL" clId="{9598933B-3AA2-4CF6-B1D8-F13DB3FFD03F}" dt="2023-03-20T15:34:22.565" v="630" actId="34135"/>
        <pc:sldMkLst>
          <pc:docMk/>
          <pc:sldMk cId="2131568492" sldId="278"/>
        </pc:sldMkLst>
        <pc:spChg chg="del">
          <ac:chgData name="Mulakalapalli,Jaichand" userId="a3680caf-10e5-4540-ae62-1e7229e4db6c" providerId="ADAL" clId="{9598933B-3AA2-4CF6-B1D8-F13DB3FFD03F}" dt="2023-03-20T14:57:23.324" v="222" actId="478"/>
          <ac:spMkLst>
            <pc:docMk/>
            <pc:sldMk cId="2131568492" sldId="278"/>
            <ac:spMk id="8" creationId="{F24564D0-61FB-095F-CCDE-ED3E7255CC26}"/>
          </ac:spMkLst>
        </pc:spChg>
        <pc:spChg chg="del mod">
          <ac:chgData name="Mulakalapalli,Jaichand" userId="a3680caf-10e5-4540-ae62-1e7229e4db6c" providerId="ADAL" clId="{9598933B-3AA2-4CF6-B1D8-F13DB3FFD03F}" dt="2023-03-20T14:57:18.706" v="221" actId="478"/>
          <ac:spMkLst>
            <pc:docMk/>
            <pc:sldMk cId="2131568492" sldId="278"/>
            <ac:spMk id="9" creationId="{07D13F56-37AA-A75B-04D8-9580ED23AF1D}"/>
          </ac:spMkLst>
        </pc:spChg>
        <pc:spChg chg="add mod">
          <ac:chgData name="Mulakalapalli,Jaichand" userId="a3680caf-10e5-4540-ae62-1e7229e4db6c" providerId="ADAL" clId="{9598933B-3AA2-4CF6-B1D8-F13DB3FFD03F}" dt="2023-03-20T15:34:22.565" v="630" actId="34135"/>
          <ac:spMkLst>
            <pc:docMk/>
            <pc:sldMk cId="2131568492" sldId="278"/>
            <ac:spMk id="12" creationId="{E256E791-D95D-39D6-3BA1-0BBC0EA6E7D1}"/>
          </ac:spMkLst>
        </pc:spChg>
      </pc:sldChg>
      <pc:sldChg chg="modSp mod modTransition">
        <pc:chgData name="Mulakalapalli,Jaichand" userId="a3680caf-10e5-4540-ae62-1e7229e4db6c" providerId="ADAL" clId="{9598933B-3AA2-4CF6-B1D8-F13DB3FFD03F}" dt="2023-03-20T15:32:20.020" v="619"/>
        <pc:sldMkLst>
          <pc:docMk/>
          <pc:sldMk cId="3855531800" sldId="279"/>
        </pc:sldMkLst>
        <pc:spChg chg="mod">
          <ac:chgData name="Mulakalapalli,Jaichand" userId="a3680caf-10e5-4540-ae62-1e7229e4db6c" providerId="ADAL" clId="{9598933B-3AA2-4CF6-B1D8-F13DB3FFD03F}" dt="2023-03-20T14:57:47.776" v="223" actId="121"/>
          <ac:spMkLst>
            <pc:docMk/>
            <pc:sldMk cId="3855531800" sldId="279"/>
            <ac:spMk id="12" creationId="{FD4B2D26-ED13-E8C1-75FF-E3456E052671}"/>
          </ac:spMkLst>
        </pc:spChg>
        <pc:graphicFrameChg chg="mod">
          <ac:chgData name="Mulakalapalli,Jaichand" userId="a3680caf-10e5-4540-ae62-1e7229e4db6c" providerId="ADAL" clId="{9598933B-3AA2-4CF6-B1D8-F13DB3FFD03F}" dt="2023-03-20T14:47:49.367" v="147" actId="20577"/>
          <ac:graphicFrameMkLst>
            <pc:docMk/>
            <pc:sldMk cId="3855531800" sldId="279"/>
            <ac:graphicFrameMk id="8" creationId="{532730BD-B490-4D2A-E2EC-7DCCD16827B8}"/>
          </ac:graphicFrameMkLst>
        </pc:graphicFrameChg>
      </pc:sldChg>
      <pc:sldChg chg="addSp modSp mod modTransition">
        <pc:chgData name="Mulakalapalli,Jaichand" userId="a3680caf-10e5-4540-ae62-1e7229e4db6c" providerId="ADAL" clId="{9598933B-3AA2-4CF6-B1D8-F13DB3FFD03F}" dt="2023-03-20T15:32:20.020" v="619"/>
        <pc:sldMkLst>
          <pc:docMk/>
          <pc:sldMk cId="979622006" sldId="280"/>
        </pc:sldMkLst>
        <pc:spChg chg="mod">
          <ac:chgData name="Mulakalapalli,Jaichand" userId="a3680caf-10e5-4540-ae62-1e7229e4db6c" providerId="ADAL" clId="{9598933B-3AA2-4CF6-B1D8-F13DB3FFD03F}" dt="2023-03-20T14:33:04.648" v="30" actId="1076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Mulakalapalli,Jaichand" userId="a3680caf-10e5-4540-ae62-1e7229e4db6c" providerId="ADAL" clId="{9598933B-3AA2-4CF6-B1D8-F13DB3FFD03F}" dt="2023-03-20T15:14:49.912" v="401" actId="2711"/>
          <ac:spMkLst>
            <pc:docMk/>
            <pc:sldMk cId="979622006" sldId="280"/>
            <ac:spMk id="3" creationId="{1E0B8C4B-3A3C-9FD1-59FB-1666C1F09376}"/>
          </ac:spMkLst>
        </pc:spChg>
        <pc:spChg chg="add mod">
          <ac:chgData name="Mulakalapalli,Jaichand" userId="a3680caf-10e5-4540-ae62-1e7229e4db6c" providerId="ADAL" clId="{9598933B-3AA2-4CF6-B1D8-F13DB3FFD03F}" dt="2023-03-20T14:55:50.003" v="216"/>
          <ac:spMkLst>
            <pc:docMk/>
            <pc:sldMk cId="979622006" sldId="280"/>
            <ac:spMk id="4" creationId="{62DC4F88-12B9-5C1B-ECE8-45E55D2E8BEC}"/>
          </ac:spMkLst>
        </pc:spChg>
        <pc:spChg chg="add mod">
          <ac:chgData name="Mulakalapalli,Jaichand" userId="a3680caf-10e5-4540-ae62-1e7229e4db6c" providerId="ADAL" clId="{9598933B-3AA2-4CF6-B1D8-F13DB3FFD03F}" dt="2023-03-20T14:58:14.883" v="225" actId="121"/>
          <ac:spMkLst>
            <pc:docMk/>
            <pc:sldMk cId="979622006" sldId="280"/>
            <ac:spMk id="5" creationId="{DB7B8717-6A38-2E2D-F228-56E1B94C667E}"/>
          </ac:spMkLst>
        </pc:spChg>
        <pc:spChg chg="add mod">
          <ac:chgData name="Mulakalapalli,Jaichand" userId="a3680caf-10e5-4540-ae62-1e7229e4db6c" providerId="ADAL" clId="{9598933B-3AA2-4CF6-B1D8-F13DB3FFD03F}" dt="2023-03-20T14:56:57.434" v="219"/>
          <ac:spMkLst>
            <pc:docMk/>
            <pc:sldMk cId="979622006" sldId="280"/>
            <ac:spMk id="6" creationId="{861E7D97-752E-71AE-CAFD-DFC368A3B88F}"/>
          </ac:spMkLst>
        </pc:spChg>
      </pc:sldChg>
      <pc:sldChg chg="addSp delSp modSp mod modTransition">
        <pc:chgData name="Mulakalapalli,Jaichand" userId="a3680caf-10e5-4540-ae62-1e7229e4db6c" providerId="ADAL" clId="{9598933B-3AA2-4CF6-B1D8-F13DB3FFD03F}" dt="2023-03-20T15:32:20.020" v="619"/>
        <pc:sldMkLst>
          <pc:docMk/>
          <pc:sldMk cId="3170280394" sldId="290"/>
        </pc:sldMkLst>
        <pc:spChg chg="mod">
          <ac:chgData name="Mulakalapalli,Jaichand" userId="a3680caf-10e5-4540-ae62-1e7229e4db6c" providerId="ADAL" clId="{9598933B-3AA2-4CF6-B1D8-F13DB3FFD03F}" dt="2023-03-20T14:33:59.910" v="37"/>
          <ac:spMkLst>
            <pc:docMk/>
            <pc:sldMk cId="3170280394" sldId="290"/>
            <ac:spMk id="2" creationId="{86B309B0-6209-D3D0-9D5E-308B9F6E7303}"/>
          </ac:spMkLst>
        </pc:spChg>
        <pc:spChg chg="add del mod">
          <ac:chgData name="Mulakalapalli,Jaichand" userId="a3680caf-10e5-4540-ae62-1e7229e4db6c" providerId="ADAL" clId="{9598933B-3AA2-4CF6-B1D8-F13DB3FFD03F}" dt="2023-03-20T14:34:09.752" v="39" actId="478"/>
          <ac:spMkLst>
            <pc:docMk/>
            <pc:sldMk cId="3170280394" sldId="290"/>
            <ac:spMk id="4" creationId="{E068AA62-ABD4-44D2-FC8F-2F81480C8C4C}"/>
          </ac:spMkLst>
        </pc:spChg>
        <pc:spChg chg="add del mod">
          <ac:chgData name="Mulakalapalli,Jaichand" userId="a3680caf-10e5-4540-ae62-1e7229e4db6c" providerId="ADAL" clId="{9598933B-3AA2-4CF6-B1D8-F13DB3FFD03F}" dt="2023-03-20T14:34:20.566" v="41" actId="478"/>
          <ac:spMkLst>
            <pc:docMk/>
            <pc:sldMk cId="3170280394" sldId="290"/>
            <ac:spMk id="6" creationId="{3764E810-7369-6E5A-DE0D-B3575EDDAC0B}"/>
          </ac:spMkLst>
        </pc:spChg>
        <pc:spChg chg="add del mod">
          <ac:chgData name="Mulakalapalli,Jaichand" userId="a3680caf-10e5-4540-ae62-1e7229e4db6c" providerId="ADAL" clId="{9598933B-3AA2-4CF6-B1D8-F13DB3FFD03F}" dt="2023-03-20T14:34:26.291" v="43" actId="478"/>
          <ac:spMkLst>
            <pc:docMk/>
            <pc:sldMk cId="3170280394" sldId="290"/>
            <ac:spMk id="8" creationId="{F28F499D-CA7E-DDDB-B920-71B1D088CB2F}"/>
          </ac:spMkLst>
        </pc:spChg>
        <pc:spChg chg="add del mod">
          <ac:chgData name="Mulakalapalli,Jaichand" userId="a3680caf-10e5-4540-ae62-1e7229e4db6c" providerId="ADAL" clId="{9598933B-3AA2-4CF6-B1D8-F13DB3FFD03F}" dt="2023-03-20T14:34:33.962" v="45" actId="478"/>
          <ac:spMkLst>
            <pc:docMk/>
            <pc:sldMk cId="3170280394" sldId="290"/>
            <ac:spMk id="10" creationId="{7A976BDA-508B-7C83-E1A8-9DB91759EAF3}"/>
          </ac:spMkLst>
        </pc:spChg>
        <pc:spChg chg="del">
          <ac:chgData name="Mulakalapalli,Jaichand" userId="a3680caf-10e5-4540-ae62-1e7229e4db6c" providerId="ADAL" clId="{9598933B-3AA2-4CF6-B1D8-F13DB3FFD03F}" dt="2023-03-20T14:34:16.515" v="40" actId="478"/>
          <ac:spMkLst>
            <pc:docMk/>
            <pc:sldMk cId="3170280394" sldId="290"/>
            <ac:spMk id="11" creationId="{A2C39DD0-CD86-2929-7808-58D17FC2C0A6}"/>
          </ac:spMkLst>
        </pc:spChg>
        <pc:spChg chg="del">
          <ac:chgData name="Mulakalapalli,Jaichand" userId="a3680caf-10e5-4540-ae62-1e7229e4db6c" providerId="ADAL" clId="{9598933B-3AA2-4CF6-B1D8-F13DB3FFD03F}" dt="2023-03-20T14:34:24.401" v="42" actId="478"/>
          <ac:spMkLst>
            <pc:docMk/>
            <pc:sldMk cId="3170280394" sldId="290"/>
            <ac:spMk id="12" creationId="{CE3C1BFF-2275-1E7D-0604-E6F5CFEC01F6}"/>
          </ac:spMkLst>
        </pc:spChg>
        <pc:spChg chg="del">
          <ac:chgData name="Mulakalapalli,Jaichand" userId="a3680caf-10e5-4540-ae62-1e7229e4db6c" providerId="ADAL" clId="{9598933B-3AA2-4CF6-B1D8-F13DB3FFD03F}" dt="2023-03-20T14:34:30.149" v="44" actId="478"/>
          <ac:spMkLst>
            <pc:docMk/>
            <pc:sldMk cId="3170280394" sldId="290"/>
            <ac:spMk id="13" creationId="{F618F075-837C-1005-19D6-8DC90759CD53}"/>
          </ac:spMkLst>
        </pc:spChg>
        <pc:spChg chg="del">
          <ac:chgData name="Mulakalapalli,Jaichand" userId="a3680caf-10e5-4540-ae62-1e7229e4db6c" providerId="ADAL" clId="{9598933B-3AA2-4CF6-B1D8-F13DB3FFD03F}" dt="2023-03-20T14:34:08.121" v="38" actId="478"/>
          <ac:spMkLst>
            <pc:docMk/>
            <pc:sldMk cId="3170280394" sldId="290"/>
            <ac:spMk id="14" creationId="{DD1D0BF9-FCAA-67DA-79AB-E6E7E6D2B6A1}"/>
          </ac:spMkLst>
        </pc:spChg>
        <pc:spChg chg="add mod">
          <ac:chgData name="Mulakalapalli,Jaichand" userId="a3680caf-10e5-4540-ae62-1e7229e4db6c" providerId="ADAL" clId="{9598933B-3AA2-4CF6-B1D8-F13DB3FFD03F}" dt="2023-03-20T15:04:15.021" v="325" actId="2710"/>
          <ac:spMkLst>
            <pc:docMk/>
            <pc:sldMk cId="3170280394" sldId="290"/>
            <ac:spMk id="15" creationId="{63E7A8D4-BAC0-2319-2D56-EDA082F4549B}"/>
          </ac:spMkLst>
        </pc:spChg>
        <pc:spChg chg="mod">
          <ac:chgData name="Mulakalapalli,Jaichand" userId="a3680caf-10e5-4540-ae62-1e7229e4db6c" providerId="ADAL" clId="{9598933B-3AA2-4CF6-B1D8-F13DB3FFD03F}" dt="2023-03-20T15:24:24.408" v="530" actId="113"/>
          <ac:spMkLst>
            <pc:docMk/>
            <pc:sldMk cId="3170280394" sldId="290"/>
            <ac:spMk id="17" creationId="{6EB256E8-28BE-7496-6FA1-A7704E55838E}"/>
          </ac:spMkLst>
        </pc:spChg>
      </pc:sldChg>
      <pc:sldChg chg="modSp mod modTransition">
        <pc:chgData name="Mulakalapalli,Jaichand" userId="a3680caf-10e5-4540-ae62-1e7229e4db6c" providerId="ADAL" clId="{9598933B-3AA2-4CF6-B1D8-F13DB3FFD03F}" dt="2023-03-20T15:32:20.020" v="619"/>
        <pc:sldMkLst>
          <pc:docMk/>
          <pc:sldMk cId="94818171" sldId="292"/>
        </pc:sldMkLst>
        <pc:spChg chg="mod">
          <ac:chgData name="Mulakalapalli,Jaichand" userId="a3680caf-10e5-4540-ae62-1e7229e4db6c" providerId="ADAL" clId="{9598933B-3AA2-4CF6-B1D8-F13DB3FFD03F}" dt="2023-03-20T14:43:45.026" v="126" actId="20577"/>
          <ac:spMkLst>
            <pc:docMk/>
            <pc:sldMk cId="94818171" sldId="292"/>
            <ac:spMk id="3" creationId="{2BE8FDE3-DBA4-6A04-C75D-E56FE92EF368}"/>
          </ac:spMkLst>
        </pc:spChg>
        <pc:spChg chg="mod">
          <ac:chgData name="Mulakalapalli,Jaichand" userId="a3680caf-10e5-4540-ae62-1e7229e4db6c" providerId="ADAL" clId="{9598933B-3AA2-4CF6-B1D8-F13DB3FFD03F}" dt="2023-03-20T15:26:08.933" v="576" actId="14100"/>
          <ac:spMkLst>
            <pc:docMk/>
            <pc:sldMk cId="94818171" sldId="292"/>
            <ac:spMk id="7" creationId="{204A0C98-9951-9A22-073E-6C5F3F72785E}"/>
          </ac:spMkLst>
        </pc:spChg>
      </pc:sldChg>
      <pc:sldChg chg="addSp delSp modSp mod modTransition modClrScheme chgLayout">
        <pc:chgData name="Mulakalapalli,Jaichand" userId="a3680caf-10e5-4540-ae62-1e7229e4db6c" providerId="ADAL" clId="{9598933B-3AA2-4CF6-B1D8-F13DB3FFD03F}" dt="2023-03-20T15:32:20.020" v="619"/>
        <pc:sldMkLst>
          <pc:docMk/>
          <pc:sldMk cId="1003962426" sldId="293"/>
        </pc:sldMkLst>
        <pc:spChg chg="del">
          <ac:chgData name="Mulakalapalli,Jaichand" userId="a3680caf-10e5-4540-ae62-1e7229e4db6c" providerId="ADAL" clId="{9598933B-3AA2-4CF6-B1D8-F13DB3FFD03F}" dt="2023-03-20T15:27:36.711" v="584" actId="478"/>
          <ac:spMkLst>
            <pc:docMk/>
            <pc:sldMk cId="1003962426" sldId="293"/>
            <ac:spMk id="2" creationId="{800AB426-5B7C-607E-D413-5D2C9495CC0A}"/>
          </ac:spMkLst>
        </pc:spChg>
        <pc:spChg chg="del">
          <ac:chgData name="Mulakalapalli,Jaichand" userId="a3680caf-10e5-4540-ae62-1e7229e4db6c" providerId="ADAL" clId="{9598933B-3AA2-4CF6-B1D8-F13DB3FFD03F}" dt="2023-03-20T15:26:58.804" v="580" actId="478"/>
          <ac:spMkLst>
            <pc:docMk/>
            <pc:sldMk cId="1003962426" sldId="293"/>
            <ac:spMk id="3" creationId="{B787DFD8-D262-D485-B1F2-817C5A0928C5}"/>
          </ac:spMkLst>
        </pc:spChg>
        <pc:spChg chg="mod">
          <ac:chgData name="Mulakalapalli,Jaichand" userId="a3680caf-10e5-4540-ae62-1e7229e4db6c" providerId="ADAL" clId="{9598933B-3AA2-4CF6-B1D8-F13DB3FFD03F}" dt="2023-03-20T15:30:26.249" v="607" actId="26606"/>
          <ac:spMkLst>
            <pc:docMk/>
            <pc:sldMk cId="1003962426" sldId="293"/>
            <ac:spMk id="4" creationId="{6614FDFF-0F96-D699-811B-B7197C99946E}"/>
          </ac:spMkLst>
        </pc:spChg>
        <pc:spChg chg="add del mod">
          <ac:chgData name="Mulakalapalli,Jaichand" userId="a3680caf-10e5-4540-ae62-1e7229e4db6c" providerId="ADAL" clId="{9598933B-3AA2-4CF6-B1D8-F13DB3FFD03F}" dt="2023-03-20T15:28:00.562" v="586" actId="478"/>
          <ac:spMkLst>
            <pc:docMk/>
            <pc:sldMk cId="1003962426" sldId="293"/>
            <ac:spMk id="7" creationId="{A809B847-C252-6BEB-7B35-091BDBDB6947}"/>
          </ac:spMkLst>
        </pc:spChg>
        <pc:spChg chg="add del mod">
          <ac:chgData name="Mulakalapalli,Jaichand" userId="a3680caf-10e5-4540-ae62-1e7229e4db6c" providerId="ADAL" clId="{9598933B-3AA2-4CF6-B1D8-F13DB3FFD03F}" dt="2023-03-20T15:30:12.853" v="606" actId="478"/>
          <ac:spMkLst>
            <pc:docMk/>
            <pc:sldMk cId="1003962426" sldId="293"/>
            <ac:spMk id="9" creationId="{987062AA-17D8-668B-5DC4-0D117DF0EE26}"/>
          </ac:spMkLst>
        </pc:spChg>
        <pc:picChg chg="add mod">
          <ac:chgData name="Mulakalapalli,Jaichand" userId="a3680caf-10e5-4540-ae62-1e7229e4db6c" providerId="ADAL" clId="{9598933B-3AA2-4CF6-B1D8-F13DB3FFD03F}" dt="2023-03-20T15:30:26.249" v="607" actId="26606"/>
          <ac:picMkLst>
            <pc:docMk/>
            <pc:sldMk cId="1003962426" sldId="293"/>
            <ac:picMk id="5" creationId="{7D0EF690-0B4B-701D-8684-F2F5F2902D50}"/>
          </ac:picMkLst>
        </pc:picChg>
      </pc:sldChg>
      <pc:sldChg chg="addSp modSp mod modTransition">
        <pc:chgData name="Mulakalapalli,Jaichand" userId="a3680caf-10e5-4540-ae62-1e7229e4db6c" providerId="ADAL" clId="{9598933B-3AA2-4CF6-B1D8-F13DB3FFD03F}" dt="2023-03-20T15:32:20.020" v="619"/>
        <pc:sldMkLst>
          <pc:docMk/>
          <pc:sldMk cId="3309716383" sldId="294"/>
        </pc:sldMkLst>
        <pc:spChg chg="mod">
          <ac:chgData name="Mulakalapalli,Jaichand" userId="a3680caf-10e5-4540-ae62-1e7229e4db6c" providerId="ADAL" clId="{9598933B-3AA2-4CF6-B1D8-F13DB3FFD03F}" dt="2023-03-20T14:32:41.245" v="29" actId="1076"/>
          <ac:spMkLst>
            <pc:docMk/>
            <pc:sldMk cId="3309716383" sldId="294"/>
            <ac:spMk id="4" creationId="{77C09F16-6D23-666F-6800-8FC697831948}"/>
          </ac:spMkLst>
        </pc:spChg>
        <pc:spChg chg="mod">
          <ac:chgData name="Mulakalapalli,Jaichand" userId="a3680caf-10e5-4540-ae62-1e7229e4db6c" providerId="ADAL" clId="{9598933B-3AA2-4CF6-B1D8-F13DB3FFD03F}" dt="2023-03-20T14:48:58.619" v="152" actId="20577"/>
          <ac:spMkLst>
            <pc:docMk/>
            <pc:sldMk cId="3309716383" sldId="294"/>
            <ac:spMk id="63" creationId="{EB051976-BEB1-1143-25E1-1D2AD1DC9B43}"/>
          </ac:spMkLst>
        </pc:spChg>
        <pc:spChg chg="mod">
          <ac:chgData name="Mulakalapalli,Jaichand" userId="a3680caf-10e5-4540-ae62-1e7229e4db6c" providerId="ADAL" clId="{9598933B-3AA2-4CF6-B1D8-F13DB3FFD03F}" dt="2023-03-20T14:57:59.572" v="224" actId="121"/>
          <ac:spMkLst>
            <pc:docMk/>
            <pc:sldMk cId="3309716383" sldId="294"/>
            <ac:spMk id="64" creationId="{DA597255-AE92-D475-DF94-BAA5F4ABA5C6}"/>
          </ac:spMkLst>
        </pc:spChg>
        <pc:graphicFrameChg chg="mod">
          <ac:chgData name="Mulakalapalli,Jaichand" userId="a3680caf-10e5-4540-ae62-1e7229e4db6c" providerId="ADAL" clId="{9598933B-3AA2-4CF6-B1D8-F13DB3FFD03F}" dt="2023-03-20T15:14:19.192" v="399" actId="2711"/>
          <ac:graphicFrameMkLst>
            <pc:docMk/>
            <pc:sldMk cId="3309716383" sldId="294"/>
            <ac:graphicFrameMk id="61" creationId="{B9FA506B-0A99-D524-FE7C-AD7D024C79FF}"/>
          </ac:graphicFrameMkLst>
        </pc:graphicFrameChg>
        <pc:graphicFrameChg chg="add mod">
          <ac:chgData name="Mulakalapalli,Jaichand" userId="a3680caf-10e5-4540-ae62-1e7229e4db6c" providerId="ADAL" clId="{9598933B-3AA2-4CF6-B1D8-F13DB3FFD03F}" dt="2023-03-20T15:14:33.540" v="400" actId="2711"/>
          <ac:graphicFrameMkLst>
            <pc:docMk/>
            <pc:sldMk cId="3309716383" sldId="294"/>
            <ac:graphicFrameMk id="62" creationId="{56E0A8F3-11D5-B65E-955E-EE03DA8734AB}"/>
          </ac:graphicFrameMkLst>
        </pc:graphicFrameChg>
      </pc:sldChg>
      <pc:sldChg chg="modSp add mod modTransition">
        <pc:chgData name="Mulakalapalli,Jaichand" userId="a3680caf-10e5-4540-ae62-1e7229e4db6c" providerId="ADAL" clId="{9598933B-3AA2-4CF6-B1D8-F13DB3FFD03F}" dt="2023-03-20T15:32:20.020" v="619"/>
        <pc:sldMkLst>
          <pc:docMk/>
          <pc:sldMk cId="771397283" sldId="295"/>
        </pc:sldMkLst>
        <pc:spChg chg="mod">
          <ac:chgData name="Mulakalapalli,Jaichand" userId="a3680caf-10e5-4540-ae62-1e7229e4db6c" providerId="ADAL" clId="{9598933B-3AA2-4CF6-B1D8-F13DB3FFD03F}" dt="2023-03-20T14:38:41.097" v="81"/>
          <ac:spMkLst>
            <pc:docMk/>
            <pc:sldMk cId="771397283" sldId="295"/>
            <ac:spMk id="2" creationId="{86B309B0-6209-D3D0-9D5E-308B9F6E7303}"/>
          </ac:spMkLst>
        </pc:spChg>
        <pc:spChg chg="mod">
          <ac:chgData name="Mulakalapalli,Jaichand" userId="a3680caf-10e5-4540-ae62-1e7229e4db6c" providerId="ADAL" clId="{9598933B-3AA2-4CF6-B1D8-F13DB3FFD03F}" dt="2023-03-20T15:24:37.044" v="532"/>
          <ac:spMkLst>
            <pc:docMk/>
            <pc:sldMk cId="771397283" sldId="295"/>
            <ac:spMk id="4" creationId="{D2F63A18-719C-E331-E6F9-DA8D8F2CD001}"/>
          </ac:spMkLst>
        </pc:spChg>
        <pc:spChg chg="mod">
          <ac:chgData name="Mulakalapalli,Jaichand" userId="a3680caf-10e5-4540-ae62-1e7229e4db6c" providerId="ADAL" clId="{9598933B-3AA2-4CF6-B1D8-F13DB3FFD03F}" dt="2023-03-20T14:42:46.529" v="119" actId="20577"/>
          <ac:spMkLst>
            <pc:docMk/>
            <pc:sldMk cId="771397283" sldId="295"/>
            <ac:spMk id="15" creationId="{63E7A8D4-BAC0-2319-2D56-EDA082F4549B}"/>
          </ac:spMkLst>
        </pc:spChg>
      </pc:sldChg>
      <pc:sldChg chg="add del">
        <pc:chgData name="Mulakalapalli,Jaichand" userId="a3680caf-10e5-4540-ae62-1e7229e4db6c" providerId="ADAL" clId="{9598933B-3AA2-4CF6-B1D8-F13DB3FFD03F}" dt="2023-03-20T14:35:33.155" v="50" actId="47"/>
        <pc:sldMkLst>
          <pc:docMk/>
          <pc:sldMk cId="2283059153" sldId="295"/>
        </pc:sldMkLst>
      </pc:sldChg>
      <pc:sldChg chg="modSp add mod modTransition">
        <pc:chgData name="Mulakalapalli,Jaichand" userId="a3680caf-10e5-4540-ae62-1e7229e4db6c" providerId="ADAL" clId="{9598933B-3AA2-4CF6-B1D8-F13DB3FFD03F}" dt="2023-03-20T15:32:20.020" v="619"/>
        <pc:sldMkLst>
          <pc:docMk/>
          <pc:sldMk cId="2860587498" sldId="296"/>
        </pc:sldMkLst>
        <pc:spChg chg="mod">
          <ac:chgData name="Mulakalapalli,Jaichand" userId="a3680caf-10e5-4540-ae62-1e7229e4db6c" providerId="ADAL" clId="{9598933B-3AA2-4CF6-B1D8-F13DB3FFD03F}" dt="2023-03-20T15:02:52.666" v="321" actId="20577"/>
          <ac:spMkLst>
            <pc:docMk/>
            <pc:sldMk cId="2860587498" sldId="296"/>
            <ac:spMk id="2" creationId="{4A940BC6-9DA0-FB4D-8879-DC8B3958C07C}"/>
          </ac:spMkLst>
        </pc:spChg>
        <pc:spChg chg="mod">
          <ac:chgData name="Mulakalapalli,Jaichand" userId="a3680caf-10e5-4540-ae62-1e7229e4db6c" providerId="ADAL" clId="{9598933B-3AA2-4CF6-B1D8-F13DB3FFD03F}" dt="2023-03-20T15:17:12.475" v="409" actId="207"/>
          <ac:spMkLst>
            <pc:docMk/>
            <pc:sldMk cId="2860587498" sldId="296"/>
            <ac:spMk id="3" creationId="{1E0B8C4B-3A3C-9FD1-59FB-1666C1F09376}"/>
          </ac:spMkLst>
        </pc:spChg>
        <pc:spChg chg="mod">
          <ac:chgData name="Mulakalapalli,Jaichand" userId="a3680caf-10e5-4540-ae62-1e7229e4db6c" providerId="ADAL" clId="{9598933B-3AA2-4CF6-B1D8-F13DB3FFD03F}" dt="2023-03-20T15:24:32.650" v="531"/>
          <ac:spMkLst>
            <pc:docMk/>
            <pc:sldMk cId="2860587498" sldId="296"/>
            <ac:spMk id="5" creationId="{DB7B8717-6A38-2E2D-F228-56E1B94C667E}"/>
          </ac:spMkLst>
        </pc:spChg>
      </pc:sldChg>
      <pc:sldChg chg="addSp delSp modSp add mod modTransition">
        <pc:chgData name="Mulakalapalli,Jaichand" userId="a3680caf-10e5-4540-ae62-1e7229e4db6c" providerId="ADAL" clId="{9598933B-3AA2-4CF6-B1D8-F13DB3FFD03F}" dt="2023-03-20T15:32:20.020" v="619"/>
        <pc:sldMkLst>
          <pc:docMk/>
          <pc:sldMk cId="508011670" sldId="297"/>
        </pc:sldMkLst>
        <pc:spChg chg="mod">
          <ac:chgData name="Mulakalapalli,Jaichand" userId="a3680caf-10e5-4540-ae62-1e7229e4db6c" providerId="ADAL" clId="{9598933B-3AA2-4CF6-B1D8-F13DB3FFD03F}" dt="2023-03-20T15:25:09.718" v="572" actId="20577"/>
          <ac:spMkLst>
            <pc:docMk/>
            <pc:sldMk cId="508011670" sldId="297"/>
            <ac:spMk id="2" creationId="{4A940BC6-9DA0-FB4D-8879-DC8B3958C07C}"/>
          </ac:spMkLst>
        </pc:spChg>
        <pc:spChg chg="mod">
          <ac:chgData name="Mulakalapalli,Jaichand" userId="a3680caf-10e5-4540-ae62-1e7229e4db6c" providerId="ADAL" clId="{9598933B-3AA2-4CF6-B1D8-F13DB3FFD03F}" dt="2023-03-20T15:23:45.815" v="481" actId="14100"/>
          <ac:spMkLst>
            <pc:docMk/>
            <pc:sldMk cId="508011670" sldId="297"/>
            <ac:spMk id="3" creationId="{1E0B8C4B-3A3C-9FD1-59FB-1666C1F09376}"/>
          </ac:spMkLst>
        </pc:spChg>
        <pc:spChg chg="add del">
          <ac:chgData name="Mulakalapalli,Jaichand" userId="a3680caf-10e5-4540-ae62-1e7229e4db6c" providerId="ADAL" clId="{9598933B-3AA2-4CF6-B1D8-F13DB3FFD03F}" dt="2023-03-20T15:19:09.942" v="419"/>
          <ac:spMkLst>
            <pc:docMk/>
            <pc:sldMk cId="508011670" sldId="297"/>
            <ac:spMk id="4" creationId="{7A4DA7FF-10CE-4502-DF0C-1E3DD83F2842}"/>
          </ac:spMkLst>
        </pc:spChg>
        <pc:spChg chg="mod">
          <ac:chgData name="Mulakalapalli,Jaichand" userId="a3680caf-10e5-4540-ae62-1e7229e4db6c" providerId="ADAL" clId="{9598933B-3AA2-4CF6-B1D8-F13DB3FFD03F}" dt="2023-03-20T15:24:41.928" v="533"/>
          <ac:spMkLst>
            <pc:docMk/>
            <pc:sldMk cId="508011670" sldId="297"/>
            <ac:spMk id="5" creationId="{DB7B8717-6A38-2E2D-F228-56E1B94C667E}"/>
          </ac:spMkLst>
        </pc:spChg>
        <pc:spChg chg="add del">
          <ac:chgData name="Mulakalapalli,Jaichand" userId="a3680caf-10e5-4540-ae62-1e7229e4db6c" providerId="ADAL" clId="{9598933B-3AA2-4CF6-B1D8-F13DB3FFD03F}" dt="2023-03-20T15:19:12.486" v="421"/>
          <ac:spMkLst>
            <pc:docMk/>
            <pc:sldMk cId="508011670" sldId="297"/>
            <ac:spMk id="7" creationId="{DDB46367-E919-942D-67AD-760AC4ECCAE1}"/>
          </ac:spMkLst>
        </pc:spChg>
        <pc:spChg chg="add del">
          <ac:chgData name="Mulakalapalli,Jaichand" userId="a3680caf-10e5-4540-ae62-1e7229e4db6c" providerId="ADAL" clId="{9598933B-3AA2-4CF6-B1D8-F13DB3FFD03F}" dt="2023-03-20T15:19:41.909" v="428"/>
          <ac:spMkLst>
            <pc:docMk/>
            <pc:sldMk cId="508011670" sldId="297"/>
            <ac:spMk id="8" creationId="{74D3AFEC-27AE-A5FA-6BBB-F16F1D8B447A}"/>
          </ac:spMkLst>
        </pc:spChg>
        <pc:spChg chg="add del">
          <ac:chgData name="Mulakalapalli,Jaichand" userId="a3680caf-10e5-4540-ae62-1e7229e4db6c" providerId="ADAL" clId="{9598933B-3AA2-4CF6-B1D8-F13DB3FFD03F}" dt="2023-03-20T15:19:49.095" v="430"/>
          <ac:spMkLst>
            <pc:docMk/>
            <pc:sldMk cId="508011670" sldId="297"/>
            <ac:spMk id="9" creationId="{A4E13AE0-7C01-DC09-6318-B3C5070B364F}"/>
          </ac:spMkLst>
        </pc:spChg>
        <pc:spChg chg="add del">
          <ac:chgData name="Mulakalapalli,Jaichand" userId="a3680caf-10e5-4540-ae62-1e7229e4db6c" providerId="ADAL" clId="{9598933B-3AA2-4CF6-B1D8-F13DB3FFD03F}" dt="2023-03-20T15:20:13.830" v="436"/>
          <ac:spMkLst>
            <pc:docMk/>
            <pc:sldMk cId="508011670" sldId="297"/>
            <ac:spMk id="10" creationId="{062A55E6-E615-5125-D9A8-3A4AACF2D4B0}"/>
          </ac:spMkLst>
        </pc:spChg>
      </pc:sldChg>
      <pc:sldChg chg="addSp delSp modSp new mod modTransition">
        <pc:chgData name="Mulakalapalli,Jaichand" userId="a3680caf-10e5-4540-ae62-1e7229e4db6c" providerId="ADAL" clId="{9598933B-3AA2-4CF6-B1D8-F13DB3FFD03F}" dt="2023-03-20T15:32:20.020" v="619"/>
        <pc:sldMkLst>
          <pc:docMk/>
          <pc:sldMk cId="3188470006" sldId="298"/>
        </pc:sldMkLst>
        <pc:spChg chg="mod">
          <ac:chgData name="Mulakalapalli,Jaichand" userId="a3680caf-10e5-4540-ae62-1e7229e4db6c" providerId="ADAL" clId="{9598933B-3AA2-4CF6-B1D8-F13DB3FFD03F}" dt="2023-03-20T15:30:57.477" v="610" actId="1076"/>
          <ac:spMkLst>
            <pc:docMk/>
            <pc:sldMk cId="3188470006" sldId="298"/>
            <ac:spMk id="2" creationId="{9B48E7D6-BA5C-B301-0136-80CFE3F25530}"/>
          </ac:spMkLst>
        </pc:spChg>
        <pc:spChg chg="del">
          <ac:chgData name="Mulakalapalli,Jaichand" userId="a3680caf-10e5-4540-ae62-1e7229e4db6c" providerId="ADAL" clId="{9598933B-3AA2-4CF6-B1D8-F13DB3FFD03F}" dt="2023-03-20T15:31:00.240" v="611" actId="478"/>
          <ac:spMkLst>
            <pc:docMk/>
            <pc:sldMk cId="3188470006" sldId="298"/>
            <ac:spMk id="3" creationId="{697DD3A0-84DB-E707-7F0E-7F66DCA74D70}"/>
          </ac:spMkLst>
        </pc:spChg>
        <pc:picChg chg="add mod">
          <ac:chgData name="Mulakalapalli,Jaichand" userId="a3680caf-10e5-4540-ae62-1e7229e4db6c" providerId="ADAL" clId="{9598933B-3AA2-4CF6-B1D8-F13DB3FFD03F}" dt="2023-03-20T15:31:37.328" v="617" actId="1076"/>
          <ac:picMkLst>
            <pc:docMk/>
            <pc:sldMk cId="3188470006" sldId="298"/>
            <ac:picMk id="6" creationId="{4149102F-C1EF-A464-2787-FC5BD560B686}"/>
          </ac:picMkLst>
        </pc:picChg>
      </pc:sldChg>
      <pc:sldChg chg="add">
        <pc:chgData name="Mulakalapalli,Jaichand" userId="a3680caf-10e5-4540-ae62-1e7229e4db6c" providerId="ADAL" clId="{9598933B-3AA2-4CF6-B1D8-F13DB3FFD03F}" dt="2023-03-20T15:33:03.991" v="620"/>
        <pc:sldMkLst>
          <pc:docMk/>
          <pc:sldMk cId="1458233964" sldId="299"/>
        </pc:sldMkLst>
      </pc:sldChg>
      <pc:sldChg chg="add">
        <pc:chgData name="Mulakalapalli,Jaichand" userId="a3680caf-10e5-4540-ae62-1e7229e4db6c" providerId="ADAL" clId="{9598933B-3AA2-4CF6-B1D8-F13DB3FFD03F}" dt="2023-03-20T15:34:31.564" v="631"/>
        <pc:sldMkLst>
          <pc:docMk/>
          <pc:sldMk cId="429758243" sldId="300"/>
        </pc:sldMkLst>
      </pc:sldChg>
      <pc:sldMasterChg chg="addSp delSp modSp mod addSldLayout delSldLayout modSldLayout sldLayoutOrd">
        <pc:chgData name="Mulakalapalli,Jaichand" userId="a3680caf-10e5-4540-ae62-1e7229e4db6c" providerId="ADAL" clId="{9598933B-3AA2-4CF6-B1D8-F13DB3FFD03F}" dt="2023-03-20T14:55:13.086" v="215"/>
        <pc:sldMasterMkLst>
          <pc:docMk/>
          <pc:sldMasterMk cId="154833434" sldId="2147483650"/>
        </pc:sldMasterMkLst>
        <pc:spChg chg="mod">
          <ac:chgData name="Mulakalapalli,Jaichand" userId="a3680caf-10e5-4540-ae62-1e7229e4db6c" providerId="ADAL" clId="{9598933B-3AA2-4CF6-B1D8-F13DB3FFD03F}" dt="2023-03-20T06:03:56.388" v="11" actId="14100"/>
          <ac:spMkLst>
            <pc:docMk/>
            <pc:sldMasterMk cId="154833434" sldId="2147483650"/>
            <ac:spMk id="2" creationId="{00000000-0000-0000-0000-000000000000}"/>
          </ac:spMkLst>
        </pc:spChg>
        <pc:spChg chg="mod">
          <ac:chgData name="Mulakalapalli,Jaichand" userId="a3680caf-10e5-4540-ae62-1e7229e4db6c" providerId="ADAL" clId="{9598933B-3AA2-4CF6-B1D8-F13DB3FFD03F}" dt="2023-03-20T14:52:36.352" v="177" actId="1076"/>
          <ac:spMkLst>
            <pc:docMk/>
            <pc:sldMasterMk cId="154833434" sldId="2147483650"/>
            <ac:spMk id="3" creationId="{00000000-0000-0000-0000-000000000000}"/>
          </ac:spMkLst>
        </pc:spChg>
        <pc:spChg chg="add del mod">
          <ac:chgData name="Mulakalapalli,Jaichand" userId="a3680caf-10e5-4540-ae62-1e7229e4db6c" providerId="ADAL" clId="{9598933B-3AA2-4CF6-B1D8-F13DB3FFD03F}" dt="2023-03-20T14:52:45.899" v="184"/>
          <ac:spMkLst>
            <pc:docMk/>
            <pc:sldMasterMk cId="154833434" sldId="2147483650"/>
            <ac:spMk id="4" creationId="{34E0E848-C0E5-361A-6F3E-6A6AF5555F89}"/>
          </ac:spMkLst>
        </pc:spChg>
        <pc:spChg chg="add del mod">
          <ac:chgData name="Mulakalapalli,Jaichand" userId="a3680caf-10e5-4540-ae62-1e7229e4db6c" providerId="ADAL" clId="{9598933B-3AA2-4CF6-B1D8-F13DB3FFD03F}" dt="2023-03-20T14:53:01.398" v="185" actId="478"/>
          <ac:spMkLst>
            <pc:docMk/>
            <pc:sldMasterMk cId="154833434" sldId="2147483650"/>
            <ac:spMk id="5" creationId="{00000000-0000-0000-0000-000000000000}"/>
          </ac:spMkLst>
        </pc:spChg>
        <pc:sldLayoutChg chg="del">
          <pc:chgData name="Mulakalapalli,Jaichand" userId="a3680caf-10e5-4540-ae62-1e7229e4db6c" providerId="ADAL" clId="{9598933B-3AA2-4CF6-B1D8-F13DB3FFD03F}" dt="2023-03-20T06:02:30.721" v="3" actId="2696"/>
          <pc:sldLayoutMkLst>
            <pc:docMk/>
            <pc:sldMasterMk cId="154833434" sldId="2147483650"/>
            <pc:sldLayoutMk cId="2631799807" sldId="2147483651"/>
          </pc:sldLayoutMkLst>
        </pc:sldLayoutChg>
        <pc:sldLayoutChg chg="addSp delSp modSp mod ord">
          <pc:chgData name="Mulakalapalli,Jaichand" userId="a3680caf-10e5-4540-ae62-1e7229e4db6c" providerId="ADAL" clId="{9598933B-3AA2-4CF6-B1D8-F13DB3FFD03F}" dt="2023-03-20T14:52:26.808" v="176"/>
          <pc:sldLayoutMkLst>
            <pc:docMk/>
            <pc:sldMasterMk cId="154833434" sldId="2147483650"/>
            <pc:sldLayoutMk cId="772183257" sldId="2147483652"/>
          </pc:sldLayoutMkLst>
          <pc:spChg chg="add mod">
            <ac:chgData name="Mulakalapalli,Jaichand" userId="a3680caf-10e5-4540-ae62-1e7229e4db6c" providerId="ADAL" clId="{9598933B-3AA2-4CF6-B1D8-F13DB3FFD03F}" dt="2023-03-20T14:52:26.808" v="176"/>
            <ac:spMkLst>
              <pc:docMk/>
              <pc:sldMasterMk cId="154833434" sldId="2147483650"/>
              <pc:sldLayoutMk cId="772183257" sldId="2147483652"/>
              <ac:spMk id="4" creationId="{D4E30BB5-E4AD-0779-0F5C-2D589794ACBB}"/>
            </ac:spMkLst>
          </pc:spChg>
          <pc:spChg chg="del mod">
            <ac:chgData name="Mulakalapalli,Jaichand" userId="a3680caf-10e5-4540-ae62-1e7229e4db6c" providerId="ADAL" clId="{9598933B-3AA2-4CF6-B1D8-F13DB3FFD03F}" dt="2023-03-20T14:52:26.080" v="175" actId="478"/>
            <ac:spMkLst>
              <pc:docMk/>
              <pc:sldMasterMk cId="154833434" sldId="2147483650"/>
              <pc:sldLayoutMk cId="772183257" sldId="2147483652"/>
              <ac:spMk id="5" creationId="{00000000-0000-0000-0000-000000000000}"/>
            </ac:spMkLst>
          </pc:spChg>
        </pc:sldLayoutChg>
        <pc:sldLayoutChg chg="del">
          <pc:chgData name="Mulakalapalli,Jaichand" userId="a3680caf-10e5-4540-ae62-1e7229e4db6c" providerId="ADAL" clId="{9598933B-3AA2-4CF6-B1D8-F13DB3FFD03F}" dt="2023-03-20T06:05:34.343" v="22" actId="2696"/>
          <pc:sldLayoutMkLst>
            <pc:docMk/>
            <pc:sldMasterMk cId="154833434" sldId="2147483650"/>
            <pc:sldLayoutMk cId="1681789449" sldId="2147483653"/>
          </pc:sldLayoutMkLst>
        </pc:sldLayoutChg>
        <pc:sldLayoutChg chg="addSp delSp modSp mod">
          <pc:chgData name="Mulakalapalli,Jaichand" userId="a3680caf-10e5-4540-ae62-1e7229e4db6c" providerId="ADAL" clId="{9598933B-3AA2-4CF6-B1D8-F13DB3FFD03F}" dt="2023-03-20T14:54:51.270" v="209" actId="14100"/>
          <pc:sldLayoutMkLst>
            <pc:docMk/>
            <pc:sldMasterMk cId="154833434" sldId="2147483650"/>
            <pc:sldLayoutMk cId="4250832128" sldId="2147483654"/>
          </pc:sldLayoutMkLst>
          <pc:spChg chg="add mod">
            <ac:chgData name="Mulakalapalli,Jaichand" userId="a3680caf-10e5-4540-ae62-1e7229e4db6c" providerId="ADAL" clId="{9598933B-3AA2-4CF6-B1D8-F13DB3FFD03F}" dt="2023-03-20T14:54:42.274" v="207"/>
            <ac:spMkLst>
              <pc:docMk/>
              <pc:sldMasterMk cId="154833434" sldId="2147483650"/>
              <pc:sldLayoutMk cId="4250832128" sldId="2147483654"/>
              <ac:spMk id="2" creationId="{9CAA9B47-87C5-60E3-9715-4DF1754A4FBB}"/>
            </ac:spMkLst>
          </pc:spChg>
          <pc:spChg chg="del">
            <ac:chgData name="Mulakalapalli,Jaichand" userId="a3680caf-10e5-4540-ae62-1e7229e4db6c" providerId="ADAL" clId="{9598933B-3AA2-4CF6-B1D8-F13DB3FFD03F}" dt="2023-03-20T14:54:41.544" v="206" actId="478"/>
            <ac:spMkLst>
              <pc:docMk/>
              <pc:sldMasterMk cId="154833434" sldId="2147483650"/>
              <pc:sldLayoutMk cId="4250832128" sldId="2147483654"/>
              <ac:spMk id="6" creationId="{00000000-0000-0000-0000-000000000000}"/>
            </ac:spMkLst>
          </pc:spChg>
          <pc:spChg chg="mod">
            <ac:chgData name="Mulakalapalli,Jaichand" userId="a3680caf-10e5-4540-ae62-1e7229e4db6c" providerId="ADAL" clId="{9598933B-3AA2-4CF6-B1D8-F13DB3FFD03F}" dt="2023-03-20T14:54:51.270" v="209" actId="14100"/>
            <ac:spMkLst>
              <pc:docMk/>
              <pc:sldMasterMk cId="154833434" sldId="2147483650"/>
              <pc:sldLayoutMk cId="4250832128" sldId="2147483654"/>
              <ac:spMk id="19" creationId="{0F9C0517-D83A-CC55-35B8-B2F990C96D30}"/>
            </ac:spMkLst>
          </pc:spChg>
          <pc:spChg chg="mod">
            <ac:chgData name="Mulakalapalli,Jaichand" userId="a3680caf-10e5-4540-ae62-1e7229e4db6c" providerId="ADAL" clId="{9598933B-3AA2-4CF6-B1D8-F13DB3FFD03F}" dt="2023-03-20T14:54:47.348" v="208" actId="14100"/>
            <ac:spMkLst>
              <pc:docMk/>
              <pc:sldMasterMk cId="154833434" sldId="2147483650"/>
              <pc:sldLayoutMk cId="4250832128" sldId="2147483654"/>
              <ac:spMk id="20" creationId="{CF8BFBBE-0EAE-B647-2648-A5FB0094BF6B}"/>
            </ac:spMkLst>
          </pc:spChg>
        </pc:sldLayoutChg>
        <pc:sldLayoutChg chg="addSp delSp modSp mod">
          <pc:chgData name="Mulakalapalli,Jaichand" userId="a3680caf-10e5-4540-ae62-1e7229e4db6c" providerId="ADAL" clId="{9598933B-3AA2-4CF6-B1D8-F13DB3FFD03F}" dt="2023-03-20T14:53:55.442" v="195"/>
          <pc:sldLayoutMkLst>
            <pc:docMk/>
            <pc:sldMasterMk cId="154833434" sldId="2147483650"/>
            <pc:sldLayoutMk cId="3871031321" sldId="2147483655"/>
          </pc:sldLayoutMkLst>
          <pc:spChg chg="add del mod">
            <ac:chgData name="Mulakalapalli,Jaichand" userId="a3680caf-10e5-4540-ae62-1e7229e4db6c" providerId="ADAL" clId="{9598933B-3AA2-4CF6-B1D8-F13DB3FFD03F}" dt="2023-03-20T14:53:54.901" v="194" actId="478"/>
            <ac:spMkLst>
              <pc:docMk/>
              <pc:sldMasterMk cId="154833434" sldId="2147483650"/>
              <pc:sldLayoutMk cId="3871031321" sldId="2147483655"/>
              <ac:spMk id="2" creationId="{8FF17E43-4F5C-0FAC-0748-11BE8FD22B0D}"/>
            </ac:spMkLst>
          </pc:spChg>
          <pc:spChg chg="mod">
            <ac:chgData name="Mulakalapalli,Jaichand" userId="a3680caf-10e5-4540-ae62-1e7229e4db6c" providerId="ADAL" clId="{9598933B-3AA2-4CF6-B1D8-F13DB3FFD03F}" dt="2023-03-20T06:04:39.746" v="15" actId="1076"/>
            <ac:spMkLst>
              <pc:docMk/>
              <pc:sldMasterMk cId="154833434" sldId="2147483650"/>
              <pc:sldLayoutMk cId="3871031321" sldId="2147483655"/>
              <ac:spMk id="3" creationId="{00000000-0000-0000-0000-000000000000}"/>
            </ac:spMkLst>
          </pc:spChg>
          <pc:spChg chg="mod">
            <ac:chgData name="Mulakalapalli,Jaichand" userId="a3680caf-10e5-4540-ae62-1e7229e4db6c" providerId="ADAL" clId="{9598933B-3AA2-4CF6-B1D8-F13DB3FFD03F}" dt="2023-03-20T06:04:55.872" v="17" actId="1076"/>
            <ac:spMkLst>
              <pc:docMk/>
              <pc:sldMasterMk cId="154833434" sldId="2147483650"/>
              <pc:sldLayoutMk cId="3871031321" sldId="2147483655"/>
              <ac:spMk id="4" creationId="{00000000-0000-0000-0000-000000000000}"/>
            </ac:spMkLst>
          </pc:spChg>
          <pc:spChg chg="mod">
            <ac:chgData name="Mulakalapalli,Jaichand" userId="a3680caf-10e5-4540-ae62-1e7229e4db6c" providerId="ADAL" clId="{9598933B-3AA2-4CF6-B1D8-F13DB3FFD03F}" dt="2023-03-20T06:04:48.702" v="16" actId="1076"/>
            <ac:spMkLst>
              <pc:docMk/>
              <pc:sldMasterMk cId="154833434" sldId="2147483650"/>
              <pc:sldLayoutMk cId="3871031321" sldId="2147483655"/>
              <ac:spMk id="5" creationId="{00000000-0000-0000-0000-000000000000}"/>
            </ac:spMkLst>
          </pc:spChg>
          <pc:spChg chg="mod">
            <ac:chgData name="Mulakalapalli,Jaichand" userId="a3680caf-10e5-4540-ae62-1e7229e4db6c" providerId="ADAL" clId="{9598933B-3AA2-4CF6-B1D8-F13DB3FFD03F}" dt="2023-03-20T06:05:01.158" v="18" actId="1076"/>
            <ac:spMkLst>
              <pc:docMk/>
              <pc:sldMasterMk cId="154833434" sldId="2147483650"/>
              <pc:sldLayoutMk cId="3871031321" sldId="2147483655"/>
              <ac:spMk id="6" creationId="{00000000-0000-0000-0000-000000000000}"/>
            </ac:spMkLst>
          </pc:spChg>
          <pc:spChg chg="add mod">
            <ac:chgData name="Mulakalapalli,Jaichand" userId="a3680caf-10e5-4540-ae62-1e7229e4db6c" providerId="ADAL" clId="{9598933B-3AA2-4CF6-B1D8-F13DB3FFD03F}" dt="2023-03-20T14:53:55.442" v="195"/>
            <ac:spMkLst>
              <pc:docMk/>
              <pc:sldMasterMk cId="154833434" sldId="2147483650"/>
              <pc:sldLayoutMk cId="3871031321" sldId="2147483655"/>
              <ac:spMk id="7" creationId="{48C9B0E8-C0D0-90DA-4254-6EF18CAC0AA8}"/>
            </ac:spMkLst>
          </pc:spChg>
          <pc:spChg chg="mod">
            <ac:chgData name="Mulakalapalli,Jaichand" userId="a3680caf-10e5-4540-ae62-1e7229e4db6c" providerId="ADAL" clId="{9598933B-3AA2-4CF6-B1D8-F13DB3FFD03F}" dt="2023-03-20T06:04:31.370" v="13" actId="14100"/>
            <ac:spMkLst>
              <pc:docMk/>
              <pc:sldMasterMk cId="154833434" sldId="2147483650"/>
              <pc:sldLayoutMk cId="3871031321" sldId="2147483655"/>
              <ac:spMk id="20" creationId="{C26B5661-F583-FA44-8353-161B862E69B1}"/>
            </ac:spMkLst>
          </pc:spChg>
        </pc:sldLayoutChg>
        <pc:sldLayoutChg chg="addSp delSp modSp mod">
          <pc:chgData name="Mulakalapalli,Jaichand" userId="a3680caf-10e5-4540-ae62-1e7229e4db6c" providerId="ADAL" clId="{9598933B-3AA2-4CF6-B1D8-F13DB3FFD03F}" dt="2023-03-20T14:55:00.016" v="211"/>
          <pc:sldLayoutMkLst>
            <pc:docMk/>
            <pc:sldMasterMk cId="154833434" sldId="2147483650"/>
            <pc:sldLayoutMk cId="2071868441" sldId="2147483656"/>
          </pc:sldLayoutMkLst>
          <pc:spChg chg="add mod">
            <ac:chgData name="Mulakalapalli,Jaichand" userId="a3680caf-10e5-4540-ae62-1e7229e4db6c" providerId="ADAL" clId="{9598933B-3AA2-4CF6-B1D8-F13DB3FFD03F}" dt="2023-03-20T14:55:00.016" v="211"/>
            <ac:spMkLst>
              <pc:docMk/>
              <pc:sldMasterMk cId="154833434" sldId="2147483650"/>
              <pc:sldLayoutMk cId="2071868441" sldId="2147483656"/>
              <ac:spMk id="3" creationId="{A0066881-8090-B1E9-4090-6BE1D99FE84E}"/>
            </ac:spMkLst>
          </pc:spChg>
          <pc:spChg chg="del">
            <ac:chgData name="Mulakalapalli,Jaichand" userId="a3680caf-10e5-4540-ae62-1e7229e4db6c" providerId="ADAL" clId="{9598933B-3AA2-4CF6-B1D8-F13DB3FFD03F}" dt="2023-03-20T14:54:59.100" v="210" actId="478"/>
            <ac:spMkLst>
              <pc:docMk/>
              <pc:sldMasterMk cId="154833434" sldId="2147483650"/>
              <pc:sldLayoutMk cId="2071868441" sldId="2147483656"/>
              <ac:spMk id="4" creationId="{00000000-0000-0000-0000-000000000000}"/>
            </ac:spMkLst>
          </pc:spChg>
        </pc:sldLayoutChg>
        <pc:sldLayoutChg chg="addSp delSp modSp mod">
          <pc:chgData name="Mulakalapalli,Jaichand" userId="a3680caf-10e5-4540-ae62-1e7229e4db6c" providerId="ADAL" clId="{9598933B-3AA2-4CF6-B1D8-F13DB3FFD03F}" dt="2023-03-20T14:55:08.039" v="213"/>
          <pc:sldLayoutMkLst>
            <pc:docMk/>
            <pc:sldMasterMk cId="154833434" sldId="2147483650"/>
            <pc:sldLayoutMk cId="1581182869" sldId="2147483657"/>
          </pc:sldLayoutMkLst>
          <pc:spChg chg="add mod">
            <ac:chgData name="Mulakalapalli,Jaichand" userId="a3680caf-10e5-4540-ae62-1e7229e4db6c" providerId="ADAL" clId="{9598933B-3AA2-4CF6-B1D8-F13DB3FFD03F}" dt="2023-03-20T14:55:08.039" v="213"/>
            <ac:spMkLst>
              <pc:docMk/>
              <pc:sldMasterMk cId="154833434" sldId="2147483650"/>
              <pc:sldLayoutMk cId="1581182869" sldId="2147483657"/>
              <ac:spMk id="2" creationId="{C59E7428-4FA3-8610-EEC3-E2A8C7F8D264}"/>
            </ac:spMkLst>
          </pc:spChg>
          <pc:spChg chg="del">
            <ac:chgData name="Mulakalapalli,Jaichand" userId="a3680caf-10e5-4540-ae62-1e7229e4db6c" providerId="ADAL" clId="{9598933B-3AA2-4CF6-B1D8-F13DB3FFD03F}" dt="2023-03-20T14:55:07.484" v="212" actId="478"/>
            <ac:spMkLst>
              <pc:docMk/>
              <pc:sldMasterMk cId="154833434" sldId="2147483650"/>
              <pc:sldLayoutMk cId="1581182869" sldId="2147483657"/>
              <ac:spMk id="3" creationId="{00000000-0000-0000-0000-000000000000}"/>
            </ac:spMkLst>
          </pc:spChg>
        </pc:sldLayoutChg>
        <pc:sldLayoutChg chg="addSp delSp modSp mod">
          <pc:chgData name="Mulakalapalli,Jaichand" userId="a3680caf-10e5-4540-ae62-1e7229e4db6c" providerId="ADAL" clId="{9598933B-3AA2-4CF6-B1D8-F13DB3FFD03F}" dt="2023-03-20T14:55:13.086" v="215"/>
          <pc:sldLayoutMkLst>
            <pc:docMk/>
            <pc:sldMasterMk cId="154833434" sldId="2147483650"/>
            <pc:sldLayoutMk cId="2745005521" sldId="2147483658"/>
          </pc:sldLayoutMkLst>
          <pc:spChg chg="add mod">
            <ac:chgData name="Mulakalapalli,Jaichand" userId="a3680caf-10e5-4540-ae62-1e7229e4db6c" providerId="ADAL" clId="{9598933B-3AA2-4CF6-B1D8-F13DB3FFD03F}" dt="2023-03-20T14:55:13.086" v="215"/>
            <ac:spMkLst>
              <pc:docMk/>
              <pc:sldMasterMk cId="154833434" sldId="2147483650"/>
              <pc:sldLayoutMk cId="2745005521" sldId="2147483658"/>
              <ac:spMk id="5" creationId="{78DFDCB2-BBC2-E8AF-832B-506A9A2E19E0}"/>
            </ac:spMkLst>
          </pc:spChg>
          <pc:spChg chg="del">
            <ac:chgData name="Mulakalapalli,Jaichand" userId="a3680caf-10e5-4540-ae62-1e7229e4db6c" providerId="ADAL" clId="{9598933B-3AA2-4CF6-B1D8-F13DB3FFD03F}" dt="2023-03-20T14:55:12.373" v="214" actId="478"/>
            <ac:spMkLst>
              <pc:docMk/>
              <pc:sldMasterMk cId="154833434" sldId="2147483650"/>
              <pc:sldLayoutMk cId="2745005521" sldId="2147483658"/>
              <ac:spMk id="6" creationId="{00000000-0000-0000-0000-000000000000}"/>
            </ac:spMkLst>
          </pc:spChg>
        </pc:sldLayoutChg>
        <pc:sldLayoutChg chg="del">
          <pc:chgData name="Mulakalapalli,Jaichand" userId="a3680caf-10e5-4540-ae62-1e7229e4db6c" providerId="ADAL" clId="{9598933B-3AA2-4CF6-B1D8-F13DB3FFD03F}" dt="2023-03-20T06:05:42.490" v="23" actId="2696"/>
          <pc:sldLayoutMkLst>
            <pc:docMk/>
            <pc:sldMasterMk cId="154833434" sldId="2147483650"/>
            <pc:sldLayoutMk cId="2234670087" sldId="2147483659"/>
          </pc:sldLayoutMkLst>
        </pc:sldLayoutChg>
        <pc:sldLayoutChg chg="add del">
          <pc:chgData name="Mulakalapalli,Jaichand" userId="a3680caf-10e5-4540-ae62-1e7229e4db6c" providerId="ADAL" clId="{9598933B-3AA2-4CF6-B1D8-F13DB3FFD03F}" dt="2023-03-20T06:05:32.227" v="21" actId="2696"/>
          <pc:sldLayoutMkLst>
            <pc:docMk/>
            <pc:sldMasterMk cId="154833434" sldId="2147483650"/>
            <pc:sldLayoutMk cId="2333964501" sldId="2147483663"/>
          </pc:sldLayoutMkLst>
        </pc:sldLayoutChg>
        <pc:sldLayoutChg chg="addSp delSp modSp mod">
          <pc:chgData name="Mulakalapalli,Jaichand" userId="a3680caf-10e5-4540-ae62-1e7229e4db6c" providerId="ADAL" clId="{9598933B-3AA2-4CF6-B1D8-F13DB3FFD03F}" dt="2023-03-20T14:53:23.016" v="188" actId="478"/>
          <pc:sldLayoutMkLst>
            <pc:docMk/>
            <pc:sldMasterMk cId="154833434" sldId="2147483650"/>
            <pc:sldLayoutMk cId="220804285" sldId="2147483664"/>
          </pc:sldLayoutMkLst>
          <pc:spChg chg="mod">
            <ac:chgData name="Mulakalapalli,Jaichand" userId="a3680caf-10e5-4540-ae62-1e7229e4db6c" providerId="ADAL" clId="{9598933B-3AA2-4CF6-B1D8-F13DB3FFD03F}" dt="2023-03-20T14:53:18.605" v="186" actId="14100"/>
            <ac:spMkLst>
              <pc:docMk/>
              <pc:sldMasterMk cId="154833434" sldId="2147483650"/>
              <pc:sldLayoutMk cId="220804285" sldId="2147483664"/>
              <ac:spMk id="3" creationId="{00000000-0000-0000-0000-000000000000}"/>
            </ac:spMkLst>
          </pc:spChg>
          <pc:spChg chg="add mod">
            <ac:chgData name="Mulakalapalli,Jaichand" userId="a3680caf-10e5-4540-ae62-1e7229e4db6c" providerId="ADAL" clId="{9598933B-3AA2-4CF6-B1D8-F13DB3FFD03F}" dt="2023-03-20T14:53:19.473" v="187"/>
            <ac:spMkLst>
              <pc:docMk/>
              <pc:sldMasterMk cId="154833434" sldId="2147483650"/>
              <pc:sldLayoutMk cId="220804285" sldId="2147483664"/>
              <ac:spMk id="4" creationId="{4A2FF3F3-2F19-B1E6-2E80-B1258561DCBD}"/>
            </ac:spMkLst>
          </pc:spChg>
          <pc:spChg chg="del mod">
            <ac:chgData name="Mulakalapalli,Jaichand" userId="a3680caf-10e5-4540-ae62-1e7229e4db6c" providerId="ADAL" clId="{9598933B-3AA2-4CF6-B1D8-F13DB3FFD03F}" dt="2023-03-20T14:53:23.016" v="188" actId="478"/>
            <ac:spMkLst>
              <pc:docMk/>
              <pc:sldMasterMk cId="154833434" sldId="2147483650"/>
              <pc:sldLayoutMk cId="220804285" sldId="2147483664"/>
              <ac:spMk id="6" creationId="{00000000-0000-0000-0000-000000000000}"/>
            </ac:spMkLst>
          </pc:spChg>
        </pc:sldLayoutChg>
        <pc:sldLayoutChg chg="modSp mod">
          <pc:chgData name="Mulakalapalli,Jaichand" userId="a3680caf-10e5-4540-ae62-1e7229e4db6c" providerId="ADAL" clId="{9598933B-3AA2-4CF6-B1D8-F13DB3FFD03F}" dt="2023-03-20T14:51:37.622" v="167"/>
          <pc:sldLayoutMkLst>
            <pc:docMk/>
            <pc:sldMasterMk cId="154833434" sldId="2147483650"/>
            <pc:sldLayoutMk cId="74571298" sldId="2147483667"/>
          </pc:sldLayoutMkLst>
          <pc:spChg chg="mod">
            <ac:chgData name="Mulakalapalli,Jaichand" userId="a3680caf-10e5-4540-ae62-1e7229e4db6c" providerId="ADAL" clId="{9598933B-3AA2-4CF6-B1D8-F13DB3FFD03F}" dt="2023-03-20T14:51:37.622" v="167"/>
            <ac:spMkLst>
              <pc:docMk/>
              <pc:sldMasterMk cId="154833434" sldId="2147483650"/>
              <pc:sldLayoutMk cId="74571298" sldId="2147483667"/>
              <ac:spMk id="6" creationId="{00000000-0000-0000-0000-000000000000}"/>
            </ac:spMkLst>
          </pc:spChg>
        </pc:sldLayoutChg>
        <pc:sldLayoutChg chg="addSp delSp modSp mod">
          <pc:chgData name="Mulakalapalli,Jaichand" userId="a3680caf-10e5-4540-ae62-1e7229e4db6c" providerId="ADAL" clId="{9598933B-3AA2-4CF6-B1D8-F13DB3FFD03F}" dt="2023-03-20T14:52:07.358" v="172"/>
          <pc:sldLayoutMkLst>
            <pc:docMk/>
            <pc:sldMasterMk cId="154833434" sldId="2147483650"/>
            <pc:sldLayoutMk cId="552850918" sldId="2147483668"/>
          </pc:sldLayoutMkLst>
          <pc:spChg chg="add del mod">
            <ac:chgData name="Mulakalapalli,Jaichand" userId="a3680caf-10e5-4540-ae62-1e7229e4db6c" providerId="ADAL" clId="{9598933B-3AA2-4CF6-B1D8-F13DB3FFD03F}" dt="2023-03-20T14:52:06.532" v="171" actId="478"/>
            <ac:spMkLst>
              <pc:docMk/>
              <pc:sldMasterMk cId="154833434" sldId="2147483650"/>
              <pc:sldLayoutMk cId="552850918" sldId="2147483668"/>
              <ac:spMk id="4" creationId="{5FA31BA3-81D9-5BEE-4563-3BCD2EB4588C}"/>
            </ac:spMkLst>
          </pc:spChg>
          <pc:spChg chg="add mod">
            <ac:chgData name="Mulakalapalli,Jaichand" userId="a3680caf-10e5-4540-ae62-1e7229e4db6c" providerId="ADAL" clId="{9598933B-3AA2-4CF6-B1D8-F13DB3FFD03F}" dt="2023-03-20T14:52:07.358" v="172"/>
            <ac:spMkLst>
              <pc:docMk/>
              <pc:sldMasterMk cId="154833434" sldId="2147483650"/>
              <pc:sldLayoutMk cId="552850918" sldId="2147483668"/>
              <ac:spMk id="5" creationId="{5EF4D953-70D7-9CD1-7A0B-6198E66133A0}"/>
            </ac:spMkLst>
          </pc:spChg>
        </pc:sldLayoutChg>
        <pc:sldLayoutChg chg="addSp delSp modSp mod">
          <pc:chgData name="Mulakalapalli,Jaichand" userId="a3680caf-10e5-4540-ae62-1e7229e4db6c" providerId="ADAL" clId="{9598933B-3AA2-4CF6-B1D8-F13DB3FFD03F}" dt="2023-03-20T14:52:18.748" v="174"/>
          <pc:sldLayoutMkLst>
            <pc:docMk/>
            <pc:sldMasterMk cId="154833434" sldId="2147483650"/>
            <pc:sldLayoutMk cId="2586653762" sldId="2147483669"/>
          </pc:sldLayoutMkLst>
          <pc:spChg chg="add mod">
            <ac:chgData name="Mulakalapalli,Jaichand" userId="a3680caf-10e5-4540-ae62-1e7229e4db6c" providerId="ADAL" clId="{9598933B-3AA2-4CF6-B1D8-F13DB3FFD03F}" dt="2023-03-20T14:52:18.748" v="174"/>
            <ac:spMkLst>
              <pc:docMk/>
              <pc:sldMasterMk cId="154833434" sldId="2147483650"/>
              <pc:sldLayoutMk cId="2586653762" sldId="2147483669"/>
              <ac:spMk id="3" creationId="{8170BF3C-4F7D-16A1-A0EE-3AC0E0E6EF15}"/>
            </ac:spMkLst>
          </pc:spChg>
          <pc:spChg chg="del">
            <ac:chgData name="Mulakalapalli,Jaichand" userId="a3680caf-10e5-4540-ae62-1e7229e4db6c" providerId="ADAL" clId="{9598933B-3AA2-4CF6-B1D8-F13DB3FFD03F}" dt="2023-03-20T14:52:18.078" v="173" actId="478"/>
            <ac:spMkLst>
              <pc:docMk/>
              <pc:sldMasterMk cId="154833434" sldId="2147483650"/>
              <pc:sldLayoutMk cId="2586653762" sldId="2147483669"/>
              <ac:spMk id="4" creationId="{43B58B80-D2DB-A0A1-0362-1157E9087574}"/>
            </ac:spMkLst>
          </pc:spChg>
        </pc:sldLayoutChg>
        <pc:sldLayoutChg chg="addSp delSp modSp mod">
          <pc:chgData name="Mulakalapalli,Jaichand" userId="a3680caf-10e5-4540-ae62-1e7229e4db6c" providerId="ADAL" clId="{9598933B-3AA2-4CF6-B1D8-F13DB3FFD03F}" dt="2023-03-20T14:53:45.642" v="192"/>
          <pc:sldLayoutMkLst>
            <pc:docMk/>
            <pc:sldMasterMk cId="154833434" sldId="2147483650"/>
            <pc:sldLayoutMk cId="872516218" sldId="2147483670"/>
          </pc:sldLayoutMkLst>
          <pc:spChg chg="add mod">
            <ac:chgData name="Mulakalapalli,Jaichand" userId="a3680caf-10e5-4540-ae62-1e7229e4db6c" providerId="ADAL" clId="{9598933B-3AA2-4CF6-B1D8-F13DB3FFD03F}" dt="2023-03-20T14:53:45.642" v="192"/>
            <ac:spMkLst>
              <pc:docMk/>
              <pc:sldMasterMk cId="154833434" sldId="2147483650"/>
              <pc:sldLayoutMk cId="872516218" sldId="2147483670"/>
              <ac:spMk id="3" creationId="{5F0E96D6-67D5-5F54-FB96-68F237AFBF22}"/>
            </ac:spMkLst>
          </pc:spChg>
          <pc:spChg chg="del">
            <ac:chgData name="Mulakalapalli,Jaichand" userId="a3680caf-10e5-4540-ae62-1e7229e4db6c" providerId="ADAL" clId="{9598933B-3AA2-4CF6-B1D8-F13DB3FFD03F}" dt="2023-03-20T14:53:45.077" v="191" actId="478"/>
            <ac:spMkLst>
              <pc:docMk/>
              <pc:sldMasterMk cId="154833434" sldId="2147483650"/>
              <pc:sldLayoutMk cId="872516218" sldId="2147483670"/>
              <ac:spMk id="4" creationId="{317B5E29-6335-83BC-FA01-FAE422D2658B}"/>
            </ac:spMkLst>
          </pc:spChg>
        </pc:sldLayoutChg>
        <pc:sldLayoutChg chg="addSp modSp">
          <pc:chgData name="Mulakalapalli,Jaichand" userId="a3680caf-10e5-4540-ae62-1e7229e4db6c" providerId="ADAL" clId="{9598933B-3AA2-4CF6-B1D8-F13DB3FFD03F}" dt="2023-03-20T14:53:49.645" v="193"/>
          <pc:sldLayoutMkLst>
            <pc:docMk/>
            <pc:sldMasterMk cId="154833434" sldId="2147483650"/>
            <pc:sldLayoutMk cId="185033570" sldId="2147483671"/>
          </pc:sldLayoutMkLst>
          <pc:spChg chg="add mod">
            <ac:chgData name="Mulakalapalli,Jaichand" userId="a3680caf-10e5-4540-ae62-1e7229e4db6c" providerId="ADAL" clId="{9598933B-3AA2-4CF6-B1D8-F13DB3FFD03F}" dt="2023-03-20T14:53:49.645" v="193"/>
            <ac:spMkLst>
              <pc:docMk/>
              <pc:sldMasterMk cId="154833434" sldId="2147483650"/>
              <pc:sldLayoutMk cId="185033570" sldId="2147483671"/>
              <ac:spMk id="3" creationId="{53F10891-E888-3E54-1950-BB03D4039F0B}"/>
            </ac:spMkLst>
          </pc:spChg>
        </pc:sldLayoutChg>
        <pc:sldLayoutChg chg="addSp delSp modSp mod">
          <pc:chgData name="Mulakalapalli,Jaichand" userId="a3680caf-10e5-4540-ae62-1e7229e4db6c" providerId="ADAL" clId="{9598933B-3AA2-4CF6-B1D8-F13DB3FFD03F}" dt="2023-03-20T14:53:36.491" v="190"/>
          <pc:sldLayoutMkLst>
            <pc:docMk/>
            <pc:sldMasterMk cId="154833434" sldId="2147483650"/>
            <pc:sldLayoutMk cId="1900709137" sldId="2147483673"/>
          </pc:sldLayoutMkLst>
          <pc:spChg chg="add mod">
            <ac:chgData name="Mulakalapalli,Jaichand" userId="a3680caf-10e5-4540-ae62-1e7229e4db6c" providerId="ADAL" clId="{9598933B-3AA2-4CF6-B1D8-F13DB3FFD03F}" dt="2023-03-20T14:53:36.491" v="190"/>
            <ac:spMkLst>
              <pc:docMk/>
              <pc:sldMasterMk cId="154833434" sldId="2147483650"/>
              <pc:sldLayoutMk cId="1900709137" sldId="2147483673"/>
              <ac:spMk id="3" creationId="{098BDDD5-A88D-166B-A1A9-9E26481DA882}"/>
            </ac:spMkLst>
          </pc:spChg>
          <pc:spChg chg="del">
            <ac:chgData name="Mulakalapalli,Jaichand" userId="a3680caf-10e5-4540-ae62-1e7229e4db6c" providerId="ADAL" clId="{9598933B-3AA2-4CF6-B1D8-F13DB3FFD03F}" dt="2023-03-20T14:53:35.653" v="189" actId="478"/>
            <ac:spMkLst>
              <pc:docMk/>
              <pc:sldMasterMk cId="154833434" sldId="2147483650"/>
              <pc:sldLayoutMk cId="1900709137" sldId="2147483673"/>
              <ac:spMk id="4" creationId="{43B58B80-D2DB-A0A1-0362-1157E9087574}"/>
            </ac:spMkLst>
          </pc:spChg>
        </pc:sldLayoutChg>
        <pc:sldLayoutChg chg="addSp delSp modSp mod">
          <pc:chgData name="Mulakalapalli,Jaichand" userId="a3680caf-10e5-4540-ae62-1e7229e4db6c" providerId="ADAL" clId="{9598933B-3AA2-4CF6-B1D8-F13DB3FFD03F}" dt="2023-03-20T14:54:06.143" v="197"/>
          <pc:sldLayoutMkLst>
            <pc:docMk/>
            <pc:sldMasterMk cId="154833434" sldId="2147483650"/>
            <pc:sldLayoutMk cId="1268954110" sldId="2147483674"/>
          </pc:sldLayoutMkLst>
          <pc:spChg chg="add mod">
            <ac:chgData name="Mulakalapalli,Jaichand" userId="a3680caf-10e5-4540-ae62-1e7229e4db6c" providerId="ADAL" clId="{9598933B-3AA2-4CF6-B1D8-F13DB3FFD03F}" dt="2023-03-20T14:54:06.143" v="197"/>
            <ac:spMkLst>
              <pc:docMk/>
              <pc:sldMasterMk cId="154833434" sldId="2147483650"/>
              <pc:sldLayoutMk cId="1268954110" sldId="2147483674"/>
              <ac:spMk id="3" creationId="{4730B67A-AD71-8C12-68C9-23BD42F7AB78}"/>
            </ac:spMkLst>
          </pc:spChg>
          <pc:spChg chg="del">
            <ac:chgData name="Mulakalapalli,Jaichand" userId="a3680caf-10e5-4540-ae62-1e7229e4db6c" providerId="ADAL" clId="{9598933B-3AA2-4CF6-B1D8-F13DB3FFD03F}" dt="2023-03-20T14:54:05.515" v="196" actId="478"/>
            <ac:spMkLst>
              <pc:docMk/>
              <pc:sldMasterMk cId="154833434" sldId="2147483650"/>
              <pc:sldLayoutMk cId="1268954110" sldId="2147483674"/>
              <ac:spMk id="4" creationId="{317B5E29-6335-83BC-FA01-FAE422D2658B}"/>
            </ac:spMkLst>
          </pc:spChg>
        </pc:sldLayoutChg>
        <pc:sldLayoutChg chg="addSp delSp modSp mod">
          <pc:chgData name="Mulakalapalli,Jaichand" userId="a3680caf-10e5-4540-ae62-1e7229e4db6c" providerId="ADAL" clId="{9598933B-3AA2-4CF6-B1D8-F13DB3FFD03F}" dt="2023-03-20T14:54:21.610" v="203"/>
          <pc:sldLayoutMkLst>
            <pc:docMk/>
            <pc:sldMasterMk cId="154833434" sldId="2147483650"/>
            <pc:sldLayoutMk cId="4248485793" sldId="2147483675"/>
          </pc:sldLayoutMkLst>
          <pc:spChg chg="add del">
            <ac:chgData name="Mulakalapalli,Jaichand" userId="a3680caf-10e5-4540-ae62-1e7229e4db6c" providerId="ADAL" clId="{9598933B-3AA2-4CF6-B1D8-F13DB3FFD03F}" dt="2023-03-20T14:54:21.019" v="202" actId="478"/>
            <ac:spMkLst>
              <pc:docMk/>
              <pc:sldMasterMk cId="154833434" sldId="2147483650"/>
              <pc:sldLayoutMk cId="4248485793" sldId="2147483675"/>
              <ac:spMk id="4" creationId="{E1F9FD95-086F-282B-820C-8CDAD4A6EEB6}"/>
            </ac:spMkLst>
          </pc:spChg>
          <pc:spChg chg="add del mod">
            <ac:chgData name="Mulakalapalli,Jaichand" userId="a3680caf-10e5-4540-ae62-1e7229e4db6c" providerId="ADAL" clId="{9598933B-3AA2-4CF6-B1D8-F13DB3FFD03F}" dt="2023-03-20T14:54:19.182" v="201"/>
            <ac:spMkLst>
              <pc:docMk/>
              <pc:sldMasterMk cId="154833434" sldId="2147483650"/>
              <pc:sldLayoutMk cId="4248485793" sldId="2147483675"/>
              <ac:spMk id="5" creationId="{5467ACE6-9224-507C-6C35-2DDB46BF3C58}"/>
            </ac:spMkLst>
          </pc:spChg>
          <pc:spChg chg="add mod">
            <ac:chgData name="Mulakalapalli,Jaichand" userId="a3680caf-10e5-4540-ae62-1e7229e4db6c" providerId="ADAL" clId="{9598933B-3AA2-4CF6-B1D8-F13DB3FFD03F}" dt="2023-03-20T14:54:21.610" v="203"/>
            <ac:spMkLst>
              <pc:docMk/>
              <pc:sldMasterMk cId="154833434" sldId="2147483650"/>
              <pc:sldLayoutMk cId="4248485793" sldId="2147483675"/>
              <ac:spMk id="7" creationId="{5F1EC59C-14DA-1379-D39C-4AF9F77074DC}"/>
            </ac:spMkLst>
          </pc:spChg>
        </pc:sldLayoutChg>
        <pc:sldLayoutChg chg="addSp modSp">
          <pc:chgData name="Mulakalapalli,Jaichand" userId="a3680caf-10e5-4540-ae62-1e7229e4db6c" providerId="ADAL" clId="{9598933B-3AA2-4CF6-B1D8-F13DB3FFD03F}" dt="2023-03-20T14:54:35.356" v="205" actId="121"/>
          <pc:sldLayoutMkLst>
            <pc:docMk/>
            <pc:sldMasterMk cId="154833434" sldId="2147483650"/>
            <pc:sldLayoutMk cId="2372898826" sldId="2147483676"/>
          </pc:sldLayoutMkLst>
          <pc:spChg chg="add mod">
            <ac:chgData name="Mulakalapalli,Jaichand" userId="a3680caf-10e5-4540-ae62-1e7229e4db6c" providerId="ADAL" clId="{9598933B-3AA2-4CF6-B1D8-F13DB3FFD03F}" dt="2023-03-20T14:54:35.356" v="205" actId="121"/>
            <ac:spMkLst>
              <pc:docMk/>
              <pc:sldMasterMk cId="154833434" sldId="2147483650"/>
              <pc:sldLayoutMk cId="2372898826" sldId="2147483676"/>
              <ac:spMk id="4" creationId="{E025E5A9-5C2B-E626-D534-2C7DBF38C02B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image" Target="../media/image10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image" Target="../media/image10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FB37226D-AF09-474B-B14E-D8A5103749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JAICHAND MULAKALAPALLI</a:t>
          </a:r>
        </a:p>
        <a:p>
          <a:pPr>
            <a:lnSpc>
              <a:spcPct val="100000"/>
            </a:lnSpc>
            <a:defRPr cap="all"/>
          </a:pPr>
          <a:r>
            <a:rPr lang="en-US" sz="1200" b="1" i="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(TEAM LEADER)  BACKEND</a:t>
          </a:r>
          <a:endParaRPr lang="en-US" sz="1200" b="1" cap="none" dirty="0">
            <a:solidFill>
              <a:srgbClr val="27457A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1E934E-F787-4219-8E2C-D0D2713EBDCF}" type="parTrans" cxnId="{C27040D6-CDD4-4FE9-A732-2B77F040C81B}">
      <dgm:prSet/>
      <dgm:spPr/>
      <dgm:t>
        <a:bodyPr/>
        <a:lstStyle/>
        <a:p>
          <a:endParaRPr lang="en-US"/>
        </a:p>
      </dgm:t>
    </dgm:pt>
    <dgm:pt modelId="{BF23F955-137D-4274-B9C2-495D67CF23F6}" type="sibTrans" cxnId="{C27040D6-CDD4-4FE9-A732-2B77F040C81B}">
      <dgm:prSet phldrT="01" phldr="0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MANOJ KUMAR GUDE</a:t>
          </a:r>
        </a:p>
        <a:p>
          <a:pPr>
            <a:lnSpc>
              <a:spcPct val="100000"/>
            </a:lnSpc>
            <a:defRPr cap="all"/>
          </a:pPr>
          <a:r>
            <a:rPr lang="en-US" sz="1200" b="1" i="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FRONTEND</a:t>
          </a:r>
          <a:endParaRPr lang="en-US" sz="1200" b="1" cap="none" dirty="0">
            <a:solidFill>
              <a:srgbClr val="27457A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ADITHYA KRISHNA RAAVI</a:t>
          </a:r>
        </a:p>
        <a:p>
          <a:pPr>
            <a:lnSpc>
              <a:spcPct val="100000"/>
            </a:lnSpc>
            <a:defRPr cap="all"/>
          </a:pPr>
          <a:r>
            <a:rPr lang="en-US" sz="1200" b="1" i="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FRONTEND</a:t>
          </a:r>
          <a:endParaRPr lang="en-US" sz="1200" b="1" cap="none" dirty="0">
            <a:solidFill>
              <a:srgbClr val="27457A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9D060EFD-A516-482C-A3F3-F3D0A41989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Saibabu devarapalli</a:t>
          </a:r>
        </a:p>
        <a:p>
          <a:pPr>
            <a:lnSpc>
              <a:spcPct val="100000"/>
            </a:lnSpc>
            <a:defRPr cap="all"/>
          </a:pPr>
          <a:r>
            <a:rPr lang="en-US" sz="1200" b="1" i="0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Fullstack</a:t>
          </a:r>
          <a:endParaRPr lang="en-US" sz="1200" b="1" dirty="0">
            <a:solidFill>
              <a:srgbClr val="27457A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AC0329-1AE8-4C19-B1EA-A46B91C3F7AF}" type="parTrans" cxnId="{7AEF8F0D-6B6A-49D9-BEFF-81ABBD261837}">
      <dgm:prSet/>
      <dgm:spPr/>
      <dgm:t>
        <a:bodyPr/>
        <a:lstStyle/>
        <a:p>
          <a:endParaRPr lang="en-US"/>
        </a:p>
      </dgm:t>
    </dgm:pt>
    <dgm:pt modelId="{A8BF3A9E-719A-45A4-9DF6-2737630A03D0}" type="sibTrans" cxnId="{7AEF8F0D-6B6A-49D9-BEFF-81ABBD261837}">
      <dgm:prSet phldrT="04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HARISH CHOWDARY BALA</a:t>
          </a:r>
        </a:p>
        <a:p>
          <a:pPr>
            <a:lnSpc>
              <a:spcPct val="100000"/>
            </a:lnSpc>
            <a:defRPr cap="all"/>
          </a:pPr>
          <a:r>
            <a:rPr lang="en-US" sz="1200" b="1" i="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DATABASE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0" presStyleCnt="5"/>
      <dgm:spPr/>
    </dgm:pt>
    <dgm:pt modelId="{82A6ABB2-9BE4-4DDE-82AE-AF08D9A0EFF1}" type="pres">
      <dgm:prSet presAssocID="{C976B047-ACC9-40EB-AE9C-0DC4ABA48AF2}" presName="iconRect" presStyleLbl="node1" presStyleIdx="0" presStyleCnt="5" custScaleX="176241" custScaleY="174335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0" presStyleCnt="5" custScaleX="111910">
        <dgm:presLayoutVars>
          <dgm:chMax val="1"/>
          <dgm:chPref val="1"/>
        </dgm:presLayoutVars>
      </dgm:prSet>
      <dgm:spPr/>
    </dgm:pt>
    <dgm:pt modelId="{904307D0-C157-4BDE-AFE9-75214216AF76}" type="pres">
      <dgm:prSet presAssocID="{97ED3AE3-7B61-4C75-9E09-0A4E40CFBCF2}" presName="sibTrans" presStyleCnt="0"/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1" presStyleCnt="5"/>
      <dgm:spPr/>
    </dgm:pt>
    <dgm:pt modelId="{4EEEDEAA-D28F-4A7F-9866-00F94D8DD2BA}" type="pres">
      <dgm:prSet presAssocID="{61B67600-B94E-4FDB-8435-A7FED34EDEF6}" presName="iconRect" presStyleLbl="node1" presStyleIdx="1" presStyleCnt="5" custScaleX="182563" custScaleY="183477" custLinFactNeighborX="-975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1" presStyleCnt="5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C3D4E359-41A2-4D69-8B53-3BC1F04F40CD}" type="pres">
      <dgm:prSet presAssocID="{9D060EFD-A516-482C-A3F3-F3D0A41989D3}" presName="compNode" presStyleCnt="0"/>
      <dgm:spPr/>
    </dgm:pt>
    <dgm:pt modelId="{748F3216-80F2-49D4-AFE7-410A5298FAC5}" type="pres">
      <dgm:prSet presAssocID="{9D060EFD-A516-482C-A3F3-F3D0A41989D3}" presName="iconBgRect" presStyleLbl="bgShp" presStyleIdx="2" presStyleCnt="5"/>
      <dgm:spPr/>
    </dgm:pt>
    <dgm:pt modelId="{5DBD53F4-54C1-411E-9FC0-FA6E027B8360}" type="pres">
      <dgm:prSet presAssocID="{9D060EFD-A516-482C-A3F3-F3D0A41989D3}" presName="iconRect" presStyleLbl="node1" presStyleIdx="2" presStyleCnt="5" custScaleX="189702" custScaleY="204131"/>
      <dgm:spPr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</dgm:spPr>
    </dgm:pt>
    <dgm:pt modelId="{9F041BF4-08E0-4987-94A1-65628434829C}" type="pres">
      <dgm:prSet presAssocID="{9D060EFD-A516-482C-A3F3-F3D0A41989D3}" presName="spaceRect" presStyleCnt="0"/>
      <dgm:spPr/>
    </dgm:pt>
    <dgm:pt modelId="{38041827-230F-4748-8541-E2A8ACCE7B97}" type="pres">
      <dgm:prSet presAssocID="{9D060EFD-A516-482C-A3F3-F3D0A41989D3}" presName="textRect" presStyleLbl="revTx" presStyleIdx="2" presStyleCnt="5">
        <dgm:presLayoutVars>
          <dgm:chMax val="1"/>
          <dgm:chPref val="1"/>
        </dgm:presLayoutVars>
      </dgm:prSet>
      <dgm:spPr/>
    </dgm:pt>
    <dgm:pt modelId="{C131570B-6EED-47AF-8B8C-D58C8B7837C8}" type="pres">
      <dgm:prSet presAssocID="{A8BF3A9E-719A-45A4-9DF6-2737630A03D0}" presName="sibTrans" presStyleCnt="0"/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3" presStyleCnt="5"/>
      <dgm:spPr/>
    </dgm:pt>
    <dgm:pt modelId="{963609E0-1123-430F-84CE-B59C04DDFC03}" type="pres">
      <dgm:prSet presAssocID="{3AFDCAC2-CBAC-4053-BF01-DE6A641297C6}" presName="iconRect" presStyleLbl="node1" presStyleIdx="3" presStyleCnt="5" custScaleX="193810" custScaleY="189599"/>
      <dgm:spPr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3" presStyleCnt="5">
        <dgm:presLayoutVars>
          <dgm:chMax val="1"/>
          <dgm:chPref val="1"/>
        </dgm:presLayoutVars>
      </dgm:prSet>
      <dgm:spPr/>
    </dgm:pt>
    <dgm:pt modelId="{ADA6367E-5E11-4528-8BC6-236379758F54}" type="pres">
      <dgm:prSet presAssocID="{B738753F-A471-4838-B0A1-17668E33BBD9}" presName="sibTrans" presStyleCnt="0"/>
      <dgm:spPr/>
    </dgm:pt>
    <dgm:pt modelId="{399A50C8-5F06-4770-A758-568729FD845A}" type="pres">
      <dgm:prSet presAssocID="{FB37226D-AF09-474B-B14E-D8A510374983}" presName="compNode" presStyleCnt="0"/>
      <dgm:spPr/>
    </dgm:pt>
    <dgm:pt modelId="{56C41F9A-86AC-41C5-9189-6C07B670BDF9}" type="pres">
      <dgm:prSet presAssocID="{FB37226D-AF09-474B-B14E-D8A510374983}" presName="iconBgRect" presStyleLbl="bgShp" presStyleIdx="4" presStyleCnt="5"/>
      <dgm:spPr/>
    </dgm:pt>
    <dgm:pt modelId="{687838E1-9051-4D8C-9096-66B1FDEB633F}" type="pres">
      <dgm:prSet presAssocID="{FB37226D-AF09-474B-B14E-D8A510374983}" presName="iconRect" presStyleLbl="node1" presStyleIdx="4" presStyleCnt="5" custScaleX="188129" custScaleY="202089"/>
      <dgm:spPr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</dgm:spPr>
    </dgm:pt>
    <dgm:pt modelId="{28A4BA7F-28DC-447C-A663-D4009C16CB41}" type="pres">
      <dgm:prSet presAssocID="{FB37226D-AF09-474B-B14E-D8A510374983}" presName="spaceRect" presStyleCnt="0"/>
      <dgm:spPr/>
    </dgm:pt>
    <dgm:pt modelId="{FFC00A7E-51F0-488A-B175-1D9BB9A3C4A1}" type="pres">
      <dgm:prSet presAssocID="{FB37226D-AF09-474B-B14E-D8A510374983}" presName="textRect" presStyleLbl="revTx" presStyleIdx="4" presStyleCnt="5" custScaleX="102988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0" destOrd="0" parTransId="{A29543CC-398C-4450-8E9D-6ABEE3202298}" sibTransId="{97ED3AE3-7B61-4C75-9E09-0A4E40CFBCF2}"/>
    <dgm:cxn modelId="{7AEF8F0D-6B6A-49D9-BEFF-81ABBD261837}" srcId="{3A4ABDDC-D214-42EC-8429-9ABC6501E94E}" destId="{9D060EFD-A516-482C-A3F3-F3D0A41989D3}" srcOrd="2" destOrd="0" parTransId="{F9AC0329-1AE8-4C19-B1EA-A46B91C3F7AF}" sibTransId="{A8BF3A9E-719A-45A4-9DF6-2737630A03D0}"/>
    <dgm:cxn modelId="{2FCA9117-BC52-41C2-A948-7AE3CB4A0F27}" type="presOf" srcId="{3AFDCAC2-CBAC-4053-BF01-DE6A641297C6}" destId="{06404763-ABBA-4E19-8AB1-1FE5627DF9D7}" srcOrd="0" destOrd="0" presId="urn:microsoft.com/office/officeart/2018/5/layout/IconCircleLabelList"/>
    <dgm:cxn modelId="{A479C054-4ABB-4C43-A5D9-1EBC077D51F2}" type="presOf" srcId="{FB37226D-AF09-474B-B14E-D8A510374983}" destId="{FFC00A7E-51F0-488A-B175-1D9BB9A3C4A1}" srcOrd="0" destOrd="0" presId="urn:microsoft.com/office/officeart/2018/5/layout/IconCircleLabelList"/>
    <dgm:cxn modelId="{59B19D83-3F65-4650-A233-1EDE44458D89}" type="presOf" srcId="{C976B047-ACC9-40EB-AE9C-0DC4ABA48AF2}" destId="{7CB578D8-C238-4441-975D-1DB8B77BBE00}" srcOrd="0" destOrd="0" presId="urn:microsoft.com/office/officeart/2018/5/layout/IconCircleLabelList"/>
    <dgm:cxn modelId="{3D78BB8B-1F79-449F-AD6B-B8D7ECBF9290}" srcId="{3A4ABDDC-D214-42EC-8429-9ABC6501E94E}" destId="{61B67600-B94E-4FDB-8435-A7FED34EDEF6}" srcOrd="1" destOrd="0" parTransId="{E5853747-D1F1-4DF5-9592-3BD246B8B31C}" sibTransId="{2F2DC9B2-3072-4FE0-B1CE-2B390123D52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CF7FE4B4-04A1-40AE-BBEF-FB7420632055}" type="presOf" srcId="{9D060EFD-A516-482C-A3F3-F3D0A41989D3}" destId="{38041827-230F-4748-8541-E2A8ACCE7B97}" srcOrd="0" destOrd="0" presId="urn:microsoft.com/office/officeart/2018/5/layout/IconCircleLabelList"/>
    <dgm:cxn modelId="{C27040D6-CDD4-4FE9-A732-2B77F040C81B}" srcId="{3A4ABDDC-D214-42EC-8429-9ABC6501E94E}" destId="{FB37226D-AF09-474B-B14E-D8A510374983}" srcOrd="4" destOrd="0" parTransId="{971E934E-F787-4219-8E2C-D0D2713EBDCF}" sibTransId="{BF23F955-137D-4274-B9C2-495D67CF23F6}"/>
    <dgm:cxn modelId="{39E2C8D7-2978-46E4-BC13-5690BAA9A197}" type="presOf" srcId="{61B67600-B94E-4FDB-8435-A7FED34EDEF6}" destId="{59C52A30-81B3-4F09-9572-2F0857CFDC3F}" srcOrd="0" destOrd="0" presId="urn:microsoft.com/office/officeart/2018/5/layout/IconCircleLabelList"/>
    <dgm:cxn modelId="{443D84E4-CE7F-4F28-A3DC-48059DC58C5F}" srcId="{3A4ABDDC-D214-42EC-8429-9ABC6501E94E}" destId="{3AFDCAC2-CBAC-4053-BF01-DE6A641297C6}" srcOrd="3" destOrd="0" parTransId="{2945E9DB-7769-4C6C-B6E4-BF2F20238559}" sibTransId="{B738753F-A471-4838-B0A1-17668E33BBD9}"/>
    <dgm:cxn modelId="{66BC4E82-CBFE-43DE-A198-7AB9EFD944B0}" type="presParOf" srcId="{608F08B9-C91B-407F-BFA3-AC44042B4802}" destId="{3439ED5F-B005-4C8A-964C-B3E604488A58}" srcOrd="0" destOrd="0" presId="urn:microsoft.com/office/officeart/2018/5/layout/IconCircleLabelList"/>
    <dgm:cxn modelId="{7360C4D5-7000-4BF4-BBB4-88B478D81A90}" type="presParOf" srcId="{3439ED5F-B005-4C8A-964C-B3E604488A58}" destId="{A098B85B-9EC3-4228-876F-2B04E0BFC71C}" srcOrd="0" destOrd="0" presId="urn:microsoft.com/office/officeart/2018/5/layout/IconCircleLabelList"/>
    <dgm:cxn modelId="{F85EBE3D-1060-4CE2-8962-6FB898489541}" type="presParOf" srcId="{3439ED5F-B005-4C8A-964C-B3E604488A58}" destId="{82A6ABB2-9BE4-4DDE-82AE-AF08D9A0EFF1}" srcOrd="1" destOrd="0" presId="urn:microsoft.com/office/officeart/2018/5/layout/IconCircleLabelList"/>
    <dgm:cxn modelId="{24BD73BC-E84F-4ACC-A740-88626D41D544}" type="presParOf" srcId="{3439ED5F-B005-4C8A-964C-B3E604488A58}" destId="{14EF3762-D57D-4BB2-BB1B-6AB2943A4E32}" srcOrd="2" destOrd="0" presId="urn:microsoft.com/office/officeart/2018/5/layout/IconCircleLabelList"/>
    <dgm:cxn modelId="{ACFCD97C-CB0E-4155-83DE-16426765A71C}" type="presParOf" srcId="{3439ED5F-B005-4C8A-964C-B3E604488A58}" destId="{7CB578D8-C238-4441-975D-1DB8B77BBE00}" srcOrd="3" destOrd="0" presId="urn:microsoft.com/office/officeart/2018/5/layout/IconCircleLabelList"/>
    <dgm:cxn modelId="{8B14740F-8A09-46AE-9ADA-CE768E840059}" type="presParOf" srcId="{608F08B9-C91B-407F-BFA3-AC44042B4802}" destId="{904307D0-C157-4BDE-AFE9-75214216AF76}" srcOrd="1" destOrd="0" presId="urn:microsoft.com/office/officeart/2018/5/layout/IconCircleLabelList"/>
    <dgm:cxn modelId="{E152AC7F-D342-40E0-973A-586372B54C75}" type="presParOf" srcId="{608F08B9-C91B-407F-BFA3-AC44042B4802}" destId="{052DC9CB-30E0-44D6-8787-813FD7ADB424}" srcOrd="2" destOrd="0" presId="urn:microsoft.com/office/officeart/2018/5/layout/IconCircleLabelList"/>
    <dgm:cxn modelId="{C4A9A024-B2E4-48EF-B420-0271B0616A9F}" type="presParOf" srcId="{052DC9CB-30E0-44D6-8787-813FD7ADB424}" destId="{40D2AF01-DDAF-479D-9A60-E20C6DAC5A83}" srcOrd="0" destOrd="0" presId="urn:microsoft.com/office/officeart/2018/5/layout/IconCircleLabelList"/>
    <dgm:cxn modelId="{451BD506-1123-4EBC-9146-A082E6F46ADD}" type="presParOf" srcId="{052DC9CB-30E0-44D6-8787-813FD7ADB424}" destId="{4EEEDEAA-D28F-4A7F-9866-00F94D8DD2BA}" srcOrd="1" destOrd="0" presId="urn:microsoft.com/office/officeart/2018/5/layout/IconCircleLabelList"/>
    <dgm:cxn modelId="{EE211AAA-FC9F-46CF-9CB5-4ABF1C473501}" type="presParOf" srcId="{052DC9CB-30E0-44D6-8787-813FD7ADB424}" destId="{D7B6040E-39E2-42C0-9F7F-A6CF1FFB628B}" srcOrd="2" destOrd="0" presId="urn:microsoft.com/office/officeart/2018/5/layout/IconCircleLabelList"/>
    <dgm:cxn modelId="{775B99CC-F13E-486F-8DF3-30AE98E8BC3B}" type="presParOf" srcId="{052DC9CB-30E0-44D6-8787-813FD7ADB424}" destId="{59C52A30-81B3-4F09-9572-2F0857CFDC3F}" srcOrd="3" destOrd="0" presId="urn:microsoft.com/office/officeart/2018/5/layout/IconCircleLabelList"/>
    <dgm:cxn modelId="{CF1BBE09-E4FB-488D-8CDA-2BB3F38B4ACE}" type="presParOf" srcId="{608F08B9-C91B-407F-BFA3-AC44042B4802}" destId="{7B6A8BC0-8144-4100-95AC-3E4515FF64BA}" srcOrd="3" destOrd="0" presId="urn:microsoft.com/office/officeart/2018/5/layout/IconCircleLabelList"/>
    <dgm:cxn modelId="{AF541AD9-A506-41F9-918C-D53715E73D44}" type="presParOf" srcId="{608F08B9-C91B-407F-BFA3-AC44042B4802}" destId="{C3D4E359-41A2-4D69-8B53-3BC1F04F40CD}" srcOrd="4" destOrd="0" presId="urn:microsoft.com/office/officeart/2018/5/layout/IconCircleLabelList"/>
    <dgm:cxn modelId="{732C5378-2158-40CA-83DA-8D0F098D2F2A}" type="presParOf" srcId="{C3D4E359-41A2-4D69-8B53-3BC1F04F40CD}" destId="{748F3216-80F2-49D4-AFE7-410A5298FAC5}" srcOrd="0" destOrd="0" presId="urn:microsoft.com/office/officeart/2018/5/layout/IconCircleLabelList"/>
    <dgm:cxn modelId="{01911B50-51C0-4F7F-82F6-48DC4A74B607}" type="presParOf" srcId="{C3D4E359-41A2-4D69-8B53-3BC1F04F40CD}" destId="{5DBD53F4-54C1-411E-9FC0-FA6E027B8360}" srcOrd="1" destOrd="0" presId="urn:microsoft.com/office/officeart/2018/5/layout/IconCircleLabelList"/>
    <dgm:cxn modelId="{40993DB0-56AD-4E5E-B64D-100731C54AAF}" type="presParOf" srcId="{C3D4E359-41A2-4D69-8B53-3BC1F04F40CD}" destId="{9F041BF4-08E0-4987-94A1-65628434829C}" srcOrd="2" destOrd="0" presId="urn:microsoft.com/office/officeart/2018/5/layout/IconCircleLabelList"/>
    <dgm:cxn modelId="{63D583DC-E2B4-4390-B40B-9F56E598DE86}" type="presParOf" srcId="{C3D4E359-41A2-4D69-8B53-3BC1F04F40CD}" destId="{38041827-230F-4748-8541-E2A8ACCE7B97}" srcOrd="3" destOrd="0" presId="urn:microsoft.com/office/officeart/2018/5/layout/IconCircleLabelList"/>
    <dgm:cxn modelId="{744B7250-09FF-40CD-B331-01F447A8E9B7}" type="presParOf" srcId="{608F08B9-C91B-407F-BFA3-AC44042B4802}" destId="{C131570B-6EED-47AF-8B8C-D58C8B7837C8}" srcOrd="5" destOrd="0" presId="urn:microsoft.com/office/officeart/2018/5/layout/IconCircleLabelList"/>
    <dgm:cxn modelId="{5C1E4A9F-2351-46FA-B393-CC0FEB74DA38}" type="presParOf" srcId="{608F08B9-C91B-407F-BFA3-AC44042B4802}" destId="{9E7B8C5D-AFD2-4F6D-A46E-7C6C630FB971}" srcOrd="6" destOrd="0" presId="urn:microsoft.com/office/officeart/2018/5/layout/IconCircleLabelList"/>
    <dgm:cxn modelId="{765D11E1-EE0D-4E01-940E-F38258579DFB}" type="presParOf" srcId="{9E7B8C5D-AFD2-4F6D-A46E-7C6C630FB971}" destId="{72E80963-B297-438D-B287-BD5C6D858D9A}" srcOrd="0" destOrd="0" presId="urn:microsoft.com/office/officeart/2018/5/layout/IconCircleLabelList"/>
    <dgm:cxn modelId="{D706675A-0639-4F93-AC45-BAFAC9131155}" type="presParOf" srcId="{9E7B8C5D-AFD2-4F6D-A46E-7C6C630FB971}" destId="{963609E0-1123-430F-84CE-B59C04DDFC03}" srcOrd="1" destOrd="0" presId="urn:microsoft.com/office/officeart/2018/5/layout/IconCircleLabelList"/>
    <dgm:cxn modelId="{1148257A-0A27-4437-8568-3D2FBA3A1FF6}" type="presParOf" srcId="{9E7B8C5D-AFD2-4F6D-A46E-7C6C630FB971}" destId="{F5712831-982A-40D9-8BDB-8F278821EB5B}" srcOrd="2" destOrd="0" presId="urn:microsoft.com/office/officeart/2018/5/layout/IconCircleLabelList"/>
    <dgm:cxn modelId="{6B9A871A-41D0-4A73-83C9-911C2A42B0BC}" type="presParOf" srcId="{9E7B8C5D-AFD2-4F6D-A46E-7C6C630FB971}" destId="{06404763-ABBA-4E19-8AB1-1FE5627DF9D7}" srcOrd="3" destOrd="0" presId="urn:microsoft.com/office/officeart/2018/5/layout/IconCircleLabelList"/>
    <dgm:cxn modelId="{86993345-A906-4C7A-B169-ECDB4E546758}" type="presParOf" srcId="{608F08B9-C91B-407F-BFA3-AC44042B4802}" destId="{ADA6367E-5E11-4528-8BC6-236379758F54}" srcOrd="7" destOrd="0" presId="urn:microsoft.com/office/officeart/2018/5/layout/IconCircleLabelList"/>
    <dgm:cxn modelId="{E01B1FAB-52EC-43B0-B25A-AFB717E5DA2C}" type="presParOf" srcId="{608F08B9-C91B-407F-BFA3-AC44042B4802}" destId="{399A50C8-5F06-4770-A758-568729FD845A}" srcOrd="8" destOrd="0" presId="urn:microsoft.com/office/officeart/2018/5/layout/IconCircleLabelList"/>
    <dgm:cxn modelId="{C250EA10-DB07-467D-A12A-FA5CB2DD0FBF}" type="presParOf" srcId="{399A50C8-5F06-4770-A758-568729FD845A}" destId="{56C41F9A-86AC-41C5-9189-6C07B670BDF9}" srcOrd="0" destOrd="0" presId="urn:microsoft.com/office/officeart/2018/5/layout/IconCircleLabelList"/>
    <dgm:cxn modelId="{C1CD8007-24CA-459D-86BF-1E16DC7E0A92}" type="presParOf" srcId="{399A50C8-5F06-4770-A758-568729FD845A}" destId="{687838E1-9051-4D8C-9096-66B1FDEB633F}" srcOrd="1" destOrd="0" presId="urn:microsoft.com/office/officeart/2018/5/layout/IconCircleLabelList"/>
    <dgm:cxn modelId="{B5BBA4C4-5EE5-452C-AB4C-78652548828C}" type="presParOf" srcId="{399A50C8-5F06-4770-A758-568729FD845A}" destId="{28A4BA7F-28DC-447C-A663-D4009C16CB41}" srcOrd="2" destOrd="0" presId="urn:microsoft.com/office/officeart/2018/5/layout/IconCircleLabelList"/>
    <dgm:cxn modelId="{B774D253-34E5-47EC-A15F-B45339039AF2}" type="presParOf" srcId="{399A50C8-5F06-4770-A758-568729FD845A}" destId="{FFC00A7E-51F0-488A-B175-1D9BB9A3C4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  <a:defRPr cap="all"/>
          </a:pPr>
          <a:r>
            <a:rPr lang="en-US" sz="1600" b="0" i="0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DR. CHANDRA MOULI KOTTETI</a:t>
          </a:r>
        </a:p>
        <a:p>
          <a:pPr>
            <a:lnSpc>
              <a:spcPct val="100000"/>
            </a:lnSpc>
            <a:spcAft>
              <a:spcPts val="0"/>
            </a:spcAft>
            <a:defRPr cap="all"/>
          </a:pPr>
          <a:r>
            <a:rPr lang="en-US" sz="1200" b="1" i="0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Mentor &amp; Client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0" presStyleCnt="1"/>
      <dgm:spPr/>
    </dgm:pt>
    <dgm:pt modelId="{82A6ABB2-9BE4-4DDE-82AE-AF08D9A0EFF1}" type="pres">
      <dgm:prSet presAssocID="{C976B047-ACC9-40EB-AE9C-0DC4ABA48AF2}" presName="iconRect" presStyleLbl="node1" presStyleIdx="0" presStyleCnt="1" custScaleX="182968" custScaleY="182968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0" presStyleCnt="1" custScaleX="256171" custScaleY="99896" custLinFactNeighborX="0" custLinFactNeighborY="-30181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0" destOrd="0" parTransId="{A29543CC-398C-4450-8E9D-6ABEE3202298}" sibTransId="{97ED3AE3-7B61-4C75-9E09-0A4E40CFBCF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10A66FE3-88B9-46BB-A974-9CCA033BEA79}" type="presOf" srcId="{C976B047-ACC9-40EB-AE9C-0DC4ABA48AF2}" destId="{7CB578D8-C238-4441-975D-1DB8B77BBE00}" srcOrd="0" destOrd="0" presId="urn:microsoft.com/office/officeart/2018/5/layout/IconCircleLabelList"/>
    <dgm:cxn modelId="{E252D235-72D6-414D-A3DF-E2735BFB34A3}" type="presParOf" srcId="{608F08B9-C91B-407F-BFA3-AC44042B4802}" destId="{3439ED5F-B005-4C8A-964C-B3E604488A58}" srcOrd="0" destOrd="0" presId="urn:microsoft.com/office/officeart/2018/5/layout/IconCircleLabelList"/>
    <dgm:cxn modelId="{BDB29306-D992-4375-972B-54B7A7D9E6C3}" type="presParOf" srcId="{3439ED5F-B005-4C8A-964C-B3E604488A58}" destId="{A098B85B-9EC3-4228-876F-2B04E0BFC71C}" srcOrd="0" destOrd="0" presId="urn:microsoft.com/office/officeart/2018/5/layout/IconCircleLabelList"/>
    <dgm:cxn modelId="{99AB3B4C-97AC-4387-AD4D-F2CD6594C887}" type="presParOf" srcId="{3439ED5F-B005-4C8A-964C-B3E604488A58}" destId="{82A6ABB2-9BE4-4DDE-82AE-AF08D9A0EFF1}" srcOrd="1" destOrd="0" presId="urn:microsoft.com/office/officeart/2018/5/layout/IconCircleLabelList"/>
    <dgm:cxn modelId="{40F0C65F-7279-4B4A-81EE-89CDAD1FB27E}" type="presParOf" srcId="{3439ED5F-B005-4C8A-964C-B3E604488A58}" destId="{14EF3762-D57D-4BB2-BB1B-6AB2943A4E32}" srcOrd="2" destOrd="0" presId="urn:microsoft.com/office/officeart/2018/5/layout/IconCircleLabelList"/>
    <dgm:cxn modelId="{D5014156-A9E8-47A9-B4B5-7461FD161FCA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34562A-F256-4621-9A6D-DF5BFD99699E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07D712D3-6BD3-4E60-9E6A-B1E1244F420C}">
      <dgm:prSet phldrT="[Text]" custT="1"/>
      <dgm:spPr/>
      <dgm:t>
        <a:bodyPr/>
        <a:lstStyle/>
        <a:p>
          <a:r>
            <a:rPr lang="en-US" sz="1800" b="1" dirty="0"/>
            <a:t>Introduction</a:t>
          </a:r>
        </a:p>
      </dgm:t>
    </dgm:pt>
    <dgm:pt modelId="{7DD9CCBF-77C2-4661-82DC-D7B88E114597}" type="parTrans" cxnId="{92C43996-81EC-44D8-B8AE-B37068032217}">
      <dgm:prSet/>
      <dgm:spPr/>
      <dgm:t>
        <a:bodyPr/>
        <a:lstStyle/>
        <a:p>
          <a:endParaRPr lang="en-US" b="1"/>
        </a:p>
      </dgm:t>
    </dgm:pt>
    <dgm:pt modelId="{92DB355A-A134-4F23-9917-96460011435F}" type="sibTrans" cxnId="{92C43996-81EC-44D8-B8AE-B37068032217}">
      <dgm:prSet/>
      <dgm:spPr/>
      <dgm:t>
        <a:bodyPr/>
        <a:lstStyle/>
        <a:p>
          <a:endParaRPr lang="en-US" b="1"/>
        </a:p>
      </dgm:t>
    </dgm:pt>
    <dgm:pt modelId="{B00054FE-7CD9-4619-AD8B-A8760021842B}">
      <dgm:prSet custT="1"/>
      <dgm:spPr/>
      <dgm:t>
        <a:bodyPr/>
        <a:lstStyle/>
        <a:p>
          <a:r>
            <a:rPr lang="en-US" sz="1800" b="1" dirty="0"/>
            <a:t>Session Timeout in Android Devices</a:t>
          </a:r>
        </a:p>
      </dgm:t>
    </dgm:pt>
    <dgm:pt modelId="{88C77166-9AF7-49EB-8D68-68082115D1E2}" type="parTrans" cxnId="{5D3AAF82-6F90-4AC0-A845-52E93A0815BD}">
      <dgm:prSet/>
      <dgm:spPr/>
      <dgm:t>
        <a:bodyPr/>
        <a:lstStyle/>
        <a:p>
          <a:endParaRPr lang="en-US" b="1"/>
        </a:p>
      </dgm:t>
    </dgm:pt>
    <dgm:pt modelId="{4E41E24E-92E5-4974-9E97-92A3191AF8E8}" type="sibTrans" cxnId="{5D3AAF82-6F90-4AC0-A845-52E93A0815BD}">
      <dgm:prSet/>
      <dgm:spPr/>
      <dgm:t>
        <a:bodyPr/>
        <a:lstStyle/>
        <a:p>
          <a:endParaRPr lang="en-US" b="1"/>
        </a:p>
      </dgm:t>
    </dgm:pt>
    <dgm:pt modelId="{D95A43CD-6DB4-423E-9A3D-8F61B18B379C}">
      <dgm:prSet custT="1"/>
      <dgm:spPr/>
      <dgm:t>
        <a:bodyPr/>
        <a:lstStyle/>
        <a:p>
          <a:r>
            <a:rPr lang="en-US" sz="1800" b="1" dirty="0"/>
            <a:t>Android Testing</a:t>
          </a:r>
        </a:p>
      </dgm:t>
    </dgm:pt>
    <dgm:pt modelId="{0E29F2BE-7F47-4309-92A1-ABA44FFE1807}" type="parTrans" cxnId="{FCE6DBA4-ED83-47A4-B5D2-3C21E03FD834}">
      <dgm:prSet/>
      <dgm:spPr/>
      <dgm:t>
        <a:bodyPr/>
        <a:lstStyle/>
        <a:p>
          <a:endParaRPr lang="en-US" b="1"/>
        </a:p>
      </dgm:t>
    </dgm:pt>
    <dgm:pt modelId="{3647CB81-CDEB-4221-B837-47765CC8C3CD}" type="sibTrans" cxnId="{FCE6DBA4-ED83-47A4-B5D2-3C21E03FD834}">
      <dgm:prSet/>
      <dgm:spPr/>
      <dgm:t>
        <a:bodyPr/>
        <a:lstStyle/>
        <a:p>
          <a:endParaRPr lang="en-US" b="1"/>
        </a:p>
      </dgm:t>
    </dgm:pt>
    <dgm:pt modelId="{52D477D5-A8A2-48EF-90CC-41C2872E0387}">
      <dgm:prSet custT="1"/>
      <dgm:spPr/>
      <dgm:t>
        <a:bodyPr/>
        <a:lstStyle/>
        <a:p>
          <a:r>
            <a:rPr lang="en-US" sz="1800" b="1" i="0" dirty="0"/>
            <a:t>Header Layout in Navigation View</a:t>
          </a:r>
          <a:endParaRPr lang="en-US" sz="1800" b="1" dirty="0"/>
        </a:p>
      </dgm:t>
    </dgm:pt>
    <dgm:pt modelId="{4E624751-25DD-4663-941D-9A49A879F4D1}" type="parTrans" cxnId="{BC5C26F5-1E39-4E1C-9C8B-FF95F6BD8552}">
      <dgm:prSet/>
      <dgm:spPr/>
      <dgm:t>
        <a:bodyPr/>
        <a:lstStyle/>
        <a:p>
          <a:endParaRPr lang="en-US" b="1"/>
        </a:p>
      </dgm:t>
    </dgm:pt>
    <dgm:pt modelId="{937322DA-1793-42AA-AD5C-12A2C2B005BE}" type="sibTrans" cxnId="{BC5C26F5-1E39-4E1C-9C8B-FF95F6BD8552}">
      <dgm:prSet/>
      <dgm:spPr/>
      <dgm:t>
        <a:bodyPr/>
        <a:lstStyle/>
        <a:p>
          <a:endParaRPr lang="en-US" b="1"/>
        </a:p>
      </dgm:t>
    </dgm:pt>
    <dgm:pt modelId="{8A56A51C-C7F8-4EB2-9EB4-5D54E0D250FF}">
      <dgm:prSet custT="1"/>
      <dgm:spPr/>
      <dgm:t>
        <a:bodyPr/>
        <a:lstStyle/>
        <a:p>
          <a:r>
            <a:rPr lang="en-US" sz="1800" b="1" dirty="0"/>
            <a:t>Header Layout Implementation</a:t>
          </a:r>
        </a:p>
      </dgm:t>
    </dgm:pt>
    <dgm:pt modelId="{16B7FD05-244B-433D-A2DA-35BA5EBE070F}" type="parTrans" cxnId="{6798664C-5FEE-42FA-B371-0EBADE8D3159}">
      <dgm:prSet/>
      <dgm:spPr/>
      <dgm:t>
        <a:bodyPr/>
        <a:lstStyle/>
        <a:p>
          <a:endParaRPr lang="en-US"/>
        </a:p>
      </dgm:t>
    </dgm:pt>
    <dgm:pt modelId="{C87376EC-818B-4F2D-81E2-2F416E6E91F8}" type="sibTrans" cxnId="{6798664C-5FEE-42FA-B371-0EBADE8D3159}">
      <dgm:prSet/>
      <dgm:spPr/>
      <dgm:t>
        <a:bodyPr/>
        <a:lstStyle/>
        <a:p>
          <a:endParaRPr lang="en-US"/>
        </a:p>
      </dgm:t>
    </dgm:pt>
    <dgm:pt modelId="{A5A5C325-13EB-43B5-B1CF-07FC54DC56E7}">
      <dgm:prSet custT="1"/>
      <dgm:spPr/>
      <dgm:t>
        <a:bodyPr/>
        <a:lstStyle/>
        <a:p>
          <a:r>
            <a:rPr lang="en-US" sz="1800" b="1" dirty="0"/>
            <a:t>Security Risks and Cryptography</a:t>
          </a:r>
        </a:p>
      </dgm:t>
    </dgm:pt>
    <dgm:pt modelId="{1AA69EA4-898B-4C4C-B42D-129C75AA77AD}" type="parTrans" cxnId="{6BB6500B-565E-4500-AD48-CF612EBE29A6}">
      <dgm:prSet/>
      <dgm:spPr/>
      <dgm:t>
        <a:bodyPr/>
        <a:lstStyle/>
        <a:p>
          <a:endParaRPr lang="en-US"/>
        </a:p>
      </dgm:t>
    </dgm:pt>
    <dgm:pt modelId="{F08947F8-B234-4471-9D94-2F17FD33FA6E}" type="sibTrans" cxnId="{6BB6500B-565E-4500-AD48-CF612EBE29A6}">
      <dgm:prSet/>
      <dgm:spPr/>
      <dgm:t>
        <a:bodyPr/>
        <a:lstStyle/>
        <a:p>
          <a:endParaRPr lang="en-US"/>
        </a:p>
      </dgm:t>
    </dgm:pt>
    <dgm:pt modelId="{164F24DF-DF11-48A8-A40D-F784DA47320F}">
      <dgm:prSet custT="1"/>
      <dgm:spPr/>
      <dgm:t>
        <a:bodyPr/>
        <a:lstStyle/>
        <a:p>
          <a:r>
            <a:rPr lang="en-US" sz="1800" b="1" dirty="0"/>
            <a:t>Menu in Navigation view</a:t>
          </a:r>
        </a:p>
      </dgm:t>
    </dgm:pt>
    <dgm:pt modelId="{3E230847-CBCF-41EA-846D-23DF4A1E9056}" type="parTrans" cxnId="{785791C9-351B-4E5A-8FC2-06C862C7BC5F}">
      <dgm:prSet/>
      <dgm:spPr/>
      <dgm:t>
        <a:bodyPr/>
        <a:lstStyle/>
        <a:p>
          <a:endParaRPr lang="en-US"/>
        </a:p>
      </dgm:t>
    </dgm:pt>
    <dgm:pt modelId="{21CA79AB-5CE1-4D71-9D6B-DC8FBF6993B6}" type="sibTrans" cxnId="{785791C9-351B-4E5A-8FC2-06C862C7BC5F}">
      <dgm:prSet/>
      <dgm:spPr/>
      <dgm:t>
        <a:bodyPr/>
        <a:lstStyle/>
        <a:p>
          <a:endParaRPr lang="en-US"/>
        </a:p>
      </dgm:t>
    </dgm:pt>
    <dgm:pt modelId="{AA89E093-07A2-40B4-BA3F-C1EF34DD175C}">
      <dgm:prSet custT="1"/>
      <dgm:spPr/>
      <dgm:t>
        <a:bodyPr/>
        <a:lstStyle/>
        <a:p>
          <a:r>
            <a:rPr lang="en-US" sz="1800" b="1" dirty="0"/>
            <a:t>Summary</a:t>
          </a:r>
        </a:p>
      </dgm:t>
    </dgm:pt>
    <dgm:pt modelId="{7CA73F0F-1A63-4723-9448-D766D3E0DF93}" type="parTrans" cxnId="{28EF2A97-27B6-4AA4-8BB3-50FFA09723DE}">
      <dgm:prSet/>
      <dgm:spPr/>
      <dgm:t>
        <a:bodyPr/>
        <a:lstStyle/>
        <a:p>
          <a:endParaRPr lang="en-US"/>
        </a:p>
      </dgm:t>
    </dgm:pt>
    <dgm:pt modelId="{FFDB4704-4111-453A-85BF-C21992988C5F}" type="sibTrans" cxnId="{28EF2A97-27B6-4AA4-8BB3-50FFA09723DE}">
      <dgm:prSet/>
      <dgm:spPr/>
      <dgm:t>
        <a:bodyPr/>
        <a:lstStyle/>
        <a:p>
          <a:endParaRPr lang="en-US"/>
        </a:p>
      </dgm:t>
    </dgm:pt>
    <dgm:pt modelId="{91BC2989-30A7-47F1-8FF8-3790AA0D1A3D}">
      <dgm:prSet custT="1"/>
      <dgm:spPr/>
      <dgm:t>
        <a:bodyPr/>
        <a:lstStyle/>
        <a:p>
          <a:r>
            <a:rPr lang="en-US" sz="1800" b="1" dirty="0"/>
            <a:t>Session Timeout Implementation</a:t>
          </a:r>
        </a:p>
      </dgm:t>
    </dgm:pt>
    <dgm:pt modelId="{153D3DE1-77FA-4F01-B057-ED049A462980}" type="parTrans" cxnId="{940079DE-959C-4050-874B-E2255A7BDCF0}">
      <dgm:prSet/>
      <dgm:spPr/>
      <dgm:t>
        <a:bodyPr/>
        <a:lstStyle/>
        <a:p>
          <a:endParaRPr lang="en-US"/>
        </a:p>
      </dgm:t>
    </dgm:pt>
    <dgm:pt modelId="{57FEDB9D-FB65-4B57-B33A-7578082F2F94}" type="sibTrans" cxnId="{940079DE-959C-4050-874B-E2255A7BDCF0}">
      <dgm:prSet/>
      <dgm:spPr/>
      <dgm:t>
        <a:bodyPr/>
        <a:lstStyle/>
        <a:p>
          <a:endParaRPr lang="en-US"/>
        </a:p>
      </dgm:t>
    </dgm:pt>
    <dgm:pt modelId="{E53B387A-1E06-4D36-AE7F-CC7277B62575}" type="pres">
      <dgm:prSet presAssocID="{1734562A-F256-4621-9A6D-DF5BFD99699E}" presName="linear" presStyleCnt="0">
        <dgm:presLayoutVars>
          <dgm:animLvl val="lvl"/>
          <dgm:resizeHandles val="exact"/>
        </dgm:presLayoutVars>
      </dgm:prSet>
      <dgm:spPr/>
    </dgm:pt>
    <dgm:pt modelId="{865218D6-9DA4-40BF-8609-C028508C1B67}" type="pres">
      <dgm:prSet presAssocID="{07D712D3-6BD3-4E60-9E6A-B1E1244F420C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0D20901-F7EB-43B3-9FA8-C1D3132C406A}" type="pres">
      <dgm:prSet presAssocID="{92DB355A-A134-4F23-9917-96460011435F}" presName="spacer" presStyleCnt="0"/>
      <dgm:spPr/>
    </dgm:pt>
    <dgm:pt modelId="{40AAF98F-1FC6-4880-83CE-5D583135084C}" type="pres">
      <dgm:prSet presAssocID="{52D477D5-A8A2-48EF-90CC-41C2872E0387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7BB4BB17-9E7A-480F-A79C-87FDEFA8F0D8}" type="pres">
      <dgm:prSet presAssocID="{937322DA-1793-42AA-AD5C-12A2C2B005BE}" presName="spacer" presStyleCnt="0"/>
      <dgm:spPr/>
    </dgm:pt>
    <dgm:pt modelId="{DE34BC7C-C4D9-46C6-B3B5-91C89F3E22F8}" type="pres">
      <dgm:prSet presAssocID="{8A56A51C-C7F8-4EB2-9EB4-5D54E0D250F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4A2DDF8C-4963-42B6-AC9B-503B1E813BC5}" type="pres">
      <dgm:prSet presAssocID="{C87376EC-818B-4F2D-81E2-2F416E6E91F8}" presName="spacer" presStyleCnt="0"/>
      <dgm:spPr/>
    </dgm:pt>
    <dgm:pt modelId="{77875371-54EB-4E5F-B7EE-88EA9F2D5038}" type="pres">
      <dgm:prSet presAssocID="{A5A5C325-13EB-43B5-B1CF-07FC54DC56E7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BD7A471-6EE1-43EE-9F30-340BA6A82485}" type="pres">
      <dgm:prSet presAssocID="{F08947F8-B234-4471-9D94-2F17FD33FA6E}" presName="spacer" presStyleCnt="0"/>
      <dgm:spPr/>
    </dgm:pt>
    <dgm:pt modelId="{295B124E-09C7-43A6-AE6A-BB5276C710F2}" type="pres">
      <dgm:prSet presAssocID="{164F24DF-DF11-48A8-A40D-F784DA47320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C1A5E7A0-07F4-4DE3-8352-204958F4836A}" type="pres">
      <dgm:prSet presAssocID="{21CA79AB-5CE1-4D71-9D6B-DC8FBF6993B6}" presName="spacer" presStyleCnt="0"/>
      <dgm:spPr/>
    </dgm:pt>
    <dgm:pt modelId="{26A85B05-C061-4C58-8A6D-CB676B58A3AE}" type="pres">
      <dgm:prSet presAssocID="{D95A43CD-6DB4-423E-9A3D-8F61B18B379C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0981F1A-FBAD-48AE-B4E9-AF113C144EEC}" type="pres">
      <dgm:prSet presAssocID="{3647CB81-CDEB-4221-B837-47765CC8C3CD}" presName="spacer" presStyleCnt="0"/>
      <dgm:spPr/>
    </dgm:pt>
    <dgm:pt modelId="{FB2AA7B3-B3E3-4167-B969-47CC0BB75EC1}" type="pres">
      <dgm:prSet presAssocID="{B00054FE-7CD9-4619-AD8B-A8760021842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C3B5A68-43F0-4ABC-980B-5DB0D69E7DD5}" type="pres">
      <dgm:prSet presAssocID="{4E41E24E-92E5-4974-9E97-92A3191AF8E8}" presName="spacer" presStyleCnt="0"/>
      <dgm:spPr/>
    </dgm:pt>
    <dgm:pt modelId="{F204590E-E802-4705-9760-A7C5F966DE60}" type="pres">
      <dgm:prSet presAssocID="{91BC2989-30A7-47F1-8FF8-3790AA0D1A3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8155F1A2-258D-4572-8A30-5178C2E8987E}" type="pres">
      <dgm:prSet presAssocID="{57FEDB9D-FB65-4B57-B33A-7578082F2F94}" presName="spacer" presStyleCnt="0"/>
      <dgm:spPr/>
    </dgm:pt>
    <dgm:pt modelId="{1D06B6D4-E104-44AD-B1D7-B1CC695076F1}" type="pres">
      <dgm:prSet presAssocID="{AA89E093-07A2-40B4-BA3F-C1EF34DD175C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6BB6500B-565E-4500-AD48-CF612EBE29A6}" srcId="{1734562A-F256-4621-9A6D-DF5BFD99699E}" destId="{A5A5C325-13EB-43B5-B1CF-07FC54DC56E7}" srcOrd="3" destOrd="0" parTransId="{1AA69EA4-898B-4C4C-B42D-129C75AA77AD}" sibTransId="{F08947F8-B234-4471-9D94-2F17FD33FA6E}"/>
    <dgm:cxn modelId="{4663480E-CF6A-4599-A132-778BAC2CA0C8}" type="presOf" srcId="{07D712D3-6BD3-4E60-9E6A-B1E1244F420C}" destId="{865218D6-9DA4-40BF-8609-C028508C1B67}" srcOrd="0" destOrd="0" presId="urn:microsoft.com/office/officeart/2005/8/layout/vList2"/>
    <dgm:cxn modelId="{67E53115-1474-4CC7-A350-945163E83711}" type="presOf" srcId="{AA89E093-07A2-40B4-BA3F-C1EF34DD175C}" destId="{1D06B6D4-E104-44AD-B1D7-B1CC695076F1}" srcOrd="0" destOrd="0" presId="urn:microsoft.com/office/officeart/2005/8/layout/vList2"/>
    <dgm:cxn modelId="{4EC1E537-70D2-4669-931A-6B0F2185DBFE}" type="presOf" srcId="{52D477D5-A8A2-48EF-90CC-41C2872E0387}" destId="{40AAF98F-1FC6-4880-83CE-5D583135084C}" srcOrd="0" destOrd="0" presId="urn:microsoft.com/office/officeart/2005/8/layout/vList2"/>
    <dgm:cxn modelId="{4DF05565-EE0D-44AE-AB02-DF63F9D852C6}" type="presOf" srcId="{91BC2989-30A7-47F1-8FF8-3790AA0D1A3D}" destId="{F204590E-E802-4705-9760-A7C5F966DE60}" srcOrd="0" destOrd="0" presId="urn:microsoft.com/office/officeart/2005/8/layout/vList2"/>
    <dgm:cxn modelId="{6798664C-5FEE-42FA-B371-0EBADE8D3159}" srcId="{1734562A-F256-4621-9A6D-DF5BFD99699E}" destId="{8A56A51C-C7F8-4EB2-9EB4-5D54E0D250FF}" srcOrd="2" destOrd="0" parTransId="{16B7FD05-244B-433D-A2DA-35BA5EBE070F}" sibTransId="{C87376EC-818B-4F2D-81E2-2F416E6E91F8}"/>
    <dgm:cxn modelId="{5D3AAF82-6F90-4AC0-A845-52E93A0815BD}" srcId="{1734562A-F256-4621-9A6D-DF5BFD99699E}" destId="{B00054FE-7CD9-4619-AD8B-A8760021842B}" srcOrd="6" destOrd="0" parTransId="{88C77166-9AF7-49EB-8D68-68082115D1E2}" sibTransId="{4E41E24E-92E5-4974-9E97-92A3191AF8E8}"/>
    <dgm:cxn modelId="{8EF40B8B-8E9D-4E18-80A5-4C0F34565CFD}" type="presOf" srcId="{8A56A51C-C7F8-4EB2-9EB4-5D54E0D250FF}" destId="{DE34BC7C-C4D9-46C6-B3B5-91C89F3E22F8}" srcOrd="0" destOrd="0" presId="urn:microsoft.com/office/officeart/2005/8/layout/vList2"/>
    <dgm:cxn modelId="{92C43996-81EC-44D8-B8AE-B37068032217}" srcId="{1734562A-F256-4621-9A6D-DF5BFD99699E}" destId="{07D712D3-6BD3-4E60-9E6A-B1E1244F420C}" srcOrd="0" destOrd="0" parTransId="{7DD9CCBF-77C2-4661-82DC-D7B88E114597}" sibTransId="{92DB355A-A134-4F23-9917-96460011435F}"/>
    <dgm:cxn modelId="{28EF2A97-27B6-4AA4-8BB3-50FFA09723DE}" srcId="{1734562A-F256-4621-9A6D-DF5BFD99699E}" destId="{AA89E093-07A2-40B4-BA3F-C1EF34DD175C}" srcOrd="8" destOrd="0" parTransId="{7CA73F0F-1A63-4723-9448-D766D3E0DF93}" sibTransId="{FFDB4704-4111-453A-85BF-C21992988C5F}"/>
    <dgm:cxn modelId="{FCE6DBA4-ED83-47A4-B5D2-3C21E03FD834}" srcId="{1734562A-F256-4621-9A6D-DF5BFD99699E}" destId="{D95A43CD-6DB4-423E-9A3D-8F61B18B379C}" srcOrd="5" destOrd="0" parTransId="{0E29F2BE-7F47-4309-92A1-ABA44FFE1807}" sibTransId="{3647CB81-CDEB-4221-B837-47765CC8C3CD}"/>
    <dgm:cxn modelId="{7045B2C1-2FD2-41C4-A752-785FA667FFBD}" type="presOf" srcId="{1734562A-F256-4621-9A6D-DF5BFD99699E}" destId="{E53B387A-1E06-4D36-AE7F-CC7277B62575}" srcOrd="0" destOrd="0" presId="urn:microsoft.com/office/officeart/2005/8/layout/vList2"/>
    <dgm:cxn modelId="{F91676C4-CDA9-4F89-ABE8-970591E61EF7}" type="presOf" srcId="{D95A43CD-6DB4-423E-9A3D-8F61B18B379C}" destId="{26A85B05-C061-4C58-8A6D-CB676B58A3AE}" srcOrd="0" destOrd="0" presId="urn:microsoft.com/office/officeart/2005/8/layout/vList2"/>
    <dgm:cxn modelId="{785791C9-351B-4E5A-8FC2-06C862C7BC5F}" srcId="{1734562A-F256-4621-9A6D-DF5BFD99699E}" destId="{164F24DF-DF11-48A8-A40D-F784DA47320F}" srcOrd="4" destOrd="0" parTransId="{3E230847-CBCF-41EA-846D-23DF4A1E9056}" sibTransId="{21CA79AB-5CE1-4D71-9D6B-DC8FBF6993B6}"/>
    <dgm:cxn modelId="{3C3002D2-D555-4794-8A51-AB2459C1533E}" type="presOf" srcId="{A5A5C325-13EB-43B5-B1CF-07FC54DC56E7}" destId="{77875371-54EB-4E5F-B7EE-88EA9F2D5038}" srcOrd="0" destOrd="0" presId="urn:microsoft.com/office/officeart/2005/8/layout/vList2"/>
    <dgm:cxn modelId="{497DBEDA-E9D7-4956-A45B-84CA49864EBA}" type="presOf" srcId="{B00054FE-7CD9-4619-AD8B-A8760021842B}" destId="{FB2AA7B3-B3E3-4167-B969-47CC0BB75EC1}" srcOrd="0" destOrd="0" presId="urn:microsoft.com/office/officeart/2005/8/layout/vList2"/>
    <dgm:cxn modelId="{940079DE-959C-4050-874B-E2255A7BDCF0}" srcId="{1734562A-F256-4621-9A6D-DF5BFD99699E}" destId="{91BC2989-30A7-47F1-8FF8-3790AA0D1A3D}" srcOrd="7" destOrd="0" parTransId="{153D3DE1-77FA-4F01-B057-ED049A462980}" sibTransId="{57FEDB9D-FB65-4B57-B33A-7578082F2F94}"/>
    <dgm:cxn modelId="{BC5C26F5-1E39-4E1C-9C8B-FF95F6BD8552}" srcId="{1734562A-F256-4621-9A6D-DF5BFD99699E}" destId="{52D477D5-A8A2-48EF-90CC-41C2872E0387}" srcOrd="1" destOrd="0" parTransId="{4E624751-25DD-4663-941D-9A49A879F4D1}" sibTransId="{937322DA-1793-42AA-AD5C-12A2C2B005BE}"/>
    <dgm:cxn modelId="{90DD9DF5-706C-4A97-99E5-72BBCAD5E8EC}" type="presOf" srcId="{164F24DF-DF11-48A8-A40D-F784DA47320F}" destId="{295B124E-09C7-43A6-AE6A-BB5276C710F2}" srcOrd="0" destOrd="0" presId="urn:microsoft.com/office/officeart/2005/8/layout/vList2"/>
    <dgm:cxn modelId="{5311E527-3C26-4350-8A0C-9F7F0B5F618E}" type="presParOf" srcId="{E53B387A-1E06-4D36-AE7F-CC7277B62575}" destId="{865218D6-9DA4-40BF-8609-C028508C1B67}" srcOrd="0" destOrd="0" presId="urn:microsoft.com/office/officeart/2005/8/layout/vList2"/>
    <dgm:cxn modelId="{628BC680-788F-419E-93E3-A1888FFDB3C5}" type="presParOf" srcId="{E53B387A-1E06-4D36-AE7F-CC7277B62575}" destId="{30D20901-F7EB-43B3-9FA8-C1D3132C406A}" srcOrd="1" destOrd="0" presId="urn:microsoft.com/office/officeart/2005/8/layout/vList2"/>
    <dgm:cxn modelId="{6D03CCD7-EDD7-425A-9679-C36EEFCAC7C8}" type="presParOf" srcId="{E53B387A-1E06-4D36-AE7F-CC7277B62575}" destId="{40AAF98F-1FC6-4880-83CE-5D583135084C}" srcOrd="2" destOrd="0" presId="urn:microsoft.com/office/officeart/2005/8/layout/vList2"/>
    <dgm:cxn modelId="{E514A908-CC6F-4364-9DE5-D9D8528A832E}" type="presParOf" srcId="{E53B387A-1E06-4D36-AE7F-CC7277B62575}" destId="{7BB4BB17-9E7A-480F-A79C-87FDEFA8F0D8}" srcOrd="3" destOrd="0" presId="urn:microsoft.com/office/officeart/2005/8/layout/vList2"/>
    <dgm:cxn modelId="{84ADFA29-A603-4C0A-A9FA-6549B2893638}" type="presParOf" srcId="{E53B387A-1E06-4D36-AE7F-CC7277B62575}" destId="{DE34BC7C-C4D9-46C6-B3B5-91C89F3E22F8}" srcOrd="4" destOrd="0" presId="urn:microsoft.com/office/officeart/2005/8/layout/vList2"/>
    <dgm:cxn modelId="{BEE157E2-3A1F-4E3C-8C12-830352F8D338}" type="presParOf" srcId="{E53B387A-1E06-4D36-AE7F-CC7277B62575}" destId="{4A2DDF8C-4963-42B6-AC9B-503B1E813BC5}" srcOrd="5" destOrd="0" presId="urn:microsoft.com/office/officeart/2005/8/layout/vList2"/>
    <dgm:cxn modelId="{5E38FD60-F658-4EF5-8A05-D08A29A18DDE}" type="presParOf" srcId="{E53B387A-1E06-4D36-AE7F-CC7277B62575}" destId="{77875371-54EB-4E5F-B7EE-88EA9F2D5038}" srcOrd="6" destOrd="0" presId="urn:microsoft.com/office/officeart/2005/8/layout/vList2"/>
    <dgm:cxn modelId="{03D364AD-4382-4A7C-A3E7-8B6E1AADDC18}" type="presParOf" srcId="{E53B387A-1E06-4D36-AE7F-CC7277B62575}" destId="{DBD7A471-6EE1-43EE-9F30-340BA6A82485}" srcOrd="7" destOrd="0" presId="urn:microsoft.com/office/officeart/2005/8/layout/vList2"/>
    <dgm:cxn modelId="{16FEC1E2-1C24-460E-83F8-400FD123D9CC}" type="presParOf" srcId="{E53B387A-1E06-4D36-AE7F-CC7277B62575}" destId="{295B124E-09C7-43A6-AE6A-BB5276C710F2}" srcOrd="8" destOrd="0" presId="urn:microsoft.com/office/officeart/2005/8/layout/vList2"/>
    <dgm:cxn modelId="{45E87E2B-DA05-4791-A107-408731ECAC1A}" type="presParOf" srcId="{E53B387A-1E06-4D36-AE7F-CC7277B62575}" destId="{C1A5E7A0-07F4-4DE3-8352-204958F4836A}" srcOrd="9" destOrd="0" presId="urn:microsoft.com/office/officeart/2005/8/layout/vList2"/>
    <dgm:cxn modelId="{6EDE6C1E-34E4-48BC-B5BD-91A02584D164}" type="presParOf" srcId="{E53B387A-1E06-4D36-AE7F-CC7277B62575}" destId="{26A85B05-C061-4C58-8A6D-CB676B58A3AE}" srcOrd="10" destOrd="0" presId="urn:microsoft.com/office/officeart/2005/8/layout/vList2"/>
    <dgm:cxn modelId="{7A11F553-2C5F-446C-B82A-E9984D91FAA2}" type="presParOf" srcId="{E53B387A-1E06-4D36-AE7F-CC7277B62575}" destId="{00981F1A-FBAD-48AE-B4E9-AF113C144EEC}" srcOrd="11" destOrd="0" presId="urn:microsoft.com/office/officeart/2005/8/layout/vList2"/>
    <dgm:cxn modelId="{0E5991D3-EE02-448E-B83E-9DF53511E9C1}" type="presParOf" srcId="{E53B387A-1E06-4D36-AE7F-CC7277B62575}" destId="{FB2AA7B3-B3E3-4167-B969-47CC0BB75EC1}" srcOrd="12" destOrd="0" presId="urn:microsoft.com/office/officeart/2005/8/layout/vList2"/>
    <dgm:cxn modelId="{9727E4F5-AA5F-4023-AB8B-840F28154282}" type="presParOf" srcId="{E53B387A-1E06-4D36-AE7F-CC7277B62575}" destId="{9C3B5A68-43F0-4ABC-980B-5DB0D69E7DD5}" srcOrd="13" destOrd="0" presId="urn:microsoft.com/office/officeart/2005/8/layout/vList2"/>
    <dgm:cxn modelId="{1AE6DC36-3971-4FF5-9C73-DB58FC0C113D}" type="presParOf" srcId="{E53B387A-1E06-4D36-AE7F-CC7277B62575}" destId="{F204590E-E802-4705-9760-A7C5F966DE60}" srcOrd="14" destOrd="0" presId="urn:microsoft.com/office/officeart/2005/8/layout/vList2"/>
    <dgm:cxn modelId="{9FED6F88-C80B-4376-9FC5-124C0C65EDF1}" type="presParOf" srcId="{E53B387A-1E06-4D36-AE7F-CC7277B62575}" destId="{8155F1A2-258D-4572-8A30-5178C2E8987E}" srcOrd="15" destOrd="0" presId="urn:microsoft.com/office/officeart/2005/8/layout/vList2"/>
    <dgm:cxn modelId="{CB6C7EC5-EFC2-4C0B-B5ED-397325CCA515}" type="presParOf" srcId="{E53B387A-1E06-4D36-AE7F-CC7277B62575}" destId="{1D06B6D4-E104-44AD-B1D7-B1CC695076F1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FB37226D-AF09-474B-B14E-D8A5103749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JAICHAND MULAKALAPALLI</a:t>
          </a:r>
        </a:p>
        <a:p>
          <a:pPr>
            <a:lnSpc>
              <a:spcPct val="100000"/>
            </a:lnSpc>
            <a:defRPr cap="all"/>
          </a:pPr>
          <a:r>
            <a:rPr lang="en-US" sz="1200" b="1" i="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(TEAM LEADER)  BACKEND</a:t>
          </a:r>
          <a:endParaRPr lang="en-US" sz="1200" b="1" cap="none" dirty="0">
            <a:solidFill>
              <a:srgbClr val="27457A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1E934E-F787-4219-8E2C-D0D2713EBDCF}" type="parTrans" cxnId="{C27040D6-CDD4-4FE9-A732-2B77F040C81B}">
      <dgm:prSet/>
      <dgm:spPr/>
      <dgm:t>
        <a:bodyPr/>
        <a:lstStyle/>
        <a:p>
          <a:endParaRPr lang="en-US"/>
        </a:p>
      </dgm:t>
    </dgm:pt>
    <dgm:pt modelId="{BF23F955-137D-4274-B9C2-495D67CF23F6}" type="sibTrans" cxnId="{C27040D6-CDD4-4FE9-A732-2B77F040C81B}">
      <dgm:prSet phldrT="01" phldr="0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MANOJ KUMAR GUDE</a:t>
          </a:r>
        </a:p>
        <a:p>
          <a:pPr>
            <a:lnSpc>
              <a:spcPct val="100000"/>
            </a:lnSpc>
            <a:defRPr cap="all"/>
          </a:pPr>
          <a:r>
            <a:rPr lang="en-US" sz="1200" b="1" i="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FRONTEND</a:t>
          </a:r>
          <a:endParaRPr lang="en-US" sz="1200" b="1" cap="none" dirty="0">
            <a:solidFill>
              <a:srgbClr val="27457A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ADITHYA KRISHNA RAAVI</a:t>
          </a:r>
        </a:p>
        <a:p>
          <a:pPr>
            <a:lnSpc>
              <a:spcPct val="100000"/>
            </a:lnSpc>
            <a:defRPr cap="all"/>
          </a:pPr>
          <a:r>
            <a:rPr lang="en-US" sz="1200" b="1" i="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FRONTEND</a:t>
          </a:r>
          <a:endParaRPr lang="en-US" sz="1200" b="1" cap="none" dirty="0">
            <a:solidFill>
              <a:srgbClr val="27457A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9D060EFD-A516-482C-A3F3-F3D0A41989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Saibabu devarapalli</a:t>
          </a:r>
        </a:p>
        <a:p>
          <a:pPr>
            <a:lnSpc>
              <a:spcPct val="100000"/>
            </a:lnSpc>
            <a:defRPr cap="all"/>
          </a:pPr>
          <a:r>
            <a:rPr lang="en-US" sz="1200" b="1" i="0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Fullstack</a:t>
          </a:r>
          <a:endParaRPr lang="en-US" sz="1200" b="1" dirty="0">
            <a:solidFill>
              <a:srgbClr val="27457A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AC0329-1AE8-4C19-B1EA-A46B91C3F7AF}" type="parTrans" cxnId="{7AEF8F0D-6B6A-49D9-BEFF-81ABBD261837}">
      <dgm:prSet/>
      <dgm:spPr/>
      <dgm:t>
        <a:bodyPr/>
        <a:lstStyle/>
        <a:p>
          <a:endParaRPr lang="en-US"/>
        </a:p>
      </dgm:t>
    </dgm:pt>
    <dgm:pt modelId="{A8BF3A9E-719A-45A4-9DF6-2737630A03D0}" type="sibTrans" cxnId="{7AEF8F0D-6B6A-49D9-BEFF-81ABBD261837}">
      <dgm:prSet phldrT="04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HARISH CHOWDARY BALA</a:t>
          </a:r>
        </a:p>
        <a:p>
          <a:pPr>
            <a:lnSpc>
              <a:spcPct val="100000"/>
            </a:lnSpc>
            <a:defRPr cap="all"/>
          </a:pPr>
          <a:r>
            <a:rPr lang="en-US" sz="1200" b="1" i="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DATABASE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0" presStyleCnt="5"/>
      <dgm:spPr/>
    </dgm:pt>
    <dgm:pt modelId="{4EEEDEAA-D28F-4A7F-9866-00F94D8DD2BA}" type="pres">
      <dgm:prSet presAssocID="{61B67600-B94E-4FDB-8435-A7FED34EDEF6}" presName="iconRect" presStyleLbl="node1" presStyleIdx="0" presStyleCnt="5" custScaleX="182563" custScaleY="183477" custLinFactNeighborX="-975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0" presStyleCnt="5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1" presStyleCnt="5"/>
      <dgm:spPr/>
    </dgm:pt>
    <dgm:pt modelId="{82A6ABB2-9BE4-4DDE-82AE-AF08D9A0EFF1}" type="pres">
      <dgm:prSet presAssocID="{C976B047-ACC9-40EB-AE9C-0DC4ABA48AF2}" presName="iconRect" presStyleLbl="node1" presStyleIdx="1" presStyleCnt="5" custScaleX="176241" custScaleY="174335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1" presStyleCnt="5" custScaleX="111910">
        <dgm:presLayoutVars>
          <dgm:chMax val="1"/>
          <dgm:chPref val="1"/>
        </dgm:presLayoutVars>
      </dgm:prSet>
      <dgm:spPr/>
    </dgm:pt>
    <dgm:pt modelId="{904307D0-C157-4BDE-AFE9-75214216AF76}" type="pres">
      <dgm:prSet presAssocID="{97ED3AE3-7B61-4C75-9E09-0A4E40CFBCF2}" presName="sibTrans" presStyleCnt="0"/>
      <dgm:spPr/>
    </dgm:pt>
    <dgm:pt modelId="{C3D4E359-41A2-4D69-8B53-3BC1F04F40CD}" type="pres">
      <dgm:prSet presAssocID="{9D060EFD-A516-482C-A3F3-F3D0A41989D3}" presName="compNode" presStyleCnt="0"/>
      <dgm:spPr/>
    </dgm:pt>
    <dgm:pt modelId="{748F3216-80F2-49D4-AFE7-410A5298FAC5}" type="pres">
      <dgm:prSet presAssocID="{9D060EFD-A516-482C-A3F3-F3D0A41989D3}" presName="iconBgRect" presStyleLbl="bgShp" presStyleIdx="2" presStyleCnt="5"/>
      <dgm:spPr/>
    </dgm:pt>
    <dgm:pt modelId="{5DBD53F4-54C1-411E-9FC0-FA6E027B8360}" type="pres">
      <dgm:prSet presAssocID="{9D060EFD-A516-482C-A3F3-F3D0A41989D3}" presName="iconRect" presStyleLbl="node1" presStyleIdx="2" presStyleCnt="5" custScaleX="189702" custScaleY="204131"/>
      <dgm:spPr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</dgm:spPr>
    </dgm:pt>
    <dgm:pt modelId="{9F041BF4-08E0-4987-94A1-65628434829C}" type="pres">
      <dgm:prSet presAssocID="{9D060EFD-A516-482C-A3F3-F3D0A41989D3}" presName="spaceRect" presStyleCnt="0"/>
      <dgm:spPr/>
    </dgm:pt>
    <dgm:pt modelId="{38041827-230F-4748-8541-E2A8ACCE7B97}" type="pres">
      <dgm:prSet presAssocID="{9D060EFD-A516-482C-A3F3-F3D0A41989D3}" presName="textRect" presStyleLbl="revTx" presStyleIdx="2" presStyleCnt="5">
        <dgm:presLayoutVars>
          <dgm:chMax val="1"/>
          <dgm:chPref val="1"/>
        </dgm:presLayoutVars>
      </dgm:prSet>
      <dgm:spPr/>
    </dgm:pt>
    <dgm:pt modelId="{C131570B-6EED-47AF-8B8C-D58C8B7837C8}" type="pres">
      <dgm:prSet presAssocID="{A8BF3A9E-719A-45A4-9DF6-2737630A03D0}" presName="sibTrans" presStyleCnt="0"/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3" presStyleCnt="5"/>
      <dgm:spPr/>
    </dgm:pt>
    <dgm:pt modelId="{963609E0-1123-430F-84CE-B59C04DDFC03}" type="pres">
      <dgm:prSet presAssocID="{3AFDCAC2-CBAC-4053-BF01-DE6A641297C6}" presName="iconRect" presStyleLbl="node1" presStyleIdx="3" presStyleCnt="5" custScaleX="193810" custScaleY="189599"/>
      <dgm:spPr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3" presStyleCnt="5">
        <dgm:presLayoutVars>
          <dgm:chMax val="1"/>
          <dgm:chPref val="1"/>
        </dgm:presLayoutVars>
      </dgm:prSet>
      <dgm:spPr/>
    </dgm:pt>
    <dgm:pt modelId="{ADA6367E-5E11-4528-8BC6-236379758F54}" type="pres">
      <dgm:prSet presAssocID="{B738753F-A471-4838-B0A1-17668E33BBD9}" presName="sibTrans" presStyleCnt="0"/>
      <dgm:spPr/>
    </dgm:pt>
    <dgm:pt modelId="{399A50C8-5F06-4770-A758-568729FD845A}" type="pres">
      <dgm:prSet presAssocID="{FB37226D-AF09-474B-B14E-D8A510374983}" presName="compNode" presStyleCnt="0"/>
      <dgm:spPr/>
    </dgm:pt>
    <dgm:pt modelId="{56C41F9A-86AC-41C5-9189-6C07B670BDF9}" type="pres">
      <dgm:prSet presAssocID="{FB37226D-AF09-474B-B14E-D8A510374983}" presName="iconBgRect" presStyleLbl="bgShp" presStyleIdx="4" presStyleCnt="5"/>
      <dgm:spPr/>
    </dgm:pt>
    <dgm:pt modelId="{687838E1-9051-4D8C-9096-66B1FDEB633F}" type="pres">
      <dgm:prSet presAssocID="{FB37226D-AF09-474B-B14E-D8A510374983}" presName="iconRect" presStyleLbl="node1" presStyleIdx="4" presStyleCnt="5" custScaleX="188129" custScaleY="202089"/>
      <dgm:spPr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</dgm:spPr>
    </dgm:pt>
    <dgm:pt modelId="{28A4BA7F-28DC-447C-A663-D4009C16CB41}" type="pres">
      <dgm:prSet presAssocID="{FB37226D-AF09-474B-B14E-D8A510374983}" presName="spaceRect" presStyleCnt="0"/>
      <dgm:spPr/>
    </dgm:pt>
    <dgm:pt modelId="{FFC00A7E-51F0-488A-B175-1D9BB9A3C4A1}" type="pres">
      <dgm:prSet presAssocID="{FB37226D-AF09-474B-B14E-D8A510374983}" presName="textRect" presStyleLbl="revTx" presStyleIdx="4" presStyleCnt="5" custScaleX="102988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1" destOrd="0" parTransId="{A29543CC-398C-4450-8E9D-6ABEE3202298}" sibTransId="{97ED3AE3-7B61-4C75-9E09-0A4E40CFBCF2}"/>
    <dgm:cxn modelId="{7AEF8F0D-6B6A-49D9-BEFF-81ABBD261837}" srcId="{3A4ABDDC-D214-42EC-8429-9ABC6501E94E}" destId="{9D060EFD-A516-482C-A3F3-F3D0A41989D3}" srcOrd="2" destOrd="0" parTransId="{F9AC0329-1AE8-4C19-B1EA-A46B91C3F7AF}" sibTransId="{A8BF3A9E-719A-45A4-9DF6-2737630A03D0}"/>
    <dgm:cxn modelId="{CF27083C-3707-4A90-B991-BD22D6AE3FDE}" type="presOf" srcId="{3AFDCAC2-CBAC-4053-BF01-DE6A641297C6}" destId="{06404763-ABBA-4E19-8AB1-1FE5627DF9D7}" srcOrd="0" destOrd="0" presId="urn:microsoft.com/office/officeart/2018/5/layout/IconCircleLabelList"/>
    <dgm:cxn modelId="{71266585-6DDA-4C21-875E-5B0E8ED883D2}" type="presOf" srcId="{C976B047-ACC9-40EB-AE9C-0DC4ABA48AF2}" destId="{7CB578D8-C238-4441-975D-1DB8B77BBE00}" srcOrd="0" destOrd="0" presId="urn:microsoft.com/office/officeart/2018/5/layout/IconCircleLabelList"/>
    <dgm:cxn modelId="{3D78BB8B-1F79-449F-AD6B-B8D7ECBF9290}" srcId="{3A4ABDDC-D214-42EC-8429-9ABC6501E94E}" destId="{61B67600-B94E-4FDB-8435-A7FED34EDEF6}" srcOrd="0" destOrd="0" parTransId="{E5853747-D1F1-4DF5-9592-3BD246B8B31C}" sibTransId="{2F2DC9B2-3072-4FE0-B1CE-2B390123D522}"/>
    <dgm:cxn modelId="{E40FF68D-089E-4D86-99EA-D85CFD7EE67E}" type="presOf" srcId="{FB37226D-AF09-474B-B14E-D8A510374983}" destId="{FFC00A7E-51F0-488A-B175-1D9BB9A3C4A1}" srcOrd="0" destOrd="0" presId="urn:microsoft.com/office/officeart/2018/5/layout/IconCircleLabelList"/>
    <dgm:cxn modelId="{74F5C297-7E12-40E0-94BE-8E728CF19EFC}" type="presOf" srcId="{61B67600-B94E-4FDB-8435-A7FED34EDEF6}" destId="{59C52A30-81B3-4F09-9572-2F0857CFDC3F}" srcOrd="0" destOrd="0" presId="urn:microsoft.com/office/officeart/2018/5/layout/IconCircleLabelList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C27040D6-CDD4-4FE9-A732-2B77F040C81B}" srcId="{3A4ABDDC-D214-42EC-8429-9ABC6501E94E}" destId="{FB37226D-AF09-474B-B14E-D8A510374983}" srcOrd="4" destOrd="0" parTransId="{971E934E-F787-4219-8E2C-D0D2713EBDCF}" sibTransId="{BF23F955-137D-4274-B9C2-495D67CF23F6}"/>
    <dgm:cxn modelId="{443D84E4-CE7F-4F28-A3DC-48059DC58C5F}" srcId="{3A4ABDDC-D214-42EC-8429-9ABC6501E94E}" destId="{3AFDCAC2-CBAC-4053-BF01-DE6A641297C6}" srcOrd="3" destOrd="0" parTransId="{2945E9DB-7769-4C6C-B6E4-BF2F20238559}" sibTransId="{B738753F-A471-4838-B0A1-17668E33BBD9}"/>
    <dgm:cxn modelId="{668F0AEE-CA6E-4EF9-BEB3-C1304D94780B}" type="presOf" srcId="{9D060EFD-A516-482C-A3F3-F3D0A41989D3}" destId="{38041827-230F-4748-8541-E2A8ACCE7B97}" srcOrd="0" destOrd="0" presId="urn:microsoft.com/office/officeart/2018/5/layout/IconCircleLabelList"/>
    <dgm:cxn modelId="{B51A5CF9-22D9-4030-A9FB-5A754B06E932}" type="presParOf" srcId="{608F08B9-C91B-407F-BFA3-AC44042B4802}" destId="{052DC9CB-30E0-44D6-8787-813FD7ADB424}" srcOrd="0" destOrd="0" presId="urn:microsoft.com/office/officeart/2018/5/layout/IconCircleLabelList"/>
    <dgm:cxn modelId="{1E2E275C-0BB1-403F-A16E-845312941D05}" type="presParOf" srcId="{052DC9CB-30E0-44D6-8787-813FD7ADB424}" destId="{40D2AF01-DDAF-479D-9A60-E20C6DAC5A83}" srcOrd="0" destOrd="0" presId="urn:microsoft.com/office/officeart/2018/5/layout/IconCircleLabelList"/>
    <dgm:cxn modelId="{5BEF8E4B-469D-40D7-B6BC-00ACC60F3DF7}" type="presParOf" srcId="{052DC9CB-30E0-44D6-8787-813FD7ADB424}" destId="{4EEEDEAA-D28F-4A7F-9866-00F94D8DD2BA}" srcOrd="1" destOrd="0" presId="urn:microsoft.com/office/officeart/2018/5/layout/IconCircleLabelList"/>
    <dgm:cxn modelId="{E4D2E0B7-D2FD-4596-A0D4-A62233F35944}" type="presParOf" srcId="{052DC9CB-30E0-44D6-8787-813FD7ADB424}" destId="{D7B6040E-39E2-42C0-9F7F-A6CF1FFB628B}" srcOrd="2" destOrd="0" presId="urn:microsoft.com/office/officeart/2018/5/layout/IconCircleLabelList"/>
    <dgm:cxn modelId="{8840AD7F-40BD-4089-83F4-73F6CC51AF16}" type="presParOf" srcId="{052DC9CB-30E0-44D6-8787-813FD7ADB424}" destId="{59C52A30-81B3-4F09-9572-2F0857CFDC3F}" srcOrd="3" destOrd="0" presId="urn:microsoft.com/office/officeart/2018/5/layout/IconCircleLabelList"/>
    <dgm:cxn modelId="{8830641D-437E-4307-8280-0CFAE4B9220E}" type="presParOf" srcId="{608F08B9-C91B-407F-BFA3-AC44042B4802}" destId="{7B6A8BC0-8144-4100-95AC-3E4515FF64BA}" srcOrd="1" destOrd="0" presId="urn:microsoft.com/office/officeart/2018/5/layout/IconCircleLabelList"/>
    <dgm:cxn modelId="{E8428CAC-3B09-48B1-81AE-7FD05E31ED3B}" type="presParOf" srcId="{608F08B9-C91B-407F-BFA3-AC44042B4802}" destId="{3439ED5F-B005-4C8A-964C-B3E604488A58}" srcOrd="2" destOrd="0" presId="urn:microsoft.com/office/officeart/2018/5/layout/IconCircleLabelList"/>
    <dgm:cxn modelId="{DD7BF391-217E-45F6-B771-796FD2BCA832}" type="presParOf" srcId="{3439ED5F-B005-4C8A-964C-B3E604488A58}" destId="{A098B85B-9EC3-4228-876F-2B04E0BFC71C}" srcOrd="0" destOrd="0" presId="urn:microsoft.com/office/officeart/2018/5/layout/IconCircleLabelList"/>
    <dgm:cxn modelId="{2043DC70-2A77-4F42-A28B-C9CEC5B272C9}" type="presParOf" srcId="{3439ED5F-B005-4C8A-964C-B3E604488A58}" destId="{82A6ABB2-9BE4-4DDE-82AE-AF08D9A0EFF1}" srcOrd="1" destOrd="0" presId="urn:microsoft.com/office/officeart/2018/5/layout/IconCircleLabelList"/>
    <dgm:cxn modelId="{D826676A-F06C-4C20-8948-D07D669F74A5}" type="presParOf" srcId="{3439ED5F-B005-4C8A-964C-B3E604488A58}" destId="{14EF3762-D57D-4BB2-BB1B-6AB2943A4E32}" srcOrd="2" destOrd="0" presId="urn:microsoft.com/office/officeart/2018/5/layout/IconCircleLabelList"/>
    <dgm:cxn modelId="{E28AA9E2-42D9-421E-B5EF-40AFD166DBBF}" type="presParOf" srcId="{3439ED5F-B005-4C8A-964C-B3E604488A58}" destId="{7CB578D8-C238-4441-975D-1DB8B77BBE00}" srcOrd="3" destOrd="0" presId="urn:microsoft.com/office/officeart/2018/5/layout/IconCircleLabelList"/>
    <dgm:cxn modelId="{6EF95E9C-A738-4F60-AFA0-3C67A5B5E565}" type="presParOf" srcId="{608F08B9-C91B-407F-BFA3-AC44042B4802}" destId="{904307D0-C157-4BDE-AFE9-75214216AF76}" srcOrd="3" destOrd="0" presId="urn:microsoft.com/office/officeart/2018/5/layout/IconCircleLabelList"/>
    <dgm:cxn modelId="{E5A385AA-08EB-4A82-A3DF-4EEC98E1E5BC}" type="presParOf" srcId="{608F08B9-C91B-407F-BFA3-AC44042B4802}" destId="{C3D4E359-41A2-4D69-8B53-3BC1F04F40CD}" srcOrd="4" destOrd="0" presId="urn:microsoft.com/office/officeart/2018/5/layout/IconCircleLabelList"/>
    <dgm:cxn modelId="{7EBAAD9F-8CF1-4EC3-BC5E-632E924C44F7}" type="presParOf" srcId="{C3D4E359-41A2-4D69-8B53-3BC1F04F40CD}" destId="{748F3216-80F2-49D4-AFE7-410A5298FAC5}" srcOrd="0" destOrd="0" presId="urn:microsoft.com/office/officeart/2018/5/layout/IconCircleLabelList"/>
    <dgm:cxn modelId="{275314CB-1FCF-4E78-B682-3A84F50A40D9}" type="presParOf" srcId="{C3D4E359-41A2-4D69-8B53-3BC1F04F40CD}" destId="{5DBD53F4-54C1-411E-9FC0-FA6E027B8360}" srcOrd="1" destOrd="0" presId="urn:microsoft.com/office/officeart/2018/5/layout/IconCircleLabelList"/>
    <dgm:cxn modelId="{0DF9A129-0AFC-46EA-8B65-53422A03CE72}" type="presParOf" srcId="{C3D4E359-41A2-4D69-8B53-3BC1F04F40CD}" destId="{9F041BF4-08E0-4987-94A1-65628434829C}" srcOrd="2" destOrd="0" presId="urn:microsoft.com/office/officeart/2018/5/layout/IconCircleLabelList"/>
    <dgm:cxn modelId="{9600E06A-4801-4176-80BE-2C11598F5BFE}" type="presParOf" srcId="{C3D4E359-41A2-4D69-8B53-3BC1F04F40CD}" destId="{38041827-230F-4748-8541-E2A8ACCE7B97}" srcOrd="3" destOrd="0" presId="urn:microsoft.com/office/officeart/2018/5/layout/IconCircleLabelList"/>
    <dgm:cxn modelId="{FEDECA38-0664-445F-93D6-A8000C80F922}" type="presParOf" srcId="{608F08B9-C91B-407F-BFA3-AC44042B4802}" destId="{C131570B-6EED-47AF-8B8C-D58C8B7837C8}" srcOrd="5" destOrd="0" presId="urn:microsoft.com/office/officeart/2018/5/layout/IconCircleLabelList"/>
    <dgm:cxn modelId="{671A306C-B870-4222-B95A-B1F798534FB8}" type="presParOf" srcId="{608F08B9-C91B-407F-BFA3-AC44042B4802}" destId="{9E7B8C5D-AFD2-4F6D-A46E-7C6C630FB971}" srcOrd="6" destOrd="0" presId="urn:microsoft.com/office/officeart/2018/5/layout/IconCircleLabelList"/>
    <dgm:cxn modelId="{ECC3C811-872F-40C6-8C2E-3475D4CFACB2}" type="presParOf" srcId="{9E7B8C5D-AFD2-4F6D-A46E-7C6C630FB971}" destId="{72E80963-B297-438D-B287-BD5C6D858D9A}" srcOrd="0" destOrd="0" presId="urn:microsoft.com/office/officeart/2018/5/layout/IconCircleLabelList"/>
    <dgm:cxn modelId="{FFFD9570-22DC-41C2-BCEF-C823DA14531D}" type="presParOf" srcId="{9E7B8C5D-AFD2-4F6D-A46E-7C6C630FB971}" destId="{963609E0-1123-430F-84CE-B59C04DDFC03}" srcOrd="1" destOrd="0" presId="urn:microsoft.com/office/officeart/2018/5/layout/IconCircleLabelList"/>
    <dgm:cxn modelId="{43214F91-B908-4BD5-BC0B-FC26D82B9A36}" type="presParOf" srcId="{9E7B8C5D-AFD2-4F6D-A46E-7C6C630FB971}" destId="{F5712831-982A-40D9-8BDB-8F278821EB5B}" srcOrd="2" destOrd="0" presId="urn:microsoft.com/office/officeart/2018/5/layout/IconCircleLabelList"/>
    <dgm:cxn modelId="{2ED43885-08A8-4974-B1F7-10B7E61C4CE7}" type="presParOf" srcId="{9E7B8C5D-AFD2-4F6D-A46E-7C6C630FB971}" destId="{06404763-ABBA-4E19-8AB1-1FE5627DF9D7}" srcOrd="3" destOrd="0" presId="urn:microsoft.com/office/officeart/2018/5/layout/IconCircleLabelList"/>
    <dgm:cxn modelId="{21124BBF-DD25-44AC-B0C7-D27DA179B420}" type="presParOf" srcId="{608F08B9-C91B-407F-BFA3-AC44042B4802}" destId="{ADA6367E-5E11-4528-8BC6-236379758F54}" srcOrd="7" destOrd="0" presId="urn:microsoft.com/office/officeart/2018/5/layout/IconCircleLabelList"/>
    <dgm:cxn modelId="{9F436AE4-CB97-43A2-B71E-F812786EDFD1}" type="presParOf" srcId="{608F08B9-C91B-407F-BFA3-AC44042B4802}" destId="{399A50C8-5F06-4770-A758-568729FD845A}" srcOrd="8" destOrd="0" presId="urn:microsoft.com/office/officeart/2018/5/layout/IconCircleLabelList"/>
    <dgm:cxn modelId="{CDA497AD-9619-47EB-866F-9FF9DF7EC80A}" type="presParOf" srcId="{399A50C8-5F06-4770-A758-568729FD845A}" destId="{56C41F9A-86AC-41C5-9189-6C07B670BDF9}" srcOrd="0" destOrd="0" presId="urn:microsoft.com/office/officeart/2018/5/layout/IconCircleLabelList"/>
    <dgm:cxn modelId="{C09353E8-AAEE-4DF7-B3AA-E92A3F106087}" type="presParOf" srcId="{399A50C8-5F06-4770-A758-568729FD845A}" destId="{687838E1-9051-4D8C-9096-66B1FDEB633F}" srcOrd="1" destOrd="0" presId="urn:microsoft.com/office/officeart/2018/5/layout/IconCircleLabelList"/>
    <dgm:cxn modelId="{48086198-B1B8-4648-BCEE-68F495A2D696}" type="presParOf" srcId="{399A50C8-5F06-4770-A758-568729FD845A}" destId="{28A4BA7F-28DC-447C-A663-D4009C16CB41}" srcOrd="2" destOrd="0" presId="urn:microsoft.com/office/officeart/2018/5/layout/IconCircleLabelList"/>
    <dgm:cxn modelId="{3F1002AF-B310-42C8-9341-72B8D94E0952}" type="presParOf" srcId="{399A50C8-5F06-4770-A758-568729FD845A}" destId="{FFC00A7E-51F0-488A-B175-1D9BB9A3C4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  <a:defRPr cap="all"/>
          </a:pPr>
          <a:r>
            <a:rPr lang="en-US" sz="1600" b="0" i="0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DR. CHANDRA MOULI KOTTETI</a:t>
          </a:r>
        </a:p>
        <a:p>
          <a:pPr>
            <a:lnSpc>
              <a:spcPct val="100000"/>
            </a:lnSpc>
            <a:spcAft>
              <a:spcPts val="0"/>
            </a:spcAft>
            <a:defRPr cap="all"/>
          </a:pPr>
          <a:r>
            <a:rPr lang="en-US" sz="1200" b="1" i="0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Mentor &amp; Client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0" presStyleCnt="1"/>
      <dgm:spPr/>
    </dgm:pt>
    <dgm:pt modelId="{82A6ABB2-9BE4-4DDE-82AE-AF08D9A0EFF1}" type="pres">
      <dgm:prSet presAssocID="{C976B047-ACC9-40EB-AE9C-0DC4ABA48AF2}" presName="iconRect" presStyleLbl="node1" presStyleIdx="0" presStyleCnt="1" custScaleX="182968" custScaleY="182968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0" presStyleCnt="1" custScaleX="256171" custScaleY="99896" custLinFactNeighborX="0" custLinFactNeighborY="-30181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0" destOrd="0" parTransId="{A29543CC-398C-4450-8E9D-6ABEE3202298}" sibTransId="{97ED3AE3-7B61-4C75-9E09-0A4E40CFBCF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10A66FE3-88B9-46BB-A974-9CCA033BEA79}" type="presOf" srcId="{C976B047-ACC9-40EB-AE9C-0DC4ABA48AF2}" destId="{7CB578D8-C238-4441-975D-1DB8B77BBE00}" srcOrd="0" destOrd="0" presId="urn:microsoft.com/office/officeart/2018/5/layout/IconCircleLabelList"/>
    <dgm:cxn modelId="{E252D235-72D6-414D-A3DF-E2735BFB34A3}" type="presParOf" srcId="{608F08B9-C91B-407F-BFA3-AC44042B4802}" destId="{3439ED5F-B005-4C8A-964C-B3E604488A58}" srcOrd="0" destOrd="0" presId="urn:microsoft.com/office/officeart/2018/5/layout/IconCircleLabelList"/>
    <dgm:cxn modelId="{BDB29306-D992-4375-972B-54B7A7D9E6C3}" type="presParOf" srcId="{3439ED5F-B005-4C8A-964C-B3E604488A58}" destId="{A098B85B-9EC3-4228-876F-2B04E0BFC71C}" srcOrd="0" destOrd="0" presId="urn:microsoft.com/office/officeart/2018/5/layout/IconCircleLabelList"/>
    <dgm:cxn modelId="{99AB3B4C-97AC-4387-AD4D-F2CD6594C887}" type="presParOf" srcId="{3439ED5F-B005-4C8A-964C-B3E604488A58}" destId="{82A6ABB2-9BE4-4DDE-82AE-AF08D9A0EFF1}" srcOrd="1" destOrd="0" presId="urn:microsoft.com/office/officeart/2018/5/layout/IconCircleLabelList"/>
    <dgm:cxn modelId="{40F0C65F-7279-4B4A-81EE-89CDAD1FB27E}" type="presParOf" srcId="{3439ED5F-B005-4C8A-964C-B3E604488A58}" destId="{14EF3762-D57D-4BB2-BB1B-6AB2943A4E32}" srcOrd="2" destOrd="0" presId="urn:microsoft.com/office/officeart/2018/5/layout/IconCircleLabelList"/>
    <dgm:cxn modelId="{D5014156-A9E8-47A9-B4B5-7461FD161FCA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B85B-9EC3-4228-876F-2B04E0BFC71C}">
      <dsp:nvSpPr>
        <dsp:cNvPr id="0" name=""/>
        <dsp:cNvSpPr/>
      </dsp:nvSpPr>
      <dsp:spPr>
        <a:xfrm>
          <a:off x="478419" y="78818"/>
          <a:ext cx="1098000" cy="10980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72259" y="78663"/>
          <a:ext cx="1110318" cy="109831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0229" y="1518818"/>
          <a:ext cx="2014380" cy="8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HARISH CHOWDARY BALA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DATABASE</a:t>
          </a:r>
        </a:p>
      </dsp:txBody>
      <dsp:txXfrm>
        <a:off x="20229" y="1518818"/>
        <a:ext cx="2014380" cy="899846"/>
      </dsp:txXfrm>
    </dsp:sp>
    <dsp:sp modelId="{40D2AF01-DDAF-479D-9A60-E20C6DAC5A83}">
      <dsp:nvSpPr>
        <dsp:cNvPr id="0" name=""/>
        <dsp:cNvSpPr/>
      </dsp:nvSpPr>
      <dsp:spPr>
        <a:xfrm>
          <a:off x="2700609" y="93217"/>
          <a:ext cx="1098000" cy="1098000"/>
        </a:xfrm>
        <a:prstGeom prst="ellipse">
          <a:avLst/>
        </a:prstGeom>
        <a:gradFill rotWithShape="0">
          <a:gsLst>
            <a:gs pos="0">
              <a:schemeClr val="accent2">
                <a:hueOff val="3237109"/>
                <a:satOff val="500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37109"/>
                <a:satOff val="500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37109"/>
                <a:satOff val="500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2668393" y="64264"/>
          <a:ext cx="1150146" cy="115590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2349609" y="1533217"/>
          <a:ext cx="1800000" cy="8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MANOJ KUMAR GUDE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FRONTEND</a:t>
          </a:r>
          <a:endParaRPr lang="en-US" sz="1200" b="1" kern="1200" cap="none" dirty="0">
            <a:solidFill>
              <a:srgbClr val="27457A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9609" y="1533217"/>
        <a:ext cx="1800000" cy="899846"/>
      </dsp:txXfrm>
    </dsp:sp>
    <dsp:sp modelId="{748F3216-80F2-49D4-AFE7-410A5298FAC5}">
      <dsp:nvSpPr>
        <dsp:cNvPr id="0" name=""/>
        <dsp:cNvSpPr/>
      </dsp:nvSpPr>
      <dsp:spPr>
        <a:xfrm>
          <a:off x="4815609" y="125747"/>
          <a:ext cx="1098000" cy="1098000"/>
        </a:xfrm>
        <a:prstGeom prst="ellipse">
          <a:avLst/>
        </a:prstGeom>
        <a:gradFill rotWithShape="0">
          <a:gsLst>
            <a:gs pos="0">
              <a:schemeClr val="accent2">
                <a:hueOff val="6474219"/>
                <a:satOff val="1001"/>
                <a:lumOff val="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74219"/>
                <a:satOff val="1001"/>
                <a:lumOff val="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74219"/>
                <a:satOff val="1001"/>
                <a:lumOff val="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DBD53F4-54C1-411E-9FC0-FA6E027B8360}">
      <dsp:nvSpPr>
        <dsp:cNvPr id="0" name=""/>
        <dsp:cNvSpPr/>
      </dsp:nvSpPr>
      <dsp:spPr>
        <a:xfrm>
          <a:off x="4767047" y="31734"/>
          <a:ext cx="1195122" cy="128602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41827-230F-4748-8541-E2A8ACCE7B97}">
      <dsp:nvSpPr>
        <dsp:cNvPr id="0" name=""/>
        <dsp:cNvSpPr/>
      </dsp:nvSpPr>
      <dsp:spPr>
        <a:xfrm>
          <a:off x="4464609" y="1565747"/>
          <a:ext cx="1800000" cy="8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Saibabu devarapalli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Fullstack</a:t>
          </a:r>
          <a:endParaRPr lang="en-US" sz="1200" b="1" kern="1200" dirty="0">
            <a:solidFill>
              <a:srgbClr val="27457A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64609" y="1565747"/>
        <a:ext cx="1800000" cy="899846"/>
      </dsp:txXfrm>
    </dsp:sp>
    <dsp:sp modelId="{72E80963-B297-438D-B287-BD5C6D858D9A}">
      <dsp:nvSpPr>
        <dsp:cNvPr id="0" name=""/>
        <dsp:cNvSpPr/>
      </dsp:nvSpPr>
      <dsp:spPr>
        <a:xfrm>
          <a:off x="6930609" y="102859"/>
          <a:ext cx="1098000" cy="1098000"/>
        </a:xfrm>
        <a:prstGeom prst="ellipse">
          <a:avLst/>
        </a:prstGeom>
        <a:gradFill rotWithShape="0">
          <a:gsLst>
            <a:gs pos="0">
              <a:schemeClr val="accent2">
                <a:hueOff val="9711328"/>
                <a:satOff val="1501"/>
                <a:lumOff val="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711328"/>
                <a:satOff val="1501"/>
                <a:lumOff val="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711328"/>
                <a:satOff val="1501"/>
                <a:lumOff val="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6869107" y="54622"/>
          <a:ext cx="1221003" cy="1194473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6579609" y="1542859"/>
          <a:ext cx="1800000" cy="8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ADITHYA KRISHNA RAAVI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FRONTEND</a:t>
          </a:r>
          <a:endParaRPr lang="en-US" sz="1200" b="1" kern="1200" cap="none" dirty="0">
            <a:solidFill>
              <a:srgbClr val="27457A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79609" y="1542859"/>
        <a:ext cx="1800000" cy="899846"/>
      </dsp:txXfrm>
    </dsp:sp>
    <dsp:sp modelId="{56C41F9A-86AC-41C5-9189-6C07B670BDF9}">
      <dsp:nvSpPr>
        <dsp:cNvPr id="0" name=""/>
        <dsp:cNvSpPr/>
      </dsp:nvSpPr>
      <dsp:spPr>
        <a:xfrm>
          <a:off x="9072501" y="122531"/>
          <a:ext cx="1098000" cy="1098000"/>
        </a:xfrm>
        <a:prstGeom prst="ellipse">
          <a:avLst/>
        </a:prstGeom>
        <a:gradFill rotWithShape="0">
          <a:gsLst>
            <a:gs pos="0">
              <a:schemeClr val="accent2">
                <a:hueOff val="12948438"/>
                <a:satOff val="2002"/>
                <a:lumOff val="7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948438"/>
                <a:satOff val="2002"/>
                <a:lumOff val="7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948438"/>
                <a:satOff val="2002"/>
                <a:lumOff val="7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87838E1-9051-4D8C-9096-66B1FDEB633F}">
      <dsp:nvSpPr>
        <dsp:cNvPr id="0" name=""/>
        <dsp:cNvSpPr/>
      </dsp:nvSpPr>
      <dsp:spPr>
        <a:xfrm>
          <a:off x="9028894" y="34950"/>
          <a:ext cx="1185212" cy="1273160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00A7E-51F0-488A-B175-1D9BB9A3C4A1}">
      <dsp:nvSpPr>
        <dsp:cNvPr id="0" name=""/>
        <dsp:cNvSpPr/>
      </dsp:nvSpPr>
      <dsp:spPr>
        <a:xfrm>
          <a:off x="8694609" y="1562531"/>
          <a:ext cx="1853783" cy="8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JAICHAND MULAKALAPALLI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(TEAM LEADER)  BACKEND</a:t>
          </a:r>
          <a:endParaRPr lang="en-US" sz="1200" b="1" kern="1200" cap="none" dirty="0">
            <a:solidFill>
              <a:srgbClr val="27457A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94609" y="1562531"/>
        <a:ext cx="1853783" cy="899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B85B-9EC3-4228-876F-2B04E0BFC71C}">
      <dsp:nvSpPr>
        <dsp:cNvPr id="0" name=""/>
        <dsp:cNvSpPr/>
      </dsp:nvSpPr>
      <dsp:spPr>
        <a:xfrm>
          <a:off x="4700998" y="30460"/>
          <a:ext cx="1166625" cy="116662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671939" y="1401"/>
          <a:ext cx="1224742" cy="1224742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834675" y="1343756"/>
          <a:ext cx="4899270" cy="718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cap="all"/>
          </a:pPr>
          <a:r>
            <a:rPr lang="en-US" sz="1600" b="0" i="0" kern="1200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DR. CHANDRA MOULI KOTTETI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cap="all"/>
          </a:pPr>
          <a:r>
            <a:rPr lang="en-US" sz="1200" b="1" i="0" kern="1200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Mentor &amp; Client</a:t>
          </a:r>
        </a:p>
      </dsp:txBody>
      <dsp:txXfrm>
        <a:off x="2834675" y="1343756"/>
        <a:ext cx="4899270" cy="718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218D6-9DA4-40BF-8609-C028508C1B67}">
      <dsp:nvSpPr>
        <dsp:cNvPr id="0" name=""/>
        <dsp:cNvSpPr/>
      </dsp:nvSpPr>
      <dsp:spPr>
        <a:xfrm>
          <a:off x="0" y="2045"/>
          <a:ext cx="7564120" cy="47076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Introduction</a:t>
          </a:r>
        </a:p>
      </dsp:txBody>
      <dsp:txXfrm>
        <a:off x="22981" y="25026"/>
        <a:ext cx="7518158" cy="424803"/>
      </dsp:txXfrm>
    </dsp:sp>
    <dsp:sp modelId="{40AAF98F-1FC6-4880-83CE-5D583135084C}">
      <dsp:nvSpPr>
        <dsp:cNvPr id="0" name=""/>
        <dsp:cNvSpPr/>
      </dsp:nvSpPr>
      <dsp:spPr>
        <a:xfrm>
          <a:off x="0" y="486605"/>
          <a:ext cx="7564120" cy="47076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Header Layout in Navigation View</a:t>
          </a:r>
          <a:endParaRPr lang="en-US" sz="1800" b="1" kern="1200" dirty="0"/>
        </a:p>
      </dsp:txBody>
      <dsp:txXfrm>
        <a:off x="22981" y="509586"/>
        <a:ext cx="7518158" cy="424803"/>
      </dsp:txXfrm>
    </dsp:sp>
    <dsp:sp modelId="{DE34BC7C-C4D9-46C6-B3B5-91C89F3E22F8}">
      <dsp:nvSpPr>
        <dsp:cNvPr id="0" name=""/>
        <dsp:cNvSpPr/>
      </dsp:nvSpPr>
      <dsp:spPr>
        <a:xfrm>
          <a:off x="0" y="971165"/>
          <a:ext cx="7564120" cy="47076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Header Layout Implementation</a:t>
          </a:r>
        </a:p>
      </dsp:txBody>
      <dsp:txXfrm>
        <a:off x="22981" y="994146"/>
        <a:ext cx="7518158" cy="424803"/>
      </dsp:txXfrm>
    </dsp:sp>
    <dsp:sp modelId="{77875371-54EB-4E5F-B7EE-88EA9F2D5038}">
      <dsp:nvSpPr>
        <dsp:cNvPr id="0" name=""/>
        <dsp:cNvSpPr/>
      </dsp:nvSpPr>
      <dsp:spPr>
        <a:xfrm>
          <a:off x="0" y="1455726"/>
          <a:ext cx="7564120" cy="47076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Security Risks and Cryptography</a:t>
          </a:r>
        </a:p>
      </dsp:txBody>
      <dsp:txXfrm>
        <a:off x="22981" y="1478707"/>
        <a:ext cx="7518158" cy="424803"/>
      </dsp:txXfrm>
    </dsp:sp>
    <dsp:sp modelId="{295B124E-09C7-43A6-AE6A-BB5276C710F2}">
      <dsp:nvSpPr>
        <dsp:cNvPr id="0" name=""/>
        <dsp:cNvSpPr/>
      </dsp:nvSpPr>
      <dsp:spPr>
        <a:xfrm>
          <a:off x="0" y="1940286"/>
          <a:ext cx="7564120" cy="47076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Menu in Navigation view</a:t>
          </a:r>
        </a:p>
      </dsp:txBody>
      <dsp:txXfrm>
        <a:off x="22981" y="1963267"/>
        <a:ext cx="7518158" cy="424803"/>
      </dsp:txXfrm>
    </dsp:sp>
    <dsp:sp modelId="{26A85B05-C061-4C58-8A6D-CB676B58A3AE}">
      <dsp:nvSpPr>
        <dsp:cNvPr id="0" name=""/>
        <dsp:cNvSpPr/>
      </dsp:nvSpPr>
      <dsp:spPr>
        <a:xfrm>
          <a:off x="0" y="2424846"/>
          <a:ext cx="7564120" cy="47076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Android Testing</a:t>
          </a:r>
        </a:p>
      </dsp:txBody>
      <dsp:txXfrm>
        <a:off x="22981" y="2447827"/>
        <a:ext cx="7518158" cy="424803"/>
      </dsp:txXfrm>
    </dsp:sp>
    <dsp:sp modelId="{FB2AA7B3-B3E3-4167-B969-47CC0BB75EC1}">
      <dsp:nvSpPr>
        <dsp:cNvPr id="0" name=""/>
        <dsp:cNvSpPr/>
      </dsp:nvSpPr>
      <dsp:spPr>
        <a:xfrm>
          <a:off x="0" y="2909407"/>
          <a:ext cx="7564120" cy="47076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Session Timeout in Android Devices</a:t>
          </a:r>
        </a:p>
      </dsp:txBody>
      <dsp:txXfrm>
        <a:off x="22981" y="2932388"/>
        <a:ext cx="7518158" cy="424803"/>
      </dsp:txXfrm>
    </dsp:sp>
    <dsp:sp modelId="{F204590E-E802-4705-9760-A7C5F966DE60}">
      <dsp:nvSpPr>
        <dsp:cNvPr id="0" name=""/>
        <dsp:cNvSpPr/>
      </dsp:nvSpPr>
      <dsp:spPr>
        <a:xfrm>
          <a:off x="0" y="3393967"/>
          <a:ext cx="7564120" cy="47076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Session Timeout Implementation</a:t>
          </a:r>
        </a:p>
      </dsp:txBody>
      <dsp:txXfrm>
        <a:off x="22981" y="3416948"/>
        <a:ext cx="7518158" cy="424803"/>
      </dsp:txXfrm>
    </dsp:sp>
    <dsp:sp modelId="{1D06B6D4-E104-44AD-B1D7-B1CC695076F1}">
      <dsp:nvSpPr>
        <dsp:cNvPr id="0" name=""/>
        <dsp:cNvSpPr/>
      </dsp:nvSpPr>
      <dsp:spPr>
        <a:xfrm>
          <a:off x="0" y="3878527"/>
          <a:ext cx="7564120" cy="47076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Summary</a:t>
          </a:r>
        </a:p>
      </dsp:txBody>
      <dsp:txXfrm>
        <a:off x="22981" y="3901508"/>
        <a:ext cx="7518158" cy="424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2AF01-DDAF-479D-9A60-E20C6DAC5A83}">
      <dsp:nvSpPr>
        <dsp:cNvPr id="0" name=""/>
        <dsp:cNvSpPr/>
      </dsp:nvSpPr>
      <dsp:spPr>
        <a:xfrm>
          <a:off x="371229" y="93217"/>
          <a:ext cx="1098000" cy="10980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339013" y="64264"/>
          <a:ext cx="1150146" cy="115590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20229" y="1533217"/>
          <a:ext cx="1800000" cy="8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MANOJ KUMAR GUDE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FRONTEND</a:t>
          </a:r>
          <a:endParaRPr lang="en-US" sz="1200" b="1" kern="1200" cap="none" dirty="0">
            <a:solidFill>
              <a:srgbClr val="27457A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229" y="1533217"/>
        <a:ext cx="1800000" cy="899846"/>
      </dsp:txXfrm>
    </dsp:sp>
    <dsp:sp modelId="{A098B85B-9EC3-4228-876F-2B04E0BFC71C}">
      <dsp:nvSpPr>
        <dsp:cNvPr id="0" name=""/>
        <dsp:cNvSpPr/>
      </dsp:nvSpPr>
      <dsp:spPr>
        <a:xfrm>
          <a:off x="2593419" y="78818"/>
          <a:ext cx="1098000" cy="1098000"/>
        </a:xfrm>
        <a:prstGeom prst="ellipse">
          <a:avLst/>
        </a:prstGeom>
        <a:gradFill rotWithShape="0">
          <a:gsLst>
            <a:gs pos="0">
              <a:schemeClr val="accent2">
                <a:hueOff val="3237109"/>
                <a:satOff val="500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37109"/>
                <a:satOff val="500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37109"/>
                <a:satOff val="500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2587259" y="78663"/>
          <a:ext cx="1110318" cy="1098310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135229" y="1518818"/>
          <a:ext cx="2014380" cy="8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HARISH CHOWDARY BALA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DATABASE</a:t>
          </a:r>
        </a:p>
      </dsp:txBody>
      <dsp:txXfrm>
        <a:off x="2135229" y="1518818"/>
        <a:ext cx="2014380" cy="899846"/>
      </dsp:txXfrm>
    </dsp:sp>
    <dsp:sp modelId="{748F3216-80F2-49D4-AFE7-410A5298FAC5}">
      <dsp:nvSpPr>
        <dsp:cNvPr id="0" name=""/>
        <dsp:cNvSpPr/>
      </dsp:nvSpPr>
      <dsp:spPr>
        <a:xfrm>
          <a:off x="4815609" y="125747"/>
          <a:ext cx="1098000" cy="1098000"/>
        </a:xfrm>
        <a:prstGeom prst="ellipse">
          <a:avLst/>
        </a:prstGeom>
        <a:gradFill rotWithShape="0">
          <a:gsLst>
            <a:gs pos="0">
              <a:schemeClr val="accent2">
                <a:hueOff val="6474219"/>
                <a:satOff val="1001"/>
                <a:lumOff val="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74219"/>
                <a:satOff val="1001"/>
                <a:lumOff val="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74219"/>
                <a:satOff val="1001"/>
                <a:lumOff val="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DBD53F4-54C1-411E-9FC0-FA6E027B8360}">
      <dsp:nvSpPr>
        <dsp:cNvPr id="0" name=""/>
        <dsp:cNvSpPr/>
      </dsp:nvSpPr>
      <dsp:spPr>
        <a:xfrm>
          <a:off x="4767047" y="31734"/>
          <a:ext cx="1195122" cy="128602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41827-230F-4748-8541-E2A8ACCE7B97}">
      <dsp:nvSpPr>
        <dsp:cNvPr id="0" name=""/>
        <dsp:cNvSpPr/>
      </dsp:nvSpPr>
      <dsp:spPr>
        <a:xfrm>
          <a:off x="4464609" y="1565747"/>
          <a:ext cx="1800000" cy="8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Saibabu devarapalli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Fullstack</a:t>
          </a:r>
          <a:endParaRPr lang="en-US" sz="1200" b="1" kern="1200" dirty="0">
            <a:solidFill>
              <a:srgbClr val="27457A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64609" y="1565747"/>
        <a:ext cx="1800000" cy="899846"/>
      </dsp:txXfrm>
    </dsp:sp>
    <dsp:sp modelId="{72E80963-B297-438D-B287-BD5C6D858D9A}">
      <dsp:nvSpPr>
        <dsp:cNvPr id="0" name=""/>
        <dsp:cNvSpPr/>
      </dsp:nvSpPr>
      <dsp:spPr>
        <a:xfrm>
          <a:off x="6930609" y="102859"/>
          <a:ext cx="1098000" cy="1098000"/>
        </a:xfrm>
        <a:prstGeom prst="ellipse">
          <a:avLst/>
        </a:prstGeom>
        <a:gradFill rotWithShape="0">
          <a:gsLst>
            <a:gs pos="0">
              <a:schemeClr val="accent2">
                <a:hueOff val="9711328"/>
                <a:satOff val="1501"/>
                <a:lumOff val="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711328"/>
                <a:satOff val="1501"/>
                <a:lumOff val="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711328"/>
                <a:satOff val="1501"/>
                <a:lumOff val="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6869107" y="54622"/>
          <a:ext cx="1221003" cy="1194473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6579609" y="1542859"/>
          <a:ext cx="1800000" cy="8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ADITHYA KRISHNA RAAVI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FRONTEND</a:t>
          </a:r>
          <a:endParaRPr lang="en-US" sz="1200" b="1" kern="1200" cap="none" dirty="0">
            <a:solidFill>
              <a:srgbClr val="27457A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79609" y="1542859"/>
        <a:ext cx="1800000" cy="899846"/>
      </dsp:txXfrm>
    </dsp:sp>
    <dsp:sp modelId="{56C41F9A-86AC-41C5-9189-6C07B670BDF9}">
      <dsp:nvSpPr>
        <dsp:cNvPr id="0" name=""/>
        <dsp:cNvSpPr/>
      </dsp:nvSpPr>
      <dsp:spPr>
        <a:xfrm>
          <a:off x="9072501" y="122531"/>
          <a:ext cx="1098000" cy="1098000"/>
        </a:xfrm>
        <a:prstGeom prst="ellipse">
          <a:avLst/>
        </a:prstGeom>
        <a:gradFill rotWithShape="0">
          <a:gsLst>
            <a:gs pos="0">
              <a:schemeClr val="accent2">
                <a:hueOff val="12948438"/>
                <a:satOff val="2002"/>
                <a:lumOff val="7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948438"/>
                <a:satOff val="2002"/>
                <a:lumOff val="7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948438"/>
                <a:satOff val="2002"/>
                <a:lumOff val="7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87838E1-9051-4D8C-9096-66B1FDEB633F}">
      <dsp:nvSpPr>
        <dsp:cNvPr id="0" name=""/>
        <dsp:cNvSpPr/>
      </dsp:nvSpPr>
      <dsp:spPr>
        <a:xfrm>
          <a:off x="9028894" y="34950"/>
          <a:ext cx="1185212" cy="1273160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00A7E-51F0-488A-B175-1D9BB9A3C4A1}">
      <dsp:nvSpPr>
        <dsp:cNvPr id="0" name=""/>
        <dsp:cNvSpPr/>
      </dsp:nvSpPr>
      <dsp:spPr>
        <a:xfrm>
          <a:off x="8694609" y="1562531"/>
          <a:ext cx="1853783" cy="8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JAICHAND MULAKALAPALLI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cap="none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(TEAM LEADER)  BACKEND</a:t>
          </a:r>
          <a:endParaRPr lang="en-US" sz="1200" b="1" kern="1200" cap="none" dirty="0">
            <a:solidFill>
              <a:srgbClr val="27457A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94609" y="1562531"/>
        <a:ext cx="1853783" cy="8998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B85B-9EC3-4228-876F-2B04E0BFC71C}">
      <dsp:nvSpPr>
        <dsp:cNvPr id="0" name=""/>
        <dsp:cNvSpPr/>
      </dsp:nvSpPr>
      <dsp:spPr>
        <a:xfrm>
          <a:off x="4700998" y="30460"/>
          <a:ext cx="1166625" cy="116662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671939" y="1401"/>
          <a:ext cx="1224742" cy="1224742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834675" y="1343756"/>
          <a:ext cx="4899270" cy="718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cap="all"/>
          </a:pPr>
          <a:r>
            <a:rPr lang="en-US" sz="1600" b="0" i="0" kern="1200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DR. CHANDRA MOULI KOTTETI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cap="all"/>
          </a:pPr>
          <a:r>
            <a:rPr lang="en-US" sz="1200" b="1" i="0" kern="1200" dirty="0">
              <a:solidFill>
                <a:srgbClr val="27457A"/>
              </a:solidFill>
              <a:latin typeface="Arial" panose="020B0604020202020204" pitchFamily="34" charset="0"/>
              <a:cs typeface="Arial" panose="020B0604020202020204" pitchFamily="34" charset="0"/>
            </a:rPr>
            <a:t>Mentor &amp; Client</a:t>
          </a:r>
        </a:p>
      </dsp:txBody>
      <dsp:txXfrm>
        <a:off x="2834675" y="1343756"/>
        <a:ext cx="4899270" cy="718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D4E30BB5-E4AD-0779-0F5C-2D589794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32520" y="6180138"/>
            <a:ext cx="3200400" cy="2743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4730B67A-AD71-8C12-68C9-23BD42F7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32520" y="6180138"/>
            <a:ext cx="3200400" cy="274320"/>
          </a:xfrm>
        </p:spPr>
        <p:txBody>
          <a:bodyPr>
            <a:noAutofit/>
          </a:bodyPr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F1EC59C-14DA-1379-D39C-4AF9F770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32520" y="6180138"/>
            <a:ext cx="3200400" cy="274320"/>
          </a:xfrm>
        </p:spPr>
        <p:txBody>
          <a:bodyPr>
            <a:noAutofit/>
          </a:bodyPr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E025E5A9-5C2B-E626-D534-2C7DBF38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32520" y="6180138"/>
            <a:ext cx="3200400" cy="274320"/>
          </a:xfrm>
        </p:spPr>
        <p:txBody>
          <a:bodyPr>
            <a:noAutofit/>
          </a:bodyPr>
          <a:lstStyle>
            <a:lvl1pPr algn="r">
              <a:defRPr/>
            </a:lvl1pPr>
          </a:lstStyle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392461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392461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9CAA9B47-87C5-60E3-9715-4DF1754A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32520" y="6180138"/>
            <a:ext cx="3200400" cy="274320"/>
          </a:xfrm>
        </p:spPr>
        <p:txBody>
          <a:bodyPr>
            <a:noAutofit/>
          </a:bodyPr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A0066881-8090-B1E9-4090-6BE1D99F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32520" y="6180138"/>
            <a:ext cx="3200400" cy="274320"/>
          </a:xfrm>
        </p:spPr>
        <p:txBody>
          <a:bodyPr>
            <a:noAutofit/>
          </a:bodyPr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C59E7428-4FA3-8610-EEC3-E2A8C7F8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32520" y="6180138"/>
            <a:ext cx="3200400" cy="274320"/>
          </a:xfrm>
        </p:spPr>
        <p:txBody>
          <a:bodyPr>
            <a:noAutofit/>
          </a:bodyPr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8DFDCB2-BBC2-E8AF-832B-506A9A2E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32520" y="6180138"/>
            <a:ext cx="3200400" cy="274320"/>
          </a:xfrm>
        </p:spPr>
        <p:txBody>
          <a:bodyPr>
            <a:noAutofit/>
          </a:bodyPr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393573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4A2FF3F3-2F19-B1E6-2E80-B1258561DCBD}"/>
              </a:ext>
            </a:extLst>
          </p:cNvPr>
          <p:cNvSpPr txBox="1">
            <a:spLocks/>
          </p:cNvSpPr>
          <p:nvPr userDrawn="1"/>
        </p:nvSpPr>
        <p:spPr>
          <a:xfrm>
            <a:off x="8732520" y="6180138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32520" y="6180138"/>
            <a:ext cx="3200400" cy="2743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EF4D953-70D7-9CD1-7A0B-6198E661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32520" y="6180138"/>
            <a:ext cx="3200400" cy="2743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8170BF3C-4F7D-16A1-A0EE-3AC0E0E6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32520" y="6180138"/>
            <a:ext cx="3200400" cy="2743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098BDDD5-A88D-166B-A1A9-9E26481D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32520" y="6180138"/>
            <a:ext cx="3200400" cy="274320"/>
          </a:xfrm>
        </p:spPr>
        <p:txBody>
          <a:bodyPr>
            <a:noAutofit/>
          </a:bodyPr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F0E96D6-67D5-5F54-FB96-68F237AF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32520" y="6180138"/>
            <a:ext cx="3200400" cy="274320"/>
          </a:xfrm>
        </p:spPr>
        <p:txBody>
          <a:bodyPr>
            <a:noAutofit/>
          </a:bodyPr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3F10891-E888-3E54-1950-BB03D403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32520" y="6180138"/>
            <a:ext cx="3200400" cy="274320"/>
          </a:xfrm>
        </p:spPr>
        <p:txBody>
          <a:bodyPr>
            <a:noAutofit/>
          </a:bodyPr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030" y="457200"/>
            <a:ext cx="7489338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243" y="184556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5507" y="246022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54112" y="184556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46022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8C9B0E8-C0D0-90DA-4254-6EF18CAC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32520" y="6180138"/>
            <a:ext cx="3200400" cy="274320"/>
          </a:xfrm>
        </p:spPr>
        <p:txBody>
          <a:bodyPr>
            <a:noAutofit/>
          </a:bodyPr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457200"/>
            <a:ext cx="10186416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1700721"/>
            <a:ext cx="10671048" cy="4077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32520" y="6180138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4" r:id="rId2"/>
    <p:sldLayoutId id="2147483667" r:id="rId3"/>
    <p:sldLayoutId id="2147483668" r:id="rId4"/>
    <p:sldLayoutId id="2147483669" r:id="rId5"/>
    <p:sldLayoutId id="2147483673" r:id="rId6"/>
    <p:sldLayoutId id="2147483670" r:id="rId7"/>
    <p:sldLayoutId id="2147483671" r:id="rId8"/>
    <p:sldLayoutId id="2147483655" r:id="rId9"/>
    <p:sldLayoutId id="2147483674" r:id="rId10"/>
    <p:sldLayoutId id="2147483675" r:id="rId11"/>
    <p:sldLayoutId id="2147483676" r:id="rId12"/>
    <p:sldLayoutId id="2147483654" r:id="rId13"/>
    <p:sldLayoutId id="2147483656" r:id="rId14"/>
    <p:sldLayoutId id="2147483657" r:id="rId15"/>
    <p:sldLayoutId id="2147483658" r:id="rId16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1883664"/>
            <a:ext cx="7869555" cy="768096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Freebies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Newbies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6" y="2651760"/>
            <a:ext cx="7649903" cy="448437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place to find free event and items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2214F-041D-AB3A-5D20-D9D331309217}"/>
              </a:ext>
            </a:extLst>
          </p:cNvPr>
          <p:cNvSpPr txBox="1"/>
          <p:nvPr/>
        </p:nvSpPr>
        <p:spPr>
          <a:xfrm>
            <a:off x="6096000" y="4248150"/>
            <a:ext cx="3100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 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Harish Chowdary Bala</a:t>
            </a:r>
          </a:p>
          <a:p>
            <a:pPr lvl="1"/>
            <a:r>
              <a:rPr lang="en-US" dirty="0">
                <a:solidFill>
                  <a:srgbClr val="1F2C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Manoj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Kumar Gude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Saibabu Devarapalli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Jaichand Mulakalapalli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Krishna Raavi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26819-DD4D-B79D-6F1A-4DFD87FF7FFA}"/>
              </a:ext>
            </a:extLst>
          </p:cNvPr>
          <p:cNvSpPr txBox="1"/>
          <p:nvPr/>
        </p:nvSpPr>
        <p:spPr>
          <a:xfrm>
            <a:off x="1987677" y="4248150"/>
            <a:ext cx="3298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&amp; Mentor:  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Chandra Mouli Kotteti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56E791-D95D-39D6-3BA1-0BBC0EA6E7D1}"/>
              </a:ext>
            </a:extLst>
          </p:cNvPr>
          <p:cNvSpPr txBox="1">
            <a:spLocks/>
          </p:cNvSpPr>
          <p:nvPr/>
        </p:nvSpPr>
        <p:spPr>
          <a:xfrm>
            <a:off x="1744716" y="5719268"/>
            <a:ext cx="71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52" y="457199"/>
            <a:ext cx="10671048" cy="803529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199"/>
            <a:ext cx="987552" cy="28697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DA597255-AE92-D475-DF94-BAA5F4AB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B9FA506B-0A99-D524-FE7C-AD7D024C79FF}"/>
              </a:ext>
            </a:extLst>
          </p:cNvPr>
          <p:cNvGraphicFramePr>
            <a:graphicFrameLocks/>
          </p:cNvGraphicFramePr>
          <p:nvPr/>
        </p:nvGraphicFramePr>
        <p:xfrm>
          <a:off x="861378" y="1343023"/>
          <a:ext cx="10568622" cy="249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56E0A8F3-11D5-B65E-955E-EE03DA8734AB}"/>
              </a:ext>
            </a:extLst>
          </p:cNvPr>
          <p:cNvGraphicFramePr>
            <a:graphicFrameLocks/>
          </p:cNvGraphicFramePr>
          <p:nvPr/>
        </p:nvGraphicFramePr>
        <p:xfrm>
          <a:off x="963804" y="3834257"/>
          <a:ext cx="10568622" cy="228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5823396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1883664"/>
            <a:ext cx="7869555" cy="768096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latin typeface="+mn-lt"/>
              </a:rPr>
              <a:t>Freebies for Newbies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6" y="2651760"/>
            <a:ext cx="7972424" cy="448437"/>
          </a:xfrm>
        </p:spPr>
        <p:txBody>
          <a:bodyPr>
            <a:normAutofit/>
          </a:bodyPr>
          <a:lstStyle/>
          <a:p>
            <a:pPr algn="r"/>
            <a:r>
              <a:rPr lang="en-US" sz="2200" dirty="0"/>
              <a:t>A place to find free event and items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2214F-041D-AB3A-5D20-D9D331309217}"/>
              </a:ext>
            </a:extLst>
          </p:cNvPr>
          <p:cNvSpPr txBox="1"/>
          <p:nvPr/>
        </p:nvSpPr>
        <p:spPr>
          <a:xfrm>
            <a:off x="6096000" y="4248150"/>
            <a:ext cx="3100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 </a:t>
            </a:r>
          </a:p>
          <a:p>
            <a:pPr lvl="1"/>
            <a:r>
              <a:rPr lang="en-US" dirty="0">
                <a:solidFill>
                  <a:srgbClr val="1F2C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Manoj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Kumar Gude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Harish Chowdary Bala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Saibabu Devarapalli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Jaichand Mulakalapalli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Krishna Raavi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26819-DD4D-B79D-6F1A-4DFD87FF7FFA}"/>
              </a:ext>
            </a:extLst>
          </p:cNvPr>
          <p:cNvSpPr txBox="1"/>
          <p:nvPr/>
        </p:nvSpPr>
        <p:spPr>
          <a:xfrm>
            <a:off x="1987677" y="4248150"/>
            <a:ext cx="3298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&amp; Mentor:  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Chandra Mouli Kotteti</a:t>
            </a:r>
          </a:p>
        </p:txBody>
      </p:sp>
      <p:sp>
        <p:nvSpPr>
          <p:cNvPr id="12" name="TextBox 1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256E791-D95D-39D6-3BA1-0BBC0EA6E7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44716" y="5806757"/>
            <a:ext cx="71966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2975824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52" y="457199"/>
            <a:ext cx="10671048" cy="803529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199"/>
            <a:ext cx="987552" cy="28697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DA597255-AE92-D475-DF94-BAA5F4AB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B9FA506B-0A99-D524-FE7C-AD7D024C7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855522"/>
              </p:ext>
            </p:extLst>
          </p:nvPr>
        </p:nvGraphicFramePr>
        <p:xfrm>
          <a:off x="861378" y="1343023"/>
          <a:ext cx="10568622" cy="249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56E0A8F3-11D5-B65E-955E-EE03DA8734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04290"/>
              </p:ext>
            </p:extLst>
          </p:nvPr>
        </p:nvGraphicFramePr>
        <p:xfrm>
          <a:off x="963804" y="3834257"/>
          <a:ext cx="10568622" cy="228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0971638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C861A86E-ED92-66FA-6873-E573BDB4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684" y="403542"/>
            <a:ext cx="7816959" cy="768096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Arial Black (Headings)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D4B2D26-ED13-E8C1-75FF-E3456E05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532730BD-B490-4D2A-E2EC-7DCCD16827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653310"/>
              </p:ext>
            </p:extLst>
          </p:nvPr>
        </p:nvGraphicFramePr>
        <p:xfrm>
          <a:off x="4203700" y="1398905"/>
          <a:ext cx="756412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903" y="457200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902" y="1432051"/>
            <a:ext cx="7530465" cy="3835273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Freebies for Newbies is an android application, which helps international students to access to free items and events in the desired location.Tools and Design: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● Android Studio - The tool used for the UI development.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● GenyMotion - Emulator (Virtual device).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● Git Hub - To integrate UI part and store it.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● Oracle VirtualBox - Its an essential tool required to run for              GenyMotion.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● Back4App – Database.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● Testing - Junit + Mokito.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61E7D97-752E-71AE-CAFD-DFC368A3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B7B8717-6A38-2E2D-F228-56E1B94C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pPr algn="r"/>
            <a:r>
              <a:rPr lang="en-US" b="1" dirty="0"/>
              <a:t>Presented by: Harish Chowdary Bala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Layout in Navigation View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EB256E8-28BE-7496-6FA1-A7704E55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1" dirty="0"/>
              <a:t>Presented by: Harish Chowdary Bala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E7A8D4-BAC0-2319-2D56-EDA082F4549B}"/>
              </a:ext>
            </a:extLst>
          </p:cNvPr>
          <p:cNvSpPr txBox="1">
            <a:spLocks/>
          </p:cNvSpPr>
          <p:nvPr/>
        </p:nvSpPr>
        <p:spPr>
          <a:xfrm>
            <a:off x="3456030" y="2251201"/>
            <a:ext cx="7530465" cy="3835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cap="none" dirty="0"/>
              <a:t>The header layout in navigation view is an important element of any android app that requires users to log in. </a:t>
            </a:r>
          </a:p>
          <a:p>
            <a:pPr marL="27432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cap="none" dirty="0"/>
              <a:t>It provides quick access to account information and settings.</a:t>
            </a:r>
          </a:p>
          <a:p>
            <a:pPr marL="27432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cap="none" dirty="0"/>
              <a:t>It provides a consistent look and feel across different screens and platforms.</a:t>
            </a:r>
          </a:p>
          <a:p>
            <a:pPr marL="274320" indent="-27432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cap="none" dirty="0"/>
              <a:t>It helps users identify where they are in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cap="none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903" y="457200"/>
            <a:ext cx="6766560" cy="768096"/>
          </a:xfrm>
        </p:spPr>
        <p:txBody>
          <a:bodyPr/>
          <a:lstStyle/>
          <a:p>
            <a:r>
              <a:rPr lang="en-US" dirty="0"/>
              <a:t>Header Layout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902" y="2168947"/>
            <a:ext cx="7530465" cy="2854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Inside the NavigationView element, add a LinearLayout or any other layout element that you want to use as the header layout.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app:headerLayout="@layout/header_layout“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your activity or fragment, initialize the NavigationView using findViewById() method. Call the getHeaderView() method on the NavigationView object to get a reference to the header layout.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61E7D97-752E-71AE-CAFD-DFC368A3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B7B8717-6A38-2E2D-F228-56E1B94C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pPr algn="r"/>
            <a:r>
              <a:rPr lang="en-US" b="1" dirty="0"/>
              <a:t>Presented by: Harish Chowdary Bala</a:t>
            </a:r>
          </a:p>
        </p:txBody>
      </p:sp>
    </p:spTree>
    <p:extLst>
      <p:ext uri="{BB962C8B-B14F-4D97-AF65-F5344CB8AC3E}">
        <p14:creationId xmlns:p14="http://schemas.microsoft.com/office/powerpoint/2010/main" val="28605874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903" y="457200"/>
            <a:ext cx="6766560" cy="768096"/>
          </a:xfrm>
        </p:spPr>
        <p:txBody>
          <a:bodyPr/>
          <a:lstStyle/>
          <a:p>
            <a:r>
              <a:rPr lang="en-US" dirty="0"/>
              <a:t>Header Layout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902" y="1967023"/>
            <a:ext cx="7663002" cy="4013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NavigationView navigationView = 					findViewById(R.id.navigation_view);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View headerView = navigationView.getHeaderView(0);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TextView nameTextView = 							headerView.findViewById(R.id.text_view_name);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ImageView profileImageView = 					headerView.findViewById(R.id.image_view_profile);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nameTextView.setText("John Doe");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profileImageView.setImageResource(R.drawable.profile_image);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61E7D97-752E-71AE-CAFD-DFC368A3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B7B8717-6A38-2E2D-F228-56E1B94C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pPr algn="r"/>
            <a:r>
              <a:rPr lang="en-US" b="1" dirty="0"/>
              <a:t>Presented by: Harish Chowdary Bala</a:t>
            </a:r>
          </a:p>
        </p:txBody>
      </p:sp>
    </p:spTree>
    <p:extLst>
      <p:ext uri="{BB962C8B-B14F-4D97-AF65-F5344CB8AC3E}">
        <p14:creationId xmlns:p14="http://schemas.microsoft.com/office/powerpoint/2010/main" val="319437781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E7D6-BA5C-B301-0136-80CFE3F2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57200"/>
            <a:ext cx="6766560" cy="768096"/>
          </a:xfrm>
        </p:spPr>
        <p:txBody>
          <a:bodyPr/>
          <a:lstStyle/>
          <a:p>
            <a:r>
              <a:rPr lang="en-US" sz="4400" b="1" dirty="0">
                <a:solidFill>
                  <a:srgbClr val="1F2C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br>
              <a:rPr lang="en-US" sz="4400" b="1" dirty="0">
                <a:solidFill>
                  <a:srgbClr val="1F2C8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49102F-C1EF-A464-2787-FC5BD560B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3" r="27333"/>
          <a:stretch/>
        </p:blipFill>
        <p:spPr>
          <a:xfrm>
            <a:off x="1804273" y="1261491"/>
            <a:ext cx="6375477" cy="49186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C01B8-A702-4616-823C-92734A01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47675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85D82-3037-2272-F603-A1C80AC3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18847000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 sign on a wall">
            <a:extLst>
              <a:ext uri="{FF2B5EF4-FFF2-40B4-BE49-F238E27FC236}">
                <a16:creationId xmlns:a16="http://schemas.microsoft.com/office/drawing/2014/main" id="{7D0EF690-0B4B-701D-8684-F2F5F2902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4" b="1367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4FDFF-0F96-D699-811B-B7197C99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32520" y="6332538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537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Arial Black (Headings)</vt:lpstr>
      <vt:lpstr>Sabon Next LT</vt:lpstr>
      <vt:lpstr>Office Theme</vt:lpstr>
      <vt:lpstr>Freebies for Newbies</vt:lpstr>
      <vt:lpstr>MEET OUR TEAM</vt:lpstr>
      <vt:lpstr>AGENDA</vt:lpstr>
      <vt:lpstr>Introduction</vt:lpstr>
      <vt:lpstr>Header Layout in Navigation View</vt:lpstr>
      <vt:lpstr>Header Layout Implementation</vt:lpstr>
      <vt:lpstr>Header Layout Implementation</vt:lpstr>
      <vt:lpstr>Any Questions? </vt:lpstr>
      <vt:lpstr>PowerPoint Presentation</vt:lpstr>
      <vt:lpstr>MEET OUR TEAM</vt:lpstr>
      <vt:lpstr>Freebies for Newbies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Freebies for Newbies</dc:title>
  <dc:subject/>
  <dc:creator>Mulakalapalli,Jaichand</dc:creator>
  <cp:lastModifiedBy>Bala,Harish Chowdary</cp:lastModifiedBy>
  <cp:revision>35</cp:revision>
  <dcterms:created xsi:type="dcterms:W3CDTF">2023-03-20T05:28:10Z</dcterms:created>
  <dcterms:modified xsi:type="dcterms:W3CDTF">2023-03-24T15:28:15Z</dcterms:modified>
</cp:coreProperties>
</file>