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66" r:id="rId4"/>
    <p:sldId id="257" r:id="rId5"/>
    <p:sldId id="262" r:id="rId6"/>
    <p:sldId id="258" r:id="rId7"/>
    <p:sldId id="260" r:id="rId8"/>
    <p:sldId id="261" r:id="rId9"/>
    <p:sldId id="259" r:id="rId10"/>
    <p:sldId id="264" r:id="rId11"/>
    <p:sldId id="263" r:id="rId12"/>
    <p:sldId id="270" r:id="rId13"/>
    <p:sldId id="268" r:id="rId14"/>
    <p:sldId id="267" r:id="rId15"/>
    <p:sldId id="269" r:id="rId16"/>
    <p:sldId id="271" r:id="rId17"/>
    <p:sldId id="274" r:id="rId18"/>
    <p:sldId id="275" r:id="rId19"/>
    <p:sldId id="272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3AF9-945B-443B-BC2C-7B4EAA40461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BE13-6D8D-4ECE-AB29-899418F95E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3AF9-945B-443B-BC2C-7B4EAA40461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BE13-6D8D-4ECE-AB29-899418F95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3AF9-945B-443B-BC2C-7B4EAA40461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BE13-6D8D-4ECE-AB29-899418F95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3AF9-945B-443B-BC2C-7B4EAA40461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BE13-6D8D-4ECE-AB29-899418F95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3AF9-945B-443B-BC2C-7B4EAA40461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BE13-6D8D-4ECE-AB29-899418F95E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3AF9-945B-443B-BC2C-7B4EAA40461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BE13-6D8D-4ECE-AB29-899418F95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3AF9-945B-443B-BC2C-7B4EAA40461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BE13-6D8D-4ECE-AB29-899418F95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3AF9-945B-443B-BC2C-7B4EAA40461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BE13-6D8D-4ECE-AB29-899418F95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3AF9-945B-443B-BC2C-7B4EAA40461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BE13-6D8D-4ECE-AB29-899418F95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3AF9-945B-443B-BC2C-7B4EAA40461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BE13-6D8D-4ECE-AB29-899418F95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3AF9-945B-443B-BC2C-7B4EAA40461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EDBE13-6D8D-4ECE-AB29-899418F95E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733AF9-945B-443B-BC2C-7B4EAA40461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EDBE13-6D8D-4ECE-AB29-899418F95E8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#command-line-interface" TargetMode="External"/><Relationship Id="rId2" Type="http://schemas.openxmlformats.org/officeDocument/2006/relationships/hyperlink" Target="https://docs.python.org/3/library/unittest.html#basic-examp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unittest.html#unittest.TestCase.assertRaises" TargetMode="External"/><Relationship Id="rId4" Type="http://schemas.openxmlformats.org/officeDocument/2006/relationships/hyperlink" Target="https://docs.python.org/3/library/unittest.html#organizing-test-cod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851648" cy="1828800"/>
          </a:xfrm>
        </p:spPr>
        <p:txBody>
          <a:bodyPr/>
          <a:lstStyle/>
          <a:p>
            <a:pPr algn="ctr"/>
            <a:r>
              <a:rPr lang="en-US" smtClean="0"/>
              <a:t>Software Testing</a:t>
            </a:r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33400" y="3733800"/>
            <a:ext cx="7854696" cy="1876864"/>
          </a:xfrm>
        </p:spPr>
        <p:txBody>
          <a:bodyPr/>
          <a:lstStyle/>
          <a:p>
            <a:pPr algn="ctr"/>
            <a:r>
              <a:rPr lang="en-US" smtClean="0"/>
              <a:t>Unit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851648" cy="1828800"/>
          </a:xfrm>
        </p:spPr>
        <p:txBody>
          <a:bodyPr/>
          <a:lstStyle/>
          <a:p>
            <a:pPr algn="ctr"/>
            <a:r>
              <a:rPr lang="en-US" smtClean="0"/>
              <a:t>Unit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Used to verify that small,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isolated parts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of a program are correct.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An important characteristic of a unit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testing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GB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isolation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.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testing is generally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written 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alongside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the code to test the behavior 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individual pieces or units like </a:t>
            </a:r>
            <a:r>
              <a:rPr lang="en-GB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GB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when testing a function or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method,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want to make sure that we're focusing on checking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code in that function or method behaves correctly.  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Automated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tests are usually written alongside the code that we want to test. What this means in practice is </a:t>
            </a:r>
            <a:r>
              <a:rPr lang="en-GB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a separate Python file with the test</a:t>
            </a:r>
            <a:r>
              <a:rPr lang="en-GB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/>
              <a:t> Python provides a module called </a:t>
            </a:r>
            <a:r>
              <a:rPr lang="en-GB">
                <a:solidFill>
                  <a:srgbClr val="FF0000"/>
                </a:solidFill>
              </a:rPr>
              <a:t>unittest</a:t>
            </a:r>
            <a:r>
              <a:rPr lang="en-GB"/>
              <a:t>.</a:t>
            </a:r>
            <a:endParaRPr lang="en-US"/>
          </a:p>
          <a:p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Edge Cases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Inputs to our code that produce unexpected results, and are found at the extreme ends of the ranges input we imagine our programs will typically work with.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851648" cy="1828800"/>
          </a:xfrm>
        </p:spPr>
        <p:txBody>
          <a:bodyPr/>
          <a:lstStyle/>
          <a:p>
            <a:pPr algn="ctr"/>
            <a:r>
              <a:rPr lang="en-GB">
                <a:latin typeface="Times New Roman" pitchFamily="18" charset="0"/>
                <a:cs typeface="Times New Roman" pitchFamily="18" charset="0"/>
              </a:rPr>
              <a:t>Simple Demo with Unit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Testing</a:t>
            </a: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8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548"/>
            <a:ext cx="9144000" cy="64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8" y="1704405"/>
            <a:ext cx="8402223" cy="4086795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03545" y="762000"/>
            <a:ext cx="8369566" cy="7620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When we tested the code </a:t>
            </a:r>
            <a:r>
              <a:rPr lang="en-GB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 modifying it, This error appeared for us. </a:t>
            </a:r>
          </a:p>
        </p:txBody>
      </p:sp>
    </p:spTree>
    <p:extLst>
      <p:ext uri="{BB962C8B-B14F-4D97-AF65-F5344CB8AC3E}">
        <p14:creationId xmlns:p14="http://schemas.microsoft.com/office/powerpoint/2010/main" val="29462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0" y="2695472"/>
            <a:ext cx="7525800" cy="1467055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03545" y="1143000"/>
            <a:ext cx="8369566" cy="7620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But when we 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tested the code </a:t>
            </a:r>
            <a:r>
              <a:rPr lang="en-GB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modifying 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it, t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he code ran correctly.</a:t>
            </a:r>
            <a:endParaRPr lang="en-GB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851648" cy="1828800"/>
          </a:xfrm>
        </p:spPr>
        <p:txBody>
          <a:bodyPr/>
          <a:lstStyle/>
          <a:p>
            <a:pPr algn="ctr"/>
            <a:r>
              <a:rPr lang="en-US" b="0" smtClean="0">
                <a:effectLst/>
              </a:rPr>
              <a:t>Unit Testing </a:t>
            </a:r>
            <a:r>
              <a:rPr lang="en-US" b="0">
                <a:effectLst/>
              </a:rPr>
              <a:t>Cheat-Sheet</a:t>
            </a: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9" y="1071233"/>
            <a:ext cx="9044581" cy="50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851648" cy="1828800"/>
          </a:xfrm>
        </p:spPr>
        <p:txBody>
          <a:bodyPr/>
          <a:lstStyle/>
          <a:p>
            <a:pPr algn="ctr"/>
            <a:r>
              <a:rPr lang="en-GB" smtClean="0">
                <a:latin typeface="Times New Roman" pitchFamily="18" charset="0"/>
                <a:cs typeface="Times New Roman" pitchFamily="18" charset="0"/>
              </a:rPr>
              <a:t>Resources</a:t>
            </a: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What is the software testing?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of software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testing.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Manual Testing.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Manual Testing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simple Demo.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Automated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Testing.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Testing.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Edge cases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Simple Demo with Unit Testing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Testing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Cheat-Sheet.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Resources.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docs.python.org/3/library/unittest.html#basic-example</a:t>
            </a:r>
            <a:endParaRPr lang="en-US" smtClean="0"/>
          </a:p>
          <a:p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docs.python.org/3/library/unittest.html#command-line-interface</a:t>
            </a:r>
            <a:endParaRPr lang="en-US" smtClean="0"/>
          </a:p>
          <a:p>
            <a:r>
              <a:rPr lang="en-US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docs.python.org/3/library/unittest.html#organizing-test-code</a:t>
            </a:r>
            <a:endParaRPr lang="en-US" smtClean="0"/>
          </a:p>
          <a:p>
            <a:r>
              <a:rPr lang="en-US">
                <a:hlinkClick r:id="rId5"/>
              </a:rPr>
              <a:t>https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docs.python.org/3/library/unittest.html#unittest.TestCase.assertRaises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2238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38400"/>
            <a:ext cx="7851648" cy="1905000"/>
          </a:xfrm>
        </p:spPr>
        <p:txBody>
          <a:bodyPr/>
          <a:lstStyle/>
          <a:p>
            <a:pPr algn="ctr"/>
            <a:r>
              <a:rPr lang="en-US" smtClean="0"/>
              <a:t>What is the software testing?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The process of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evaluating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computer code to determine whether or not it does what you expect it to do.</a:t>
            </a:r>
          </a:p>
          <a:p>
            <a:pPr>
              <a:lnSpc>
                <a:spcPct val="150000"/>
              </a:lnSpc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If you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want to make sure that when you run a program, 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behaves the way that it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should.</a:t>
            </a:r>
          </a:p>
          <a:p>
            <a:pPr>
              <a:lnSpc>
                <a:spcPct val="150000"/>
              </a:lnSpc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When you test software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looking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GB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defects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851648" cy="1828800"/>
          </a:xfrm>
        </p:spPr>
        <p:txBody>
          <a:bodyPr/>
          <a:lstStyle/>
          <a:p>
            <a:pPr algn="ctr"/>
            <a:r>
              <a:rPr lang="en-US" smtClean="0"/>
              <a:t>Types of software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itchFamily="18" charset="0"/>
                <a:cs typeface="Times New Roman" pitchFamily="18" charset="0"/>
              </a:rPr>
              <a:t>1. Manual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Executing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a script with 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different arguments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to see 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its behavior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changed and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 u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sing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the interpreter to try our code before 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putting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it in 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script.</a:t>
            </a:r>
          </a:p>
        </p:txBody>
      </p:sp>
    </p:spTree>
    <p:extLst>
      <p:ext uri="{BB962C8B-B14F-4D97-AF65-F5344CB8AC3E}">
        <p14:creationId xmlns:p14="http://schemas.microsoft.com/office/powerpoint/2010/main" val="27005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858000" cy="1023257"/>
          </a:xfrm>
        </p:spPr>
        <p:txBody>
          <a:bodyPr/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Manual Testing Demo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The code will return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GB" b="1">
                <a:latin typeface="Times New Roman" pitchFamily="18" charset="0"/>
                <a:cs typeface="Times New Roman" pitchFamily="18" charset="0"/>
              </a:rPr>
              <a:t>is a positive number</a:t>
            </a: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”.</a:t>
            </a: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387"/>
            <a:ext cx="9144000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716280"/>
            <a:ext cx="8229600" cy="6553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We have just added another test case.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462"/>
            <a:ext cx="9144000" cy="452913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6019800"/>
            <a:ext cx="8229600" cy="609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The code will return “</a:t>
            </a: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It is zero.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”.</a:t>
            </a: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>
                <a:latin typeface="Times New Roman" pitchFamily="18" charset="0"/>
                <a:cs typeface="Times New Roman" pitchFamily="18" charset="0"/>
              </a:rPr>
              <a:t>2. Automated </a:t>
            </a: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Automated testing means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we will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write code to do the test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Instead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of us humans running a function over and over with different parameters and checking the results are what we expected them to be, we let the computer do this for us.</a:t>
            </a:r>
          </a:p>
          <a:p>
            <a:pPr>
              <a:lnSpc>
                <a:spcPct val="110000"/>
              </a:lnSpc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The goal of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automated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testing is to automate the process of checking if the returned value matches the expectations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There are many types of automated testing but the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most common type is a </a:t>
            </a:r>
            <a:r>
              <a:rPr lang="en-GB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GB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6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248</TotalTime>
  <Words>327</Words>
  <Application>Microsoft Office PowerPoint</Application>
  <PresentationFormat>On-screen Show (4:3)</PresentationFormat>
  <Paragraphs>47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Software Testing</vt:lpstr>
      <vt:lpstr>Agenda</vt:lpstr>
      <vt:lpstr>What is the software testing?</vt:lpstr>
      <vt:lpstr>PowerPoint Presentation</vt:lpstr>
      <vt:lpstr>Types of software testing</vt:lpstr>
      <vt:lpstr>1. Manual Testing</vt:lpstr>
      <vt:lpstr>Manual Testing Demo</vt:lpstr>
      <vt:lpstr>PowerPoint Presentation</vt:lpstr>
      <vt:lpstr>2. Automated Testing</vt:lpstr>
      <vt:lpstr>Unit Testing</vt:lpstr>
      <vt:lpstr>PowerPoint Presentation</vt:lpstr>
      <vt:lpstr>Edge Cases</vt:lpstr>
      <vt:lpstr>Simple Demo with Unit Testing</vt:lpstr>
      <vt:lpstr>PowerPoint Presentation</vt:lpstr>
      <vt:lpstr>PowerPoint Presentation</vt:lpstr>
      <vt:lpstr>PowerPoint Presentation</vt:lpstr>
      <vt:lpstr>Unit Testing Cheat-Sheet</vt:lpstr>
      <vt:lpstr>PowerPoint Presentation</vt:lpstr>
      <vt:lpstr>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Mahmoud Gharib</dc:creator>
  <cp:lastModifiedBy>Mahmoud Gharib</cp:lastModifiedBy>
  <cp:revision>31</cp:revision>
  <dcterms:created xsi:type="dcterms:W3CDTF">2022-07-17T01:15:44Z</dcterms:created>
  <dcterms:modified xsi:type="dcterms:W3CDTF">2022-07-17T05:40:21Z</dcterms:modified>
</cp:coreProperties>
</file>