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나눔스퀘어_ac" panose="020B0600000101010101" pitchFamily="50" charset="-127"/>
      <p:regular r:id="rId16"/>
    </p:embeddedFont>
    <p:embeddedFont>
      <p:font typeface="Malgun Gothic" panose="020B0503020000020004" pitchFamily="50" charset="-127"/>
      <p:regular r:id="rId17"/>
      <p:bold r:id="rId18"/>
    </p:embeddedFont>
    <p:embeddedFont>
      <p:font typeface="Maven Pro" panose="020B0600000101010101" charset="0"/>
      <p:regular r:id="rId19"/>
      <p:bold r:id="rId20"/>
    </p:embeddedFont>
    <p:embeddedFont>
      <p:font typeface="Nunito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78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8cb71d170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8cb71d170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같은 Region에 있는 Instance 사이의 Data Transfer라고 무조건 과금되는게 아니라 Public IP를 사용하는 경우에만 측정해서 과금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AZ 사이의 Data Transfer에 Private IP를 사용하면 무료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과금이 아니어도 비효율적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cb71d170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cb71d170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도커 내부 네트워크에서 컨테이너 이름으로 바로 연결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46bd571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46bd571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 주 계획입니다.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지도 페이지에서 API와 연동해서 페이지 렌더링 할 수 있도록 구현, Vue 컴포넌트로 변환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크롤링 한 이미지를 상품 이미지로 적용(현재는 랜덤 이미지 API), 필터 기능 추가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장바구니 기능 구현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5d915ae3d7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5d915ae3d7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cb71d17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cb71d17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그동안 발생한 이슈와 관련되어 발표를 진행하겠습니다.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8f05b40a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68f05b40a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저희 메인 페이지에 필요한 상품 이미지를 불러오기 위해 Selenium 파이썬 라이브러리를 사용하였습니다.</a:t>
            </a:r>
            <a:endParaRPr sz="12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selenium은 다음과 같은 특징을 가지고 있습니다.</a:t>
            </a:r>
            <a:endParaRPr sz="12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핵심은 웹에서 일어나는 반복적인 행위를 코드화하는 것으로 정적인 페이지 뿐 아니라 동적 페이지도 접근이 가능하다는 특징입니다.</a:t>
            </a:r>
            <a:endParaRPr sz="12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8f05b40a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8f05b40a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이미지를 저장하는 행위들이 비록 한번만 필요한 일회성을 띄지만 다른 곳에도 적용 유무를 따져보기 위해 병렬처리를 테스트 해보았습니다.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첫째론 multi-thread입니다. 파이썬에서는 GIL(Global interpreter lock)이라는 </a:t>
            </a:r>
            <a:r>
              <a:rPr lang="ko" sz="1050">
                <a:solidFill>
                  <a:srgbClr val="666666"/>
                </a:solidFill>
                <a:highlight>
                  <a:srgbClr val="FFFFFF"/>
                </a:highlight>
              </a:rPr>
              <a:t>여러 개의 쓰레드가 파이썬 코드를 동시에 실행하지 못하도록 하는 lock이 존재합니다. </a:t>
            </a:r>
            <a:endParaRPr sz="10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666666"/>
                </a:solidFill>
                <a:highlight>
                  <a:srgbClr val="FFFFFF"/>
                </a:highlight>
              </a:rPr>
              <a:t>저희는 공유하는 자원이 없더라도 모두 함께 다음과 같이 진행이 되길 원했지만 실제로는 Lock으로 인해 원하는 대로 진행되지 않습니다.</a:t>
            </a:r>
            <a:endParaRPr sz="10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666666"/>
                </a:solidFill>
                <a:highlight>
                  <a:srgbClr val="FFFFFF"/>
                </a:highlight>
              </a:rPr>
              <a:t>따라서 파이썬은 멀티프로세싱을 권장하고 있어 저희도 이를 택하였습니다.</a:t>
            </a:r>
            <a:endParaRPr sz="10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6bc5bec76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6bc5bec76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이미지가 필요한 상품 list를 여러 프로세스가 쪼개어 처리하고 이미지를 저장하였고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이때 해당 프로세스들끼리 공유하는 자원이 없어 손쉽게 해결하였습니다.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bc5bec762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bc5bec762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이미지를 불러오는 도중 저희가 흔히 볼 수 있는 봇 감지 reCAPTCHA가 작동하였습니다.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저것이 작동할 때 error를 감지해 새 창을 열어 다시 이미지를 불러오는 형태로 수정하였습니다만…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사실 비정상적인 행위를 반증하는 것이 아닌가하는 마음에 관련 자료를 찾아본 결과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6bc5bec76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6bc5bec76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크롤링이 법적으로 문제가 있을 수 있다는 판례를 보았습니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저희는 1회성이라 비교적 문제가 없을 것이라 예상은 되지만 공식적인 API는 없나 찾아본 결과 구글에서 검색 관련 api를 제공하고 있었습니다.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현재로선 이미 이미지 데이터를 모두 수집하여 추가적인 수집이 필요하지 않지만 이후 필요하다면 제공하는 공식 api를 사용해볼 예정입니다.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8cb71d17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8cb71d17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다음으로 AWS 사용하면서 발생한 이슈입니다.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1일부터 말일까지 사용량을 제공하는데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2주도 안된 시점에서 프리티어에서 제공하는 </a:t>
            </a:r>
            <a:r>
              <a:rPr lang="ko">
                <a:solidFill>
                  <a:schemeClr val="dk1"/>
                </a:solidFill>
              </a:rPr>
              <a:t>Data Transfer Regional Bytes </a:t>
            </a:r>
            <a:r>
              <a:rPr lang="ko"/>
              <a:t>사용량의 85% 사용했다는 메일이 왔습니다.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8cb71d170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8cb71d170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인터넷에서 AWS로 받는 데이터는 무료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AWS에서 인터넷으로 보내는 데이터는 100GB까지 무료인데 100GB 정도의 트래픽을 발생시킬 일이 없음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영수증에 적혀있던 Data Transfer Regional Bytes는 같은 Region에 있는 Availability Zone 사이의 Data Transfer에 해당하는 항목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AWS-인터넷 사이의 Data transfer과 별개로 측정해서 과금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Weekly Progress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0"/>
              <a:t>Week 12</a:t>
            </a:r>
            <a:endParaRPr b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박준영 송은기 신근호 이상협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AWS Data Transfer Regional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4" name="Google Shape;3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975" y="1458475"/>
            <a:ext cx="2805479" cy="34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325" y="1458475"/>
            <a:ext cx="4346172" cy="345767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2"/>
          <p:cNvSpPr/>
          <p:nvPr/>
        </p:nvSpPr>
        <p:spPr>
          <a:xfrm>
            <a:off x="733325" y="2847200"/>
            <a:ext cx="4346100" cy="10386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2"/>
          <p:cNvSpPr/>
          <p:nvPr/>
        </p:nvSpPr>
        <p:spPr>
          <a:xfrm>
            <a:off x="6936050" y="1512100"/>
            <a:ext cx="518400" cy="238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2"/>
          <p:cNvSpPr/>
          <p:nvPr/>
        </p:nvSpPr>
        <p:spPr>
          <a:xfrm>
            <a:off x="7560050" y="3237650"/>
            <a:ext cx="299100" cy="1896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AWS Data Transfer Regional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4" name="Google Shape;3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150" y="1231525"/>
            <a:ext cx="1935246" cy="324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3575" y="2672275"/>
            <a:ext cx="1935250" cy="1800072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3"/>
          <p:cNvSpPr txBox="1"/>
          <p:nvPr/>
        </p:nvSpPr>
        <p:spPr>
          <a:xfrm>
            <a:off x="1907425" y="4472350"/>
            <a:ext cx="196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DB에 Public IP로 연결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5076900" y="4472350"/>
            <a:ext cx="238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DB에 도커 네트워크로 연결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23"/>
          <p:cNvSpPr/>
          <p:nvPr/>
        </p:nvSpPr>
        <p:spPr>
          <a:xfrm>
            <a:off x="4331788" y="3360213"/>
            <a:ext cx="497400" cy="42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다음주 계획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4" name="Google Shape;3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013" y="1597875"/>
            <a:ext cx="7005984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>
            <a:spLocks noGrp="1"/>
          </p:cNvSpPr>
          <p:nvPr>
            <p:ph type="title"/>
          </p:nvPr>
        </p:nvSpPr>
        <p:spPr>
          <a:xfrm>
            <a:off x="2049450" y="1255775"/>
            <a:ext cx="5045100" cy="14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400">
                <a:latin typeface="Malgun Gothic"/>
                <a:ea typeface="Malgun Gothic"/>
                <a:cs typeface="Malgun Gothic"/>
                <a:sym typeface="Malgun Gothic"/>
              </a:rPr>
              <a:t>Thank you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012025" y="16820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Malgun Gothic"/>
              <a:buAutoNum type="arabicPeriod"/>
            </a:pPr>
            <a:r>
              <a:rPr lang="ko" sz="2100">
                <a:latin typeface="Malgun Gothic"/>
                <a:ea typeface="Malgun Gothic"/>
                <a:cs typeface="Malgun Gothic"/>
                <a:sym typeface="Malgun Gothic"/>
              </a:rPr>
              <a:t>상품 이미지 크롤링</a:t>
            </a:r>
            <a:endParaRPr sz="21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Malgun Gothic"/>
              <a:buAutoNum type="arabicPeriod"/>
            </a:pPr>
            <a:r>
              <a:rPr lang="ko" sz="2100">
                <a:latin typeface="Malgun Gothic"/>
                <a:ea typeface="Malgun Gothic"/>
                <a:cs typeface="Malgun Gothic"/>
                <a:sym typeface="Malgun Gothic"/>
              </a:rPr>
              <a:t>AWS Data Transfer Regional </a:t>
            </a:r>
            <a:endParaRPr sz="21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Malgun Gothic"/>
              <a:buAutoNum type="arabicPeriod"/>
            </a:pPr>
            <a:r>
              <a:rPr lang="ko" sz="2100">
                <a:latin typeface="Malgun Gothic"/>
                <a:ea typeface="Malgun Gothic"/>
                <a:cs typeface="Malgun Gothic"/>
                <a:sym typeface="Malgun Gothic"/>
              </a:rPr>
              <a:t>다음주 계획</a:t>
            </a:r>
            <a:endParaRPr sz="2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Selenium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2"/>
          </p:nvPr>
        </p:nvSpPr>
        <p:spPr>
          <a:xfrm>
            <a:off x="3838750" y="1597875"/>
            <a:ext cx="4851000" cy="2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Selenium</a:t>
            </a:r>
            <a:endParaRPr sz="18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ko" sz="1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애플리케이션 테스트를 위한 라이브러리</a:t>
            </a:r>
            <a:endParaRPr sz="17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ko" sz="1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웹에 하는 반복적인 명령을 코드화하여 작동</a:t>
            </a:r>
            <a:endParaRPr sz="17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ko" sz="17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javascript 등에 의한 동적 페이지 접근 가능</a:t>
            </a:r>
            <a:endParaRPr sz="17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20" y="1597887"/>
            <a:ext cx="2238874" cy="2338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병렬 처리 : multi-thread in Python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400" y="1597873"/>
            <a:ext cx="3810000" cy="2657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8400" y="1635963"/>
            <a:ext cx="38100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병렬 처리 : multiprocessing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012025" y="16820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상품 list를 쪼개어 여러 process가 병렬적으로 처리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&lt;ID&gt;.jpg의 형태로 저장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process끼리 서로 공유하는 자원이 없어 손쉽게 해결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8048" y="1597873"/>
            <a:ext cx="1746100" cy="17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reCAPTCHA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18"/>
          <p:cNvSpPr txBox="1">
            <a:spLocks noGrp="1"/>
          </p:cNvSpPr>
          <p:nvPr>
            <p:ph type="body" idx="1"/>
          </p:nvPr>
        </p:nvSpPr>
        <p:spPr>
          <a:xfrm>
            <a:off x="3316650" y="1682025"/>
            <a:ext cx="47259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반복적인 행위에 대한 감지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해당 오류 발생 시 새 창을 열어 해결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200" b="1">
                <a:latin typeface="Malgun Gothic"/>
                <a:ea typeface="Malgun Gothic"/>
                <a:cs typeface="Malgun Gothic"/>
                <a:sym typeface="Malgun Gothic"/>
              </a:rPr>
              <a:t>But…</a:t>
            </a:r>
            <a:endParaRPr sz="2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025" y="1682025"/>
            <a:ext cx="2104500" cy="21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웹 크롤링 문제 상황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19"/>
          <p:cNvSpPr txBox="1">
            <a:spLocks noGrp="1"/>
          </p:cNvSpPr>
          <p:nvPr>
            <p:ph type="body" idx="1"/>
          </p:nvPr>
        </p:nvSpPr>
        <p:spPr>
          <a:xfrm>
            <a:off x="944900" y="17204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AutoNum type="arabicPeriod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수집한 데이터를 상업적으로 사용하였을 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AutoNum type="arabicPeriod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서버에 문제를 발생 시킬 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Google Custom Search API : 공식 API를 활용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AWS Data Transfer Regional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4" name="Google Shape;324;p20"/>
          <p:cNvPicPr preferRelativeResize="0"/>
          <p:nvPr/>
        </p:nvPicPr>
        <p:blipFill rotWithShape="1">
          <a:blip r:embed="rId3">
            <a:alphaModFix/>
          </a:blip>
          <a:srcRect t="16624"/>
          <a:stretch/>
        </p:blipFill>
        <p:spPr>
          <a:xfrm>
            <a:off x="187748" y="1628375"/>
            <a:ext cx="5950575" cy="31348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25" name="Google Shape;3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8550" y="1791696"/>
            <a:ext cx="6385450" cy="10323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26" name="Google Shape;326;p20"/>
          <p:cNvSpPr/>
          <p:nvPr/>
        </p:nvSpPr>
        <p:spPr>
          <a:xfrm>
            <a:off x="2813275" y="2476675"/>
            <a:ext cx="6235500" cy="2877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1769775" y="3017850"/>
            <a:ext cx="3852600" cy="126900"/>
          </a:xfrm>
          <a:prstGeom prst="rect">
            <a:avLst/>
          </a:prstGeom>
          <a:solidFill>
            <a:srgbClr val="FD5B58">
              <a:alpha val="26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1033600" y="3550525"/>
            <a:ext cx="526500" cy="126900"/>
          </a:xfrm>
          <a:prstGeom prst="rect">
            <a:avLst/>
          </a:prstGeom>
          <a:solidFill>
            <a:srgbClr val="FD5B58">
              <a:alpha val="26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4920525" y="3507900"/>
            <a:ext cx="296100" cy="126900"/>
          </a:xfrm>
          <a:prstGeom prst="rect">
            <a:avLst/>
          </a:prstGeom>
          <a:solidFill>
            <a:srgbClr val="FD5B58">
              <a:alpha val="26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"/>
          <p:cNvSpPr/>
          <p:nvPr/>
        </p:nvSpPr>
        <p:spPr>
          <a:xfrm>
            <a:off x="2791275" y="3611550"/>
            <a:ext cx="1065000" cy="126900"/>
          </a:xfrm>
          <a:prstGeom prst="rect">
            <a:avLst/>
          </a:prstGeom>
          <a:solidFill>
            <a:srgbClr val="FD5B58">
              <a:alpha val="26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AWS Data Transfer Regional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6" name="Google Shape;336;p21"/>
          <p:cNvPicPr preferRelativeResize="0"/>
          <p:nvPr/>
        </p:nvPicPr>
        <p:blipFill rotWithShape="1">
          <a:blip r:embed="rId3">
            <a:alphaModFix/>
          </a:blip>
          <a:srcRect b="40849"/>
          <a:stretch/>
        </p:blipFill>
        <p:spPr>
          <a:xfrm>
            <a:off x="1026350" y="1568800"/>
            <a:ext cx="7091300" cy="1917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37" name="Google Shape;3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61800"/>
            <a:ext cx="8839199" cy="99245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38" name="Google Shape;338;p21"/>
          <p:cNvSpPr/>
          <p:nvPr/>
        </p:nvSpPr>
        <p:spPr>
          <a:xfrm>
            <a:off x="184150" y="4118625"/>
            <a:ext cx="2338500" cy="126900"/>
          </a:xfrm>
          <a:prstGeom prst="rect">
            <a:avLst/>
          </a:prstGeom>
          <a:solidFill>
            <a:srgbClr val="FD5B58">
              <a:alpha val="26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화면 슬라이드 쇼(16:9)</PresentationFormat>
  <Paragraphs>75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Malgun Gothic</vt:lpstr>
      <vt:lpstr>Arial</vt:lpstr>
      <vt:lpstr>나눔스퀘어_ac</vt:lpstr>
      <vt:lpstr>Maven Pro</vt:lpstr>
      <vt:lpstr>Nunito</vt:lpstr>
      <vt:lpstr>Momentum</vt:lpstr>
      <vt:lpstr>Team LS Weekly Progress Week 12</vt:lpstr>
      <vt:lpstr>목차</vt:lpstr>
      <vt:lpstr>Selenium</vt:lpstr>
      <vt:lpstr>병렬 처리 : multi-thread in Python</vt:lpstr>
      <vt:lpstr>병렬 처리 : multiprocessing</vt:lpstr>
      <vt:lpstr>reCAPTCHA</vt:lpstr>
      <vt:lpstr>웹 크롤링 문제 상황</vt:lpstr>
      <vt:lpstr>AWS Data Transfer Regional</vt:lpstr>
      <vt:lpstr>AWS Data Transfer Regional</vt:lpstr>
      <vt:lpstr>AWS Data Transfer Regional</vt:lpstr>
      <vt:lpstr>AWS Data Transfer Regional</vt:lpstr>
      <vt:lpstr>다음주 계획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LS Weekly Progress Week 12</dc:title>
  <cp:lastModifiedBy>송 은기</cp:lastModifiedBy>
  <cp:revision>1</cp:revision>
  <dcterms:modified xsi:type="dcterms:W3CDTF">2022-12-04T12:12:35Z</dcterms:modified>
</cp:coreProperties>
</file>