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91640-7335-4C00-8DB9-3A7BE0E3C552}">
  <a:tblStyle styleId="{1A691640-7335-4C00-8DB9-3A7BE0E3C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LS Mid-Term Presentation을 시작하겠습니다.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a74cea4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a74cea4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말씀드린 Figma로 설계한 UI/UX를 Vue를 사용해 구현중인 화면입니다.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 View 페이지에서 필요한 기능인 현재 위치 사용과 직접 주소를 검색해 좌표값을 받아 Main 페이지로 넘어가는 기능까지 구현된 상태입니다.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a74cea4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7a74cea4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실제로 구현해본 Map View 페이지입니다.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지도 API를 이용해  움직일 수 있고 배율이 조정가능한 지도를 띄웠고 사용자에게 선택한 위치에 있는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매장과 가격 정보를 리스트로 만들고 지도상에서 마커로 표시하게 만들었습니다.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가상 데이터를 집어넣어서 데이터가 없는 경우는 undefined로 표시됩니다. 추후 구현된 API를 활용하여 데이터를 연동할 예정입니다.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‘현위치에서검색’버튼을 추가하고 그 위치에 해당하는 데이터를 새로 요청하고 지도에 마커와 리스트를 새로 띄우는 함수를 구현할 예정입니다. 사용자가 직접 지도를 드래그하여 위치가 바뀐 경우와 새로 주소를 검색해서 이동한 경우를 나눠서 구현할 예정입니다.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a74cea46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a74cea46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공공데이터포털 API를 이용해 다음과 같이 매장, 상품, 그에 따른 가격 정보를 MongoDB를 이용해 저장하였고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도로명 주소가 표기가 안되어 있던 몇몇 업체들을 도로명 주소를 추가하였으며 이를 이용해 각 업체의 위, 경도를 새롭게 추가하였습니다.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데이터는 2주마다 갱신되므로 python schedule 함수를 이용해 서버에서 자동으로 DB에 갱신하는 형태로 구현하였습니다.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a74cea4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a74cea4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페이지에서 도로명 주소 또는 현재 위치기반 두가지 선택지를 통해 사용자의 위치를 request하면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API를 통해 현재 위, 경도를 출력하고 반경 5km내의 매장의 상품을 response하는 구조입니다.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response의 형태는 json 파일로 받아오고 상품 정보의 경우 id, 이름, 카테고리 분류로 구성되어 있습니다.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a74cea46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7a74cea46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장바구니에 상품들을 담아 지도 페이지로 넘어오게 되면 해당 상품들의 ID, 사용자의 위치를 통해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매장 별 위치, 상품 별 가격 등의 정보를 json파일의 형태로 받아와 지도 페이지를 통해 전달하게 됩니다.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7a74cea46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7a74cea46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파트에 대해서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구현한 프론트엔드, 백엔드, DB를 도커를 사용해 서버에 모두 올려놓았고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젠킨스로 빌드, 배포 자동화를 해놓았습니다.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어플리케이션 기술 스택 (NGINX(웹서버) Vue(프론트엔드) Gunicorn(WSGI) Flask(백엔드 프레임워크) 몽고DB)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EC2,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Jenkins도 도커에 올려서 깃허브에 푸쉬한거 바로 풀 해서 빌드, 배포 하도록 해 놓았음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(굳이? -&gt; 웹훅 감지해서 자동 빌드,배포는 부가적인 기능이지만 CI/CD 자체는 동일한 작업인 빌드, 배포를 자동화해서 시간 아낄 수 있음)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a74cea4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7a74cea4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TLS 인증서를 발급 받기 위해서 도메인 발급받아 서버에 연결 해놓았습니다.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젠킨스를 위한 서브도메인도 설정하였고 Let’s Encrypt에서 TLS 인증서를 발급받아 HTTPS를 사용하도록 설정해놓았습니다.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(Certbot 사용, ACME Challenge 방식)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a74cea4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a74cea4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주변 5km 반경 내에 있는 매장의 모든 상품의 가격 정보를 불러오는 쿼리문을 작성하는데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MongoDB를 처음 다루다보니 처음 시도는 단순무식한 방법으로 각각의 매장, 상품 ID를 하나씩 불러오는 형태로 구현하였습니다.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결과 약 983초라는 말도 안되는 시간이 측정되었고 이를 해결하기 위해 두 가지 방법을 검토하였습니다.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방법은 Index를 추가하는 방식입니다.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데이터를 찾을 때 인덱스를 사용하지 않을 경우 전부 스캔해야 하지만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Index를 사용할 경우 해당 정렬된 index를 통해 찾으려는 데이터만 빠르게 찾을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 쿼리문의 핵심인 매장ID와 상품ID에 indexing을 해 성능을 개선하였습니다.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방법은 find() query의 연산자들을 활용하여 반복되는 쿼리문을 하나의 쿼리문으로 줄이는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케이스에서 사용된 연산자는 $in 으로 저희가 필요한 매장과 상품 ID list 안에 있는 모든 요소를 찾는 연산자입니다.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결과 소요시간이 약 0.2초로 충분히 사용 가능한 범주로 들어오게 되었습니다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a74cea4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a74cea4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프리티어 인스턴스에서 프리징 현상으로 재시작을 자주 해줘야하는 문제가 있었습니다.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프리티어 인스턴스에서 제공되는 램이 1GB 밖에 안되는데 Swap 파티션을 2GB 할당해주니 프리징 문제가 해결되었습니다.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 서버에서 빌드에 필요한 리소스를 다운로드 받다가 AWS 프리티어 기본 용량인 8GB가 꽉 차는 문제가 발생해서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프리티어 최대 용량인 30GB로 볼륨을 확장하였습니다.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빌드하다 AWS 프리티어 기본용량인 8기가 꽉 차서 서버 뻗음 -&gt; 빌드 파일 날리고 볼륨 크기 프리티어 최대인 30기가로 늘렸지만 다른 에러가 자꾸 발생해서 인스턴스 날리고 새로 만들었음..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7b15adc96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7b15adc96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서버에 MongoDB를 설치하고 공공데이터포털 api에서 데이터들을 수집해서 저장해놓았는데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작업을 위해 MongoDB가 사용하는 port의 외부 인바운드를 허용해놓았는데 MongoDB에 PW를 설정해놓지 않았더니 랜섬웨어에 감염되었습니다.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데이터베이스에는 저장해놓은 데이터가 모두 사라져있었고 비트코인를 요구하는 메세지가 생성되어있었습니다.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다행히 사용자의 개인정보 같은 중요한 자료도 없었고 데이터베이스를 백업해놓았었기 때문에 기존의 컨테이너를 모두 삭제하고 PW를 설정한 새로운 몽고DB 컨테이너를 만들어 백업해놓은 파일로 데이터를 복구하였습니다.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d915ae3d7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d915ae3d7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a74cea4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7a74cea4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.gitignore 파일에 /config.py로 작성되어 있었는데 프로젝트 디렉토리를 변경하면서 config.py가 하위 디렉토리로 옮겨져서 업로드되는 문제가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파일은 즉시 삭제하였으나 fork한 저장소에서 Pull Request를 통해 Merge 했기 때문에 Pull Request 기록에서 config.py 파일의 내용을 계속 확인할 수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Pull Request 기록은 직접 삭제가 불가능했고 Revert해도 기록이 남았기 때문에 Github Support에 연락해서 PR 기록을 지울 수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이후 BFG Repo Cleaner라는 툴을 사용해 config.py 파일과 관련된 커밋 기록을 모두 청소하였습니다.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cc6c178d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cc6c178d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저희 프로젝트의 한계점에 대해서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소개드렸듯이, 저희 팀의 프로젝트는 참가격 api를 사용해 진행하는 만큼 해당 api에 의존도가 높습니다.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참가격 api의 경우 데이터가 충분히 많지는 않다는 한계점이 개발 단계에서 느껴졌으며, 실제로 주변 매장을 조회했을 때 특정 매장에는 상품정보가 전혀 없는 경우도 있었습니다.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데이터에 관련한 한계점은 다른 API도 사용해 데이터를 보완 하는 등의 방법을 논의하고 있습니다.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7a74cea4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7a74cea4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구현된 기능만 간단하게 보여드리겠습니다.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5d915ae3d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5d915ae3d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b15adc96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b15adc96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저희 팀이 어떤 주제를 선정하였고, 왜 선택하였는지에 대해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누구나 장을 본 경험은 한 번씩 있을겁니다.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팀에서는 동일한 상품들을 똑같이 구매한다 해도 방문하는 마트마다 가격이 다르고, 할인하는 상품이 다르다는 것을 주목했습니다.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새우깡/휴지/우유 이야기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한눈에 비교하기 쉬운 방법을 탐색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cc6c178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cc6c178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팀은 주제 선정 후, 팀에서 하고자 하는 서비스가 기존에 존재하는지 찾아보았고,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참가격 서비스와 소비자 물가정보 서비스를 찾았습니다.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해당 서비스들은 데이터가 정확하지 않고, 사용자가 실질적으로 사용하기 어렵다는 문제점과 한계점을 인식하였습니다.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cc6c178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cc6c178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말씀드린 것처럼, 문제점과 한계점을 인식하고 문제들을 해결하는 새로운 서비스를 계획했으며, 사용자 주변의 장바구니 목록의 최저가 조회 기능 구현을 첫 목표로 설정하였습니다.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a74cea4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a74cea4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현재까지 UI/UX 구현, API 구현을 제외한 작업은 모두 완료하였고 이후 지도를 포함한 UI/UX 구현 및 API 구현이 필요합니다.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 / UI구현(vue), 카카오맵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백엔드 / 2주마다 데이터 갱신 로직, API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/  데이터 수집 및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/ 백엔드 스택: nginx, gunicorn, flask, mongodb, jenkins / 도메인 연결 / TLS 인증서 발급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a74cea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a74cea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팀원들이 맡은 역할에 대해서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신근호 학우는 네이버맵 API를 사용해 지도 뷰를 구현하는 역할을 맡았습니다.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송은기 학우는 피그마를 사용해 UI/UX를 설계하는 역할을 맡았습니다.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이상협 학우는 클라우드 서버를 관리하는 역할을 맡았습니다.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박준영 학우는 API와 DB 설계 및 구현을 맡았습니다.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cc6c178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cc6c178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UI/UX 부분에 대해 소개드리겠습니다.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전체적인 페이지의 구성을 크게 세 페이지로 구상하였습니다.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사용자의 주소를 받아오는 Home View 페이지, 사용자가 장바구니에 물품을 담을 수 있는 Main 페이지,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최종적인 결과를 지도상에 띄워주는 Map View 페이지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슬라이드에 있는 페이지는 Home View와 Main 페이지입니다.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b15adc96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7b15adc96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이어서 Map View 페이지입니다.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hyperlink" Target="http://zzangbaguni.shop" TargetMode="External"/><Relationship Id="rId5" Type="http://schemas.openxmlformats.org/officeDocument/2006/relationships/hyperlink" Target="https://zzangbaguni.sho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/>
              <a:t>Mid-Term</a:t>
            </a:r>
            <a:endParaRPr b="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박준영 송은기 신근호 이상협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FE (Home view)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750" y="1548350"/>
            <a:ext cx="4579777" cy="33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2"/>
          <p:cNvPicPr preferRelativeResize="0"/>
          <p:nvPr/>
        </p:nvPicPr>
        <p:blipFill rotWithShape="1">
          <a:blip r:embed="rId4">
            <a:alphaModFix/>
          </a:blip>
          <a:srcRect b="0" l="0" r="73556" t="0"/>
          <a:stretch/>
        </p:blipFill>
        <p:spPr>
          <a:xfrm>
            <a:off x="1466475" y="1548350"/>
            <a:ext cx="1190349" cy="33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/>
          <p:nvPr/>
        </p:nvSpPr>
        <p:spPr>
          <a:xfrm>
            <a:off x="1718125" y="2123550"/>
            <a:ext cx="888000" cy="2040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FE (Map view)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5" name="Google Shape;375;p23"/>
          <p:cNvPicPr preferRelativeResize="0"/>
          <p:nvPr/>
        </p:nvPicPr>
        <p:blipFill rotWithShape="1">
          <a:blip r:embed="rId3">
            <a:alphaModFix/>
          </a:blip>
          <a:srcRect b="0" l="0" r="0" t="10104"/>
          <a:stretch/>
        </p:blipFill>
        <p:spPr>
          <a:xfrm>
            <a:off x="1691275" y="1368225"/>
            <a:ext cx="5761450" cy="32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DB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850" y="1568425"/>
            <a:ext cx="1828800" cy="94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2" name="Google Shape;3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50" y="2655150"/>
            <a:ext cx="2381250" cy="62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3" name="Google Shape;3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75" y="1597863"/>
            <a:ext cx="3495675" cy="168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4" name="Google Shape;384;p24"/>
          <p:cNvSpPr txBox="1"/>
          <p:nvPr/>
        </p:nvSpPr>
        <p:spPr>
          <a:xfrm>
            <a:off x="1664563" y="3529000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매장 정보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840263" y="17841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상품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5133713" y="347747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가격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API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2" name="Google Shape;3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499950"/>
            <a:ext cx="5736049" cy="228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150" y="2496075"/>
            <a:ext cx="5537700" cy="244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API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9" name="Google Shape;3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735550"/>
            <a:ext cx="6296800" cy="222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Server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00" y="1695275"/>
            <a:ext cx="6218248" cy="30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 txBox="1"/>
          <p:nvPr/>
        </p:nvSpPr>
        <p:spPr>
          <a:xfrm>
            <a:off x="3384300" y="288732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Web Server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5056725" y="288732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WAS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6366250" y="288732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DB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147625" y="2950425"/>
            <a:ext cx="4291500" cy="1088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"/>
          <p:cNvSpPr txBox="1"/>
          <p:nvPr/>
        </p:nvSpPr>
        <p:spPr>
          <a:xfrm>
            <a:off x="4516375" y="2571750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Web Application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1060875" y="1597875"/>
            <a:ext cx="2064300" cy="2441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7"/>
          <p:cNvSpPr txBox="1"/>
          <p:nvPr/>
        </p:nvSpPr>
        <p:spPr>
          <a:xfrm>
            <a:off x="2136375" y="2839975"/>
            <a:ext cx="8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CI / CD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2096925" y="1597875"/>
            <a:ext cx="8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SCM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Implementation - Server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9" name="Google Shape;419;p28"/>
          <p:cNvGrpSpPr/>
          <p:nvPr/>
        </p:nvGrpSpPr>
        <p:grpSpPr>
          <a:xfrm>
            <a:off x="2349200" y="1390233"/>
            <a:ext cx="4445600" cy="3556935"/>
            <a:chOff x="2349200" y="1455083"/>
            <a:chExt cx="4445600" cy="3556935"/>
          </a:xfrm>
        </p:grpSpPr>
        <p:pic>
          <p:nvPicPr>
            <p:cNvPr id="420" name="Google Shape;420;p28"/>
            <p:cNvPicPr preferRelativeResize="0"/>
            <p:nvPr/>
          </p:nvPicPr>
          <p:blipFill rotWithShape="1">
            <a:blip r:embed="rId3">
              <a:alphaModFix/>
            </a:blip>
            <a:srcRect b="93229" l="0" r="0" t="3775"/>
            <a:stretch/>
          </p:blipFill>
          <p:spPr>
            <a:xfrm>
              <a:off x="2349210" y="1455083"/>
              <a:ext cx="4445580" cy="23882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421" name="Google Shape;421;p28"/>
            <p:cNvPicPr preferRelativeResize="0"/>
            <p:nvPr/>
          </p:nvPicPr>
          <p:blipFill rotWithShape="1">
            <a:blip r:embed="rId4">
              <a:alphaModFix/>
            </a:blip>
            <a:srcRect b="0" l="709" r="807" t="9469"/>
            <a:stretch/>
          </p:blipFill>
          <p:spPr>
            <a:xfrm>
              <a:off x="2349200" y="1693900"/>
              <a:ext cx="4445600" cy="331811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22" name="Google Shape;422;p28"/>
          <p:cNvSpPr/>
          <p:nvPr/>
        </p:nvSpPr>
        <p:spPr>
          <a:xfrm>
            <a:off x="3134125" y="1411575"/>
            <a:ext cx="186300" cy="186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3107025" y="1631300"/>
            <a:ext cx="186300" cy="186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3062550" y="1811725"/>
            <a:ext cx="2271600" cy="2030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Challenge - BE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887550" y="1533450"/>
            <a:ext cx="24291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328개의 가격정보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소요 시간 : 983.53710 sec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5116800" y="1641150"/>
            <a:ext cx="2132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소요 시간 :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0.22458 sec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p29"/>
          <p:cNvCxnSpPr/>
          <p:nvPr/>
        </p:nvCxnSpPr>
        <p:spPr>
          <a:xfrm>
            <a:off x="3464400" y="1841250"/>
            <a:ext cx="13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9"/>
          <p:cNvSpPr txBox="1"/>
          <p:nvPr/>
        </p:nvSpPr>
        <p:spPr>
          <a:xfrm>
            <a:off x="887550" y="2570850"/>
            <a:ext cx="431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Solution 1 : Indexing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Solution 2 : $in 연산자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50" y="3402150"/>
            <a:ext cx="80295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/>
          <p:nvPr/>
        </p:nvSpPr>
        <p:spPr>
          <a:xfrm>
            <a:off x="5140400" y="2275875"/>
            <a:ext cx="3675600" cy="6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5140363" y="3577325"/>
            <a:ext cx="3675600" cy="63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 txBox="1"/>
          <p:nvPr>
            <p:ph idx="2" type="body"/>
          </p:nvPr>
        </p:nvSpPr>
        <p:spPr>
          <a:xfrm>
            <a:off x="5140475" y="2295150"/>
            <a:ext cx="3675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백엔드</a:t>
            </a: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DB 잦은 프리징 발생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빌드 리소스 다운로드 받으면서 스토리지 부족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Challenge - Server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0" y="2396825"/>
            <a:ext cx="4509051" cy="181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4" name="Google Shape;444;p30"/>
          <p:cNvSpPr/>
          <p:nvPr/>
        </p:nvSpPr>
        <p:spPr>
          <a:xfrm>
            <a:off x="327925" y="2925725"/>
            <a:ext cx="4536900" cy="22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1759975" y="1981325"/>
            <a:ext cx="167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AWS 프리티어</a:t>
            </a:r>
            <a:endParaRPr sz="1500"/>
          </a:p>
        </p:txBody>
      </p:sp>
      <p:sp>
        <p:nvSpPr>
          <p:cNvPr id="446" name="Google Shape;446;p30"/>
          <p:cNvSpPr txBox="1"/>
          <p:nvPr/>
        </p:nvSpPr>
        <p:spPr>
          <a:xfrm>
            <a:off x="5140438" y="3615875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램 1기가 -&gt; 리눅스 Swap 파티션 2GB 할당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볼륨 8기가 -&gt; 프리티어 최대인 30기가로 확장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6733625" y="3063063"/>
            <a:ext cx="489300" cy="415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Challenge - Server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3" name="Google Shape;453;p31"/>
          <p:cNvPicPr preferRelativeResize="0"/>
          <p:nvPr/>
        </p:nvPicPr>
        <p:blipFill rotWithShape="1">
          <a:blip r:embed="rId3">
            <a:alphaModFix/>
          </a:blip>
          <a:srcRect b="22825" l="8741" r="9331" t="11639"/>
          <a:stretch/>
        </p:blipFill>
        <p:spPr>
          <a:xfrm>
            <a:off x="92300" y="1791838"/>
            <a:ext cx="5139927" cy="2569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54" name="Google Shape;454;p31"/>
          <p:cNvSpPr/>
          <p:nvPr/>
        </p:nvSpPr>
        <p:spPr>
          <a:xfrm>
            <a:off x="5379350" y="1988350"/>
            <a:ext cx="3675600" cy="6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5379325" y="3289800"/>
            <a:ext cx="3675600" cy="875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 txBox="1"/>
          <p:nvPr>
            <p:ph idx="2" type="body"/>
          </p:nvPr>
        </p:nvSpPr>
        <p:spPr>
          <a:xfrm>
            <a:off x="5379425" y="2007625"/>
            <a:ext cx="36756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MongoDB 랜섬웨어 감염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5379413" y="3347638"/>
            <a:ext cx="367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감염된 DB 컨테이너 삭제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새로운 DB 컨테이너 PW 설정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백업 볼륨 사용해 데이터 복구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6972575" y="2775538"/>
            <a:ext cx="489300" cy="415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12025" y="1442450"/>
            <a:ext cx="70305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Objective, milestone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Role of each member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Implementation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Challenges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Limitation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Demo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Challenge - Github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4" name="Google Shape;4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" y="1597875"/>
            <a:ext cx="5407624" cy="13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5" name="Google Shape;4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25" y="3055924"/>
            <a:ext cx="4251426" cy="1664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6" name="Google Shape;466;p32"/>
          <p:cNvSpPr/>
          <p:nvPr/>
        </p:nvSpPr>
        <p:spPr>
          <a:xfrm>
            <a:off x="5598700" y="1190175"/>
            <a:ext cx="3205800" cy="6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5598788" y="2507650"/>
            <a:ext cx="3205800" cy="106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 txBox="1"/>
          <p:nvPr>
            <p:ph idx="2" type="body"/>
          </p:nvPr>
        </p:nvSpPr>
        <p:spPr>
          <a:xfrm>
            <a:off x="5598900" y="1190175"/>
            <a:ext cx="32058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Authorization ID,PW 포함된 ‘config.py’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GItHub에 업로드됨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5599003" y="2581525"/>
            <a:ext cx="320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PR 기록은 직접 삭제 불가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파일 삭제해도  PR기록과 Commit History에서 ‘config.py’ 내용 확인 가능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6988461" y="1993388"/>
            <a:ext cx="426900" cy="415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5598700" y="4137450"/>
            <a:ext cx="3205800" cy="63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 txBox="1"/>
          <p:nvPr>
            <p:ph idx="2" type="body"/>
          </p:nvPr>
        </p:nvSpPr>
        <p:spPr>
          <a:xfrm>
            <a:off x="5599000" y="4137450"/>
            <a:ext cx="32058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Support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BFG Repo-Cleaner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6988461" y="3671988"/>
            <a:ext cx="426900" cy="415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887600" y="2184850"/>
            <a:ext cx="842100" cy="1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Limitation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3"/>
          <p:cNvSpPr txBox="1"/>
          <p:nvPr>
            <p:ph idx="2" type="body"/>
          </p:nvPr>
        </p:nvSpPr>
        <p:spPr>
          <a:xfrm>
            <a:off x="3401438" y="2391625"/>
            <a:ext cx="45402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참가격 API에 의존도가 높음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참가격 API가 제공하는 데이터가 충분하지는 않았고, 가끔 의미없는 데이터도 존재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1" name="Google Shape;4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63" y="2373800"/>
            <a:ext cx="1533525" cy="153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Demo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7" name="Google Shape;4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88" y="1316375"/>
            <a:ext cx="3840424" cy="29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 txBox="1"/>
          <p:nvPr/>
        </p:nvSpPr>
        <p:spPr>
          <a:xfrm>
            <a:off x="3436050" y="4394050"/>
            <a:ext cx="22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http://zzangbaguni.shop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https://zzangbaguni.shop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2049450" y="1255775"/>
            <a:ext cx="50451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400"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문제상황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13" y="2005575"/>
            <a:ext cx="2127025" cy="21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3816000" y="2438038"/>
            <a:ext cx="426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새우깡은 여기가 더 쌀까 저기가 더 쌀까…?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막걸리는?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우유는?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한눈에 비교하기 쉬운 방법이 없을까?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750" y="1615413"/>
            <a:ext cx="4994660" cy="23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Objective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200" y="1528825"/>
            <a:ext cx="2249700" cy="25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Objective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75" y="1597875"/>
            <a:ext cx="391477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5231850" y="1840600"/>
            <a:ext cx="368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기존의 문제점을 해결한 새로운 서비스를 계획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장바구니 목록의 최저가 조회 기능 구현을 목표로 설정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Milestone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445188" y="14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{1A691640-7335-4C00-8DB9-3A7BE0E3C552}</a:tableStyleId>
              </a:tblPr>
              <a:tblGrid>
                <a:gridCol w="18624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  <a:gridCol w="532600"/>
              </a:tblGrid>
              <a:tr h="3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Week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Proposal / Docs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프론트엔드: </a:t>
                      </a:r>
                      <a:r>
                        <a:rPr lang="ko" sz="1200"/>
                        <a:t>UI / UX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프론트엔드: 지도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백엔드: 데이터 갱신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백엔드 : API 구현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DB: API 데이터 저장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서버: 백엔드 스택 설치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서버: 도메인, SSL인증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18"/>
          <p:cNvSpPr/>
          <p:nvPr/>
        </p:nvSpPr>
        <p:spPr>
          <a:xfrm>
            <a:off x="2354475" y="1913400"/>
            <a:ext cx="14982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3943575" y="2305800"/>
            <a:ext cx="9858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4481925" y="2675500"/>
            <a:ext cx="31329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6077650" y="3053500"/>
            <a:ext cx="4539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3943575" y="3431500"/>
            <a:ext cx="47220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3398750" y="3809500"/>
            <a:ext cx="4800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3398750" y="4187500"/>
            <a:ext cx="20691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6077650" y="4584950"/>
            <a:ext cx="4539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5532675" y="2305800"/>
            <a:ext cx="3132900" cy="29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4180275" y="2267100"/>
            <a:ext cx="5124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설계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6842925" y="2267100"/>
            <a:ext cx="5124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구현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23" name="Google Shape;323;p18"/>
          <p:cNvCxnSpPr>
            <a:stCxn id="324" idx="2"/>
          </p:cNvCxnSpPr>
          <p:nvPr/>
        </p:nvCxnSpPr>
        <p:spPr>
          <a:xfrm>
            <a:off x="6568400" y="1324800"/>
            <a:ext cx="0" cy="359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8"/>
          <p:cNvSpPr txBox="1"/>
          <p:nvPr/>
        </p:nvSpPr>
        <p:spPr>
          <a:xfrm>
            <a:off x="6312200" y="9555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22222"/>
                </a:solidFill>
              </a:rPr>
              <a:t>현재</a:t>
            </a:r>
            <a:endParaRPr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Role of Each Member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1040400" y="1805888"/>
            <a:ext cx="1326600" cy="50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1040400" y="1858699"/>
            <a:ext cx="13266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프론트엔드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1040400" y="2445388"/>
            <a:ext cx="1326600" cy="5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1040400" y="2498199"/>
            <a:ext cx="13266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UI / UX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040400" y="3084888"/>
            <a:ext cx="1326600" cy="50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1040400" y="3137699"/>
            <a:ext cx="13266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서버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1040400" y="3724388"/>
            <a:ext cx="1326600" cy="5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40400" y="3777199"/>
            <a:ext cx="13266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백</a:t>
            </a:r>
            <a:r>
              <a:rPr lang="ko" sz="1500">
                <a:solidFill>
                  <a:schemeClr val="lt1"/>
                </a:solidFill>
              </a:rPr>
              <a:t>엔드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610400" y="1827938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신근호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610400" y="246745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송은기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610400" y="310695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이상협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610400" y="374645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박준영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342" name="Google Shape;342;p19"/>
          <p:cNvCxnSpPr/>
          <p:nvPr/>
        </p:nvCxnSpPr>
        <p:spPr>
          <a:xfrm>
            <a:off x="3913400" y="188705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9"/>
          <p:cNvCxnSpPr/>
          <p:nvPr/>
        </p:nvCxnSpPr>
        <p:spPr>
          <a:xfrm>
            <a:off x="3913400" y="252655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9"/>
          <p:cNvCxnSpPr/>
          <p:nvPr/>
        </p:nvCxnSpPr>
        <p:spPr>
          <a:xfrm>
            <a:off x="3913400" y="316605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9"/>
          <p:cNvCxnSpPr/>
          <p:nvPr/>
        </p:nvCxnSpPr>
        <p:spPr>
          <a:xfrm>
            <a:off x="3913400" y="380555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19"/>
          <p:cNvSpPr txBox="1"/>
          <p:nvPr/>
        </p:nvSpPr>
        <p:spPr>
          <a:xfrm>
            <a:off x="4400200" y="1861250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</a:t>
            </a:r>
            <a:r>
              <a:rPr lang="ko"/>
              <a:t>맵 API로 지도 뷰 구현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4400200" y="3135150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</a:t>
            </a:r>
            <a:r>
              <a:rPr lang="ko"/>
              <a:t>서버, GitHub, 빌드/배포 관리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4400200" y="2498200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피그마로 UI / UX 설계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400200" y="3772100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Flask로 REST API 백엔드, DB 개발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Design - UI/UX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5" name="Google Shape;355;p20"/>
          <p:cNvPicPr preferRelativeResize="0"/>
          <p:nvPr/>
        </p:nvPicPr>
        <p:blipFill rotWithShape="1">
          <a:blip r:embed="rId3">
            <a:alphaModFix/>
          </a:blip>
          <a:srcRect b="7816" l="25516" r="14216" t="18583"/>
          <a:stretch/>
        </p:blipFill>
        <p:spPr>
          <a:xfrm>
            <a:off x="1995725" y="1444100"/>
            <a:ext cx="4997477" cy="34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Design - UI/UX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1" name="Google Shape;3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00" y="1386925"/>
            <a:ext cx="4224565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