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8"/>
  </p:notesMasterIdLst>
  <p:sldIdLst>
    <p:sldId id="336" r:id="rId2"/>
    <p:sldId id="460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47" r:id="rId11"/>
    <p:sldId id="455" r:id="rId12"/>
    <p:sldId id="456" r:id="rId13"/>
    <p:sldId id="452" r:id="rId14"/>
    <p:sldId id="458" r:id="rId15"/>
    <p:sldId id="454" r:id="rId16"/>
    <p:sldId id="457" r:id="rId17"/>
  </p:sldIdLst>
  <p:sldSz cx="12192000" cy="6858000"/>
  <p:notesSz cx="6858000" cy="91440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8D2"/>
    <a:srgbClr val="505786"/>
    <a:srgbClr val="EEEAEE"/>
    <a:srgbClr val="9D879D"/>
    <a:srgbClr val="F8F6F8"/>
    <a:srgbClr val="FFEFF4"/>
    <a:srgbClr val="FEF8ED"/>
    <a:srgbClr val="F9EBDA"/>
    <a:srgbClr val="4EB1F4"/>
    <a:srgbClr val="65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1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C08C4-ABFC-4246-9D78-73F6200BA507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AD5F0-E7F6-40BE-88FE-2BB01C0B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9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D5F0-E7F6-40BE-88FE-2BB01C0BBD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B20-230B-449E-A874-506EFC34ACF9}" type="datetimeFigureOut">
              <a:rPr lang="ko-KR" altLang="en-US" smtClean="0"/>
              <a:pPr/>
              <a:t>2022. 11. 17.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3A0C-8593-4F33-8064-84CD54B0C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kudo.link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1470799" y="3161341"/>
            <a:ext cx="3701654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SKKUDO</a:t>
            </a:r>
            <a:endParaRPr lang="ko-KR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1467220" y="3984623"/>
            <a:ext cx="335380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연민석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김재영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문태주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이선종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9554-1857-6A95-41C1-A12657E1F131}"/>
              </a:ext>
            </a:extLst>
          </p:cNvPr>
          <p:cNvSpPr txBox="1"/>
          <p:nvPr/>
        </p:nvSpPr>
        <p:spPr>
          <a:xfrm>
            <a:off x="5770181" y="2713383"/>
            <a:ext cx="5083338" cy="17563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Customizable,</a:t>
            </a:r>
          </a:p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Easy to Use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F6D2-A2FB-B0A7-8181-3EDF6E83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70385-297E-7942-A66A-C548D277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4C95E-9371-D34E-F56C-265209D3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F7C608-48FD-C97F-5101-7E07798DCBA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22FE7-4BDC-5711-E5D4-6F91A0D67AFB}"/>
              </a:ext>
            </a:extLst>
          </p:cNvPr>
          <p:cNvSpPr txBox="1"/>
          <p:nvPr/>
        </p:nvSpPr>
        <p:spPr>
          <a:xfrm>
            <a:off x="1470799" y="3161341"/>
            <a:ext cx="3701654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SKKUDO</a:t>
            </a:r>
            <a:endParaRPr lang="ko-KR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15DBE-FAF8-5E41-BAAC-C05705DE2BAC}"/>
              </a:ext>
            </a:extLst>
          </p:cNvPr>
          <p:cNvSpPr txBox="1"/>
          <p:nvPr/>
        </p:nvSpPr>
        <p:spPr>
          <a:xfrm>
            <a:off x="5973381" y="1922163"/>
            <a:ext cx="5083338" cy="25244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Backend,</a:t>
            </a:r>
          </a:p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the web works behind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47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D1D998-AE8F-9378-23B5-F184F686A60E}"/>
              </a:ext>
            </a:extLst>
          </p:cNvPr>
          <p:cNvSpPr/>
          <p:nvPr/>
        </p:nvSpPr>
        <p:spPr>
          <a:xfrm>
            <a:off x="368263" y="320020"/>
            <a:ext cx="73148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백엔드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모든 기본기능 개발 완료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4F5C36-4A31-DB54-3CAF-BBEAE08D917E}"/>
              </a:ext>
            </a:extLst>
          </p:cNvPr>
          <p:cNvSpPr/>
          <p:nvPr/>
        </p:nvSpPr>
        <p:spPr>
          <a:xfrm>
            <a:off x="724619" y="1391728"/>
            <a:ext cx="1046672" cy="1023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지원유저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707B3-93D5-58DF-5BD3-F8F2E8666FD1}"/>
              </a:ext>
            </a:extLst>
          </p:cNvPr>
          <p:cNvSpPr/>
          <p:nvPr/>
        </p:nvSpPr>
        <p:spPr>
          <a:xfrm>
            <a:off x="2055070" y="1391728"/>
            <a:ext cx="1046672" cy="1023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지원양식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BC6208-E164-9FCE-1B4A-0FCE84D3BF96}"/>
              </a:ext>
            </a:extLst>
          </p:cNvPr>
          <p:cNvSpPr/>
          <p:nvPr/>
        </p:nvSpPr>
        <p:spPr>
          <a:xfrm>
            <a:off x="3458300" y="1391728"/>
            <a:ext cx="1046672" cy="1023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동아리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D937B0-6AA7-B867-9C60-85B56C630A45}"/>
              </a:ext>
            </a:extLst>
          </p:cNvPr>
          <p:cNvSpPr/>
          <p:nvPr/>
        </p:nvSpPr>
        <p:spPr>
          <a:xfrm>
            <a:off x="4861530" y="1391728"/>
            <a:ext cx="1046672" cy="1023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동아리</a:t>
            </a:r>
            <a:br>
              <a:rPr lang="en-US" altLang="ko-KR" sz="1400" dirty="0"/>
            </a:br>
            <a:r>
              <a:rPr lang="ko-KR" altLang="en-US" sz="1400" dirty="0"/>
              <a:t>유형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24EEFA-D025-E205-791F-3ECE4143EFE3}"/>
              </a:ext>
            </a:extLst>
          </p:cNvPr>
          <p:cNvSpPr/>
          <p:nvPr/>
        </p:nvSpPr>
        <p:spPr>
          <a:xfrm>
            <a:off x="724619" y="2812211"/>
            <a:ext cx="1046672" cy="1023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7FE066-4BFA-905A-2426-C89681A67FDE}"/>
              </a:ext>
            </a:extLst>
          </p:cNvPr>
          <p:cNvSpPr/>
          <p:nvPr/>
        </p:nvSpPr>
        <p:spPr>
          <a:xfrm>
            <a:off x="2055070" y="2812211"/>
            <a:ext cx="1046672" cy="1023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공지유형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277FA7-14AA-B966-6461-4177F13037B7}"/>
              </a:ext>
            </a:extLst>
          </p:cNvPr>
          <p:cNvSpPr/>
          <p:nvPr/>
        </p:nvSpPr>
        <p:spPr>
          <a:xfrm>
            <a:off x="3458300" y="2812211"/>
            <a:ext cx="1046672" cy="1023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1C1CE5-DADA-1305-7251-C7A6C1A4B78F}"/>
              </a:ext>
            </a:extLst>
          </p:cNvPr>
          <p:cNvSpPr/>
          <p:nvPr/>
        </p:nvSpPr>
        <p:spPr>
          <a:xfrm>
            <a:off x="4861530" y="2812211"/>
            <a:ext cx="1046672" cy="1023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일정유형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6489A0-ADAF-B15C-E313-E57C639A2B5E}"/>
              </a:ext>
            </a:extLst>
          </p:cNvPr>
          <p:cNvSpPr/>
          <p:nvPr/>
        </p:nvSpPr>
        <p:spPr>
          <a:xfrm>
            <a:off x="724619" y="4215540"/>
            <a:ext cx="1046672" cy="1023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유저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52A6B0-26DA-B21A-CC35-E82710276C3E}"/>
              </a:ext>
            </a:extLst>
          </p:cNvPr>
          <p:cNvSpPr/>
          <p:nvPr/>
        </p:nvSpPr>
        <p:spPr>
          <a:xfrm>
            <a:off x="2055070" y="4215540"/>
            <a:ext cx="1046672" cy="1023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인증</a:t>
            </a:r>
            <a:br>
              <a:rPr lang="en-US" altLang="ko-KR" sz="1400" dirty="0"/>
            </a:br>
            <a:r>
              <a:rPr lang="ko-KR" altLang="en-US" sz="1400" dirty="0"/>
              <a:t>테이블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66BD25-5CBB-2FEA-0AC6-481D3C363C07}"/>
              </a:ext>
            </a:extLst>
          </p:cNvPr>
          <p:cNvSpPr/>
          <p:nvPr/>
        </p:nvSpPr>
        <p:spPr>
          <a:xfrm>
            <a:off x="3458300" y="4215540"/>
            <a:ext cx="1046672" cy="1023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회의록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896956-20CE-F99D-D7FF-CC99D59573C8}"/>
              </a:ext>
            </a:extLst>
          </p:cNvPr>
          <p:cNvSpPr/>
          <p:nvPr/>
        </p:nvSpPr>
        <p:spPr>
          <a:xfrm>
            <a:off x="4861530" y="4215540"/>
            <a:ext cx="1046672" cy="1023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가계부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A21AE-4CBF-BC3A-6DFD-8807A8E9FFC3}"/>
              </a:ext>
            </a:extLst>
          </p:cNvPr>
          <p:cNvSpPr txBox="1"/>
          <p:nvPr/>
        </p:nvSpPr>
        <p:spPr>
          <a:xfrm>
            <a:off x="6095999" y="1259381"/>
            <a:ext cx="59253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-&gt; </a:t>
            </a:r>
            <a:r>
              <a:rPr lang="ko-KR" altLang="en-US" sz="2400" dirty="0"/>
              <a:t>회의록과 가계부 기능 개발하면서 모든</a:t>
            </a:r>
            <a:endParaRPr lang="en-US" altLang="ko-KR" sz="2400" dirty="0"/>
          </a:p>
          <a:p>
            <a:r>
              <a:rPr lang="ko-KR" altLang="en-US" sz="2400" dirty="0"/>
              <a:t>기본 기능 개발 완료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이어서 나올 것이지만 유저 열 생성</a:t>
            </a:r>
            <a:endParaRPr lang="en-US" altLang="ko-KR" sz="2400" dirty="0"/>
          </a:p>
          <a:p>
            <a:r>
              <a:rPr lang="ko-KR" altLang="en-US" sz="2400" dirty="0"/>
              <a:t>등과 같은 고급 기능도 개발 완료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앞으로 프론트 작업을 하면서 필요한 기능을 추가로 생성하거나 디버깅 </a:t>
            </a:r>
            <a:r>
              <a:rPr lang="ko-KR" altLang="en-US" sz="2400" dirty="0" err="1"/>
              <a:t>할것임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일부 </a:t>
            </a:r>
            <a:r>
              <a:rPr lang="ko-KR" altLang="en-US" sz="2400" dirty="0" err="1"/>
              <a:t>백엔드</a:t>
            </a:r>
            <a:r>
              <a:rPr lang="ko-KR" altLang="en-US" sz="2400" dirty="0"/>
              <a:t> 인력은 </a:t>
            </a:r>
            <a:r>
              <a:rPr lang="ko-KR" altLang="en-US" sz="2400" dirty="0" err="1"/>
              <a:t>프론트엔드에</a:t>
            </a:r>
            <a:r>
              <a:rPr lang="ko-KR" altLang="en-US" sz="2400" dirty="0"/>
              <a:t> 투입될 예정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549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735204" y="301072"/>
            <a:ext cx="34932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유저의 열 관리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2B86CEEB-9B6B-0681-8FA4-4A1E2222E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58822"/>
              </p:ext>
            </p:extLst>
          </p:nvPr>
        </p:nvGraphicFramePr>
        <p:xfrm>
          <a:off x="800515" y="1726492"/>
          <a:ext cx="10442448" cy="220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408">
                  <a:extLst>
                    <a:ext uri="{9D8B030D-6E8A-4147-A177-3AD203B41FA5}">
                      <a16:colId xmlns:a16="http://schemas.microsoft.com/office/drawing/2014/main" val="2501712219"/>
                    </a:ext>
                  </a:extLst>
                </a:gridCol>
                <a:gridCol w="1826615">
                  <a:extLst>
                    <a:ext uri="{9D8B030D-6E8A-4147-A177-3AD203B41FA5}">
                      <a16:colId xmlns:a16="http://schemas.microsoft.com/office/drawing/2014/main" val="4272011530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3411940392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811856386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3004252356"/>
                    </a:ext>
                  </a:extLst>
                </a:gridCol>
                <a:gridCol w="1613312">
                  <a:extLst>
                    <a:ext uri="{9D8B030D-6E8A-4147-A177-3AD203B41FA5}">
                      <a16:colId xmlns:a16="http://schemas.microsoft.com/office/drawing/2014/main" val="14607505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벌점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59205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2022xxxx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노마드코더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백엔드전공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회장단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3094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2022xxxx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얄팍한코딩사전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프론트전공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회장단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31634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2022xxxx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코딩애플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1818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2022xxxx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드림코딩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데브옵스전공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일반유저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데브옵스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69110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11A3E8-4C19-B3AF-4598-A0BE590BEFC4}"/>
              </a:ext>
            </a:extLst>
          </p:cNvPr>
          <p:cNvGrpSpPr/>
          <p:nvPr/>
        </p:nvGrpSpPr>
        <p:grpSpPr>
          <a:xfrm>
            <a:off x="735204" y="1747156"/>
            <a:ext cx="11041380" cy="3352523"/>
            <a:chOff x="685800" y="730472"/>
            <a:chExt cx="11041380" cy="3352523"/>
          </a:xfrm>
        </p:grpSpPr>
        <p:sp>
          <p:nvSpPr>
            <p:cNvPr id="26" name="더하기 기호 25">
              <a:extLst>
                <a:ext uri="{FF2B5EF4-FFF2-40B4-BE49-F238E27FC236}">
                  <a16:creationId xmlns:a16="http://schemas.microsoft.com/office/drawing/2014/main" id="{A4065D91-1F0C-A5FE-DB9B-102C7ADDEBEE}"/>
                </a:ext>
              </a:extLst>
            </p:cNvPr>
            <p:cNvSpPr/>
            <p:nvPr/>
          </p:nvSpPr>
          <p:spPr>
            <a:xfrm>
              <a:off x="11205972" y="730472"/>
              <a:ext cx="521208" cy="46905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C43D358B-BE2E-4278-B6F3-E9007D33522E}"/>
                </a:ext>
              </a:extLst>
            </p:cNvPr>
            <p:cNvSpPr/>
            <p:nvPr/>
          </p:nvSpPr>
          <p:spPr>
            <a:xfrm flipV="1">
              <a:off x="1947672" y="818695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BA6CDFD-3D6F-F966-BA2C-27315A11979E}"/>
                </a:ext>
              </a:extLst>
            </p:cNvPr>
            <p:cNvSpPr/>
            <p:nvPr/>
          </p:nvSpPr>
          <p:spPr>
            <a:xfrm flipV="1">
              <a:off x="3757235" y="818695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3A96C37-BF30-44A0-9C68-1F65927D0706}"/>
                </a:ext>
              </a:extLst>
            </p:cNvPr>
            <p:cNvSpPr/>
            <p:nvPr/>
          </p:nvSpPr>
          <p:spPr>
            <a:xfrm flipV="1">
              <a:off x="5566798" y="818695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AA3EB931-50B6-3E1E-F3F0-FD2F1C696FDA}"/>
                </a:ext>
              </a:extLst>
            </p:cNvPr>
            <p:cNvSpPr/>
            <p:nvPr/>
          </p:nvSpPr>
          <p:spPr>
            <a:xfrm flipV="1">
              <a:off x="7285870" y="818695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23779208-5635-BDC6-FAA3-8AF8A0E08EAD}"/>
                </a:ext>
              </a:extLst>
            </p:cNvPr>
            <p:cNvSpPr/>
            <p:nvPr/>
          </p:nvSpPr>
          <p:spPr>
            <a:xfrm flipV="1">
              <a:off x="9004942" y="817536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F59CD5C5-B1C5-DF9A-5A1C-7277B4951A8C}"/>
                </a:ext>
              </a:extLst>
            </p:cNvPr>
            <p:cNvSpPr/>
            <p:nvPr/>
          </p:nvSpPr>
          <p:spPr>
            <a:xfrm flipV="1">
              <a:off x="10613898" y="818695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BBF435F-4726-FEBA-DB42-F20697E58EF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427952"/>
              <a:ext cx="696583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12439B-52C7-DD02-CDBB-3734581088D4}"/>
                </a:ext>
              </a:extLst>
            </p:cNvPr>
            <p:cNvSpPr/>
            <p:nvPr/>
          </p:nvSpPr>
          <p:spPr>
            <a:xfrm>
              <a:off x="3008058" y="3605941"/>
              <a:ext cx="2140331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기본 </a:t>
              </a:r>
              <a:r>
                <a:rPr lang="en-US" altLang="ko-KR" sz="25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columns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82C6BE2-FF9F-BE04-C825-BADDCF972F45}"/>
                </a:ext>
              </a:extLst>
            </p:cNvPr>
            <p:cNvCxnSpPr>
              <a:cxnSpLocks/>
            </p:cNvCxnSpPr>
            <p:nvPr/>
          </p:nvCxnSpPr>
          <p:spPr>
            <a:xfrm>
              <a:off x="7651630" y="3427952"/>
              <a:ext cx="34766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1F61667-AEEB-10B7-DA2F-9CDBBD7062D9}"/>
                </a:ext>
              </a:extLst>
            </p:cNvPr>
            <p:cNvSpPr/>
            <p:nvPr/>
          </p:nvSpPr>
          <p:spPr>
            <a:xfrm>
              <a:off x="8147735" y="3605941"/>
              <a:ext cx="2484408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추가된 </a:t>
              </a:r>
              <a:r>
                <a:rPr lang="en-US" altLang="ko-KR" sz="25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7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762453" y="357767"/>
            <a:ext cx="34932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유저의 열 관리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E498C668-1507-5FF3-4F24-D275CFF681E8}"/>
              </a:ext>
            </a:extLst>
          </p:cNvPr>
          <p:cNvSpPr/>
          <p:nvPr/>
        </p:nvSpPr>
        <p:spPr>
          <a:xfrm>
            <a:off x="7772400" y="1824337"/>
            <a:ext cx="3392312" cy="314713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 유저 객체에 </a:t>
            </a:r>
            <a:br>
              <a:rPr lang="en-US" altLang="ko-KR" dirty="0"/>
            </a:br>
            <a:r>
              <a:rPr lang="ko-KR" altLang="en-US" dirty="0"/>
              <a:t>트랙이라는 열을 추가한다</a:t>
            </a: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2A47355B-64D4-CDCA-1109-267E7C0F062F}"/>
              </a:ext>
            </a:extLst>
          </p:cNvPr>
          <p:cNvSpPr/>
          <p:nvPr/>
        </p:nvSpPr>
        <p:spPr>
          <a:xfrm>
            <a:off x="1027288" y="1824338"/>
            <a:ext cx="3392312" cy="31471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동아리에서 유저의 </a:t>
            </a:r>
            <a:r>
              <a:rPr lang="en-US" altLang="ko-KR" dirty="0"/>
              <a:t>“</a:t>
            </a:r>
            <a:r>
              <a:rPr lang="ko-KR" altLang="en-US" dirty="0"/>
              <a:t>트랙</a:t>
            </a:r>
            <a:r>
              <a:rPr lang="en-US" altLang="ko-KR" dirty="0"/>
              <a:t>”</a:t>
            </a:r>
            <a:br>
              <a:rPr lang="en-US" altLang="ko-KR" dirty="0"/>
            </a:br>
            <a:r>
              <a:rPr lang="ko-KR" altLang="en-US" dirty="0"/>
              <a:t>열을 추가한다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3323090-DC33-ED93-7D82-42FADC0FE94C}"/>
              </a:ext>
            </a:extLst>
          </p:cNvPr>
          <p:cNvSpPr/>
          <p:nvPr/>
        </p:nvSpPr>
        <p:spPr>
          <a:xfrm>
            <a:off x="4922355" y="2926028"/>
            <a:ext cx="2514599" cy="110066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858EE-E06A-F47A-FD05-F04F8371B455}"/>
              </a:ext>
            </a:extLst>
          </p:cNvPr>
          <p:cNvSpPr txBox="1"/>
          <p:nvPr/>
        </p:nvSpPr>
        <p:spPr>
          <a:xfrm>
            <a:off x="3093156" y="5119511"/>
            <a:ext cx="574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동아리에서 유저의 특징을 편집할 경우</a:t>
            </a:r>
            <a:br>
              <a:rPr lang="en-US" altLang="ko-KR" dirty="0"/>
            </a:br>
            <a:r>
              <a:rPr lang="ko-KR" altLang="en-US" dirty="0"/>
              <a:t>해당 동아리에 속해 있는 모든 유저에게 영향을 </a:t>
            </a:r>
            <a:r>
              <a:rPr lang="ko-KR" altLang="en-US" dirty="0" err="1"/>
              <a:t>가게함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56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545932" y="327094"/>
            <a:ext cx="62311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유저의 열 관리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(4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기능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2B86CEEB-9B6B-0681-8FA4-4A1E2222E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81844"/>
              </p:ext>
            </p:extLst>
          </p:nvPr>
        </p:nvGraphicFramePr>
        <p:xfrm>
          <a:off x="800515" y="1726492"/>
          <a:ext cx="10442448" cy="220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408">
                  <a:extLst>
                    <a:ext uri="{9D8B030D-6E8A-4147-A177-3AD203B41FA5}">
                      <a16:colId xmlns:a16="http://schemas.microsoft.com/office/drawing/2014/main" val="2501712219"/>
                    </a:ext>
                  </a:extLst>
                </a:gridCol>
                <a:gridCol w="1826615">
                  <a:extLst>
                    <a:ext uri="{9D8B030D-6E8A-4147-A177-3AD203B41FA5}">
                      <a16:colId xmlns:a16="http://schemas.microsoft.com/office/drawing/2014/main" val="4272011530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3411940392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811856386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3004252356"/>
                    </a:ext>
                  </a:extLst>
                </a:gridCol>
                <a:gridCol w="1613312">
                  <a:extLst>
                    <a:ext uri="{9D8B030D-6E8A-4147-A177-3AD203B41FA5}">
                      <a16:colId xmlns:a16="http://schemas.microsoft.com/office/drawing/2014/main" val="14607505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벌점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59205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2022xxxx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노마드코더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백엔드전공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회장단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3094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2022xxxx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얄팍한코딩사전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프론트전공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회장단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31634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2022xxxx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코딩애플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1818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2022xxxx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드림코딩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데브옵스전공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일반유저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데브옵스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69110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11A3E8-4C19-B3AF-4598-A0BE590BEFC4}"/>
              </a:ext>
            </a:extLst>
          </p:cNvPr>
          <p:cNvGrpSpPr/>
          <p:nvPr/>
        </p:nvGrpSpPr>
        <p:grpSpPr>
          <a:xfrm>
            <a:off x="735204" y="1747156"/>
            <a:ext cx="11041380" cy="3352523"/>
            <a:chOff x="685800" y="730472"/>
            <a:chExt cx="11041380" cy="3352523"/>
          </a:xfrm>
        </p:grpSpPr>
        <p:sp>
          <p:nvSpPr>
            <p:cNvPr id="26" name="더하기 기호 25">
              <a:extLst>
                <a:ext uri="{FF2B5EF4-FFF2-40B4-BE49-F238E27FC236}">
                  <a16:creationId xmlns:a16="http://schemas.microsoft.com/office/drawing/2014/main" id="{A4065D91-1F0C-A5FE-DB9B-102C7ADDEBEE}"/>
                </a:ext>
              </a:extLst>
            </p:cNvPr>
            <p:cNvSpPr/>
            <p:nvPr/>
          </p:nvSpPr>
          <p:spPr>
            <a:xfrm>
              <a:off x="11205972" y="730472"/>
              <a:ext cx="521208" cy="46905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C43D358B-BE2E-4278-B6F3-E9007D33522E}"/>
                </a:ext>
              </a:extLst>
            </p:cNvPr>
            <p:cNvSpPr/>
            <p:nvPr/>
          </p:nvSpPr>
          <p:spPr>
            <a:xfrm flipV="1">
              <a:off x="1947672" y="818695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BA6CDFD-3D6F-F966-BA2C-27315A11979E}"/>
                </a:ext>
              </a:extLst>
            </p:cNvPr>
            <p:cNvSpPr/>
            <p:nvPr/>
          </p:nvSpPr>
          <p:spPr>
            <a:xfrm flipV="1">
              <a:off x="3757235" y="818695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3A96C37-BF30-44A0-9C68-1F65927D0706}"/>
                </a:ext>
              </a:extLst>
            </p:cNvPr>
            <p:cNvSpPr/>
            <p:nvPr/>
          </p:nvSpPr>
          <p:spPr>
            <a:xfrm flipV="1">
              <a:off x="5566798" y="818695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AA3EB931-50B6-3E1E-F3F0-FD2F1C696FDA}"/>
                </a:ext>
              </a:extLst>
            </p:cNvPr>
            <p:cNvSpPr/>
            <p:nvPr/>
          </p:nvSpPr>
          <p:spPr>
            <a:xfrm flipV="1">
              <a:off x="7285870" y="818695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23779208-5635-BDC6-FAA3-8AF8A0E08EAD}"/>
                </a:ext>
              </a:extLst>
            </p:cNvPr>
            <p:cNvSpPr/>
            <p:nvPr/>
          </p:nvSpPr>
          <p:spPr>
            <a:xfrm flipV="1">
              <a:off x="9004942" y="817536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F59CD5C5-B1C5-DF9A-5A1C-7277B4951A8C}"/>
                </a:ext>
              </a:extLst>
            </p:cNvPr>
            <p:cNvSpPr/>
            <p:nvPr/>
          </p:nvSpPr>
          <p:spPr>
            <a:xfrm flipV="1">
              <a:off x="10613898" y="818695"/>
              <a:ext cx="411480" cy="29260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BBF435F-4726-FEBA-DB42-F20697E58EF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427952"/>
              <a:ext cx="696583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12439B-52C7-DD02-CDBB-3734581088D4}"/>
                </a:ext>
              </a:extLst>
            </p:cNvPr>
            <p:cNvSpPr/>
            <p:nvPr/>
          </p:nvSpPr>
          <p:spPr>
            <a:xfrm>
              <a:off x="3008058" y="3605941"/>
              <a:ext cx="2140331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기본 </a:t>
              </a:r>
              <a:r>
                <a:rPr lang="en-US" altLang="ko-KR" sz="25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columns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82C6BE2-FF9F-BE04-C825-BADDCF972F45}"/>
                </a:ext>
              </a:extLst>
            </p:cNvPr>
            <p:cNvCxnSpPr>
              <a:cxnSpLocks/>
            </p:cNvCxnSpPr>
            <p:nvPr/>
          </p:nvCxnSpPr>
          <p:spPr>
            <a:xfrm>
              <a:off x="7651630" y="3427952"/>
              <a:ext cx="34766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1F61667-AEEB-10B7-DA2F-9CDBBD7062D9}"/>
                </a:ext>
              </a:extLst>
            </p:cNvPr>
            <p:cNvSpPr/>
            <p:nvPr/>
          </p:nvSpPr>
          <p:spPr>
            <a:xfrm>
              <a:off x="8147735" y="3605941"/>
              <a:ext cx="2484408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추가된 </a:t>
              </a:r>
              <a:r>
                <a:rPr lang="en-US" altLang="ko-KR" sz="25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columns</a:t>
              </a:r>
            </a:p>
          </p:txBody>
        </p:sp>
      </p:grp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2997E983-D840-54F5-8572-E4670EC24EF6}"/>
              </a:ext>
            </a:extLst>
          </p:cNvPr>
          <p:cNvSpPr/>
          <p:nvPr/>
        </p:nvSpPr>
        <p:spPr>
          <a:xfrm>
            <a:off x="9742311" y="1034980"/>
            <a:ext cx="2034273" cy="325331"/>
          </a:xfrm>
          <a:prstGeom prst="wedgeRoundRectCallout">
            <a:avLst>
              <a:gd name="adj1" fmla="val 37158"/>
              <a:gd name="adj2" fmla="val 9209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새로운 열 추가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E42DA33-1ED1-3D18-4535-3A6C02516232}"/>
              </a:ext>
            </a:extLst>
          </p:cNvPr>
          <p:cNvSpPr/>
          <p:nvPr/>
        </p:nvSpPr>
        <p:spPr>
          <a:xfrm>
            <a:off x="7031189" y="1179104"/>
            <a:ext cx="2034273" cy="369399"/>
          </a:xfrm>
          <a:prstGeom prst="wedgeRoundRectCallout">
            <a:avLst>
              <a:gd name="adj1" fmla="val 4972"/>
              <a:gd name="adj2" fmla="val 8008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열이름</a:t>
            </a:r>
            <a:r>
              <a:rPr lang="ko-KR" altLang="en-US" dirty="0"/>
              <a:t> 수정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46EAB239-0D64-C40B-7B35-F7FE73B8661C}"/>
              </a:ext>
            </a:extLst>
          </p:cNvPr>
          <p:cNvSpPr/>
          <p:nvPr/>
        </p:nvSpPr>
        <p:spPr>
          <a:xfrm>
            <a:off x="7031189" y="643004"/>
            <a:ext cx="2034273" cy="369399"/>
          </a:xfrm>
          <a:prstGeom prst="wedgeRoundRectCallout">
            <a:avLst>
              <a:gd name="adj1" fmla="val 4972"/>
              <a:gd name="adj2" fmla="val 8008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 err="1"/>
              <a:t>열이름</a:t>
            </a:r>
            <a:r>
              <a:rPr lang="ko-KR" altLang="en-US" dirty="0"/>
              <a:t> 삭제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F6B6143F-1D0D-5E3B-2D51-8C52EC5AFCD9}"/>
              </a:ext>
            </a:extLst>
          </p:cNvPr>
          <p:cNvSpPr/>
          <p:nvPr/>
        </p:nvSpPr>
        <p:spPr>
          <a:xfrm>
            <a:off x="6641722" y="4027534"/>
            <a:ext cx="1555417" cy="394525"/>
          </a:xfrm>
          <a:prstGeom prst="wedgeRoundRectCallout">
            <a:avLst>
              <a:gd name="adj1" fmla="val 61851"/>
              <a:gd name="adj2" fmla="val -102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셀 값 수정</a:t>
            </a:r>
          </a:p>
        </p:txBody>
      </p:sp>
    </p:spTree>
    <p:extLst>
      <p:ext uri="{BB962C8B-B14F-4D97-AF65-F5344CB8AC3E}">
        <p14:creationId xmlns:p14="http://schemas.microsoft.com/office/powerpoint/2010/main" val="111911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629587" y="365125"/>
            <a:ext cx="5032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편집 가능성 계층구조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4783DAC-52A7-B397-06B4-BD2442EC9806}"/>
              </a:ext>
            </a:extLst>
          </p:cNvPr>
          <p:cNvSpPr/>
          <p:nvPr/>
        </p:nvSpPr>
        <p:spPr>
          <a:xfrm>
            <a:off x="1139381" y="1922163"/>
            <a:ext cx="2500489" cy="233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지원자</a:t>
            </a:r>
            <a:br>
              <a:rPr lang="en-US" altLang="ko-KR" dirty="0"/>
            </a:b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297AE2-BDE2-3B68-CC8B-B63239285F7A}"/>
              </a:ext>
            </a:extLst>
          </p:cNvPr>
          <p:cNvSpPr/>
          <p:nvPr/>
        </p:nvSpPr>
        <p:spPr>
          <a:xfrm>
            <a:off x="5018924" y="1922162"/>
            <a:ext cx="2500489" cy="2331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지원양식</a:t>
            </a:r>
            <a:br>
              <a:rPr lang="en-US" altLang="ko-KR" dirty="0"/>
            </a:b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B27DB1-84DB-2DE6-EC34-47591C40EF2A}"/>
              </a:ext>
            </a:extLst>
          </p:cNvPr>
          <p:cNvSpPr/>
          <p:nvPr/>
        </p:nvSpPr>
        <p:spPr>
          <a:xfrm>
            <a:off x="8853311" y="1922162"/>
            <a:ext cx="2500489" cy="23311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동아리의</a:t>
            </a:r>
            <a:br>
              <a:rPr lang="en-US" altLang="ko-KR" dirty="0"/>
            </a:br>
            <a:r>
              <a:rPr lang="ko-KR" altLang="en-US" dirty="0"/>
              <a:t>유저의 열</a:t>
            </a:r>
            <a:br>
              <a:rPr lang="en-US" altLang="ko-KR" dirty="0"/>
            </a:b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887C1C-A291-E9EF-720F-B85ADA58F664}"/>
              </a:ext>
            </a:extLst>
          </p:cNvPr>
          <p:cNvSpPr txBox="1"/>
          <p:nvPr/>
        </p:nvSpPr>
        <p:spPr>
          <a:xfrm>
            <a:off x="1216378" y="4386968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마음대로 편집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F072E-1285-6DDF-7FEF-AC1749FA02E3}"/>
              </a:ext>
            </a:extLst>
          </p:cNvPr>
          <p:cNvSpPr txBox="1"/>
          <p:nvPr/>
        </p:nvSpPr>
        <p:spPr>
          <a:xfrm>
            <a:off x="4958646" y="4302301"/>
            <a:ext cx="287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지원자가 없어야만 편집가능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FD38F5-7498-A69C-4BE8-0421B603E54A}"/>
              </a:ext>
            </a:extLst>
          </p:cNvPr>
          <p:cNvSpPr txBox="1"/>
          <p:nvPr/>
        </p:nvSpPr>
        <p:spPr>
          <a:xfrm>
            <a:off x="8810977" y="4302301"/>
            <a:ext cx="287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지원양식이 없어야만</a:t>
            </a:r>
            <a:endParaRPr lang="en-US" altLang="ko-KR" dirty="0"/>
          </a:p>
          <a:p>
            <a:r>
              <a:rPr lang="ko-KR" altLang="en-US" dirty="0"/>
              <a:t>편집가능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DE5634-F87D-0B20-2076-5CC267E1E555}"/>
              </a:ext>
            </a:extLst>
          </p:cNvPr>
          <p:cNvSpPr txBox="1"/>
          <p:nvPr/>
        </p:nvSpPr>
        <p:spPr>
          <a:xfrm>
            <a:off x="1952978" y="5143466"/>
            <a:ext cx="8054621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-&gt; to</a:t>
            </a:r>
            <a:r>
              <a:rPr lang="ko-KR" altLang="en-US" sz="1400" dirty="0"/>
              <a:t> </a:t>
            </a:r>
            <a:r>
              <a:rPr lang="en-US" altLang="ko-KR" sz="1400" dirty="0"/>
              <a:t>avoid</a:t>
            </a:r>
            <a:r>
              <a:rPr lang="ko-KR" altLang="en-US" sz="1400" dirty="0"/>
              <a:t> </a:t>
            </a:r>
            <a:r>
              <a:rPr lang="en-US" altLang="ko-KR" sz="1400" dirty="0"/>
              <a:t>DB corruption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동아리가 트랙이라는 </a:t>
            </a:r>
            <a:r>
              <a:rPr lang="en-US" altLang="ko-KR" sz="1400" dirty="0"/>
              <a:t>column</a:t>
            </a:r>
            <a:r>
              <a:rPr lang="ko-KR" altLang="en-US" sz="1400" dirty="0"/>
              <a:t>을 추가로 받고 있는 상황에서 지원자를 받는다</a:t>
            </a:r>
            <a:r>
              <a:rPr lang="en-US" altLang="ko-KR" sz="1400" dirty="0"/>
              <a:t>. (2)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그 상황에서 학점이라는 </a:t>
            </a:r>
            <a:r>
              <a:rPr lang="en-US" altLang="ko-KR" sz="1400" dirty="0"/>
              <a:t>column</a:t>
            </a:r>
            <a:r>
              <a:rPr lang="ko-KR" altLang="en-US" sz="1400" dirty="0"/>
              <a:t>을 추가로 </a:t>
            </a:r>
            <a:r>
              <a:rPr lang="ko-KR" altLang="en-US" sz="1400" dirty="0" err="1"/>
              <a:t>입력받기로</a:t>
            </a:r>
            <a:r>
              <a:rPr lang="ko-KR" altLang="en-US" sz="1400" dirty="0"/>
              <a:t> 한다</a:t>
            </a:r>
            <a:r>
              <a:rPr lang="en-US" altLang="ko-KR" sz="1400" dirty="0"/>
              <a:t>.(2</a:t>
            </a:r>
            <a:r>
              <a:rPr lang="ko-KR" altLang="en-US" sz="1400" dirty="0"/>
              <a:t>가 있는 상태에서 </a:t>
            </a:r>
            <a:r>
              <a:rPr lang="en-US" altLang="ko-KR" sz="1400" dirty="0"/>
              <a:t>3)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이미 동아리에 지원한 지원자는 학점이라는 열을 채우지 않은 상태이다</a:t>
            </a:r>
            <a:r>
              <a:rPr lang="en-US" altLang="ko-KR" sz="1400" dirty="0"/>
              <a:t>.  -&gt;DB corruption </a:t>
            </a:r>
            <a:r>
              <a:rPr lang="ko-KR" altLang="en-US" sz="1400" dirty="0"/>
              <a:t>발생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25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670891" y="320020"/>
            <a:ext cx="3377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프로젝트 배포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36563-2BA3-4975-4486-8944A93C5562}"/>
              </a:ext>
            </a:extLst>
          </p:cNvPr>
          <p:cNvSpPr txBox="1"/>
          <p:nvPr/>
        </p:nvSpPr>
        <p:spPr>
          <a:xfrm>
            <a:off x="7721600" y="3019778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3"/>
              </a:rPr>
              <a:t>www.skkudo.link</a:t>
            </a:r>
            <a:r>
              <a:rPr lang="en-US" altLang="ko-KR" sz="2400" dirty="0"/>
              <a:t> !!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0DC942-ED92-E962-9AB9-EF5402706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59" y="1922163"/>
            <a:ext cx="5113859" cy="27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F6D2-A2FB-B0A7-8181-3EDF6E83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70385-297E-7942-A66A-C548D277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4C95E-9371-D34E-F56C-265209D3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F7C608-48FD-C97F-5101-7E07798DCBA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22FE7-4BDC-5711-E5D4-6F91A0D67AFB}"/>
              </a:ext>
            </a:extLst>
          </p:cNvPr>
          <p:cNvSpPr txBox="1"/>
          <p:nvPr/>
        </p:nvSpPr>
        <p:spPr>
          <a:xfrm>
            <a:off x="1470799" y="3161341"/>
            <a:ext cx="3701654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SKKUDO</a:t>
            </a:r>
            <a:endParaRPr lang="ko-KR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15DBE-FAF8-5E41-BAAC-C05705DE2BAC}"/>
              </a:ext>
            </a:extLst>
          </p:cNvPr>
          <p:cNvSpPr txBox="1"/>
          <p:nvPr/>
        </p:nvSpPr>
        <p:spPr>
          <a:xfrm>
            <a:off x="5963856" y="2093613"/>
            <a:ext cx="5083338" cy="25244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Frontend,</a:t>
            </a:r>
            <a:b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display whatever</a:t>
            </a:r>
            <a:b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 want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30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505974" y="357767"/>
            <a:ext cx="40062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모든 페이지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완성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718B096-5A72-D5A3-2FD0-F94102063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8" y="1199303"/>
            <a:ext cx="5474587" cy="3876392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43BFDC-52CF-61B7-7E29-857C48471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95" y="241221"/>
            <a:ext cx="4661535" cy="46751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FCBC30-24A0-71BA-1EFD-FC20FFD81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84" y="3467665"/>
            <a:ext cx="3370558" cy="30677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64A60D0-320F-5977-D52E-2B6DAD313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15" y="3429000"/>
            <a:ext cx="4784144" cy="22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505974" y="357767"/>
            <a:ext cx="40062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모든 페이지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완성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DFAB43-366B-6709-7C55-3F85F96EC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78" y="239474"/>
            <a:ext cx="6803707" cy="61314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B54091-0E71-5CB2-6009-AFF1C33CC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" y="2299830"/>
            <a:ext cx="4216478" cy="22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505974" y="357767"/>
            <a:ext cx="40062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모든 페이지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완성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9ACDD541-918F-A338-BB98-D0868BBA5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5" y="1175868"/>
            <a:ext cx="11135608" cy="4280249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B3C38C46-8E0F-CFB4-809C-1611C2D40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21" y="2687514"/>
            <a:ext cx="10144582" cy="203070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80BB063-7223-83FD-6889-F31EE5FEE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469" y="2687514"/>
            <a:ext cx="3359989" cy="38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3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368543" y="363376"/>
            <a:ext cx="105080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더 만족스러운 사용자 경험을 위한 애니메이션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그림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6ECD238-83D0-E253-4DA8-103FE8F9C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7" y="1407832"/>
            <a:ext cx="5293835" cy="169038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3699C55-D400-F701-3957-7D5A720DD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123" y="1204912"/>
            <a:ext cx="1711474" cy="244416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6246475-A1B0-6281-D625-7FCF4898B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59" y="1204912"/>
            <a:ext cx="1752830" cy="2444164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81695FA-6356-973A-72D0-C67CCDF59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7" y="3426717"/>
            <a:ext cx="1309266" cy="670864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171F18A-FD25-213B-FCE3-48FB683EE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05" y="3429000"/>
            <a:ext cx="1409700" cy="647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151635A-F4FA-ED40-D3F3-C94591081A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0" y="4443017"/>
            <a:ext cx="7772400" cy="6018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22B4D2-3944-96BA-24FD-12E13339CF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0" y="5450273"/>
            <a:ext cx="7772400" cy="5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8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385382" y="363376"/>
            <a:ext cx="104743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컴팩트하고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팬시한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메테리얼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디자인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MUI)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3EE5B4-3BBE-65E1-77E7-1E943C32B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0" y="1135541"/>
            <a:ext cx="2377703" cy="26530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3E6BF2-9EDE-8399-FE45-22CD7CCBB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49" y="1300988"/>
            <a:ext cx="2290019" cy="407553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C7BA6B7-A4D2-5D6A-B1BF-7BD76E372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73" y="1204912"/>
            <a:ext cx="4394357" cy="23536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FE4CC6-249F-703E-670D-AD3CDBCB9B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73" y="3855140"/>
            <a:ext cx="4307211" cy="25726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C278D9-7137-93C1-0DB2-F959994A9423}"/>
              </a:ext>
            </a:extLst>
          </p:cNvPr>
          <p:cNvSpPr txBox="1"/>
          <p:nvPr/>
        </p:nvSpPr>
        <p:spPr>
          <a:xfrm>
            <a:off x="964888" y="4218582"/>
            <a:ext cx="163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공지</a:t>
            </a:r>
            <a:r>
              <a:rPr kumimoji="1" lang="ko-KR" altLang="en-US" dirty="0"/>
              <a:t> 카테고리 관리 창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B940F-C202-9363-5906-9AF9072BCA6D}"/>
              </a:ext>
            </a:extLst>
          </p:cNvPr>
          <p:cNvSpPr txBox="1"/>
          <p:nvPr/>
        </p:nvSpPr>
        <p:spPr>
          <a:xfrm>
            <a:off x="3630485" y="5655630"/>
            <a:ext cx="163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일정 관리 창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896CB-D866-78F8-DC3C-955A629901D5}"/>
              </a:ext>
            </a:extLst>
          </p:cNvPr>
          <p:cNvSpPr txBox="1"/>
          <p:nvPr/>
        </p:nvSpPr>
        <p:spPr>
          <a:xfrm>
            <a:off x="8472349" y="2890926"/>
            <a:ext cx="163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동아리 신청서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07C33B-D843-3BCB-995A-7104C554E3F2}"/>
              </a:ext>
            </a:extLst>
          </p:cNvPr>
          <p:cNvSpPr txBox="1"/>
          <p:nvPr/>
        </p:nvSpPr>
        <p:spPr>
          <a:xfrm>
            <a:off x="8472349" y="5704511"/>
            <a:ext cx="163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유저 관리 창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234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3362961" y="363376"/>
            <a:ext cx="45191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매우 중요한 첫인상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F75CE9D-13FF-B549-1FE4-B27CB21DC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46" y="1689737"/>
            <a:ext cx="5476095" cy="291031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244D710-15B6-8CF2-3A25-5A9B2C0B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38" y="1757113"/>
            <a:ext cx="5201818" cy="2583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903741-6268-26EE-F86B-3D836BC4DFAC}"/>
              </a:ext>
            </a:extLst>
          </p:cNvPr>
          <p:cNvSpPr txBox="1"/>
          <p:nvPr/>
        </p:nvSpPr>
        <p:spPr>
          <a:xfrm>
            <a:off x="1963436" y="4981517"/>
            <a:ext cx="29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수정</a:t>
            </a:r>
            <a:r>
              <a:rPr kumimoji="1" lang="ko-KR" altLang="en-US" dirty="0"/>
              <a:t> 전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3339F-0581-2332-F72D-F194BB117392}"/>
              </a:ext>
            </a:extLst>
          </p:cNvPr>
          <p:cNvSpPr txBox="1"/>
          <p:nvPr/>
        </p:nvSpPr>
        <p:spPr>
          <a:xfrm>
            <a:off x="8101511" y="4970298"/>
            <a:ext cx="29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명륜이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율전이</a:t>
            </a:r>
            <a:r>
              <a:rPr kumimoji="1" lang="ko-KR" altLang="en-US" dirty="0"/>
              <a:t> 추가 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503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4811116" y="363376"/>
            <a:ext cx="16228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2%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CF7EC-E54B-9ACA-F509-2BA57AD18818}"/>
              </a:ext>
            </a:extLst>
          </p:cNvPr>
          <p:cNvSpPr txBox="1"/>
          <p:nvPr/>
        </p:nvSpPr>
        <p:spPr>
          <a:xfrm>
            <a:off x="2717022" y="1665085"/>
            <a:ext cx="191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버그 수정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2570D-E898-A778-2E76-647A2ED2E247}"/>
              </a:ext>
            </a:extLst>
          </p:cNvPr>
          <p:cNvSpPr txBox="1"/>
          <p:nvPr/>
        </p:nvSpPr>
        <p:spPr>
          <a:xfrm>
            <a:off x="7562031" y="1659060"/>
            <a:ext cx="191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가계부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 완벽 적용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069A1-0ADF-E5DF-827A-A0447420425B}"/>
              </a:ext>
            </a:extLst>
          </p:cNvPr>
          <p:cNvSpPr txBox="1"/>
          <p:nvPr/>
        </p:nvSpPr>
        <p:spPr>
          <a:xfrm>
            <a:off x="2760029" y="2728242"/>
            <a:ext cx="191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배포후</a:t>
            </a:r>
            <a:r>
              <a:rPr kumimoji="1" lang="ko-KR" altLang="en-US" dirty="0"/>
              <a:t> 폰트 깨짐 현상 해결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654E0-B42F-2429-A39E-790D82E53E1B}"/>
              </a:ext>
            </a:extLst>
          </p:cNvPr>
          <p:cNvSpPr txBox="1"/>
          <p:nvPr/>
        </p:nvSpPr>
        <p:spPr>
          <a:xfrm>
            <a:off x="2717022" y="4344805"/>
            <a:ext cx="191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최적의 폰트 탐색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2D244-17CD-0F89-FCC3-C5CC284D5E3C}"/>
              </a:ext>
            </a:extLst>
          </p:cNvPr>
          <p:cNvSpPr txBox="1"/>
          <p:nvPr/>
        </p:nvSpPr>
        <p:spPr>
          <a:xfrm>
            <a:off x="7562030" y="4278422"/>
            <a:ext cx="191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더 완벽한 디자인 갈구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B63A8-2E24-2F72-9325-28512CE085D2}"/>
              </a:ext>
            </a:extLst>
          </p:cNvPr>
          <p:cNvSpPr txBox="1"/>
          <p:nvPr/>
        </p:nvSpPr>
        <p:spPr>
          <a:xfrm>
            <a:off x="7562031" y="2832025"/>
            <a:ext cx="191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더 매끄러운 에러 핸들링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8627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</TotalTime>
  <Words>380</Words>
  <Application>Microsoft Macintosh PowerPoint</Application>
  <PresentationFormat>와이드스크린</PresentationFormat>
  <Paragraphs>139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Calibri Light</vt:lpstr>
      <vt:lpstr>나눔스퀘어 Light</vt:lpstr>
      <vt:lpstr>Arial</vt:lpstr>
      <vt:lpstr>나눔스퀘어 ExtraBold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연민석</cp:lastModifiedBy>
  <cp:revision>629</cp:revision>
  <dcterms:created xsi:type="dcterms:W3CDTF">2017-12-08T06:13:01Z</dcterms:created>
  <dcterms:modified xsi:type="dcterms:W3CDTF">2022-11-16T15:52:54Z</dcterms:modified>
</cp:coreProperties>
</file>