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5"/>
  </p:notesMasterIdLst>
  <p:sldIdLst>
    <p:sldId id="336" r:id="rId2"/>
    <p:sldId id="460" r:id="rId3"/>
    <p:sldId id="461" r:id="rId4"/>
    <p:sldId id="462" r:id="rId5"/>
    <p:sldId id="463" r:id="rId6"/>
    <p:sldId id="464" r:id="rId7"/>
    <p:sldId id="447" r:id="rId8"/>
    <p:sldId id="455" r:id="rId9"/>
    <p:sldId id="456" r:id="rId10"/>
    <p:sldId id="452" r:id="rId11"/>
    <p:sldId id="454" r:id="rId12"/>
    <p:sldId id="457" r:id="rId13"/>
    <p:sldId id="459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8D2"/>
    <a:srgbClr val="505786"/>
    <a:srgbClr val="EEEAEE"/>
    <a:srgbClr val="9D879D"/>
    <a:srgbClr val="F8F6F8"/>
    <a:srgbClr val="FFEFF4"/>
    <a:srgbClr val="FEF8ED"/>
    <a:srgbClr val="F9EBDA"/>
    <a:srgbClr val="4EB1F4"/>
    <a:srgbClr val="65B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FEFC8-FB2F-423C-95C1-118DCE36C48F}" type="doc">
      <dgm:prSet loTypeId="urn:microsoft.com/office/officeart/2008/layout/SquareAccent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B1EC3FFA-29FA-437F-99F5-A0B33D17EBE0}">
      <dgm:prSet phldrT="[텍스트]" custT="1"/>
      <dgm:spPr/>
      <dgm:t>
        <a:bodyPr/>
        <a:lstStyle/>
        <a:p>
          <a:pPr latinLnBrk="1"/>
          <a:r>
            <a:rPr lang="en-US" altLang="ko-KR" sz="5000" dirty="0"/>
            <a:t>Front End</a:t>
          </a:r>
          <a:endParaRPr lang="ko-KR" altLang="en-US" sz="5000" dirty="0"/>
        </a:p>
      </dgm:t>
    </dgm:pt>
    <dgm:pt modelId="{D53DB019-B03C-4B68-A564-D56DC40656CB}" type="parTrans" cxnId="{6360BF5C-7D3A-4FC7-94F1-2CFC17572CB6}">
      <dgm:prSet/>
      <dgm:spPr/>
      <dgm:t>
        <a:bodyPr/>
        <a:lstStyle/>
        <a:p>
          <a:pPr latinLnBrk="1"/>
          <a:endParaRPr lang="ko-KR" altLang="en-US"/>
        </a:p>
      </dgm:t>
    </dgm:pt>
    <dgm:pt modelId="{2E39160B-580B-43B2-987C-77BF7F63A877}" type="sibTrans" cxnId="{6360BF5C-7D3A-4FC7-94F1-2CFC17572CB6}">
      <dgm:prSet/>
      <dgm:spPr/>
      <dgm:t>
        <a:bodyPr/>
        <a:lstStyle/>
        <a:p>
          <a:pPr latinLnBrk="1"/>
          <a:endParaRPr lang="ko-KR" altLang="en-US"/>
        </a:p>
      </dgm:t>
    </dgm:pt>
    <dgm:pt modelId="{4F41AA63-02FA-4D97-98DD-4C3B7CE0872E}">
      <dgm:prSet phldrT="[텍스트]"/>
      <dgm:spPr/>
      <dgm:t>
        <a:bodyPr/>
        <a:lstStyle/>
        <a:p>
          <a:pPr latinLnBrk="1"/>
          <a:r>
            <a:rPr lang="en-US" altLang="ko-KR" dirty="0"/>
            <a:t> API </a:t>
          </a:r>
          <a:r>
            <a:rPr lang="ko-KR" altLang="en-US" dirty="0"/>
            <a:t>라우터 </a:t>
          </a:r>
          <a:r>
            <a:rPr lang="en-US" altLang="ko-KR" dirty="0"/>
            <a:t>Implementation</a:t>
          </a:r>
          <a:endParaRPr lang="ko-KR" altLang="en-US" dirty="0"/>
        </a:p>
      </dgm:t>
    </dgm:pt>
    <dgm:pt modelId="{D16F42A7-932B-4B26-BA5B-4C4635B4B2BB}" type="parTrans" cxnId="{35A75651-B2DD-4164-B9E9-8339DF6BFD0A}">
      <dgm:prSet/>
      <dgm:spPr/>
      <dgm:t>
        <a:bodyPr/>
        <a:lstStyle/>
        <a:p>
          <a:pPr latinLnBrk="1"/>
          <a:endParaRPr lang="ko-KR" altLang="en-US"/>
        </a:p>
      </dgm:t>
    </dgm:pt>
    <dgm:pt modelId="{4A15AE44-CA80-4ECC-AC18-E7A99D2018CD}" type="sibTrans" cxnId="{35A75651-B2DD-4164-B9E9-8339DF6BFD0A}">
      <dgm:prSet/>
      <dgm:spPr/>
      <dgm:t>
        <a:bodyPr/>
        <a:lstStyle/>
        <a:p>
          <a:pPr latinLnBrk="1"/>
          <a:endParaRPr lang="ko-KR" altLang="en-US"/>
        </a:p>
      </dgm:t>
    </dgm:pt>
    <dgm:pt modelId="{6DE2D801-1EFA-4BA6-9BCC-9D65CC5D4EB6}">
      <dgm:prSet phldrT="[텍스트]" custT="1"/>
      <dgm:spPr/>
      <dgm:t>
        <a:bodyPr/>
        <a:lstStyle/>
        <a:p>
          <a:pPr latinLnBrk="1"/>
          <a:r>
            <a:rPr lang="en-US" altLang="ko-KR" sz="5000" dirty="0"/>
            <a:t>Back End</a:t>
          </a:r>
          <a:endParaRPr lang="ko-KR" altLang="en-US" sz="5000" dirty="0"/>
        </a:p>
      </dgm:t>
    </dgm:pt>
    <dgm:pt modelId="{6A8EBD22-EAE3-4069-9D50-D651CF9917BB}" type="parTrans" cxnId="{2019E387-5291-44BA-9935-ADB234D5B498}">
      <dgm:prSet/>
      <dgm:spPr/>
      <dgm:t>
        <a:bodyPr/>
        <a:lstStyle/>
        <a:p>
          <a:pPr latinLnBrk="1"/>
          <a:endParaRPr lang="ko-KR" altLang="en-US"/>
        </a:p>
      </dgm:t>
    </dgm:pt>
    <dgm:pt modelId="{755F4777-81BC-4713-BEBA-7E8D9708B843}" type="sibTrans" cxnId="{2019E387-5291-44BA-9935-ADB234D5B498}">
      <dgm:prSet/>
      <dgm:spPr/>
      <dgm:t>
        <a:bodyPr/>
        <a:lstStyle/>
        <a:p>
          <a:pPr latinLnBrk="1"/>
          <a:endParaRPr lang="ko-KR" altLang="en-US"/>
        </a:p>
      </dgm:t>
    </dgm:pt>
    <dgm:pt modelId="{20F8406A-ED15-4DDD-B320-241FEC3CB7ED}">
      <dgm:prSet phldrT="[텍스트]"/>
      <dgm:spPr/>
      <dgm:t>
        <a:bodyPr/>
        <a:lstStyle/>
        <a:p>
          <a:pPr latinLnBrk="1"/>
          <a:r>
            <a:rPr lang="en-US" altLang="ko-KR" dirty="0"/>
            <a:t>Authorization </a:t>
          </a:r>
          <a:r>
            <a:rPr lang="ko-KR" altLang="en-US" dirty="0"/>
            <a:t>미들웨어 구체화</a:t>
          </a:r>
          <a:r>
            <a:rPr lang="en-US" altLang="ko-KR" dirty="0"/>
            <a:t> </a:t>
          </a:r>
          <a:endParaRPr lang="ko-KR" altLang="en-US" dirty="0"/>
        </a:p>
      </dgm:t>
    </dgm:pt>
    <dgm:pt modelId="{E6931C02-D344-4299-A3BD-233C6D9BCB92}" type="parTrans" cxnId="{AD0836A9-8BD3-4D81-A68D-1983C0B8376D}">
      <dgm:prSet/>
      <dgm:spPr/>
      <dgm:t>
        <a:bodyPr/>
        <a:lstStyle/>
        <a:p>
          <a:pPr latinLnBrk="1"/>
          <a:endParaRPr lang="ko-KR" altLang="en-US"/>
        </a:p>
      </dgm:t>
    </dgm:pt>
    <dgm:pt modelId="{6E8BAA9F-6166-4B05-A1D9-2C9F0917D130}" type="sibTrans" cxnId="{AD0836A9-8BD3-4D81-A68D-1983C0B8376D}">
      <dgm:prSet/>
      <dgm:spPr/>
      <dgm:t>
        <a:bodyPr/>
        <a:lstStyle/>
        <a:p>
          <a:pPr latinLnBrk="1"/>
          <a:endParaRPr lang="ko-KR" altLang="en-US"/>
        </a:p>
      </dgm:t>
    </dgm:pt>
    <dgm:pt modelId="{4AAA9893-82B5-49E2-90A1-05A8C0CE8D25}">
      <dgm:prSet phldrT="[텍스트]"/>
      <dgm:spPr/>
      <dgm:t>
        <a:bodyPr/>
        <a:lstStyle/>
        <a:p>
          <a:pPr latinLnBrk="1"/>
          <a:r>
            <a:rPr lang="en-US" altLang="ko-KR" dirty="0"/>
            <a:t>Authorization </a:t>
          </a:r>
          <a:r>
            <a:rPr lang="ko-KR" altLang="en-US" dirty="0"/>
            <a:t>미들웨어 적용</a:t>
          </a:r>
          <a:r>
            <a:rPr lang="en-US" altLang="ko-KR" dirty="0"/>
            <a:t> </a:t>
          </a:r>
          <a:endParaRPr lang="ko-KR" altLang="en-US" dirty="0"/>
        </a:p>
      </dgm:t>
    </dgm:pt>
    <dgm:pt modelId="{22D137ED-205D-4E6B-9749-E5E5256A201A}" type="parTrans" cxnId="{7FAD70B3-60E8-4EFA-8E40-E487CA28A699}">
      <dgm:prSet/>
      <dgm:spPr/>
      <dgm:t>
        <a:bodyPr/>
        <a:lstStyle/>
        <a:p>
          <a:pPr latinLnBrk="1"/>
          <a:endParaRPr lang="ko-KR" altLang="en-US"/>
        </a:p>
      </dgm:t>
    </dgm:pt>
    <dgm:pt modelId="{30F2CF92-FBF3-48DA-B77F-320BBB59D693}" type="sibTrans" cxnId="{7FAD70B3-60E8-4EFA-8E40-E487CA28A699}">
      <dgm:prSet/>
      <dgm:spPr/>
      <dgm:t>
        <a:bodyPr/>
        <a:lstStyle/>
        <a:p>
          <a:pPr latinLnBrk="1"/>
          <a:endParaRPr lang="ko-KR" altLang="en-US"/>
        </a:p>
      </dgm:t>
    </dgm:pt>
    <dgm:pt modelId="{894A4837-7CC7-4101-A77C-9CA9C05343A3}" type="pres">
      <dgm:prSet presAssocID="{007FEFC8-FB2F-423C-95C1-118DCE36C48F}" presName="layout" presStyleCnt="0">
        <dgm:presLayoutVars>
          <dgm:chMax/>
          <dgm:chPref/>
          <dgm:dir/>
          <dgm:resizeHandles/>
        </dgm:presLayoutVars>
      </dgm:prSet>
      <dgm:spPr/>
    </dgm:pt>
    <dgm:pt modelId="{196EA9E0-C54F-4A72-BAE4-ECE10B669644}" type="pres">
      <dgm:prSet presAssocID="{B1EC3FFA-29FA-437F-99F5-A0B33D17EBE0}" presName="root" presStyleCnt="0">
        <dgm:presLayoutVars>
          <dgm:chMax/>
          <dgm:chPref/>
        </dgm:presLayoutVars>
      </dgm:prSet>
      <dgm:spPr/>
    </dgm:pt>
    <dgm:pt modelId="{49AEC7A5-2B85-4CE6-87AC-4961CFF23843}" type="pres">
      <dgm:prSet presAssocID="{B1EC3FFA-29FA-437F-99F5-A0B33D17EBE0}" presName="rootComposite" presStyleCnt="0">
        <dgm:presLayoutVars/>
      </dgm:prSet>
      <dgm:spPr/>
    </dgm:pt>
    <dgm:pt modelId="{F04B7B9B-323A-43DA-A93F-E21F143A8B5D}" type="pres">
      <dgm:prSet presAssocID="{B1EC3FFA-29FA-437F-99F5-A0B33D17EBE0}" presName="ParentAccent" presStyleLbl="alignNode1" presStyleIdx="0" presStyleCnt="2"/>
      <dgm:spPr/>
    </dgm:pt>
    <dgm:pt modelId="{C59682F7-D362-4013-826A-E9C4F592352A}" type="pres">
      <dgm:prSet presAssocID="{B1EC3FFA-29FA-437F-99F5-A0B33D17EBE0}" presName="ParentSmallAccent" presStyleLbl="fgAcc1" presStyleIdx="0" presStyleCnt="2"/>
      <dgm:spPr/>
    </dgm:pt>
    <dgm:pt modelId="{5DEC1F64-B5EE-4F37-A7E9-6E55BF8F904A}" type="pres">
      <dgm:prSet presAssocID="{B1EC3FFA-29FA-437F-99F5-A0B33D17EBE0}" presName="Parent" presStyleLbl="revTx" presStyleIdx="0" presStyleCnt="5">
        <dgm:presLayoutVars>
          <dgm:chMax/>
          <dgm:chPref val="4"/>
          <dgm:bulletEnabled val="1"/>
        </dgm:presLayoutVars>
      </dgm:prSet>
      <dgm:spPr/>
    </dgm:pt>
    <dgm:pt modelId="{CACC96DE-551B-4BFE-9D30-C26B6E7518D0}" type="pres">
      <dgm:prSet presAssocID="{B1EC3FFA-29FA-437F-99F5-A0B33D17EBE0}" presName="childShape" presStyleCnt="0">
        <dgm:presLayoutVars>
          <dgm:chMax val="0"/>
          <dgm:chPref val="0"/>
        </dgm:presLayoutVars>
      </dgm:prSet>
      <dgm:spPr/>
    </dgm:pt>
    <dgm:pt modelId="{B1D74E24-0C1A-49FB-8584-F601955F8F03}" type="pres">
      <dgm:prSet presAssocID="{4F41AA63-02FA-4D97-98DD-4C3B7CE0872E}" presName="childComposite" presStyleCnt="0">
        <dgm:presLayoutVars>
          <dgm:chMax val="0"/>
          <dgm:chPref val="0"/>
        </dgm:presLayoutVars>
      </dgm:prSet>
      <dgm:spPr/>
    </dgm:pt>
    <dgm:pt modelId="{7E48A125-B22B-4767-936B-2CD04076079B}" type="pres">
      <dgm:prSet presAssocID="{4F41AA63-02FA-4D97-98DD-4C3B7CE0872E}" presName="ChildAccent" presStyleLbl="solidFgAcc1" presStyleIdx="0" presStyleCnt="3"/>
      <dgm:spPr/>
    </dgm:pt>
    <dgm:pt modelId="{75E57EF3-2AB6-4747-9CB7-F8F07137FD1D}" type="pres">
      <dgm:prSet presAssocID="{4F41AA63-02FA-4D97-98DD-4C3B7CE0872E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444AF90-4640-4988-9F35-7B2FE4D22409}" type="pres">
      <dgm:prSet presAssocID="{6DE2D801-1EFA-4BA6-9BCC-9D65CC5D4EB6}" presName="root" presStyleCnt="0">
        <dgm:presLayoutVars>
          <dgm:chMax/>
          <dgm:chPref/>
        </dgm:presLayoutVars>
      </dgm:prSet>
      <dgm:spPr/>
    </dgm:pt>
    <dgm:pt modelId="{04C93BD5-AED3-4FCD-8A9C-E0700D649126}" type="pres">
      <dgm:prSet presAssocID="{6DE2D801-1EFA-4BA6-9BCC-9D65CC5D4EB6}" presName="rootComposite" presStyleCnt="0">
        <dgm:presLayoutVars/>
      </dgm:prSet>
      <dgm:spPr/>
    </dgm:pt>
    <dgm:pt modelId="{CFD12AE7-DBE9-4FF9-B214-1A14A32BEDC9}" type="pres">
      <dgm:prSet presAssocID="{6DE2D801-1EFA-4BA6-9BCC-9D65CC5D4EB6}" presName="ParentAccent" presStyleLbl="alignNode1" presStyleIdx="1" presStyleCnt="2"/>
      <dgm:spPr/>
    </dgm:pt>
    <dgm:pt modelId="{517DFAC2-1EB5-4D7C-B53A-E5800628CF38}" type="pres">
      <dgm:prSet presAssocID="{6DE2D801-1EFA-4BA6-9BCC-9D65CC5D4EB6}" presName="ParentSmallAccent" presStyleLbl="fgAcc1" presStyleIdx="1" presStyleCnt="2"/>
      <dgm:spPr/>
    </dgm:pt>
    <dgm:pt modelId="{5AFE3FF7-B198-4C7F-87B7-1948E7ADCC09}" type="pres">
      <dgm:prSet presAssocID="{6DE2D801-1EFA-4BA6-9BCC-9D65CC5D4EB6}" presName="Parent" presStyleLbl="revTx" presStyleIdx="2" presStyleCnt="5">
        <dgm:presLayoutVars>
          <dgm:chMax/>
          <dgm:chPref val="4"/>
          <dgm:bulletEnabled val="1"/>
        </dgm:presLayoutVars>
      </dgm:prSet>
      <dgm:spPr/>
    </dgm:pt>
    <dgm:pt modelId="{115F4555-157A-4C51-98B8-A67C98C80B84}" type="pres">
      <dgm:prSet presAssocID="{6DE2D801-1EFA-4BA6-9BCC-9D65CC5D4EB6}" presName="childShape" presStyleCnt="0">
        <dgm:presLayoutVars>
          <dgm:chMax val="0"/>
          <dgm:chPref val="0"/>
        </dgm:presLayoutVars>
      </dgm:prSet>
      <dgm:spPr/>
    </dgm:pt>
    <dgm:pt modelId="{6DDEC3A7-D128-4230-A2FC-B2B7524CB6C2}" type="pres">
      <dgm:prSet presAssocID="{20F8406A-ED15-4DDD-B320-241FEC3CB7ED}" presName="childComposite" presStyleCnt="0">
        <dgm:presLayoutVars>
          <dgm:chMax val="0"/>
          <dgm:chPref val="0"/>
        </dgm:presLayoutVars>
      </dgm:prSet>
      <dgm:spPr/>
    </dgm:pt>
    <dgm:pt modelId="{AADCDA3B-5AD3-4C5D-9B56-50D0A1E9B408}" type="pres">
      <dgm:prSet presAssocID="{20F8406A-ED15-4DDD-B320-241FEC3CB7ED}" presName="ChildAccent" presStyleLbl="solidFgAcc1" presStyleIdx="1" presStyleCnt="3"/>
      <dgm:spPr/>
    </dgm:pt>
    <dgm:pt modelId="{048EF355-598A-41F6-89EF-07E01CC06DB6}" type="pres">
      <dgm:prSet presAssocID="{20F8406A-ED15-4DDD-B320-241FEC3CB7ED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396F886-715A-42D7-8478-A3B7334ED8DB}" type="pres">
      <dgm:prSet presAssocID="{4AAA9893-82B5-49E2-90A1-05A8C0CE8D25}" presName="childComposite" presStyleCnt="0">
        <dgm:presLayoutVars>
          <dgm:chMax val="0"/>
          <dgm:chPref val="0"/>
        </dgm:presLayoutVars>
      </dgm:prSet>
      <dgm:spPr/>
    </dgm:pt>
    <dgm:pt modelId="{B69BEB15-8EF8-4A6C-A486-8AF0E45EF8E9}" type="pres">
      <dgm:prSet presAssocID="{4AAA9893-82B5-49E2-90A1-05A8C0CE8D25}" presName="ChildAccent" presStyleLbl="solidFgAcc1" presStyleIdx="2" presStyleCnt="3"/>
      <dgm:spPr/>
    </dgm:pt>
    <dgm:pt modelId="{D1F86E3C-296E-40BD-B018-96F3140FACF3}" type="pres">
      <dgm:prSet presAssocID="{4AAA9893-82B5-49E2-90A1-05A8C0CE8D25}" presName="Child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E1C0620-7770-407F-ACBF-FD926A9A90CC}" type="presOf" srcId="{007FEFC8-FB2F-423C-95C1-118DCE36C48F}" destId="{894A4837-7CC7-4101-A77C-9CA9C05343A3}" srcOrd="0" destOrd="0" presId="urn:microsoft.com/office/officeart/2008/layout/SquareAccentList"/>
    <dgm:cxn modelId="{41095731-FB0B-485A-911F-E0E73CFABC1F}" type="presOf" srcId="{4AAA9893-82B5-49E2-90A1-05A8C0CE8D25}" destId="{D1F86E3C-296E-40BD-B018-96F3140FACF3}" srcOrd="0" destOrd="0" presId="urn:microsoft.com/office/officeart/2008/layout/SquareAccentList"/>
    <dgm:cxn modelId="{6360BF5C-7D3A-4FC7-94F1-2CFC17572CB6}" srcId="{007FEFC8-FB2F-423C-95C1-118DCE36C48F}" destId="{B1EC3FFA-29FA-437F-99F5-A0B33D17EBE0}" srcOrd="0" destOrd="0" parTransId="{D53DB019-B03C-4B68-A564-D56DC40656CB}" sibTransId="{2E39160B-580B-43B2-987C-77BF7F63A877}"/>
    <dgm:cxn modelId="{35A75651-B2DD-4164-B9E9-8339DF6BFD0A}" srcId="{B1EC3FFA-29FA-437F-99F5-A0B33D17EBE0}" destId="{4F41AA63-02FA-4D97-98DD-4C3B7CE0872E}" srcOrd="0" destOrd="0" parTransId="{D16F42A7-932B-4B26-BA5B-4C4635B4B2BB}" sibTransId="{4A15AE44-CA80-4ECC-AC18-E7A99D2018CD}"/>
    <dgm:cxn modelId="{2019E387-5291-44BA-9935-ADB234D5B498}" srcId="{007FEFC8-FB2F-423C-95C1-118DCE36C48F}" destId="{6DE2D801-1EFA-4BA6-9BCC-9D65CC5D4EB6}" srcOrd="1" destOrd="0" parTransId="{6A8EBD22-EAE3-4069-9D50-D651CF9917BB}" sibTransId="{755F4777-81BC-4713-BEBA-7E8D9708B843}"/>
    <dgm:cxn modelId="{F2F6E395-88AC-42FF-A680-9ACBE01CCDF5}" type="presOf" srcId="{B1EC3FFA-29FA-437F-99F5-A0B33D17EBE0}" destId="{5DEC1F64-B5EE-4F37-A7E9-6E55BF8F904A}" srcOrd="0" destOrd="0" presId="urn:microsoft.com/office/officeart/2008/layout/SquareAccentList"/>
    <dgm:cxn modelId="{AD0836A9-8BD3-4D81-A68D-1983C0B8376D}" srcId="{6DE2D801-1EFA-4BA6-9BCC-9D65CC5D4EB6}" destId="{20F8406A-ED15-4DDD-B320-241FEC3CB7ED}" srcOrd="0" destOrd="0" parTransId="{E6931C02-D344-4299-A3BD-233C6D9BCB92}" sibTransId="{6E8BAA9F-6166-4B05-A1D9-2C9F0917D130}"/>
    <dgm:cxn modelId="{7FAD70B3-60E8-4EFA-8E40-E487CA28A699}" srcId="{6DE2D801-1EFA-4BA6-9BCC-9D65CC5D4EB6}" destId="{4AAA9893-82B5-49E2-90A1-05A8C0CE8D25}" srcOrd="1" destOrd="0" parTransId="{22D137ED-205D-4E6B-9749-E5E5256A201A}" sibTransId="{30F2CF92-FBF3-48DA-B77F-320BBB59D693}"/>
    <dgm:cxn modelId="{E89037DF-E96E-4729-8F03-364D29942066}" type="presOf" srcId="{4F41AA63-02FA-4D97-98DD-4C3B7CE0872E}" destId="{75E57EF3-2AB6-4747-9CB7-F8F07137FD1D}" srcOrd="0" destOrd="0" presId="urn:microsoft.com/office/officeart/2008/layout/SquareAccentList"/>
    <dgm:cxn modelId="{403EEAF6-1A5F-4AB2-8DDF-CBB6ED2BA703}" type="presOf" srcId="{20F8406A-ED15-4DDD-B320-241FEC3CB7ED}" destId="{048EF355-598A-41F6-89EF-07E01CC06DB6}" srcOrd="0" destOrd="0" presId="urn:microsoft.com/office/officeart/2008/layout/SquareAccentList"/>
    <dgm:cxn modelId="{5A4620FC-9AC7-4BF8-9407-89EE6E719597}" type="presOf" srcId="{6DE2D801-1EFA-4BA6-9BCC-9D65CC5D4EB6}" destId="{5AFE3FF7-B198-4C7F-87B7-1948E7ADCC09}" srcOrd="0" destOrd="0" presId="urn:microsoft.com/office/officeart/2008/layout/SquareAccentList"/>
    <dgm:cxn modelId="{29A2B55C-9D57-4F94-B4B9-918CCAAC9204}" type="presParOf" srcId="{894A4837-7CC7-4101-A77C-9CA9C05343A3}" destId="{196EA9E0-C54F-4A72-BAE4-ECE10B669644}" srcOrd="0" destOrd="0" presId="urn:microsoft.com/office/officeart/2008/layout/SquareAccentList"/>
    <dgm:cxn modelId="{2DBB0351-4726-4926-B17D-519E1632CBA1}" type="presParOf" srcId="{196EA9E0-C54F-4A72-BAE4-ECE10B669644}" destId="{49AEC7A5-2B85-4CE6-87AC-4961CFF23843}" srcOrd="0" destOrd="0" presId="urn:microsoft.com/office/officeart/2008/layout/SquareAccentList"/>
    <dgm:cxn modelId="{AE7B2FF3-0598-4672-89FA-A6936B89DD91}" type="presParOf" srcId="{49AEC7A5-2B85-4CE6-87AC-4961CFF23843}" destId="{F04B7B9B-323A-43DA-A93F-E21F143A8B5D}" srcOrd="0" destOrd="0" presId="urn:microsoft.com/office/officeart/2008/layout/SquareAccentList"/>
    <dgm:cxn modelId="{7529267D-165B-4403-B2D8-B62573CFBD00}" type="presParOf" srcId="{49AEC7A5-2B85-4CE6-87AC-4961CFF23843}" destId="{C59682F7-D362-4013-826A-E9C4F592352A}" srcOrd="1" destOrd="0" presId="urn:microsoft.com/office/officeart/2008/layout/SquareAccentList"/>
    <dgm:cxn modelId="{DFE44947-5AA9-44ED-9F75-71076A312A5D}" type="presParOf" srcId="{49AEC7A5-2B85-4CE6-87AC-4961CFF23843}" destId="{5DEC1F64-B5EE-4F37-A7E9-6E55BF8F904A}" srcOrd="2" destOrd="0" presId="urn:microsoft.com/office/officeart/2008/layout/SquareAccentList"/>
    <dgm:cxn modelId="{32A85C8A-2DAB-402A-8C2B-CEEDF402E635}" type="presParOf" srcId="{196EA9E0-C54F-4A72-BAE4-ECE10B669644}" destId="{CACC96DE-551B-4BFE-9D30-C26B6E7518D0}" srcOrd="1" destOrd="0" presId="urn:microsoft.com/office/officeart/2008/layout/SquareAccentList"/>
    <dgm:cxn modelId="{BE5C653F-8069-4383-B57C-1C4B6E10373B}" type="presParOf" srcId="{CACC96DE-551B-4BFE-9D30-C26B6E7518D0}" destId="{B1D74E24-0C1A-49FB-8584-F601955F8F03}" srcOrd="0" destOrd="0" presId="urn:microsoft.com/office/officeart/2008/layout/SquareAccentList"/>
    <dgm:cxn modelId="{C9AFF967-1E60-469D-8268-ED26DE2C0856}" type="presParOf" srcId="{B1D74E24-0C1A-49FB-8584-F601955F8F03}" destId="{7E48A125-B22B-4767-936B-2CD04076079B}" srcOrd="0" destOrd="0" presId="urn:microsoft.com/office/officeart/2008/layout/SquareAccentList"/>
    <dgm:cxn modelId="{A725A679-A7B5-43E2-BE6E-2E2C9F22BB6B}" type="presParOf" srcId="{B1D74E24-0C1A-49FB-8584-F601955F8F03}" destId="{75E57EF3-2AB6-4747-9CB7-F8F07137FD1D}" srcOrd="1" destOrd="0" presId="urn:microsoft.com/office/officeart/2008/layout/SquareAccentList"/>
    <dgm:cxn modelId="{2136F204-69FB-42DD-BF42-8AA0000FF9C5}" type="presParOf" srcId="{894A4837-7CC7-4101-A77C-9CA9C05343A3}" destId="{2444AF90-4640-4988-9F35-7B2FE4D22409}" srcOrd="1" destOrd="0" presId="urn:microsoft.com/office/officeart/2008/layout/SquareAccentList"/>
    <dgm:cxn modelId="{7D4D7F94-E77B-469A-B062-802B54610A9A}" type="presParOf" srcId="{2444AF90-4640-4988-9F35-7B2FE4D22409}" destId="{04C93BD5-AED3-4FCD-8A9C-E0700D649126}" srcOrd="0" destOrd="0" presId="urn:microsoft.com/office/officeart/2008/layout/SquareAccentList"/>
    <dgm:cxn modelId="{55F6D7FF-9A75-49A5-B5C3-0B81A36D04BB}" type="presParOf" srcId="{04C93BD5-AED3-4FCD-8A9C-E0700D649126}" destId="{CFD12AE7-DBE9-4FF9-B214-1A14A32BEDC9}" srcOrd="0" destOrd="0" presId="urn:microsoft.com/office/officeart/2008/layout/SquareAccentList"/>
    <dgm:cxn modelId="{53B6F182-8258-42BD-B617-960BBE6FD2C9}" type="presParOf" srcId="{04C93BD5-AED3-4FCD-8A9C-E0700D649126}" destId="{517DFAC2-1EB5-4D7C-B53A-E5800628CF38}" srcOrd="1" destOrd="0" presId="urn:microsoft.com/office/officeart/2008/layout/SquareAccentList"/>
    <dgm:cxn modelId="{6B026F34-0F52-42CF-8402-2608D556AC9A}" type="presParOf" srcId="{04C93BD5-AED3-4FCD-8A9C-E0700D649126}" destId="{5AFE3FF7-B198-4C7F-87B7-1948E7ADCC09}" srcOrd="2" destOrd="0" presId="urn:microsoft.com/office/officeart/2008/layout/SquareAccentList"/>
    <dgm:cxn modelId="{8A2D3E0C-4BE5-45B4-B598-33838FB00C2B}" type="presParOf" srcId="{2444AF90-4640-4988-9F35-7B2FE4D22409}" destId="{115F4555-157A-4C51-98B8-A67C98C80B84}" srcOrd="1" destOrd="0" presId="urn:microsoft.com/office/officeart/2008/layout/SquareAccentList"/>
    <dgm:cxn modelId="{AB851E7F-44E2-4BCB-ADB9-FC21D1B0DAFF}" type="presParOf" srcId="{115F4555-157A-4C51-98B8-A67C98C80B84}" destId="{6DDEC3A7-D128-4230-A2FC-B2B7524CB6C2}" srcOrd="0" destOrd="0" presId="urn:microsoft.com/office/officeart/2008/layout/SquareAccentList"/>
    <dgm:cxn modelId="{9A6863E7-3716-4A3E-B7C3-F71184009E48}" type="presParOf" srcId="{6DDEC3A7-D128-4230-A2FC-B2B7524CB6C2}" destId="{AADCDA3B-5AD3-4C5D-9B56-50D0A1E9B408}" srcOrd="0" destOrd="0" presId="urn:microsoft.com/office/officeart/2008/layout/SquareAccentList"/>
    <dgm:cxn modelId="{8193C8FB-3DB2-4BAA-9683-9F19A880DA3A}" type="presParOf" srcId="{6DDEC3A7-D128-4230-A2FC-B2B7524CB6C2}" destId="{048EF355-598A-41F6-89EF-07E01CC06DB6}" srcOrd="1" destOrd="0" presId="urn:microsoft.com/office/officeart/2008/layout/SquareAccentList"/>
    <dgm:cxn modelId="{694FFC64-04B1-44BF-8234-6CAFC26C409F}" type="presParOf" srcId="{115F4555-157A-4C51-98B8-A67C98C80B84}" destId="{0396F886-715A-42D7-8478-A3B7334ED8DB}" srcOrd="1" destOrd="0" presId="urn:microsoft.com/office/officeart/2008/layout/SquareAccentList"/>
    <dgm:cxn modelId="{743142F2-268F-4184-9A26-1F0813C45076}" type="presParOf" srcId="{0396F886-715A-42D7-8478-A3B7334ED8DB}" destId="{B69BEB15-8EF8-4A6C-A486-8AF0E45EF8E9}" srcOrd="0" destOrd="0" presId="urn:microsoft.com/office/officeart/2008/layout/SquareAccentList"/>
    <dgm:cxn modelId="{2909D0D6-F64F-40B4-8576-04BDB1DD9172}" type="presParOf" srcId="{0396F886-715A-42D7-8478-A3B7334ED8DB}" destId="{D1F86E3C-296E-40BD-B018-96F3140FACF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B7B9B-323A-43DA-A93F-E21F143A8B5D}">
      <dsp:nvSpPr>
        <dsp:cNvPr id="0" name=""/>
        <dsp:cNvSpPr/>
      </dsp:nvSpPr>
      <dsp:spPr>
        <a:xfrm>
          <a:off x="2998" y="1004923"/>
          <a:ext cx="4754928" cy="559403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682F7-D362-4013-826A-E9C4F592352A}">
      <dsp:nvSpPr>
        <dsp:cNvPr id="0" name=""/>
        <dsp:cNvSpPr/>
      </dsp:nvSpPr>
      <dsp:spPr>
        <a:xfrm>
          <a:off x="2998" y="1215012"/>
          <a:ext cx="349314" cy="3493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C1F64-B5EE-4F37-A7E9-6E55BF8F904A}">
      <dsp:nvSpPr>
        <dsp:cNvPr id="0" name=""/>
        <dsp:cNvSpPr/>
      </dsp:nvSpPr>
      <dsp:spPr>
        <a:xfrm>
          <a:off x="2998" y="0"/>
          <a:ext cx="4754928" cy="1004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l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0" kern="1200" dirty="0"/>
            <a:t>Front End</a:t>
          </a:r>
          <a:endParaRPr lang="ko-KR" altLang="en-US" sz="5000" kern="1200" dirty="0"/>
        </a:p>
      </dsp:txBody>
      <dsp:txXfrm>
        <a:off x="2998" y="0"/>
        <a:ext cx="4754928" cy="1004923"/>
      </dsp:txXfrm>
    </dsp:sp>
    <dsp:sp modelId="{7E48A125-B22B-4767-936B-2CD04076079B}">
      <dsp:nvSpPr>
        <dsp:cNvPr id="0" name=""/>
        <dsp:cNvSpPr/>
      </dsp:nvSpPr>
      <dsp:spPr>
        <a:xfrm>
          <a:off x="2998" y="2029253"/>
          <a:ext cx="349305" cy="3493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57EF3-2AB6-4747-9CB7-F8F07137FD1D}">
      <dsp:nvSpPr>
        <dsp:cNvPr id="0" name=""/>
        <dsp:cNvSpPr/>
      </dsp:nvSpPr>
      <dsp:spPr>
        <a:xfrm>
          <a:off x="335843" y="1796790"/>
          <a:ext cx="4422083" cy="81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 API </a:t>
          </a:r>
          <a:r>
            <a:rPr lang="ko-KR" altLang="en-US" sz="2300" kern="1200" dirty="0"/>
            <a:t>라우터 </a:t>
          </a:r>
          <a:r>
            <a:rPr lang="en-US" altLang="ko-KR" sz="2300" kern="1200" dirty="0"/>
            <a:t>Implementation</a:t>
          </a:r>
          <a:endParaRPr lang="ko-KR" altLang="en-US" sz="2300" kern="1200" dirty="0"/>
        </a:p>
      </dsp:txBody>
      <dsp:txXfrm>
        <a:off x="335843" y="1796790"/>
        <a:ext cx="4422083" cy="814232"/>
      </dsp:txXfrm>
    </dsp:sp>
    <dsp:sp modelId="{CFD12AE7-DBE9-4FF9-B214-1A14A32BEDC9}">
      <dsp:nvSpPr>
        <dsp:cNvPr id="0" name=""/>
        <dsp:cNvSpPr/>
      </dsp:nvSpPr>
      <dsp:spPr>
        <a:xfrm>
          <a:off x="4995673" y="1004923"/>
          <a:ext cx="4754928" cy="559403"/>
        </a:xfrm>
        <a:prstGeom prst="rect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DFAC2-1EB5-4D7C-B53A-E5800628CF38}">
      <dsp:nvSpPr>
        <dsp:cNvPr id="0" name=""/>
        <dsp:cNvSpPr/>
      </dsp:nvSpPr>
      <dsp:spPr>
        <a:xfrm>
          <a:off x="4995673" y="1215012"/>
          <a:ext cx="349314" cy="3493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E3FF7-B198-4C7F-87B7-1948E7ADCC09}">
      <dsp:nvSpPr>
        <dsp:cNvPr id="0" name=""/>
        <dsp:cNvSpPr/>
      </dsp:nvSpPr>
      <dsp:spPr>
        <a:xfrm>
          <a:off x="4995673" y="0"/>
          <a:ext cx="4754928" cy="1004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l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000" kern="1200" dirty="0"/>
            <a:t>Back End</a:t>
          </a:r>
          <a:endParaRPr lang="ko-KR" altLang="en-US" sz="5000" kern="1200" dirty="0"/>
        </a:p>
      </dsp:txBody>
      <dsp:txXfrm>
        <a:off x="4995673" y="0"/>
        <a:ext cx="4754928" cy="1004923"/>
      </dsp:txXfrm>
    </dsp:sp>
    <dsp:sp modelId="{AADCDA3B-5AD3-4C5D-9B56-50D0A1E9B408}">
      <dsp:nvSpPr>
        <dsp:cNvPr id="0" name=""/>
        <dsp:cNvSpPr/>
      </dsp:nvSpPr>
      <dsp:spPr>
        <a:xfrm>
          <a:off x="4995673" y="2029253"/>
          <a:ext cx="349305" cy="3493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EF355-598A-41F6-89EF-07E01CC06DB6}">
      <dsp:nvSpPr>
        <dsp:cNvPr id="0" name=""/>
        <dsp:cNvSpPr/>
      </dsp:nvSpPr>
      <dsp:spPr>
        <a:xfrm>
          <a:off x="5328518" y="1796790"/>
          <a:ext cx="4422083" cy="81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Authorization </a:t>
          </a:r>
          <a:r>
            <a:rPr lang="ko-KR" altLang="en-US" sz="2300" kern="1200" dirty="0"/>
            <a:t>미들웨어 구체화</a:t>
          </a:r>
          <a:r>
            <a:rPr lang="en-US" altLang="ko-KR" sz="2300" kern="1200" dirty="0"/>
            <a:t> </a:t>
          </a:r>
          <a:endParaRPr lang="ko-KR" altLang="en-US" sz="2300" kern="1200" dirty="0"/>
        </a:p>
      </dsp:txBody>
      <dsp:txXfrm>
        <a:off x="5328518" y="1796790"/>
        <a:ext cx="4422083" cy="814232"/>
      </dsp:txXfrm>
    </dsp:sp>
    <dsp:sp modelId="{B69BEB15-8EF8-4A6C-A486-8AF0E45EF8E9}">
      <dsp:nvSpPr>
        <dsp:cNvPr id="0" name=""/>
        <dsp:cNvSpPr/>
      </dsp:nvSpPr>
      <dsp:spPr>
        <a:xfrm>
          <a:off x="4995673" y="2843485"/>
          <a:ext cx="349305" cy="3493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68329"/>
              <a:satOff val="-6535"/>
              <a:lumOff val="285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86E3C-296E-40BD-B018-96F3140FACF3}">
      <dsp:nvSpPr>
        <dsp:cNvPr id="0" name=""/>
        <dsp:cNvSpPr/>
      </dsp:nvSpPr>
      <dsp:spPr>
        <a:xfrm>
          <a:off x="5328518" y="2611022"/>
          <a:ext cx="4422083" cy="814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300" kern="1200" dirty="0"/>
            <a:t>Authorization </a:t>
          </a:r>
          <a:r>
            <a:rPr lang="ko-KR" altLang="en-US" sz="2300" kern="1200" dirty="0"/>
            <a:t>미들웨어 적용</a:t>
          </a:r>
          <a:r>
            <a:rPr lang="en-US" altLang="ko-KR" sz="2300" kern="1200" dirty="0"/>
            <a:t> </a:t>
          </a:r>
          <a:endParaRPr lang="ko-KR" altLang="en-US" sz="2300" kern="1200" dirty="0"/>
        </a:p>
      </dsp:txBody>
      <dsp:txXfrm>
        <a:off x="5328518" y="2611022"/>
        <a:ext cx="4422083" cy="814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C08C4-ABFC-4246-9D78-73F6200BA507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AD5F0-E7F6-40BE-88FE-2BB01C0BB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9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AD5F0-E7F6-40BE-88FE-2BB01C0BBD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6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3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0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0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9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3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8B20-230B-449E-A874-506EFC34ACF9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3A0C-8593-4F33-8064-84CD54B0C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8B20-230B-449E-A874-506EFC34ACF9}" type="datetimeFigureOut">
              <a:rPr lang="ko-KR" altLang="en-US" smtClean="0"/>
              <a:pPr/>
              <a:t>2022-10-20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3A0C-8593-4F33-8064-84CD54B0CF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48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AA8EF0-BA79-483E-B3C0-E664098F8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BCFDA4-84E7-43FF-85BA-A3783E299EBF}"/>
              </a:ext>
            </a:extLst>
          </p:cNvPr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1470799" y="3161341"/>
            <a:ext cx="3701654" cy="92589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ko-KR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SKKUDO</a:t>
            </a:r>
            <a:endParaRPr lang="ko-KR" altLang="en-US" sz="7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BDE6A-2D54-4601-B5D0-EEA096717A87}"/>
              </a:ext>
            </a:extLst>
          </p:cNvPr>
          <p:cNvSpPr txBox="1"/>
          <p:nvPr/>
        </p:nvSpPr>
        <p:spPr>
          <a:xfrm>
            <a:off x="1467220" y="3984623"/>
            <a:ext cx="335380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연민석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김재영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문태주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이선종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F9554-1857-6A95-41C1-A12657E1F131}"/>
              </a:ext>
            </a:extLst>
          </p:cNvPr>
          <p:cNvSpPr txBox="1"/>
          <p:nvPr/>
        </p:nvSpPr>
        <p:spPr>
          <a:xfrm>
            <a:off x="5770181" y="2713383"/>
            <a:ext cx="5083338" cy="17563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Customizable,</a:t>
            </a:r>
          </a:p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Easy to Use</a:t>
            </a:r>
            <a:endParaRPr lang="ko-KR" altLang="en-US" sz="5000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34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670891" y="327094"/>
            <a:ext cx="50613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Validation 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라우터 개발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20DA93-6A47-547A-A912-F7B7EF799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54" y="1376140"/>
            <a:ext cx="5252877" cy="19705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4991B6-6B06-338C-1D9D-7F6E4FC5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53" y="3765022"/>
            <a:ext cx="5261277" cy="17168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D032873-7202-6938-6849-E19170D9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639" y="1376140"/>
            <a:ext cx="5043805" cy="410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6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1684578" y="530427"/>
            <a:ext cx="77308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Before Deleting Tag(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모델 미들웨어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FD8773-D2FC-A2E4-4020-CFC98B71C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98" y="2002537"/>
            <a:ext cx="7148973" cy="28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1258552" y="301072"/>
            <a:ext cx="24465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Eslint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설정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B0E89E-DCFC-4494-0F0B-8471B02EC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42" y="1408847"/>
            <a:ext cx="7293378" cy="48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6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1178497" y="365125"/>
            <a:ext cx="28352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MILESTONES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C5D84163-CFC1-6D02-0344-DA48A9327F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822649"/>
              </p:ext>
            </p:extLst>
          </p:nvPr>
        </p:nvGraphicFramePr>
        <p:xfrm>
          <a:off x="1333714" y="1775699"/>
          <a:ext cx="9753600" cy="3695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149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5F6D2-A2FB-B0A7-8181-3EDF6E83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70385-297E-7942-A66A-C548D277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14C95E-9371-D34E-F56C-265209D3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F7C608-48FD-C97F-5101-7E07798DCBA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22FE7-4BDC-5711-E5D4-6F91A0D67AFB}"/>
              </a:ext>
            </a:extLst>
          </p:cNvPr>
          <p:cNvSpPr txBox="1"/>
          <p:nvPr/>
        </p:nvSpPr>
        <p:spPr>
          <a:xfrm>
            <a:off x="1470799" y="3161341"/>
            <a:ext cx="3701654" cy="92589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ko-KR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SKKUDO</a:t>
            </a:r>
            <a:endParaRPr lang="ko-KR" altLang="en-US" sz="7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15DBE-FAF8-5E41-BAAC-C05705DE2BAC}"/>
              </a:ext>
            </a:extLst>
          </p:cNvPr>
          <p:cNvSpPr txBox="1"/>
          <p:nvPr/>
        </p:nvSpPr>
        <p:spPr>
          <a:xfrm>
            <a:off x="5963856" y="2093613"/>
            <a:ext cx="5083338" cy="25244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Frontend,</a:t>
            </a:r>
            <a:b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display whatever</a:t>
            </a:r>
            <a:b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 want</a:t>
            </a:r>
            <a:endParaRPr lang="ko-KR" altLang="en-US" sz="5000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30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D1D998-AE8F-9378-23B5-F184F686A60E}"/>
              </a:ext>
            </a:extLst>
          </p:cNvPr>
          <p:cNvSpPr/>
          <p:nvPr/>
        </p:nvSpPr>
        <p:spPr>
          <a:xfrm>
            <a:off x="930914" y="320020"/>
            <a:ext cx="84375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Club API 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적용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(react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query</a:t>
            </a:r>
            <a:r>
              <a:rPr lang="ko-KR" alt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를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사용하여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내용 개체 틀 8">
            <a:extLst>
              <a:ext uri="{FF2B5EF4-FFF2-40B4-BE49-F238E27FC236}">
                <a16:creationId xmlns:a16="http://schemas.microsoft.com/office/drawing/2014/main" id="{D559EA2C-8469-FD16-8D78-1FEE375ED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7" y="1259381"/>
            <a:ext cx="8724900" cy="1371600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40D34B1-8ACA-6121-8402-804FB95F3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7" y="2953583"/>
            <a:ext cx="6959600" cy="292100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8CA72D2-4347-BB3D-B58E-AEE1B8B44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0" y="3612318"/>
            <a:ext cx="7202505" cy="2743322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48DE32-F114-61A7-9D02-D4B54F3691CA}"/>
              </a:ext>
            </a:extLst>
          </p:cNvPr>
          <p:cNvCxnSpPr/>
          <p:nvPr/>
        </p:nvCxnSpPr>
        <p:spPr>
          <a:xfrm>
            <a:off x="4572000" y="1550504"/>
            <a:ext cx="2117035" cy="1292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C86659E-8247-E12E-8CA2-8250150B9CDF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624983" y="3245682"/>
            <a:ext cx="2153504" cy="3666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2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D1D998-AE8F-9378-23B5-F184F686A60E}"/>
              </a:ext>
            </a:extLst>
          </p:cNvPr>
          <p:cNvSpPr/>
          <p:nvPr/>
        </p:nvSpPr>
        <p:spPr>
          <a:xfrm>
            <a:off x="2733781" y="320020"/>
            <a:ext cx="48317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Club API 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적용된 모습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FD7127-559E-BB72-92D1-57B77A736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546" y="1651767"/>
            <a:ext cx="5965171" cy="40060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8F585F-1C00-90AA-F4E0-5F69F012F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3" y="1214276"/>
            <a:ext cx="3945919" cy="47570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648D5A-E757-0A13-8780-44F749BF592B}"/>
              </a:ext>
            </a:extLst>
          </p:cNvPr>
          <p:cNvSpPr txBox="1"/>
          <p:nvPr/>
        </p:nvSpPr>
        <p:spPr>
          <a:xfrm>
            <a:off x="1214490" y="6026794"/>
            <a:ext cx="269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백엔드에서</a:t>
            </a:r>
            <a:r>
              <a:rPr kumimoji="1" lang="ko-KR" altLang="en-US" dirty="0"/>
              <a:t> 전해주는 데이터의 모습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80FD2-1C0D-60CB-6C9D-662DFBDCC368}"/>
              </a:ext>
            </a:extLst>
          </p:cNvPr>
          <p:cNvSpPr txBox="1"/>
          <p:nvPr/>
        </p:nvSpPr>
        <p:spPr>
          <a:xfrm>
            <a:off x="7239808" y="5867904"/>
            <a:ext cx="355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전해준 데이터를 </a:t>
            </a:r>
            <a:r>
              <a:rPr kumimoji="1" lang="ko-KR" altLang="en-US" dirty="0" err="1"/>
              <a:t>프론드엔드에서</a:t>
            </a:r>
            <a:r>
              <a:rPr kumimoji="1" lang="ko-KR" altLang="en-US" dirty="0"/>
              <a:t> 표현해준 모습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4296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31670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D1D998-AE8F-9378-23B5-F184F686A60E}"/>
              </a:ext>
            </a:extLst>
          </p:cNvPr>
          <p:cNvSpPr/>
          <p:nvPr/>
        </p:nvSpPr>
        <p:spPr>
          <a:xfrm>
            <a:off x="1811479" y="538752"/>
            <a:ext cx="66565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동아리 멤버 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기능 추가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05FAAD-4E3D-4C90-9EBD-B026129C1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5793"/>
            <a:ext cx="4378798" cy="35791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5C2E6B-8A35-CDF8-CE97-3FD5F06FA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43" y="1762388"/>
            <a:ext cx="4378797" cy="361800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66DD93-59B2-52F2-1676-8E1BB9F96B6E}"/>
              </a:ext>
            </a:extLst>
          </p:cNvPr>
          <p:cNvCxnSpPr/>
          <p:nvPr/>
        </p:nvCxnSpPr>
        <p:spPr>
          <a:xfrm flipH="1">
            <a:off x="7752522" y="1161556"/>
            <a:ext cx="785191" cy="9356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D1D998-AE8F-9378-23B5-F184F686A60E}"/>
              </a:ext>
            </a:extLst>
          </p:cNvPr>
          <p:cNvSpPr/>
          <p:nvPr/>
        </p:nvSpPr>
        <p:spPr>
          <a:xfrm>
            <a:off x="670891" y="361524"/>
            <a:ext cx="60051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동아리 멤버 </a:t>
            </a:r>
            <a:r>
              <a:rPr lang="en-US" altLang="ko-KR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Sort</a:t>
            </a:r>
            <a:r>
              <a:rPr lang="ko-KR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기능 추가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0E0F58-BF3B-F76D-7595-1ECEE87DE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02" y="1433436"/>
            <a:ext cx="8349146" cy="21453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FE95C0-DC0B-D226-B577-D0D0F78B5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01" y="4116262"/>
            <a:ext cx="8349145" cy="215404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D81F42-EEF7-0F51-9A9A-A9110A903342}"/>
              </a:ext>
            </a:extLst>
          </p:cNvPr>
          <p:cNvCxnSpPr/>
          <p:nvPr/>
        </p:nvCxnSpPr>
        <p:spPr>
          <a:xfrm flipH="1">
            <a:off x="7026965" y="3717235"/>
            <a:ext cx="457200" cy="526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4D3BF5-7867-F53C-FF68-52DC96DD4FF3}"/>
              </a:ext>
            </a:extLst>
          </p:cNvPr>
          <p:cNvCxnSpPr/>
          <p:nvPr/>
        </p:nvCxnSpPr>
        <p:spPr>
          <a:xfrm flipH="1">
            <a:off x="6848060" y="991541"/>
            <a:ext cx="457200" cy="526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9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5F6D2-A2FB-B0A7-8181-3EDF6E83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70385-297E-7942-A66A-C548D277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14C95E-9371-D34E-F56C-265209D33D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F7C608-48FD-C97F-5101-7E07798DCBAF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22FE7-4BDC-5711-E5D4-6F91A0D67AFB}"/>
              </a:ext>
            </a:extLst>
          </p:cNvPr>
          <p:cNvSpPr txBox="1"/>
          <p:nvPr/>
        </p:nvSpPr>
        <p:spPr>
          <a:xfrm>
            <a:off x="1470799" y="3161341"/>
            <a:ext cx="3701654" cy="92589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ts val="6500"/>
              </a:lnSpc>
            </a:pPr>
            <a:r>
              <a:rPr lang="en-US" altLang="ko-KR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SKKUDO</a:t>
            </a:r>
            <a:endParaRPr lang="ko-KR" altLang="en-US" sz="70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15DBE-FAF8-5E41-BAAC-C05705DE2BAC}"/>
              </a:ext>
            </a:extLst>
          </p:cNvPr>
          <p:cNvSpPr txBox="1"/>
          <p:nvPr/>
        </p:nvSpPr>
        <p:spPr>
          <a:xfrm>
            <a:off x="5973381" y="1922163"/>
            <a:ext cx="5083338" cy="25244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Backend,</a:t>
            </a:r>
          </a:p>
          <a:p>
            <a:pPr algn="ctr">
              <a:lnSpc>
                <a:spcPts val="6500"/>
              </a:lnSpc>
            </a:pPr>
            <a:r>
              <a:rPr lang="en-US" altLang="ko-KR" sz="5000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How the web works behind</a:t>
            </a:r>
            <a:endParaRPr lang="ko-KR" altLang="en-US" sz="5000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47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D1D998-AE8F-9378-23B5-F184F686A60E}"/>
              </a:ext>
            </a:extLst>
          </p:cNvPr>
          <p:cNvSpPr/>
          <p:nvPr/>
        </p:nvSpPr>
        <p:spPr>
          <a:xfrm>
            <a:off x="670891" y="327094"/>
            <a:ext cx="50613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Validation 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라우터 개발</a:t>
            </a:r>
            <a:endParaRPr lang="en-US" altLang="ko-K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DC48D2E-032E-CC1B-1F48-35D6353B2317}"/>
              </a:ext>
            </a:extLst>
          </p:cNvPr>
          <p:cNvSpPr/>
          <p:nvPr/>
        </p:nvSpPr>
        <p:spPr>
          <a:xfrm>
            <a:off x="2843784" y="1228424"/>
            <a:ext cx="1975104" cy="1874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회장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332CB8-0973-4DBE-C891-8405687399AD}"/>
              </a:ext>
            </a:extLst>
          </p:cNvPr>
          <p:cNvSpPr/>
          <p:nvPr/>
        </p:nvSpPr>
        <p:spPr>
          <a:xfrm>
            <a:off x="8010144" y="1228424"/>
            <a:ext cx="1975104" cy="1874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부회장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4D0DCFF-FD06-781F-A572-75BD66F56E15}"/>
              </a:ext>
            </a:extLst>
          </p:cNvPr>
          <p:cNvSpPr/>
          <p:nvPr/>
        </p:nvSpPr>
        <p:spPr>
          <a:xfrm>
            <a:off x="8010144" y="4302443"/>
            <a:ext cx="1975104" cy="18745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C426DA1-0A50-F274-36B7-EBCFD5CCE18B}"/>
              </a:ext>
            </a:extLst>
          </p:cNvPr>
          <p:cNvSpPr/>
          <p:nvPr/>
        </p:nvSpPr>
        <p:spPr>
          <a:xfrm>
            <a:off x="2916936" y="4302443"/>
            <a:ext cx="1975104" cy="18745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2703B6-00DB-ADDA-768F-D38243B5B755}"/>
              </a:ext>
            </a:extLst>
          </p:cNvPr>
          <p:cNvSpPr txBox="1"/>
          <p:nvPr/>
        </p:nvSpPr>
        <p:spPr>
          <a:xfrm>
            <a:off x="1716024" y="3410306"/>
            <a:ext cx="9637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여러가지 기능들을 다음 권한에 따라 제한할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3549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FA1A-4656-4520-FA6D-CB842790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F02F-C6AF-9024-53CA-0858E73E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EC25-7AD4-848A-CFC6-64D8683B8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93F3DFF-61DF-478C-1516-17A843A52A64}"/>
              </a:ext>
            </a:extLst>
          </p:cNvPr>
          <p:cNvSpPr/>
          <p:nvPr/>
        </p:nvSpPr>
        <p:spPr>
          <a:xfrm>
            <a:off x="167308" y="133650"/>
            <a:ext cx="11857383" cy="6590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C4A5F1-3710-AEC5-DA05-3917861D6E19}"/>
              </a:ext>
            </a:extLst>
          </p:cNvPr>
          <p:cNvSpPr/>
          <p:nvPr/>
        </p:nvSpPr>
        <p:spPr>
          <a:xfrm>
            <a:off x="762453" y="301072"/>
            <a:ext cx="34387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 </a:t>
            </a:r>
            <a:r>
              <a:rPr lang="ko-KR" alt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계정은</a:t>
            </a:r>
            <a:r>
              <a:rPr lang="en-US" altLang="ko-KR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pic>
        <p:nvPicPr>
          <p:cNvPr id="1026" name="Picture 2" descr="GitHub - motdotla/dotenv: Loads environment variables from .env for nodejs  projects.">
            <a:extLst>
              <a:ext uri="{FF2B5EF4-FFF2-40B4-BE49-F238E27FC236}">
                <a16:creationId xmlns:a16="http://schemas.microsoft.com/office/drawing/2014/main" id="{8692016E-7D6A-C3CA-34DE-7F3BEB3E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922163"/>
            <a:ext cx="3196018" cy="319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23BEA-900A-2DAC-9AF8-51D6F2B9B5CE}"/>
              </a:ext>
            </a:extLst>
          </p:cNvPr>
          <p:cNvSpPr txBox="1"/>
          <p:nvPr/>
        </p:nvSpPr>
        <p:spPr>
          <a:xfrm>
            <a:off x="5312664" y="2780411"/>
            <a:ext cx="5925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Admin </a:t>
            </a:r>
            <a:r>
              <a:rPr lang="ko-KR" altLang="en-US" sz="2400" dirty="0"/>
              <a:t>유저를 모델에 직접 명시하는 경우</a:t>
            </a: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보안에 취약</a:t>
            </a:r>
            <a:endParaRPr lang="en-US" altLang="ko-KR" sz="2400" dirty="0"/>
          </a:p>
          <a:p>
            <a:r>
              <a:rPr lang="en-US" altLang="ko-KR" sz="2400" dirty="0"/>
              <a:t>-&gt; .env</a:t>
            </a:r>
            <a:r>
              <a:rPr lang="ko-KR" altLang="en-US" sz="2400" dirty="0"/>
              <a:t> 파일에 </a:t>
            </a:r>
            <a:r>
              <a:rPr lang="en-US" altLang="ko-KR" sz="2400" dirty="0"/>
              <a:t>admin </a:t>
            </a:r>
            <a:r>
              <a:rPr lang="ko-KR" altLang="en-US" sz="2400" dirty="0"/>
              <a:t>유저의 배열을 하드코딩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9178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3406</TotalTime>
  <Words>126</Words>
  <Application>Microsoft Office PowerPoint</Application>
  <PresentationFormat>와이드스크린</PresentationFormat>
  <Paragraphs>35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 ExtraBold</vt:lpstr>
      <vt:lpstr>나눔스퀘어 Light</vt:lpstr>
      <vt:lpstr>Calibri</vt:lpstr>
      <vt:lpstr>Arial</vt:lpstr>
      <vt:lpstr>Calibri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김 재영</cp:lastModifiedBy>
  <cp:revision>611</cp:revision>
  <dcterms:created xsi:type="dcterms:W3CDTF">2017-12-08T06:13:01Z</dcterms:created>
  <dcterms:modified xsi:type="dcterms:W3CDTF">2022-10-20T01:16:31Z</dcterms:modified>
</cp:coreProperties>
</file>