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5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3751C-0BC7-4A46-ABAF-177A3C19BF0F}" v="15" dt="2022-09-26T11:17:26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규용" userId="87c3949e1ccae9c1" providerId="LiveId" clId="{2F43751C-0BC7-4A46-ABAF-177A3C19BF0F}"/>
    <pc:docChg chg="custSel addSld delSld modSld">
      <pc:chgData name="김 규용" userId="87c3949e1ccae9c1" providerId="LiveId" clId="{2F43751C-0BC7-4A46-ABAF-177A3C19BF0F}" dt="2022-09-26T11:18:20.978" v="1460" actId="20577"/>
      <pc:docMkLst>
        <pc:docMk/>
      </pc:docMkLst>
      <pc:sldChg chg="modSp mod">
        <pc:chgData name="김 규용" userId="87c3949e1ccae9c1" providerId="LiveId" clId="{2F43751C-0BC7-4A46-ABAF-177A3C19BF0F}" dt="2022-09-26T05:39:43.024" v="32" actId="20577"/>
        <pc:sldMkLst>
          <pc:docMk/>
          <pc:sldMk cId="969913422" sldId="256"/>
        </pc:sldMkLst>
        <pc:spChg chg="mod">
          <ac:chgData name="김 규용" userId="87c3949e1ccae9c1" providerId="LiveId" clId="{2F43751C-0BC7-4A46-ABAF-177A3C19BF0F}" dt="2022-09-26T05:39:43.024" v="32" actId="20577"/>
          <ac:spMkLst>
            <pc:docMk/>
            <pc:sldMk cId="969913422" sldId="256"/>
            <ac:spMk id="3" creationId="{C5370FC1-A32E-43A6-9E96-92974CB54F20}"/>
          </ac:spMkLst>
        </pc:spChg>
      </pc:sldChg>
      <pc:sldChg chg="modSp mod">
        <pc:chgData name="김 규용" userId="87c3949e1ccae9c1" providerId="LiveId" clId="{2F43751C-0BC7-4A46-ABAF-177A3C19BF0F}" dt="2022-09-26T05:40:11.303" v="70" actId="20577"/>
        <pc:sldMkLst>
          <pc:docMk/>
          <pc:sldMk cId="4267277494" sldId="259"/>
        </pc:sldMkLst>
        <pc:spChg chg="mod">
          <ac:chgData name="김 규용" userId="87c3949e1ccae9c1" providerId="LiveId" clId="{2F43751C-0BC7-4A46-ABAF-177A3C19BF0F}" dt="2022-09-26T05:40:11.303" v="70" actId="20577"/>
          <ac:spMkLst>
            <pc:docMk/>
            <pc:sldMk cId="4267277494" sldId="259"/>
            <ac:spMk id="2" creationId="{21C7DE69-9246-4C6D-B903-F8ACF4C0E855}"/>
          </ac:spMkLst>
        </pc:spChg>
      </pc:sldChg>
      <pc:sldChg chg="del">
        <pc:chgData name="김 규용" userId="87c3949e1ccae9c1" providerId="LiveId" clId="{2F43751C-0BC7-4A46-ABAF-177A3C19BF0F}" dt="2022-09-26T08:37:24.279" v="721" actId="47"/>
        <pc:sldMkLst>
          <pc:docMk/>
          <pc:sldMk cId="1615059694" sldId="261"/>
        </pc:sldMkLst>
      </pc:sldChg>
      <pc:sldChg chg="addSp delSp modSp mod">
        <pc:chgData name="김 규용" userId="87c3949e1ccae9c1" providerId="LiveId" clId="{2F43751C-0BC7-4A46-ABAF-177A3C19BF0F}" dt="2022-09-26T08:37:20.370" v="720" actId="20577"/>
        <pc:sldMkLst>
          <pc:docMk/>
          <pc:sldMk cId="2026498351" sldId="262"/>
        </pc:sldMkLst>
        <pc:spChg chg="add del mod">
          <ac:chgData name="김 규용" userId="87c3949e1ccae9c1" providerId="LiveId" clId="{2F43751C-0BC7-4A46-ABAF-177A3C19BF0F}" dt="2022-09-26T07:57:39.148" v="73" actId="478"/>
          <ac:spMkLst>
            <pc:docMk/>
            <pc:sldMk cId="2026498351" sldId="262"/>
            <ac:spMk id="4" creationId="{C00AFBC2-DDDA-5663-7EC4-005A57693238}"/>
          </ac:spMkLst>
        </pc:spChg>
        <pc:spChg chg="add mod">
          <ac:chgData name="김 규용" userId="87c3949e1ccae9c1" providerId="LiveId" clId="{2F43751C-0BC7-4A46-ABAF-177A3C19BF0F}" dt="2022-09-26T08:34:52.594" v="175" actId="1076"/>
          <ac:spMkLst>
            <pc:docMk/>
            <pc:sldMk cId="2026498351" sldId="262"/>
            <ac:spMk id="5" creationId="{E4D22895-7A0A-4AE6-1594-08C34EE14DE4}"/>
          </ac:spMkLst>
        </pc:spChg>
        <pc:spChg chg="add mod">
          <ac:chgData name="김 규용" userId="87c3949e1ccae9c1" providerId="LiveId" clId="{2F43751C-0BC7-4A46-ABAF-177A3C19BF0F}" dt="2022-09-26T08:35:36.018" v="330" actId="20577"/>
          <ac:spMkLst>
            <pc:docMk/>
            <pc:sldMk cId="2026498351" sldId="262"/>
            <ac:spMk id="6" creationId="{2D26D8B9-5064-BE38-BA28-7F9285D5116F}"/>
          </ac:spMkLst>
        </pc:spChg>
        <pc:spChg chg="add mod">
          <ac:chgData name="김 규용" userId="87c3949e1ccae9c1" providerId="LiveId" clId="{2F43751C-0BC7-4A46-ABAF-177A3C19BF0F}" dt="2022-09-26T08:36:01.240" v="419" actId="20577"/>
          <ac:spMkLst>
            <pc:docMk/>
            <pc:sldMk cId="2026498351" sldId="262"/>
            <ac:spMk id="7" creationId="{A1D9FFE5-973B-AB6F-F46C-48FBFF1BF18A}"/>
          </ac:spMkLst>
        </pc:spChg>
        <pc:spChg chg="add mod">
          <ac:chgData name="김 규용" userId="87c3949e1ccae9c1" providerId="LiveId" clId="{2F43751C-0BC7-4A46-ABAF-177A3C19BF0F}" dt="2022-09-26T08:36:41.348" v="581" actId="20577"/>
          <ac:spMkLst>
            <pc:docMk/>
            <pc:sldMk cId="2026498351" sldId="262"/>
            <ac:spMk id="8" creationId="{91A75562-D18D-D573-BBB8-68BAAA5B80C6}"/>
          </ac:spMkLst>
        </pc:spChg>
        <pc:spChg chg="add mod">
          <ac:chgData name="김 규용" userId="87c3949e1ccae9c1" providerId="LiveId" clId="{2F43751C-0BC7-4A46-ABAF-177A3C19BF0F}" dt="2022-09-26T08:37:20.370" v="720" actId="20577"/>
          <ac:spMkLst>
            <pc:docMk/>
            <pc:sldMk cId="2026498351" sldId="262"/>
            <ac:spMk id="9" creationId="{79752712-50FE-54C3-4F38-B8567A10E256}"/>
          </ac:spMkLst>
        </pc:spChg>
        <pc:graphicFrameChg chg="del mod">
          <ac:chgData name="김 규용" userId="87c3949e1ccae9c1" providerId="LiveId" clId="{2F43751C-0BC7-4A46-ABAF-177A3C19BF0F}" dt="2022-09-26T07:57:28.776" v="72" actId="478"/>
          <ac:graphicFrameMkLst>
            <pc:docMk/>
            <pc:sldMk cId="2026498351" sldId="262"/>
            <ac:graphicFrameMk id="24" creationId="{AF65593E-D01F-46FF-BA88-B366A26F2379}"/>
          </ac:graphicFrameMkLst>
        </pc:graphicFrameChg>
      </pc:sldChg>
      <pc:sldChg chg="addSp delSp modSp mod">
        <pc:chgData name="김 규용" userId="87c3949e1ccae9c1" providerId="LiveId" clId="{2F43751C-0BC7-4A46-ABAF-177A3C19BF0F}" dt="2022-09-26T10:47:22.800" v="923" actId="478"/>
        <pc:sldMkLst>
          <pc:docMk/>
          <pc:sldMk cId="2143445900" sldId="265"/>
        </pc:sldMkLst>
        <pc:spChg chg="mod">
          <ac:chgData name="김 규용" userId="87c3949e1ccae9c1" providerId="LiveId" clId="{2F43751C-0BC7-4A46-ABAF-177A3C19BF0F}" dt="2022-09-26T10:47:19.853" v="922" actId="20577"/>
          <ac:spMkLst>
            <pc:docMk/>
            <pc:sldMk cId="2143445900" sldId="265"/>
            <ac:spMk id="2" creationId="{FB4F001B-64F9-495D-AEA3-E3764742F8F4}"/>
          </ac:spMkLst>
        </pc:spChg>
        <pc:spChg chg="del">
          <ac:chgData name="김 규용" userId="87c3949e1ccae9c1" providerId="LiveId" clId="{2F43751C-0BC7-4A46-ABAF-177A3C19BF0F}" dt="2022-09-26T10:47:22.800" v="923" actId="478"/>
          <ac:spMkLst>
            <pc:docMk/>
            <pc:sldMk cId="2143445900" sldId="265"/>
            <ac:spMk id="3" creationId="{CDA346C0-D253-452B-804F-FCA56557312C}"/>
          </ac:spMkLst>
        </pc:spChg>
        <pc:spChg chg="add mod">
          <ac:chgData name="김 규용" userId="87c3949e1ccae9c1" providerId="LiveId" clId="{2F43751C-0BC7-4A46-ABAF-177A3C19BF0F}" dt="2022-09-26T10:47:22.800" v="923" actId="478"/>
          <ac:spMkLst>
            <pc:docMk/>
            <pc:sldMk cId="2143445900" sldId="265"/>
            <ac:spMk id="6" creationId="{6477BF7F-5B13-E9C4-C2DC-29911706892B}"/>
          </ac:spMkLst>
        </pc:spChg>
      </pc:sldChg>
      <pc:sldChg chg="delSp modSp add mod setBg">
        <pc:chgData name="김 규용" userId="87c3949e1ccae9c1" providerId="LiveId" clId="{2F43751C-0BC7-4A46-ABAF-177A3C19BF0F}" dt="2022-09-26T10:47:08.090" v="912" actId="1076"/>
        <pc:sldMkLst>
          <pc:docMk/>
          <pc:sldMk cId="1305916127" sldId="266"/>
        </pc:sldMkLst>
        <pc:spChg chg="mod">
          <ac:chgData name="김 규용" userId="87c3949e1ccae9c1" providerId="LiveId" clId="{2F43751C-0BC7-4A46-ABAF-177A3C19BF0F}" dt="2022-09-26T10:45:55.716" v="788" actId="20577"/>
          <ac:spMkLst>
            <pc:docMk/>
            <pc:sldMk cId="1305916127" sldId="266"/>
            <ac:spMk id="2" creationId="{21C7DE69-9246-4C6D-B903-F8ACF4C0E855}"/>
          </ac:spMkLst>
        </pc:spChg>
        <pc:spChg chg="mod">
          <ac:chgData name="김 규용" userId="87c3949e1ccae9c1" providerId="LiveId" clId="{2F43751C-0BC7-4A46-ABAF-177A3C19BF0F}" dt="2022-09-26T10:46:05.359" v="808" actId="20577"/>
          <ac:spMkLst>
            <pc:docMk/>
            <pc:sldMk cId="1305916127" sldId="266"/>
            <ac:spMk id="5" creationId="{E4D22895-7A0A-4AE6-1594-08C34EE14DE4}"/>
          </ac:spMkLst>
        </pc:spChg>
        <pc:spChg chg="mod">
          <ac:chgData name="김 규용" userId="87c3949e1ccae9c1" providerId="LiveId" clId="{2F43751C-0BC7-4A46-ABAF-177A3C19BF0F}" dt="2022-09-26T10:47:04.951" v="910" actId="1076"/>
          <ac:spMkLst>
            <pc:docMk/>
            <pc:sldMk cId="1305916127" sldId="266"/>
            <ac:spMk id="6" creationId="{2D26D8B9-5064-BE38-BA28-7F9285D5116F}"/>
          </ac:spMkLst>
        </pc:spChg>
        <pc:spChg chg="mod">
          <ac:chgData name="김 규용" userId="87c3949e1ccae9c1" providerId="LiveId" clId="{2F43751C-0BC7-4A46-ABAF-177A3C19BF0F}" dt="2022-09-26T10:47:06.679" v="911" actId="1076"/>
          <ac:spMkLst>
            <pc:docMk/>
            <pc:sldMk cId="1305916127" sldId="266"/>
            <ac:spMk id="7" creationId="{A1D9FFE5-973B-AB6F-F46C-48FBFF1BF18A}"/>
          </ac:spMkLst>
        </pc:spChg>
        <pc:spChg chg="mod">
          <ac:chgData name="김 규용" userId="87c3949e1ccae9c1" providerId="LiveId" clId="{2F43751C-0BC7-4A46-ABAF-177A3C19BF0F}" dt="2022-09-26T10:47:08.090" v="912" actId="1076"/>
          <ac:spMkLst>
            <pc:docMk/>
            <pc:sldMk cId="1305916127" sldId="266"/>
            <ac:spMk id="8" creationId="{91A75562-D18D-D573-BBB8-68BAAA5B80C6}"/>
          </ac:spMkLst>
        </pc:spChg>
        <pc:spChg chg="del">
          <ac:chgData name="김 규용" userId="87c3949e1ccae9c1" providerId="LiveId" clId="{2F43751C-0BC7-4A46-ABAF-177A3C19BF0F}" dt="2022-09-26T10:46:55.218" v="907" actId="478"/>
          <ac:spMkLst>
            <pc:docMk/>
            <pc:sldMk cId="1305916127" sldId="266"/>
            <ac:spMk id="9" creationId="{79752712-50FE-54C3-4F38-B8567A10E256}"/>
          </ac:spMkLst>
        </pc:spChg>
      </pc:sldChg>
      <pc:sldChg chg="addSp delSp modSp new mod modClrScheme chgLayout">
        <pc:chgData name="김 규용" userId="87c3949e1ccae9c1" providerId="LiveId" clId="{2F43751C-0BC7-4A46-ABAF-177A3C19BF0F}" dt="2022-09-26T11:12:17.423" v="1018" actId="20577"/>
        <pc:sldMkLst>
          <pc:docMk/>
          <pc:sldMk cId="3330107953" sldId="267"/>
        </pc:sldMkLst>
        <pc:spChg chg="del mod ord">
          <ac:chgData name="김 규용" userId="87c3949e1ccae9c1" providerId="LiveId" clId="{2F43751C-0BC7-4A46-ABAF-177A3C19BF0F}" dt="2022-09-26T10:47:37.983" v="925" actId="700"/>
          <ac:spMkLst>
            <pc:docMk/>
            <pc:sldMk cId="3330107953" sldId="267"/>
            <ac:spMk id="2" creationId="{459F96D4-2263-E594-B994-5BE1815028D6}"/>
          </ac:spMkLst>
        </pc:spChg>
        <pc:spChg chg="del mod ord">
          <ac:chgData name="김 규용" userId="87c3949e1ccae9c1" providerId="LiveId" clId="{2F43751C-0BC7-4A46-ABAF-177A3C19BF0F}" dt="2022-09-26T10:47:37.983" v="925" actId="700"/>
          <ac:spMkLst>
            <pc:docMk/>
            <pc:sldMk cId="3330107953" sldId="267"/>
            <ac:spMk id="3" creationId="{43F922F8-E71C-A64B-8145-DBC616CC2B3C}"/>
          </ac:spMkLst>
        </pc:spChg>
        <pc:spChg chg="add del mod ord">
          <ac:chgData name="김 규용" userId="87c3949e1ccae9c1" providerId="LiveId" clId="{2F43751C-0BC7-4A46-ABAF-177A3C19BF0F}" dt="2022-09-26T10:47:44.324" v="926" actId="26606"/>
          <ac:spMkLst>
            <pc:docMk/>
            <pc:sldMk cId="3330107953" sldId="267"/>
            <ac:spMk id="4" creationId="{F537EE95-76F7-D415-7442-6751DDC4A97E}"/>
          </ac:spMkLst>
        </pc:spChg>
        <pc:spChg chg="add del mod ord">
          <ac:chgData name="김 규용" userId="87c3949e1ccae9c1" providerId="LiveId" clId="{2F43751C-0BC7-4A46-ABAF-177A3C19BF0F}" dt="2022-09-26T10:47:44.324" v="926" actId="26606"/>
          <ac:spMkLst>
            <pc:docMk/>
            <pc:sldMk cId="3330107953" sldId="267"/>
            <ac:spMk id="5" creationId="{13C73BAA-86B8-C626-F19F-A2EF59ED6E19}"/>
          </ac:spMkLst>
        </pc:spChg>
        <pc:spChg chg="add del mod ord">
          <ac:chgData name="김 규용" userId="87c3949e1ccae9c1" providerId="LiveId" clId="{2F43751C-0BC7-4A46-ABAF-177A3C19BF0F}" dt="2022-09-26T10:47:44.324" v="926" actId="26606"/>
          <ac:spMkLst>
            <pc:docMk/>
            <pc:sldMk cId="3330107953" sldId="267"/>
            <ac:spMk id="6" creationId="{3AD7EBC9-AFE2-A44F-1E11-6CBFE5C99DF8}"/>
          </ac:spMkLst>
        </pc:spChg>
        <pc:spChg chg="add mod">
          <ac:chgData name="김 규용" userId="87c3949e1ccae9c1" providerId="LiveId" clId="{2F43751C-0BC7-4A46-ABAF-177A3C19BF0F}" dt="2022-09-26T11:08:58.086" v="950" actId="20577"/>
          <ac:spMkLst>
            <pc:docMk/>
            <pc:sldMk cId="3330107953" sldId="267"/>
            <ac:spMk id="11" creationId="{2D754214-252C-75D8-AA94-8B113A8668D1}"/>
          </ac:spMkLst>
        </pc:spChg>
        <pc:spChg chg="add del mod">
          <ac:chgData name="김 규용" userId="87c3949e1ccae9c1" providerId="LiveId" clId="{2F43751C-0BC7-4A46-ABAF-177A3C19BF0F}" dt="2022-09-26T11:11:53.676" v="994" actId="478"/>
          <ac:spMkLst>
            <pc:docMk/>
            <pc:sldMk cId="3330107953" sldId="267"/>
            <ac:spMk id="13" creationId="{A77BB17D-AF24-66C1-9020-9E406712E120}"/>
          </ac:spMkLst>
        </pc:spChg>
        <pc:spChg chg="add mod">
          <ac:chgData name="김 규용" userId="87c3949e1ccae9c1" providerId="LiveId" clId="{2F43751C-0BC7-4A46-ABAF-177A3C19BF0F}" dt="2022-09-26T11:12:17.423" v="1018" actId="20577"/>
          <ac:spMkLst>
            <pc:docMk/>
            <pc:sldMk cId="3330107953" sldId="267"/>
            <ac:spMk id="15" creationId="{6FB594FA-3772-505A-5D22-F7A71124D3D4}"/>
          </ac:spMkLst>
        </pc:spChg>
        <pc:picChg chg="add mod">
          <ac:chgData name="김 규용" userId="87c3949e1ccae9c1" providerId="LiveId" clId="{2F43751C-0BC7-4A46-ABAF-177A3C19BF0F}" dt="2022-09-26T11:10:29.030" v="993" actId="1076"/>
          <ac:picMkLst>
            <pc:docMk/>
            <pc:sldMk cId="3330107953" sldId="267"/>
            <ac:picMk id="7" creationId="{7B9E8A40-115A-6476-38EF-02C734F2476C}"/>
          </ac:picMkLst>
        </pc:picChg>
        <pc:picChg chg="add mod">
          <ac:chgData name="김 규용" userId="87c3949e1ccae9c1" providerId="LiveId" clId="{2F43751C-0BC7-4A46-ABAF-177A3C19BF0F}" dt="2022-09-26T11:10:29.030" v="993" actId="1076"/>
          <ac:picMkLst>
            <pc:docMk/>
            <pc:sldMk cId="3330107953" sldId="267"/>
            <ac:picMk id="8" creationId="{1E2C1687-8CC0-50A0-289F-204A22C24B8F}"/>
          </ac:picMkLst>
        </pc:picChg>
      </pc:sldChg>
      <pc:sldChg chg="addSp delSp modSp add mod">
        <pc:chgData name="김 규용" userId="87c3949e1ccae9c1" providerId="LiveId" clId="{2F43751C-0BC7-4A46-ABAF-177A3C19BF0F}" dt="2022-09-26T11:13:13.498" v="1097" actId="1076"/>
        <pc:sldMkLst>
          <pc:docMk/>
          <pc:sldMk cId="3987926304" sldId="268"/>
        </pc:sldMkLst>
        <pc:spChg chg="mod">
          <ac:chgData name="김 규용" userId="87c3949e1ccae9c1" providerId="LiveId" clId="{2F43751C-0BC7-4A46-ABAF-177A3C19BF0F}" dt="2022-09-26T11:13:04.461" v="1093" actId="20577"/>
          <ac:spMkLst>
            <pc:docMk/>
            <pc:sldMk cId="3987926304" sldId="268"/>
            <ac:spMk id="15" creationId="{6FB594FA-3772-505A-5D22-F7A71124D3D4}"/>
          </ac:spMkLst>
        </pc:spChg>
        <pc:picChg chg="add mod">
          <ac:chgData name="김 규용" userId="87c3949e1ccae9c1" providerId="LiveId" clId="{2F43751C-0BC7-4A46-ABAF-177A3C19BF0F}" dt="2022-09-26T11:13:13.498" v="1097" actId="1076"/>
          <ac:picMkLst>
            <pc:docMk/>
            <pc:sldMk cId="3987926304" sldId="268"/>
            <ac:picMk id="2" creationId="{BE594038-A013-4EA6-116C-CA8E600B3272}"/>
          </ac:picMkLst>
        </pc:picChg>
        <pc:picChg chg="del">
          <ac:chgData name="김 규용" userId="87c3949e1ccae9c1" providerId="LiveId" clId="{2F43751C-0BC7-4A46-ABAF-177A3C19BF0F}" dt="2022-09-26T11:13:07.845" v="1095" actId="478"/>
          <ac:picMkLst>
            <pc:docMk/>
            <pc:sldMk cId="3987926304" sldId="268"/>
            <ac:picMk id="7" creationId="{7B9E8A40-115A-6476-38EF-02C734F2476C}"/>
          </ac:picMkLst>
        </pc:picChg>
        <pc:picChg chg="del">
          <ac:chgData name="김 규용" userId="87c3949e1ccae9c1" providerId="LiveId" clId="{2F43751C-0BC7-4A46-ABAF-177A3C19BF0F}" dt="2022-09-26T11:13:07.482" v="1094" actId="478"/>
          <ac:picMkLst>
            <pc:docMk/>
            <pc:sldMk cId="3987926304" sldId="268"/>
            <ac:picMk id="8" creationId="{1E2C1687-8CC0-50A0-289F-204A22C24B8F}"/>
          </ac:picMkLst>
        </pc:picChg>
      </pc:sldChg>
      <pc:sldChg chg="addSp delSp modSp add mod">
        <pc:chgData name="김 규용" userId="87c3949e1ccae9c1" providerId="LiveId" clId="{2F43751C-0BC7-4A46-ABAF-177A3C19BF0F}" dt="2022-09-26T11:16:18.256" v="1287" actId="1076"/>
        <pc:sldMkLst>
          <pc:docMk/>
          <pc:sldMk cId="33680246" sldId="269"/>
        </pc:sldMkLst>
        <pc:spChg chg="mod">
          <ac:chgData name="김 규용" userId="87c3949e1ccae9c1" providerId="LiveId" clId="{2F43751C-0BC7-4A46-ABAF-177A3C19BF0F}" dt="2022-09-26T11:13:24.432" v="1134" actId="20577"/>
          <ac:spMkLst>
            <pc:docMk/>
            <pc:sldMk cId="33680246" sldId="269"/>
            <ac:spMk id="11" creationId="{2D754214-252C-75D8-AA94-8B113A8668D1}"/>
          </ac:spMkLst>
        </pc:spChg>
        <pc:spChg chg="mod">
          <ac:chgData name="김 규용" userId="87c3949e1ccae9c1" providerId="LiveId" clId="{2F43751C-0BC7-4A46-ABAF-177A3C19BF0F}" dt="2022-09-26T11:13:58.712" v="1282" actId="20577"/>
          <ac:spMkLst>
            <pc:docMk/>
            <pc:sldMk cId="33680246" sldId="269"/>
            <ac:spMk id="15" creationId="{6FB594FA-3772-505A-5D22-F7A71124D3D4}"/>
          </ac:spMkLst>
        </pc:spChg>
        <pc:picChg chg="add mod">
          <ac:chgData name="김 규용" userId="87c3949e1ccae9c1" providerId="LiveId" clId="{2F43751C-0BC7-4A46-ABAF-177A3C19BF0F}" dt="2022-09-26T11:16:18.256" v="1287" actId="1076"/>
          <ac:picMkLst>
            <pc:docMk/>
            <pc:sldMk cId="33680246" sldId="269"/>
            <ac:picMk id="3" creationId="{84F457B9-7B20-A67F-78F9-9D55175C8E34}"/>
          </ac:picMkLst>
        </pc:picChg>
        <pc:picChg chg="del">
          <ac:chgData name="김 규용" userId="87c3949e1ccae9c1" providerId="LiveId" clId="{2F43751C-0BC7-4A46-ABAF-177A3C19BF0F}" dt="2022-09-26T11:14:00.691" v="1283" actId="478"/>
          <ac:picMkLst>
            <pc:docMk/>
            <pc:sldMk cId="33680246" sldId="269"/>
            <ac:picMk id="7" creationId="{7B9E8A40-115A-6476-38EF-02C734F2476C}"/>
          </ac:picMkLst>
        </pc:picChg>
        <pc:picChg chg="del">
          <ac:chgData name="김 규용" userId="87c3949e1ccae9c1" providerId="LiveId" clId="{2F43751C-0BC7-4A46-ABAF-177A3C19BF0F}" dt="2022-09-26T11:14:00.691" v="1283" actId="478"/>
          <ac:picMkLst>
            <pc:docMk/>
            <pc:sldMk cId="33680246" sldId="269"/>
            <ac:picMk id="8" creationId="{1E2C1687-8CC0-50A0-289F-204A22C24B8F}"/>
          </ac:picMkLst>
        </pc:picChg>
      </pc:sldChg>
      <pc:sldChg chg="addSp delSp modSp add mod">
        <pc:chgData name="김 규용" userId="87c3949e1ccae9c1" providerId="LiveId" clId="{2F43751C-0BC7-4A46-ABAF-177A3C19BF0F}" dt="2022-09-26T11:18:20.978" v="1460" actId="20577"/>
        <pc:sldMkLst>
          <pc:docMk/>
          <pc:sldMk cId="2915520686" sldId="270"/>
        </pc:sldMkLst>
        <pc:spChg chg="mod">
          <ac:chgData name="김 규용" userId="87c3949e1ccae9c1" providerId="LiveId" clId="{2F43751C-0BC7-4A46-ABAF-177A3C19BF0F}" dt="2022-09-26T11:16:35.002" v="1318" actId="20577"/>
          <ac:spMkLst>
            <pc:docMk/>
            <pc:sldMk cId="2915520686" sldId="270"/>
            <ac:spMk id="11" creationId="{2D754214-252C-75D8-AA94-8B113A8668D1}"/>
          </ac:spMkLst>
        </pc:spChg>
        <pc:spChg chg="mod">
          <ac:chgData name="김 규용" userId="87c3949e1ccae9c1" providerId="LiveId" clId="{2F43751C-0BC7-4A46-ABAF-177A3C19BF0F}" dt="2022-09-26T11:18:20.978" v="1460" actId="20577"/>
          <ac:spMkLst>
            <pc:docMk/>
            <pc:sldMk cId="2915520686" sldId="270"/>
            <ac:spMk id="15" creationId="{6FB594FA-3772-505A-5D22-F7A71124D3D4}"/>
          </ac:spMkLst>
        </pc:spChg>
        <pc:picChg chg="add mod">
          <ac:chgData name="김 규용" userId="87c3949e1ccae9c1" providerId="LiveId" clId="{2F43751C-0BC7-4A46-ABAF-177A3C19BF0F}" dt="2022-09-26T11:17:23.125" v="1374" actId="1076"/>
          <ac:picMkLst>
            <pc:docMk/>
            <pc:sldMk cId="2915520686" sldId="270"/>
            <ac:picMk id="2" creationId="{9D870AFF-CBAB-5B91-1CD9-C03F67E698ED}"/>
          </ac:picMkLst>
        </pc:picChg>
        <pc:picChg chg="del">
          <ac:chgData name="김 규용" userId="87c3949e1ccae9c1" providerId="LiveId" clId="{2F43751C-0BC7-4A46-ABAF-177A3C19BF0F}" dt="2022-09-26T11:16:58.627" v="1368" actId="478"/>
          <ac:picMkLst>
            <pc:docMk/>
            <pc:sldMk cId="2915520686" sldId="270"/>
            <ac:picMk id="3" creationId="{84F457B9-7B20-A67F-78F9-9D55175C8E34}"/>
          </ac:picMkLst>
        </pc:picChg>
        <pc:picChg chg="add mod">
          <ac:chgData name="김 규용" userId="87c3949e1ccae9c1" providerId="LiveId" clId="{2F43751C-0BC7-4A46-ABAF-177A3C19BF0F}" dt="2022-09-26T11:17:24.165" v="1375" actId="1076"/>
          <ac:picMkLst>
            <pc:docMk/>
            <pc:sldMk cId="2915520686" sldId="270"/>
            <ac:picMk id="4" creationId="{A03FE558-CD28-5050-10F7-9BBF13E107D8}"/>
          </ac:picMkLst>
        </pc:picChg>
      </pc:sldChg>
      <pc:sldChg chg="delSp modSp add mod">
        <pc:chgData name="김 규용" userId="87c3949e1ccae9c1" providerId="LiveId" clId="{2F43751C-0BC7-4A46-ABAF-177A3C19BF0F}" dt="2022-09-26T11:18:03.485" v="1453" actId="20577"/>
        <pc:sldMkLst>
          <pc:docMk/>
          <pc:sldMk cId="513812906" sldId="271"/>
        </pc:sldMkLst>
        <pc:spChg chg="mod">
          <ac:chgData name="김 규용" userId="87c3949e1ccae9c1" providerId="LiveId" clId="{2F43751C-0BC7-4A46-ABAF-177A3C19BF0F}" dt="2022-09-26T11:17:42.461" v="1403" actId="20577"/>
          <ac:spMkLst>
            <pc:docMk/>
            <pc:sldMk cId="513812906" sldId="271"/>
            <ac:spMk id="11" creationId="{2D754214-252C-75D8-AA94-8B113A8668D1}"/>
          </ac:spMkLst>
        </pc:spChg>
        <pc:spChg chg="mod">
          <ac:chgData name="김 규용" userId="87c3949e1ccae9c1" providerId="LiveId" clId="{2F43751C-0BC7-4A46-ABAF-177A3C19BF0F}" dt="2022-09-26T11:18:03.485" v="1453" actId="20577"/>
          <ac:spMkLst>
            <pc:docMk/>
            <pc:sldMk cId="513812906" sldId="271"/>
            <ac:spMk id="15" creationId="{6FB594FA-3772-505A-5D22-F7A71124D3D4}"/>
          </ac:spMkLst>
        </pc:spChg>
        <pc:picChg chg="del">
          <ac:chgData name="김 규용" userId="87c3949e1ccae9c1" providerId="LiveId" clId="{2F43751C-0BC7-4A46-ABAF-177A3C19BF0F}" dt="2022-09-26T11:17:43.103" v="1404" actId="478"/>
          <ac:picMkLst>
            <pc:docMk/>
            <pc:sldMk cId="513812906" sldId="271"/>
            <ac:picMk id="2" creationId="{9D870AFF-CBAB-5B91-1CD9-C03F67E698ED}"/>
          </ac:picMkLst>
        </pc:picChg>
        <pc:picChg chg="mod">
          <ac:chgData name="김 규용" userId="87c3949e1ccae9c1" providerId="LiveId" clId="{2F43751C-0BC7-4A46-ABAF-177A3C19BF0F}" dt="2022-09-26T11:17:46.398" v="1405" actId="1076"/>
          <ac:picMkLst>
            <pc:docMk/>
            <pc:sldMk cId="513812906" sldId="271"/>
            <ac:picMk id="4" creationId="{A03FE558-CD28-5050-10F7-9BBF13E107D8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B990DCB-AF23-4094-864B-C8B99FA30370}">
      <dgm:prSet phldrT="[Text]"/>
      <dgm:spPr/>
      <dgm:t>
        <a:bodyPr rtlCol="0"/>
        <a:lstStyle/>
        <a:p>
          <a:pPr rtl="0"/>
          <a:r>
            <a: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디자인</a:t>
          </a:r>
        </a:p>
      </dgm:t>
    </dgm:pt>
    <dgm:pt modelId="{9045AE91-C8DE-42D1-9697-92115E53B6EE}" type="parTrans" cxnId="{289A7ABA-98F5-4FB1-939B-2977E2B9EB8F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F93B7AA-ADE0-44B8-AFDE-9A1375C16706}" type="sibTrans" cxnId="{289A7ABA-98F5-4FB1-939B-2977E2B9EB8F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en-US" altLang="ko-KR" b="1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Figma</a:t>
          </a:r>
          <a:endParaRPr lang="ko-KR" altLang="en-US" b="1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40AA45F-7625-47CB-82DB-58CF98B59095}">
      <dgm:prSet phldrT="[Text]"/>
      <dgm:spPr/>
      <dgm:t>
        <a:bodyPr rtlCol="0"/>
        <a:lstStyle/>
        <a:p>
          <a:pPr rtl="0"/>
          <a:r>
            <a: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백엔드</a:t>
          </a:r>
        </a:p>
      </dgm:t>
    </dgm:pt>
    <dgm:pt modelId="{648CE750-928A-4617-818A-2C5528133922}" type="parTrans" cxnId="{159602F2-C521-4E1D-AE9F-D54CDD414A04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5F62957-BF38-47A2-B1D2-0D9C89C422D5}" type="sibTrans" cxnId="{159602F2-C521-4E1D-AE9F-D54CDD414A04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en-US" altLang="ko-KR" b="1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Firebase</a:t>
          </a:r>
          <a:endParaRPr lang="ko-KR" altLang="en-US" b="1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r>
            <a:rPr lang="en-US" altLang="ko-KR" b="1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Android Studio (Java)</a:t>
          </a:r>
          <a:endParaRPr lang="ko-KR" altLang="en-US" b="1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AD1DBC-9B34-4672-B365-6C5C7E96A5E5}">
      <dgm:prSet phldrT="[Text]"/>
      <dgm:spPr/>
      <dgm:t>
        <a:bodyPr rtlCol="0"/>
        <a:lstStyle/>
        <a:p>
          <a:pPr rtl="0"/>
          <a:r>
            <a: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프론트엔드</a:t>
          </a:r>
        </a:p>
      </dgm:t>
    </dgm:pt>
    <dgm:pt modelId="{1A79B38F-A3E5-4698-99B4-A0F5A3E8CD65}" type="sibTrans" cxnId="{4E210A80-A0A8-4FC3-BB39-ADD0CB874D63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5C062E-BB4A-4159-9D81-9F19138DAF56}" type="parTrans" cxnId="{4E210A80-A0A8-4FC3-BB39-ADD0CB874D63}">
      <dgm:prSet/>
      <dgm:spPr/>
      <dgm:t>
        <a:bodyPr rtlCol="0"/>
        <a:lstStyle/>
        <a:p>
          <a:pPr rtl="0"/>
          <a:endParaRPr lang="ko-KR" altLang="en-US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디자인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Figma</a:t>
          </a:r>
          <a:endParaRPr lang="ko-KR" altLang="en-US" sz="1900" b="1" kern="1200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백엔드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Firebase</a:t>
          </a:r>
          <a:endParaRPr lang="ko-KR" altLang="en-US" sz="1900" b="1" kern="1200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프론트엔드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baseline="0" noProof="1">
              <a:latin typeface="맑은 고딕" panose="020B0503020000020004" pitchFamily="50" charset="-127"/>
              <a:ea typeface="맑은 고딕" panose="020B0503020000020004" pitchFamily="50" charset="-127"/>
            </a:rPr>
            <a:t>Android Studio (Java)</a:t>
          </a:r>
          <a:endParaRPr lang="ko-KR" altLang="en-US" sz="1900" b="1" kern="1200" baseline="0" noProof="1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AF2290-37B2-48BA-A111-45A7CFE8AA7E}" type="datetime1">
              <a:rPr lang="en-US" altLang="ko-KR" noProof="1" dirty="0" smtClean="0">
                <a:latin typeface="맑은 고딕" panose="020B0503020000020004" pitchFamily="50" charset="-127"/>
              </a:rPr>
              <a:t>9/26/2022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DA0F0C-BE24-43A8-A6ED-60EC67C28C43}" type="slidenum">
              <a:rPr lang="en-US" altLang="ko-KR" noProof="1" dirty="0" smtClean="0">
                <a:latin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F56C9DB-6CAD-44C2-8777-D2376A7B7D39}" type="datetime1">
              <a:rPr lang="en-US" altLang="ko-KR" noProof="1" dirty="0" smtClean="0"/>
              <a:pPr/>
              <a:t>9/26/2022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BA3186-490C-4963-9CE5-58096C2F0BE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n-US" altLang="ko-KR" noProof="1" dirty="0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5890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HD-PanelContent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 baseline="0">
                <a:effectLst/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BD73158-7D25-48AC-BEA0-77BCFAF60886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15" name="직선 연결선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1"/>
              <a:t>그림을 추가하려면 아이콘을 클릭하십시오</a:t>
            </a:r>
            <a:endParaRPr lang="en-US" altLang="ko-KR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57DE-DA21-408E-ACCE-8B94F0B6FD37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1FDE2-3223-458E-90F7-FA92CE01E17C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cxnSp>
        <p:nvCxnSpPr>
          <p:cNvPr id="15" name="직선 연결선(S)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DF1CBF-61F7-441A-B632-8C3A2754272C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sp>
        <p:nvSpPr>
          <p:cNvPr id="14" name="텍스트 상자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ko-KR" altLang="en-US" sz="8000" noProof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cxnSp>
        <p:nvCxnSpPr>
          <p:cNvPr id="19" name="직선 연결선(S)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CED74-B456-4FFA-A5CC-35CF76C3498D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CEC0D-2EE7-490E-B585-E26E5683A1FF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sp>
        <p:nvSpPr>
          <p:cNvPr id="12" name="텍스트 상자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ko-KR" altLang="en-US" sz="8000" noProof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cxnSp>
        <p:nvCxnSpPr>
          <p:cNvPr id="26" name="직선 연결선(S)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B71344-BCE7-47CE-92C2-04BE4AEAEBBF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cxnSp>
        <p:nvCxnSpPr>
          <p:cNvPr id="15" name="직선 연결선(S)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B30B9-0E08-4D27-AF30-592E20386869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cxnSp>
        <p:nvCxnSpPr>
          <p:cNvPr id="14" name="직선 연결선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0745A9-7848-4AF5-945A-9C00F7472F29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cxnSp>
        <p:nvCxnSpPr>
          <p:cNvPr id="14" name="직선 연결선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(S)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44CE72-B1E0-46CF-B091-F70656955EBE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D84065D-F351-4B03-BD91-D8A6B8D4B362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EE218E1-48DE-4EE5-BC56-F4BF9B0300C4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16" name="직선 연결선(S)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882C2A9-0182-4607-A5FD-86B624D5FF56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D84065D-F351-4B03-BD91-D8A6B8D4B362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FC10110-FAF2-4B29-B5AE-7ACED20FC1F6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18" name="직선 연결선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B2CCE3-89CB-4959-B8B8-6D1001D68D5D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14" name="직선 연결선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30CD24B-07D1-4548-87A3-50EC918719DA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</a:t>
            </a:r>
          </a:p>
          <a:p>
            <a:pPr lvl="1" rtl="0"/>
            <a:r>
              <a:rPr lang="ko-KR" altLang="en-US" noProof="1"/>
              <a:t>두 번째 수준</a:t>
            </a:r>
          </a:p>
          <a:p>
            <a:pPr lvl="2" rtl="0"/>
            <a:r>
              <a:rPr lang="ko-KR" altLang="en-US" noProof="1"/>
              <a:t>세 번째 수준</a:t>
            </a:r>
          </a:p>
          <a:p>
            <a:pPr lvl="3" rtl="0"/>
            <a:r>
              <a:rPr lang="ko-KR" altLang="en-US" noProof="1"/>
              <a:t>네 번째 수준</a:t>
            </a:r>
          </a:p>
          <a:p>
            <a:pPr lvl="4" rtl="0"/>
            <a:r>
              <a:rPr lang="ko-KR" altLang="en-US" noProof="1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175E7-76B6-418F-ABB4-59C22B14F460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  <p:cxnSp>
        <p:nvCxnSpPr>
          <p:cNvPr id="16" name="직선 연결선(S)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7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1"/>
              <a:t>그림을 추가하려면 아이콘을 클릭하십시오</a:t>
            </a:r>
            <a:endParaRPr lang="en-US" altLang="ko-KR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1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23BFD-5E5B-4E17-AD97-8B992090B480}" type="datetime1">
              <a:rPr lang="en-US" altLang="ko-KR" noProof="1" dirty="0" smtClean="0"/>
              <a:t>9/26/2022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1" dirty="0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C7021-D1CD-4BFA-8FA9-0F6E997AD928}" type="datetime1">
              <a:rPr lang="en-US" altLang="ko-KR" noProof="1" smtClean="0"/>
              <a:pPr/>
              <a:t>9/26/2022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 baseline="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바위 해변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자유형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도넛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도넛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도넛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도넛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noProof="1"/>
              <a:t>워킹메이트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Weekly Progress</a:t>
            </a:r>
            <a:endParaRPr lang="ko-KR" altLang="en-US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야자수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그래픽 16" descr="비치 볼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그래픽 19" descr="양동이와 삽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직사각형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셸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타원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도넛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타원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도넛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타원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도넛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타원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도넛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sz="7200" noProof="1">
                <a:solidFill>
                  <a:schemeClr val="bg1"/>
                </a:solidFill>
              </a:rPr>
              <a:t>Q&amp;A</a:t>
            </a:r>
            <a:endParaRPr lang="ko-KR" altLang="en-US" sz="7200" noProof="1">
              <a:solidFill>
                <a:schemeClr val="bg1"/>
              </a:solidFill>
            </a:endParaRPr>
          </a:p>
        </p:txBody>
      </p:sp>
      <p:cxnSp>
        <p:nvCxnSpPr>
          <p:cNvPr id="76" name="직선 연결선(S)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77BF7F-5B13-E9C4-C2DC-29911706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noProof="1">
                <a:solidFill>
                  <a:srgbClr val="FFFFFF"/>
                </a:solidFill>
              </a:rPr>
              <a:t>사용할 툴 확정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21712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noProof="1">
                <a:solidFill>
                  <a:srgbClr val="262626"/>
                </a:solidFill>
              </a:rPr>
              <a:t>디자인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D22895-7A0A-4AE6-1594-08C34EE14DE4}"/>
              </a:ext>
            </a:extLst>
          </p:cNvPr>
          <p:cNvSpPr/>
          <p:nvPr/>
        </p:nvSpPr>
        <p:spPr>
          <a:xfrm>
            <a:off x="1384662" y="2557903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앱 설치 후 최초 </a:t>
            </a:r>
            <a:r>
              <a:rPr lang="ko-KR" altLang="en-US" dirty="0" err="1"/>
              <a:t>실행시</a:t>
            </a:r>
            <a:r>
              <a:rPr lang="ko-KR" altLang="en-US" dirty="0"/>
              <a:t> 화면</a:t>
            </a:r>
            <a:r>
              <a:rPr lang="en-US" altLang="ko-KR" dirty="0"/>
              <a:t> (</a:t>
            </a:r>
            <a:r>
              <a:rPr lang="ko-KR" altLang="en-US" dirty="0" err="1"/>
              <a:t>로그인화면</a:t>
            </a:r>
            <a:r>
              <a:rPr lang="ko-KR" altLang="en-US" dirty="0"/>
              <a:t>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26D8B9-5064-BE38-BA28-7F9285D5116F}"/>
              </a:ext>
            </a:extLst>
          </p:cNvPr>
          <p:cNvSpPr/>
          <p:nvPr/>
        </p:nvSpPr>
        <p:spPr>
          <a:xfrm>
            <a:off x="1384662" y="3241526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로그인이 된 상태의 최초화면</a:t>
            </a:r>
            <a:r>
              <a:rPr lang="en-US" altLang="ko-KR" dirty="0"/>
              <a:t>(</a:t>
            </a:r>
            <a:r>
              <a:rPr lang="ko-KR" altLang="en-US" dirty="0"/>
              <a:t>네이버 지도와 그 위의 핑이 찍힌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D9FFE5-973B-AB6F-F46C-48FBFF1BF18A}"/>
              </a:ext>
            </a:extLst>
          </p:cNvPr>
          <p:cNvSpPr/>
          <p:nvPr/>
        </p:nvSpPr>
        <p:spPr>
          <a:xfrm>
            <a:off x="1384662" y="3925149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여행 </a:t>
            </a:r>
            <a:r>
              <a:rPr lang="ko-KR" altLang="en-US" dirty="0" err="1"/>
              <a:t>메이트</a:t>
            </a:r>
            <a:r>
              <a:rPr lang="ko-KR" altLang="en-US" dirty="0"/>
              <a:t> 구하기 게시판</a:t>
            </a:r>
            <a:r>
              <a:rPr lang="en-US" altLang="ko-KR" dirty="0"/>
              <a:t>(</a:t>
            </a:r>
            <a:r>
              <a:rPr lang="ko-KR" altLang="en-US" dirty="0"/>
              <a:t>게시글 작성 페이지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A75562-D18D-D573-BBB8-68BAAA5B80C6}"/>
              </a:ext>
            </a:extLst>
          </p:cNvPr>
          <p:cNvSpPr/>
          <p:nvPr/>
        </p:nvSpPr>
        <p:spPr>
          <a:xfrm>
            <a:off x="1384662" y="4617479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현재 약속중인 </a:t>
            </a:r>
            <a:r>
              <a:rPr lang="ko-KR" altLang="en-US" dirty="0" err="1"/>
              <a:t>메이트</a:t>
            </a:r>
            <a:r>
              <a:rPr lang="ko-KR" altLang="en-US" dirty="0"/>
              <a:t> 확인 카테고리 </a:t>
            </a:r>
            <a:r>
              <a:rPr lang="en-US" altLang="ko-KR" dirty="0"/>
              <a:t>(</a:t>
            </a:r>
            <a:r>
              <a:rPr lang="ko-KR" altLang="en-US" dirty="0"/>
              <a:t>실시간 </a:t>
            </a:r>
            <a:r>
              <a:rPr lang="ko-KR" altLang="en-US" dirty="0" err="1"/>
              <a:t>채팅창</a:t>
            </a:r>
            <a:r>
              <a:rPr lang="ko-KR" altLang="en-US" dirty="0"/>
              <a:t> 및 약속 관련 상세 페이지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752712-50FE-54C3-4F38-B8567A10E256}"/>
              </a:ext>
            </a:extLst>
          </p:cNvPr>
          <p:cNvSpPr/>
          <p:nvPr/>
        </p:nvSpPr>
        <p:spPr>
          <a:xfrm>
            <a:off x="1384662" y="5281268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 err="1"/>
              <a:t>피드</a:t>
            </a:r>
            <a:r>
              <a:rPr lang="ko-KR" altLang="en-US" dirty="0"/>
              <a:t> 형식의 다이어리 및 마이페이지</a:t>
            </a:r>
            <a:r>
              <a:rPr lang="en-US" altLang="ko-KR" dirty="0"/>
              <a:t>(</a:t>
            </a:r>
            <a:r>
              <a:rPr lang="ko-KR" altLang="en-US" dirty="0"/>
              <a:t>도전과제</a:t>
            </a:r>
            <a:r>
              <a:rPr lang="en-US" altLang="ko-KR" dirty="0"/>
              <a:t>, </a:t>
            </a:r>
            <a:r>
              <a:rPr lang="ko-KR" altLang="en-US" dirty="0"/>
              <a:t>신뢰도 등 확인 가능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noProof="1">
                <a:solidFill>
                  <a:srgbClr val="262626"/>
                </a:solidFill>
              </a:rPr>
              <a:t>프론트엔드</a:t>
            </a:r>
            <a:r>
              <a:rPr lang="en-US" altLang="ko-KR" noProof="1">
                <a:solidFill>
                  <a:srgbClr val="262626"/>
                </a:solidFill>
              </a:rPr>
              <a:t>+</a:t>
            </a:r>
            <a:r>
              <a:rPr lang="ko-KR" altLang="en-US" noProof="1">
                <a:solidFill>
                  <a:srgbClr val="262626"/>
                </a:solidFill>
              </a:rPr>
              <a:t> 백엔드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D22895-7A0A-4AE6-1594-08C34EE14DE4}"/>
              </a:ext>
            </a:extLst>
          </p:cNvPr>
          <p:cNvSpPr/>
          <p:nvPr/>
        </p:nvSpPr>
        <p:spPr>
          <a:xfrm>
            <a:off x="1384662" y="2557903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네이버 지도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26D8B9-5064-BE38-BA28-7F9285D5116F}"/>
              </a:ext>
            </a:extLst>
          </p:cNvPr>
          <p:cNvSpPr/>
          <p:nvPr/>
        </p:nvSpPr>
        <p:spPr>
          <a:xfrm>
            <a:off x="1384661" y="3393925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만보기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D9FFE5-973B-AB6F-F46C-48FBFF1BF18A}"/>
              </a:ext>
            </a:extLst>
          </p:cNvPr>
          <p:cNvSpPr/>
          <p:nvPr/>
        </p:nvSpPr>
        <p:spPr>
          <a:xfrm>
            <a:off x="1384660" y="4271073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A75562-D18D-D573-BBB8-68BAAA5B80C6}"/>
              </a:ext>
            </a:extLst>
          </p:cNvPr>
          <p:cNvSpPr/>
          <p:nvPr/>
        </p:nvSpPr>
        <p:spPr>
          <a:xfrm>
            <a:off x="1384659" y="5148221"/>
            <a:ext cx="942267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소셜 로그인 기능 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D754214-252C-75D8-AA94-8B113A86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ko-KR" altLang="en-US" dirty="0"/>
              <a:t>네이버 지도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B594FA-3772-505A-5D22-F7A7112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/>
          <a:lstStyle/>
          <a:p>
            <a:r>
              <a:rPr lang="ko-KR" altLang="en-US" dirty="0" err="1"/>
              <a:t>산책메이트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핑 표시</a:t>
            </a:r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B9E8A40-115A-6476-38EF-02C734F24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10" y="3428998"/>
            <a:ext cx="3438525" cy="259270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E2C1687-8CC0-50A0-289F-204A22C24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35" y="781946"/>
            <a:ext cx="3352800" cy="24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D754214-252C-75D8-AA94-8B113A86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ko-KR" altLang="en-US" dirty="0"/>
              <a:t>네이버 지도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B594FA-3772-505A-5D22-F7A7112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/>
          <a:lstStyle/>
          <a:p>
            <a:r>
              <a:rPr lang="ko-KR" altLang="en-US" dirty="0"/>
              <a:t>경로 추적 기능</a:t>
            </a:r>
            <a:endParaRPr lang="en-US" altLang="ko-KR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BE594038-A013-4EA6-116C-CA8E600B3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36" y="2074334"/>
            <a:ext cx="5731510" cy="26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D754214-252C-75D8-AA94-8B113A86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ko-KR" altLang="en-US" dirty="0"/>
              <a:t>만보기 기능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B594FA-3772-505A-5D22-F7A7112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/>
          <a:lstStyle/>
          <a:p>
            <a:r>
              <a:rPr lang="ko-KR" altLang="en-US" dirty="0"/>
              <a:t>디바이스 내 걸음 센서 이용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457B9-7B20-A67F-78F9-9D55175C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76" y="1030328"/>
            <a:ext cx="4015397" cy="47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D754214-252C-75D8-AA94-8B113A86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B594FA-3772-505A-5D22-F7A7112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/>
          <a:lstStyle/>
          <a:p>
            <a:r>
              <a:rPr lang="ko-KR" altLang="en-US"/>
              <a:t>회원가입정보</a:t>
            </a:r>
            <a:r>
              <a:rPr lang="en-US" altLang="ko-KR" dirty="0"/>
              <a:t>, </a:t>
            </a:r>
            <a:r>
              <a:rPr lang="ko-KR" altLang="en-US" dirty="0"/>
              <a:t>커뮤니티 관리</a:t>
            </a:r>
            <a:endParaRPr lang="en-US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D870AFF-CBAB-5B91-1CD9-C03F67E6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18" y="603356"/>
            <a:ext cx="5731510" cy="29419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3FE558-CD28-5050-10F7-9BBF13E1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18" y="3818784"/>
            <a:ext cx="5731510" cy="24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D754214-252C-75D8-AA94-8B113A86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ko-KR" altLang="en-US" dirty="0"/>
              <a:t>소셜 로그인 관리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B594FA-3772-505A-5D22-F7A7112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FE558-CD28-5050-10F7-9BBF13E1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54" y="2211070"/>
            <a:ext cx="5731510" cy="24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0302_TF78524312.potx" id="{8C71C3DC-C341-470A-A96B-22A4A9DC1A5B}" vid="{E2223A95-111E-44C1-8DF5-7AF53534E04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레크리에이션 디자인</Template>
  <TotalTime>510</TotalTime>
  <Words>162</Words>
  <Application>Microsoft Office PowerPoint</Application>
  <PresentationFormat>와이드스크린</PresentationFormat>
  <Paragraphs>38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Garamond</vt:lpstr>
      <vt:lpstr>자연주의</vt:lpstr>
      <vt:lpstr>워킹메이트</vt:lpstr>
      <vt:lpstr>사용할 툴 확정 </vt:lpstr>
      <vt:lpstr>디자인</vt:lpstr>
      <vt:lpstr>프론트엔드+ 백엔드</vt:lpstr>
      <vt:lpstr>네이버 지도 API</vt:lpstr>
      <vt:lpstr>네이버 지도 API</vt:lpstr>
      <vt:lpstr>만보기 기능</vt:lpstr>
      <vt:lpstr>파이어베이스 DB 관리</vt:lpstr>
      <vt:lpstr>소셜 로그인 관리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워킹메이트</dc:title>
  <dc:creator>김 규용</dc:creator>
  <cp:lastModifiedBy>김 규용</cp:lastModifiedBy>
  <cp:revision>1</cp:revision>
  <dcterms:created xsi:type="dcterms:W3CDTF">2022-09-25T14:53:22Z</dcterms:created>
  <dcterms:modified xsi:type="dcterms:W3CDTF">2022-09-26T11:18:28Z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