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2"/>
  </p:notesMasterIdLst>
  <p:sldIdLst>
    <p:sldId id="336" r:id="rId2"/>
    <p:sldId id="460" r:id="rId3"/>
    <p:sldId id="432" r:id="rId4"/>
    <p:sldId id="437" r:id="rId5"/>
    <p:sldId id="438" r:id="rId6"/>
    <p:sldId id="439" r:id="rId7"/>
    <p:sldId id="440" r:id="rId8"/>
    <p:sldId id="434" r:id="rId9"/>
    <p:sldId id="435" r:id="rId10"/>
    <p:sldId id="447" r:id="rId11"/>
    <p:sldId id="446" r:id="rId12"/>
    <p:sldId id="448" r:id="rId13"/>
    <p:sldId id="449" r:id="rId14"/>
    <p:sldId id="450" r:id="rId15"/>
    <p:sldId id="451" r:id="rId16"/>
    <p:sldId id="452" r:id="rId17"/>
    <p:sldId id="455" r:id="rId18"/>
    <p:sldId id="454" r:id="rId19"/>
    <p:sldId id="457" r:id="rId20"/>
    <p:sldId id="459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8D2"/>
    <a:srgbClr val="505786"/>
    <a:srgbClr val="EEEAEE"/>
    <a:srgbClr val="9D879D"/>
    <a:srgbClr val="F8F6F8"/>
    <a:srgbClr val="FFEFF4"/>
    <a:srgbClr val="FEF8ED"/>
    <a:srgbClr val="F9EBDA"/>
    <a:srgbClr val="4EB1F4"/>
    <a:srgbClr val="65B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FEFC8-FB2F-423C-95C1-118DCE36C48F}" type="doc">
      <dgm:prSet loTypeId="urn:microsoft.com/office/officeart/2008/layout/SquareAccen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B1EC3FFA-29FA-437F-99F5-A0B33D17EBE0}">
      <dgm:prSet phldrT="[텍스트]"/>
      <dgm:spPr/>
      <dgm:t>
        <a:bodyPr/>
        <a:lstStyle/>
        <a:p>
          <a:pPr latinLnBrk="1"/>
          <a:r>
            <a:rPr lang="ko-KR" altLang="en-US" dirty="0"/>
            <a:t>지난주</a:t>
          </a:r>
        </a:p>
      </dgm:t>
    </dgm:pt>
    <dgm:pt modelId="{D53DB019-B03C-4B68-A564-D56DC40656CB}" type="parTrans" cxnId="{6360BF5C-7D3A-4FC7-94F1-2CFC17572CB6}">
      <dgm:prSet/>
      <dgm:spPr/>
      <dgm:t>
        <a:bodyPr/>
        <a:lstStyle/>
        <a:p>
          <a:pPr latinLnBrk="1"/>
          <a:endParaRPr lang="ko-KR" altLang="en-US"/>
        </a:p>
      </dgm:t>
    </dgm:pt>
    <dgm:pt modelId="{2E39160B-580B-43B2-987C-77BF7F63A877}" type="sibTrans" cxnId="{6360BF5C-7D3A-4FC7-94F1-2CFC17572CB6}">
      <dgm:prSet/>
      <dgm:spPr/>
      <dgm:t>
        <a:bodyPr/>
        <a:lstStyle/>
        <a:p>
          <a:pPr latinLnBrk="1"/>
          <a:endParaRPr lang="ko-KR" altLang="en-US"/>
        </a:p>
      </dgm:t>
    </dgm:pt>
    <dgm:pt modelId="{4F41AA63-02FA-4D97-98DD-4C3B7CE0872E}">
      <dgm:prSet phldrT="[텍스트]"/>
      <dgm:spPr/>
      <dgm:t>
        <a:bodyPr/>
        <a:lstStyle/>
        <a:p>
          <a:pPr latinLnBrk="1"/>
          <a:r>
            <a:rPr lang="ko-KR" altLang="en-US" dirty="0"/>
            <a:t>프로젝트 세팅</a:t>
          </a:r>
        </a:p>
      </dgm:t>
    </dgm:pt>
    <dgm:pt modelId="{D16F42A7-932B-4B26-BA5B-4C4635B4B2BB}" type="parTrans" cxnId="{35A75651-B2DD-4164-B9E9-8339DF6BFD0A}">
      <dgm:prSet/>
      <dgm:spPr/>
      <dgm:t>
        <a:bodyPr/>
        <a:lstStyle/>
        <a:p>
          <a:pPr latinLnBrk="1"/>
          <a:endParaRPr lang="ko-KR" altLang="en-US"/>
        </a:p>
      </dgm:t>
    </dgm:pt>
    <dgm:pt modelId="{4A15AE44-CA80-4ECC-AC18-E7A99D2018CD}" type="sibTrans" cxnId="{35A75651-B2DD-4164-B9E9-8339DF6BFD0A}">
      <dgm:prSet/>
      <dgm:spPr/>
      <dgm:t>
        <a:bodyPr/>
        <a:lstStyle/>
        <a:p>
          <a:pPr latinLnBrk="1"/>
          <a:endParaRPr lang="ko-KR" altLang="en-US"/>
        </a:p>
      </dgm:t>
    </dgm:pt>
    <dgm:pt modelId="{C1225C12-9179-4C32-9584-469F2C81451B}">
      <dgm:prSet phldrT="[텍스트]"/>
      <dgm:spPr/>
      <dgm:t>
        <a:bodyPr/>
        <a:lstStyle/>
        <a:p>
          <a:pPr latinLnBrk="1"/>
          <a:r>
            <a:rPr lang="ko-KR" altLang="en-US" dirty="0"/>
            <a:t>데이터 타입 정의</a:t>
          </a:r>
        </a:p>
      </dgm:t>
    </dgm:pt>
    <dgm:pt modelId="{89BDE956-9FAA-4FCE-9DD0-D6C849EF60B7}" type="parTrans" cxnId="{2FB69091-D027-4C80-95EB-22DFB5F801AF}">
      <dgm:prSet/>
      <dgm:spPr/>
      <dgm:t>
        <a:bodyPr/>
        <a:lstStyle/>
        <a:p>
          <a:pPr latinLnBrk="1"/>
          <a:endParaRPr lang="ko-KR" altLang="en-US"/>
        </a:p>
      </dgm:t>
    </dgm:pt>
    <dgm:pt modelId="{3D6ABF0F-641B-4B2E-A883-469CA6C58C88}" type="sibTrans" cxnId="{2FB69091-D027-4C80-95EB-22DFB5F801AF}">
      <dgm:prSet/>
      <dgm:spPr/>
      <dgm:t>
        <a:bodyPr/>
        <a:lstStyle/>
        <a:p>
          <a:pPr latinLnBrk="1"/>
          <a:endParaRPr lang="ko-KR" altLang="en-US"/>
        </a:p>
      </dgm:t>
    </dgm:pt>
    <dgm:pt modelId="{B052A7D2-CD91-4838-B964-FA4A199E43C1}">
      <dgm:prSet phldrT="[텍스트]"/>
      <dgm:spPr/>
      <dgm:t>
        <a:bodyPr/>
        <a:lstStyle/>
        <a:p>
          <a:pPr latinLnBrk="1"/>
          <a:r>
            <a:rPr lang="ko-KR" altLang="en-US" dirty="0"/>
            <a:t>모델 정의</a:t>
          </a:r>
          <a:endParaRPr lang="en-US" altLang="ko-KR" dirty="0"/>
        </a:p>
      </dgm:t>
    </dgm:pt>
    <dgm:pt modelId="{18D93419-43ED-4623-B409-AB92F3ACF270}" type="parTrans" cxnId="{23A78441-CB76-4947-9C97-394C40139218}">
      <dgm:prSet/>
      <dgm:spPr/>
      <dgm:t>
        <a:bodyPr/>
        <a:lstStyle/>
        <a:p>
          <a:pPr latinLnBrk="1"/>
          <a:endParaRPr lang="ko-KR" altLang="en-US"/>
        </a:p>
      </dgm:t>
    </dgm:pt>
    <dgm:pt modelId="{5F2AC448-EBFB-4A5F-B676-F46042F70F80}" type="sibTrans" cxnId="{23A78441-CB76-4947-9C97-394C40139218}">
      <dgm:prSet/>
      <dgm:spPr/>
      <dgm:t>
        <a:bodyPr/>
        <a:lstStyle/>
        <a:p>
          <a:pPr latinLnBrk="1"/>
          <a:endParaRPr lang="ko-KR" altLang="en-US"/>
        </a:p>
      </dgm:t>
    </dgm:pt>
    <dgm:pt modelId="{6DE2D801-1EFA-4BA6-9BCC-9D65CC5D4EB6}">
      <dgm:prSet phldrT="[텍스트]"/>
      <dgm:spPr/>
      <dgm:t>
        <a:bodyPr/>
        <a:lstStyle/>
        <a:p>
          <a:pPr latinLnBrk="1"/>
          <a:r>
            <a:rPr lang="ko-KR" altLang="en-US" dirty="0"/>
            <a:t>이번주</a:t>
          </a:r>
        </a:p>
      </dgm:t>
    </dgm:pt>
    <dgm:pt modelId="{6A8EBD22-EAE3-4069-9D50-D651CF9917BB}" type="parTrans" cxnId="{2019E387-5291-44BA-9935-ADB234D5B498}">
      <dgm:prSet/>
      <dgm:spPr/>
      <dgm:t>
        <a:bodyPr/>
        <a:lstStyle/>
        <a:p>
          <a:pPr latinLnBrk="1"/>
          <a:endParaRPr lang="ko-KR" altLang="en-US"/>
        </a:p>
      </dgm:t>
    </dgm:pt>
    <dgm:pt modelId="{755F4777-81BC-4713-BEBA-7E8D9708B843}" type="sibTrans" cxnId="{2019E387-5291-44BA-9935-ADB234D5B498}">
      <dgm:prSet/>
      <dgm:spPr/>
      <dgm:t>
        <a:bodyPr/>
        <a:lstStyle/>
        <a:p>
          <a:pPr latinLnBrk="1"/>
          <a:endParaRPr lang="ko-KR" altLang="en-US"/>
        </a:p>
      </dgm:t>
    </dgm:pt>
    <dgm:pt modelId="{20F8406A-ED15-4DDD-B320-241FEC3CB7ED}">
      <dgm:prSet phldrT="[텍스트]"/>
      <dgm:spPr/>
      <dgm:t>
        <a:bodyPr/>
        <a:lstStyle/>
        <a:p>
          <a:pPr latinLnBrk="1"/>
          <a:r>
            <a:rPr lang="ko-KR" altLang="en-US" dirty="0"/>
            <a:t>공지 라우터 개발</a:t>
          </a:r>
        </a:p>
      </dgm:t>
    </dgm:pt>
    <dgm:pt modelId="{E6931C02-D344-4299-A3BD-233C6D9BCB92}" type="parTrans" cxnId="{AD0836A9-8BD3-4D81-A68D-1983C0B8376D}">
      <dgm:prSet/>
      <dgm:spPr/>
      <dgm:t>
        <a:bodyPr/>
        <a:lstStyle/>
        <a:p>
          <a:pPr latinLnBrk="1"/>
          <a:endParaRPr lang="ko-KR" altLang="en-US"/>
        </a:p>
      </dgm:t>
    </dgm:pt>
    <dgm:pt modelId="{6E8BAA9F-6166-4B05-A1D9-2C9F0917D130}" type="sibTrans" cxnId="{AD0836A9-8BD3-4D81-A68D-1983C0B8376D}">
      <dgm:prSet/>
      <dgm:spPr/>
      <dgm:t>
        <a:bodyPr/>
        <a:lstStyle/>
        <a:p>
          <a:pPr latinLnBrk="1"/>
          <a:endParaRPr lang="ko-KR" altLang="en-US"/>
        </a:p>
      </dgm:t>
    </dgm:pt>
    <dgm:pt modelId="{BF6D729E-4E7A-4FFB-9606-9FAB747D99D1}">
      <dgm:prSet phldrT="[텍스트]"/>
      <dgm:spPr/>
      <dgm:t>
        <a:bodyPr/>
        <a:lstStyle/>
        <a:p>
          <a:pPr latinLnBrk="1"/>
          <a:r>
            <a:rPr lang="ko-KR" altLang="en-US" dirty="0"/>
            <a:t>유저 라우터 개발</a:t>
          </a:r>
        </a:p>
      </dgm:t>
    </dgm:pt>
    <dgm:pt modelId="{47CA2C73-C113-44A1-9E45-20F06F8C3EBB}" type="parTrans" cxnId="{4AEA2377-0F4D-4F7C-800A-3FCDC890E34D}">
      <dgm:prSet/>
      <dgm:spPr/>
      <dgm:t>
        <a:bodyPr/>
        <a:lstStyle/>
        <a:p>
          <a:pPr latinLnBrk="1"/>
          <a:endParaRPr lang="ko-KR" altLang="en-US"/>
        </a:p>
      </dgm:t>
    </dgm:pt>
    <dgm:pt modelId="{85F7582D-2237-4EBB-954D-520C24FDE182}" type="sibTrans" cxnId="{4AEA2377-0F4D-4F7C-800A-3FCDC890E34D}">
      <dgm:prSet/>
      <dgm:spPr/>
      <dgm:t>
        <a:bodyPr/>
        <a:lstStyle/>
        <a:p>
          <a:pPr latinLnBrk="1"/>
          <a:endParaRPr lang="ko-KR" altLang="en-US"/>
        </a:p>
      </dgm:t>
    </dgm:pt>
    <dgm:pt modelId="{139FF83C-FDB7-4C85-B7A5-BCA6FFC038E9}">
      <dgm:prSet phldrT="[텍스트]"/>
      <dgm:spPr/>
      <dgm:t>
        <a:bodyPr/>
        <a:lstStyle/>
        <a:p>
          <a:pPr latinLnBrk="1"/>
          <a:r>
            <a:rPr lang="ko-KR" altLang="en-US" dirty="0"/>
            <a:t>일정 라우터 개발</a:t>
          </a:r>
        </a:p>
      </dgm:t>
    </dgm:pt>
    <dgm:pt modelId="{51D21DB7-70E4-48D8-859E-3B33B45E78AC}" type="parTrans" cxnId="{E4B7A471-DB97-4A54-8735-5FAF5D9C5B50}">
      <dgm:prSet/>
      <dgm:spPr/>
      <dgm:t>
        <a:bodyPr/>
        <a:lstStyle/>
        <a:p>
          <a:pPr latinLnBrk="1"/>
          <a:endParaRPr lang="ko-KR" altLang="en-US"/>
        </a:p>
      </dgm:t>
    </dgm:pt>
    <dgm:pt modelId="{A2CD8514-0BBB-4ED4-899D-451349F01896}" type="sibTrans" cxnId="{E4B7A471-DB97-4A54-8735-5FAF5D9C5B50}">
      <dgm:prSet/>
      <dgm:spPr/>
      <dgm:t>
        <a:bodyPr/>
        <a:lstStyle/>
        <a:p>
          <a:pPr latinLnBrk="1"/>
          <a:endParaRPr lang="ko-KR" altLang="en-US"/>
        </a:p>
      </dgm:t>
    </dgm:pt>
    <dgm:pt modelId="{D67B811C-B60F-4A0D-B536-D281FC802E82}">
      <dgm:prSet phldrT="[텍스트]"/>
      <dgm:spPr/>
      <dgm:t>
        <a:bodyPr/>
        <a:lstStyle/>
        <a:p>
          <a:pPr latinLnBrk="1"/>
          <a:r>
            <a:rPr lang="ko-KR" altLang="en-US" dirty="0"/>
            <a:t>동아리 라우터 개발</a:t>
          </a:r>
          <a:endParaRPr lang="en-US" altLang="ko-KR" dirty="0"/>
        </a:p>
      </dgm:t>
    </dgm:pt>
    <dgm:pt modelId="{EAB0625D-B0FD-4076-B171-567D68BC105E}" type="parTrans" cxnId="{98CCC78E-7F1E-4858-B46B-2598E61957D3}">
      <dgm:prSet/>
      <dgm:spPr/>
      <dgm:t>
        <a:bodyPr/>
        <a:lstStyle/>
        <a:p>
          <a:pPr latinLnBrk="1"/>
          <a:endParaRPr lang="ko-KR" altLang="en-US"/>
        </a:p>
      </dgm:t>
    </dgm:pt>
    <dgm:pt modelId="{55BFE712-50E3-4822-B9C0-90DD4030184A}" type="sibTrans" cxnId="{98CCC78E-7F1E-4858-B46B-2598E61957D3}">
      <dgm:prSet/>
      <dgm:spPr/>
      <dgm:t>
        <a:bodyPr/>
        <a:lstStyle/>
        <a:p>
          <a:pPr latinLnBrk="1"/>
          <a:endParaRPr lang="ko-KR" altLang="en-US"/>
        </a:p>
      </dgm:t>
    </dgm:pt>
    <dgm:pt modelId="{195BFF3F-48E1-4F11-98F5-E900BF867524}">
      <dgm:prSet phldrT="[텍스트]"/>
      <dgm:spPr/>
      <dgm:t>
        <a:bodyPr/>
        <a:lstStyle/>
        <a:p>
          <a:pPr latinLnBrk="1"/>
          <a:r>
            <a:rPr lang="ko-KR" altLang="en-US" dirty="0"/>
            <a:t>암호화 메소드 등 개발</a:t>
          </a:r>
          <a:endParaRPr lang="en-US" altLang="ko-KR" dirty="0"/>
        </a:p>
      </dgm:t>
    </dgm:pt>
    <dgm:pt modelId="{34E12389-50A5-4B5F-9900-B88D73A5ECD5}" type="parTrans" cxnId="{4E3ED96F-D384-49CB-9D6A-C9649BB09F03}">
      <dgm:prSet/>
      <dgm:spPr/>
      <dgm:t>
        <a:bodyPr/>
        <a:lstStyle/>
        <a:p>
          <a:pPr latinLnBrk="1"/>
          <a:endParaRPr lang="ko-KR" altLang="en-US"/>
        </a:p>
      </dgm:t>
    </dgm:pt>
    <dgm:pt modelId="{B5519F40-03C9-401C-A8BF-A36819258FE0}" type="sibTrans" cxnId="{4E3ED96F-D384-49CB-9D6A-C9649BB09F03}">
      <dgm:prSet/>
      <dgm:spPr/>
      <dgm:t>
        <a:bodyPr/>
        <a:lstStyle/>
        <a:p>
          <a:pPr latinLnBrk="1"/>
          <a:endParaRPr lang="ko-KR" altLang="en-US"/>
        </a:p>
      </dgm:t>
    </dgm:pt>
    <dgm:pt modelId="{21CF04AE-9F34-4C43-9167-AF7797190739}">
      <dgm:prSet phldrT="[텍스트]"/>
      <dgm:spPr/>
      <dgm:t>
        <a:bodyPr/>
        <a:lstStyle/>
        <a:p>
          <a:pPr latinLnBrk="1"/>
          <a:r>
            <a:rPr lang="ko-KR" altLang="en-US" dirty="0"/>
            <a:t>서버 배포</a:t>
          </a:r>
        </a:p>
      </dgm:t>
    </dgm:pt>
    <dgm:pt modelId="{6D40C563-549C-4BFE-B159-2958774E56D7}" type="parTrans" cxnId="{F7DA0778-668B-464B-B557-CA4A269F0D6B}">
      <dgm:prSet/>
      <dgm:spPr/>
      <dgm:t>
        <a:bodyPr/>
        <a:lstStyle/>
        <a:p>
          <a:pPr latinLnBrk="1"/>
          <a:endParaRPr lang="ko-KR" altLang="en-US"/>
        </a:p>
      </dgm:t>
    </dgm:pt>
    <dgm:pt modelId="{3CA01A02-EC1A-4F1B-B855-4991C985BFCF}" type="sibTrans" cxnId="{F7DA0778-668B-464B-B557-CA4A269F0D6B}">
      <dgm:prSet/>
      <dgm:spPr/>
      <dgm:t>
        <a:bodyPr/>
        <a:lstStyle/>
        <a:p>
          <a:pPr latinLnBrk="1"/>
          <a:endParaRPr lang="ko-KR" altLang="en-US"/>
        </a:p>
      </dgm:t>
    </dgm:pt>
    <dgm:pt modelId="{783E840A-A768-40FE-9A99-B1BA180A67FD}">
      <dgm:prSet phldrT="[텍스트]"/>
      <dgm:spPr/>
      <dgm:t>
        <a:bodyPr/>
        <a:lstStyle/>
        <a:p>
          <a:pPr latinLnBrk="1"/>
          <a:r>
            <a:rPr lang="en-US" altLang="ko-KR" dirty="0"/>
            <a:t>Postman</a:t>
          </a:r>
          <a:r>
            <a:rPr lang="ko-KR" altLang="en-US" dirty="0"/>
            <a:t>으로 </a:t>
          </a:r>
          <a:r>
            <a:rPr lang="en-US" altLang="ko-KR" dirty="0"/>
            <a:t>API</a:t>
          </a:r>
          <a:r>
            <a:rPr lang="ko-KR" altLang="en-US" dirty="0"/>
            <a:t>명세서 작성</a:t>
          </a:r>
        </a:p>
      </dgm:t>
    </dgm:pt>
    <dgm:pt modelId="{D98441D2-4FD6-46BD-97C0-AEFF69A98EC3}" type="parTrans" cxnId="{7BFA68BF-4818-4E74-A269-9512F194E823}">
      <dgm:prSet/>
      <dgm:spPr/>
      <dgm:t>
        <a:bodyPr/>
        <a:lstStyle/>
        <a:p>
          <a:pPr latinLnBrk="1"/>
          <a:endParaRPr lang="ko-KR" altLang="en-US"/>
        </a:p>
      </dgm:t>
    </dgm:pt>
    <dgm:pt modelId="{CB1A6B78-E575-4839-B80C-BD09F0BA83A0}" type="sibTrans" cxnId="{7BFA68BF-4818-4E74-A269-9512F194E823}">
      <dgm:prSet/>
      <dgm:spPr/>
      <dgm:t>
        <a:bodyPr/>
        <a:lstStyle/>
        <a:p>
          <a:pPr latinLnBrk="1"/>
          <a:endParaRPr lang="ko-KR" altLang="en-US"/>
        </a:p>
      </dgm:t>
    </dgm:pt>
    <dgm:pt modelId="{894A4837-7CC7-4101-A77C-9CA9C05343A3}" type="pres">
      <dgm:prSet presAssocID="{007FEFC8-FB2F-423C-95C1-118DCE36C48F}" presName="layout" presStyleCnt="0">
        <dgm:presLayoutVars>
          <dgm:chMax/>
          <dgm:chPref/>
          <dgm:dir/>
          <dgm:resizeHandles/>
        </dgm:presLayoutVars>
      </dgm:prSet>
      <dgm:spPr/>
    </dgm:pt>
    <dgm:pt modelId="{196EA9E0-C54F-4A72-BAE4-ECE10B669644}" type="pres">
      <dgm:prSet presAssocID="{B1EC3FFA-29FA-437F-99F5-A0B33D17EBE0}" presName="root" presStyleCnt="0">
        <dgm:presLayoutVars>
          <dgm:chMax/>
          <dgm:chPref/>
        </dgm:presLayoutVars>
      </dgm:prSet>
      <dgm:spPr/>
    </dgm:pt>
    <dgm:pt modelId="{49AEC7A5-2B85-4CE6-87AC-4961CFF23843}" type="pres">
      <dgm:prSet presAssocID="{B1EC3FFA-29FA-437F-99F5-A0B33D17EBE0}" presName="rootComposite" presStyleCnt="0">
        <dgm:presLayoutVars/>
      </dgm:prSet>
      <dgm:spPr/>
    </dgm:pt>
    <dgm:pt modelId="{F04B7B9B-323A-43DA-A93F-E21F143A8B5D}" type="pres">
      <dgm:prSet presAssocID="{B1EC3FFA-29FA-437F-99F5-A0B33D17EBE0}" presName="ParentAccent" presStyleLbl="alignNode1" presStyleIdx="0" presStyleCnt="2"/>
      <dgm:spPr/>
    </dgm:pt>
    <dgm:pt modelId="{C59682F7-D362-4013-826A-E9C4F592352A}" type="pres">
      <dgm:prSet presAssocID="{B1EC3FFA-29FA-437F-99F5-A0B33D17EBE0}" presName="ParentSmallAccent" presStyleLbl="fgAcc1" presStyleIdx="0" presStyleCnt="2"/>
      <dgm:spPr/>
    </dgm:pt>
    <dgm:pt modelId="{5DEC1F64-B5EE-4F37-A7E9-6E55BF8F904A}" type="pres">
      <dgm:prSet presAssocID="{B1EC3FFA-29FA-437F-99F5-A0B33D17EBE0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CACC96DE-551B-4BFE-9D30-C26B6E7518D0}" type="pres">
      <dgm:prSet presAssocID="{B1EC3FFA-29FA-437F-99F5-A0B33D17EBE0}" presName="childShape" presStyleCnt="0">
        <dgm:presLayoutVars>
          <dgm:chMax val="0"/>
          <dgm:chPref val="0"/>
        </dgm:presLayoutVars>
      </dgm:prSet>
      <dgm:spPr/>
    </dgm:pt>
    <dgm:pt modelId="{B1D74E24-0C1A-49FB-8584-F601955F8F03}" type="pres">
      <dgm:prSet presAssocID="{4F41AA63-02FA-4D97-98DD-4C3B7CE0872E}" presName="childComposite" presStyleCnt="0">
        <dgm:presLayoutVars>
          <dgm:chMax val="0"/>
          <dgm:chPref val="0"/>
        </dgm:presLayoutVars>
      </dgm:prSet>
      <dgm:spPr/>
    </dgm:pt>
    <dgm:pt modelId="{7E48A125-B22B-4767-936B-2CD04076079B}" type="pres">
      <dgm:prSet presAssocID="{4F41AA63-02FA-4D97-98DD-4C3B7CE0872E}" presName="ChildAccent" presStyleLbl="solidFgAcc1" presStyleIdx="0" presStyleCnt="10"/>
      <dgm:spPr/>
    </dgm:pt>
    <dgm:pt modelId="{75E57EF3-2AB6-4747-9CB7-F8F07137FD1D}" type="pres">
      <dgm:prSet presAssocID="{4F41AA63-02FA-4D97-98DD-4C3B7CE0872E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E9B0F181-EBBD-4A47-BE5F-353181453153}" type="pres">
      <dgm:prSet presAssocID="{C1225C12-9179-4C32-9584-469F2C81451B}" presName="childComposite" presStyleCnt="0">
        <dgm:presLayoutVars>
          <dgm:chMax val="0"/>
          <dgm:chPref val="0"/>
        </dgm:presLayoutVars>
      </dgm:prSet>
      <dgm:spPr/>
    </dgm:pt>
    <dgm:pt modelId="{F876E176-04EB-4866-8019-C480AAC9BDDC}" type="pres">
      <dgm:prSet presAssocID="{C1225C12-9179-4C32-9584-469F2C81451B}" presName="ChildAccent" presStyleLbl="solidFgAcc1" presStyleIdx="1" presStyleCnt="10"/>
      <dgm:spPr/>
    </dgm:pt>
    <dgm:pt modelId="{01A7D7CC-7AE5-41D2-9824-7A405E75080D}" type="pres">
      <dgm:prSet presAssocID="{C1225C12-9179-4C32-9584-469F2C81451B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06547F7C-B681-4DEA-89A3-454E435466CD}" type="pres">
      <dgm:prSet presAssocID="{B052A7D2-CD91-4838-B964-FA4A199E43C1}" presName="childComposite" presStyleCnt="0">
        <dgm:presLayoutVars>
          <dgm:chMax val="0"/>
          <dgm:chPref val="0"/>
        </dgm:presLayoutVars>
      </dgm:prSet>
      <dgm:spPr/>
    </dgm:pt>
    <dgm:pt modelId="{932B60B5-BEFA-4F11-BD3E-0A2DF57C6EE9}" type="pres">
      <dgm:prSet presAssocID="{B052A7D2-CD91-4838-B964-FA4A199E43C1}" presName="ChildAccent" presStyleLbl="solidFgAcc1" presStyleIdx="2" presStyleCnt="10"/>
      <dgm:spPr/>
    </dgm:pt>
    <dgm:pt modelId="{9AFE1E34-192D-4547-AEAD-2C365FFCBDBB}" type="pres">
      <dgm:prSet presAssocID="{B052A7D2-CD91-4838-B964-FA4A199E43C1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28434B04-B45C-4CEE-AD55-029A6009C48D}" type="pres">
      <dgm:prSet presAssocID="{D67B811C-B60F-4A0D-B536-D281FC802E82}" presName="childComposite" presStyleCnt="0">
        <dgm:presLayoutVars>
          <dgm:chMax val="0"/>
          <dgm:chPref val="0"/>
        </dgm:presLayoutVars>
      </dgm:prSet>
      <dgm:spPr/>
    </dgm:pt>
    <dgm:pt modelId="{F9FB3F05-C562-4885-A803-2AC809B9C42B}" type="pres">
      <dgm:prSet presAssocID="{D67B811C-B60F-4A0D-B536-D281FC802E82}" presName="ChildAccent" presStyleLbl="solidFgAcc1" presStyleIdx="3" presStyleCnt="10"/>
      <dgm:spPr/>
    </dgm:pt>
    <dgm:pt modelId="{41995DA1-A0A6-4FD8-99D4-103A493BF205}" type="pres">
      <dgm:prSet presAssocID="{D67B811C-B60F-4A0D-B536-D281FC802E82}" presName="Child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22CD60D4-91F5-4980-A8C7-51EA8F7C193A}" type="pres">
      <dgm:prSet presAssocID="{195BFF3F-48E1-4F11-98F5-E900BF867524}" presName="childComposite" presStyleCnt="0">
        <dgm:presLayoutVars>
          <dgm:chMax val="0"/>
          <dgm:chPref val="0"/>
        </dgm:presLayoutVars>
      </dgm:prSet>
      <dgm:spPr/>
    </dgm:pt>
    <dgm:pt modelId="{8658A6C4-8475-41C1-B284-4E7248A82573}" type="pres">
      <dgm:prSet presAssocID="{195BFF3F-48E1-4F11-98F5-E900BF867524}" presName="ChildAccent" presStyleLbl="solidFgAcc1" presStyleIdx="4" presStyleCnt="10"/>
      <dgm:spPr/>
    </dgm:pt>
    <dgm:pt modelId="{99C83947-2FC2-4FEA-ABAE-2DFC3EA63485}" type="pres">
      <dgm:prSet presAssocID="{195BFF3F-48E1-4F11-98F5-E900BF867524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2444AF90-4640-4988-9F35-7B2FE4D22409}" type="pres">
      <dgm:prSet presAssocID="{6DE2D801-1EFA-4BA6-9BCC-9D65CC5D4EB6}" presName="root" presStyleCnt="0">
        <dgm:presLayoutVars>
          <dgm:chMax/>
          <dgm:chPref/>
        </dgm:presLayoutVars>
      </dgm:prSet>
      <dgm:spPr/>
    </dgm:pt>
    <dgm:pt modelId="{04C93BD5-AED3-4FCD-8A9C-E0700D649126}" type="pres">
      <dgm:prSet presAssocID="{6DE2D801-1EFA-4BA6-9BCC-9D65CC5D4EB6}" presName="rootComposite" presStyleCnt="0">
        <dgm:presLayoutVars/>
      </dgm:prSet>
      <dgm:spPr/>
    </dgm:pt>
    <dgm:pt modelId="{CFD12AE7-DBE9-4FF9-B214-1A14A32BEDC9}" type="pres">
      <dgm:prSet presAssocID="{6DE2D801-1EFA-4BA6-9BCC-9D65CC5D4EB6}" presName="ParentAccent" presStyleLbl="alignNode1" presStyleIdx="1" presStyleCnt="2"/>
      <dgm:spPr/>
    </dgm:pt>
    <dgm:pt modelId="{517DFAC2-1EB5-4D7C-B53A-E5800628CF38}" type="pres">
      <dgm:prSet presAssocID="{6DE2D801-1EFA-4BA6-9BCC-9D65CC5D4EB6}" presName="ParentSmallAccent" presStyleLbl="fgAcc1" presStyleIdx="1" presStyleCnt="2"/>
      <dgm:spPr/>
    </dgm:pt>
    <dgm:pt modelId="{5AFE3FF7-B198-4C7F-87B7-1948E7ADCC09}" type="pres">
      <dgm:prSet presAssocID="{6DE2D801-1EFA-4BA6-9BCC-9D65CC5D4EB6}" presName="Parent" presStyleLbl="revTx" presStyleIdx="6" presStyleCnt="12">
        <dgm:presLayoutVars>
          <dgm:chMax/>
          <dgm:chPref val="4"/>
          <dgm:bulletEnabled val="1"/>
        </dgm:presLayoutVars>
      </dgm:prSet>
      <dgm:spPr/>
    </dgm:pt>
    <dgm:pt modelId="{115F4555-157A-4C51-98B8-A67C98C80B84}" type="pres">
      <dgm:prSet presAssocID="{6DE2D801-1EFA-4BA6-9BCC-9D65CC5D4EB6}" presName="childShape" presStyleCnt="0">
        <dgm:presLayoutVars>
          <dgm:chMax val="0"/>
          <dgm:chPref val="0"/>
        </dgm:presLayoutVars>
      </dgm:prSet>
      <dgm:spPr/>
    </dgm:pt>
    <dgm:pt modelId="{6DDEC3A7-D128-4230-A2FC-B2B7524CB6C2}" type="pres">
      <dgm:prSet presAssocID="{20F8406A-ED15-4DDD-B320-241FEC3CB7ED}" presName="childComposite" presStyleCnt="0">
        <dgm:presLayoutVars>
          <dgm:chMax val="0"/>
          <dgm:chPref val="0"/>
        </dgm:presLayoutVars>
      </dgm:prSet>
      <dgm:spPr/>
    </dgm:pt>
    <dgm:pt modelId="{AADCDA3B-5AD3-4C5D-9B56-50D0A1E9B408}" type="pres">
      <dgm:prSet presAssocID="{20F8406A-ED15-4DDD-B320-241FEC3CB7ED}" presName="ChildAccent" presStyleLbl="solidFgAcc1" presStyleIdx="5" presStyleCnt="10"/>
      <dgm:spPr/>
    </dgm:pt>
    <dgm:pt modelId="{048EF355-598A-41F6-89EF-07E01CC06DB6}" type="pres">
      <dgm:prSet presAssocID="{20F8406A-ED15-4DDD-B320-241FEC3CB7ED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E20AEAB6-FB5A-4013-A53A-A553A6871CBA}" type="pres">
      <dgm:prSet presAssocID="{BF6D729E-4E7A-4FFB-9606-9FAB747D99D1}" presName="childComposite" presStyleCnt="0">
        <dgm:presLayoutVars>
          <dgm:chMax val="0"/>
          <dgm:chPref val="0"/>
        </dgm:presLayoutVars>
      </dgm:prSet>
      <dgm:spPr/>
    </dgm:pt>
    <dgm:pt modelId="{29A0B90A-8310-4B6F-A663-12A405381F70}" type="pres">
      <dgm:prSet presAssocID="{BF6D729E-4E7A-4FFB-9606-9FAB747D99D1}" presName="ChildAccent" presStyleLbl="solidFgAcc1" presStyleIdx="6" presStyleCnt="10"/>
      <dgm:spPr/>
    </dgm:pt>
    <dgm:pt modelId="{3A0E7FCB-F6C3-45E0-861E-6A7502237316}" type="pres">
      <dgm:prSet presAssocID="{BF6D729E-4E7A-4FFB-9606-9FAB747D99D1}" presName="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C127504D-FA26-4DF3-82FC-212D1909C976}" type="pres">
      <dgm:prSet presAssocID="{139FF83C-FDB7-4C85-B7A5-BCA6FFC038E9}" presName="childComposite" presStyleCnt="0">
        <dgm:presLayoutVars>
          <dgm:chMax val="0"/>
          <dgm:chPref val="0"/>
        </dgm:presLayoutVars>
      </dgm:prSet>
      <dgm:spPr/>
    </dgm:pt>
    <dgm:pt modelId="{CABF23BD-2945-4343-9ED9-D61D24AA4E33}" type="pres">
      <dgm:prSet presAssocID="{139FF83C-FDB7-4C85-B7A5-BCA6FFC038E9}" presName="ChildAccent" presStyleLbl="solidFgAcc1" presStyleIdx="7" presStyleCnt="10"/>
      <dgm:spPr/>
    </dgm:pt>
    <dgm:pt modelId="{ABB9D568-D39D-48CF-A0B7-CDC15439771A}" type="pres">
      <dgm:prSet presAssocID="{139FF83C-FDB7-4C85-B7A5-BCA6FFC038E9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53A8BCAF-E56E-4345-AFBF-3C5C12F1348E}" type="pres">
      <dgm:prSet presAssocID="{21CF04AE-9F34-4C43-9167-AF7797190739}" presName="childComposite" presStyleCnt="0">
        <dgm:presLayoutVars>
          <dgm:chMax val="0"/>
          <dgm:chPref val="0"/>
        </dgm:presLayoutVars>
      </dgm:prSet>
      <dgm:spPr/>
    </dgm:pt>
    <dgm:pt modelId="{F2F8CBE8-FF48-4856-AEAD-AE072B2DD090}" type="pres">
      <dgm:prSet presAssocID="{21CF04AE-9F34-4C43-9167-AF7797190739}" presName="ChildAccent" presStyleLbl="solidFgAcc1" presStyleIdx="8" presStyleCnt="10"/>
      <dgm:spPr/>
    </dgm:pt>
    <dgm:pt modelId="{ABBAD807-945E-458B-84B2-C6CB852B03FE}" type="pres">
      <dgm:prSet presAssocID="{21CF04AE-9F34-4C43-9167-AF7797190739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1186923C-6A70-4B30-8324-B0882C75E023}" type="pres">
      <dgm:prSet presAssocID="{783E840A-A768-40FE-9A99-B1BA180A67FD}" presName="childComposite" presStyleCnt="0">
        <dgm:presLayoutVars>
          <dgm:chMax val="0"/>
          <dgm:chPref val="0"/>
        </dgm:presLayoutVars>
      </dgm:prSet>
      <dgm:spPr/>
    </dgm:pt>
    <dgm:pt modelId="{19D911A0-E33E-49D9-8590-EFC700B53E06}" type="pres">
      <dgm:prSet presAssocID="{783E840A-A768-40FE-9A99-B1BA180A67FD}" presName="ChildAccent" presStyleLbl="solidFgAcc1" presStyleIdx="9" presStyleCnt="10"/>
      <dgm:spPr/>
    </dgm:pt>
    <dgm:pt modelId="{C769A92C-3317-4C45-A530-6F07B2656DC5}" type="pres">
      <dgm:prSet presAssocID="{783E840A-A768-40FE-9A99-B1BA180A67FD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3E1C0620-7770-407F-ACBF-FD926A9A90CC}" type="presOf" srcId="{007FEFC8-FB2F-423C-95C1-118DCE36C48F}" destId="{894A4837-7CC7-4101-A77C-9CA9C05343A3}" srcOrd="0" destOrd="0" presId="urn:microsoft.com/office/officeart/2008/layout/SquareAccentList"/>
    <dgm:cxn modelId="{D712103F-461D-46CD-AF15-FE9B8A0C8FE2}" type="presOf" srcId="{783E840A-A768-40FE-9A99-B1BA180A67FD}" destId="{C769A92C-3317-4C45-A530-6F07B2656DC5}" srcOrd="0" destOrd="0" presId="urn:microsoft.com/office/officeart/2008/layout/SquareAccentList"/>
    <dgm:cxn modelId="{6360BF5C-7D3A-4FC7-94F1-2CFC17572CB6}" srcId="{007FEFC8-FB2F-423C-95C1-118DCE36C48F}" destId="{B1EC3FFA-29FA-437F-99F5-A0B33D17EBE0}" srcOrd="0" destOrd="0" parTransId="{D53DB019-B03C-4B68-A564-D56DC40656CB}" sibTransId="{2E39160B-580B-43B2-987C-77BF7F63A877}"/>
    <dgm:cxn modelId="{66C4795D-FBCA-43BE-BDD4-1EF7214D1297}" type="presOf" srcId="{21CF04AE-9F34-4C43-9167-AF7797190739}" destId="{ABBAD807-945E-458B-84B2-C6CB852B03FE}" srcOrd="0" destOrd="0" presId="urn:microsoft.com/office/officeart/2008/layout/SquareAccentList"/>
    <dgm:cxn modelId="{23A78441-CB76-4947-9C97-394C40139218}" srcId="{B1EC3FFA-29FA-437F-99F5-A0B33D17EBE0}" destId="{B052A7D2-CD91-4838-B964-FA4A199E43C1}" srcOrd="2" destOrd="0" parTransId="{18D93419-43ED-4623-B409-AB92F3ACF270}" sibTransId="{5F2AC448-EBFB-4A5F-B676-F46042F70F80}"/>
    <dgm:cxn modelId="{4E3ED96F-D384-49CB-9D6A-C9649BB09F03}" srcId="{B1EC3FFA-29FA-437F-99F5-A0B33D17EBE0}" destId="{195BFF3F-48E1-4F11-98F5-E900BF867524}" srcOrd="4" destOrd="0" parTransId="{34E12389-50A5-4B5F-9900-B88D73A5ECD5}" sibTransId="{B5519F40-03C9-401C-A8BF-A36819258FE0}"/>
    <dgm:cxn modelId="{D5F70A71-6B26-4FB0-AD78-EB625CE75B04}" type="presOf" srcId="{139FF83C-FDB7-4C85-B7A5-BCA6FFC038E9}" destId="{ABB9D568-D39D-48CF-A0B7-CDC15439771A}" srcOrd="0" destOrd="0" presId="urn:microsoft.com/office/officeart/2008/layout/SquareAccentList"/>
    <dgm:cxn modelId="{35A75651-B2DD-4164-B9E9-8339DF6BFD0A}" srcId="{B1EC3FFA-29FA-437F-99F5-A0B33D17EBE0}" destId="{4F41AA63-02FA-4D97-98DD-4C3B7CE0872E}" srcOrd="0" destOrd="0" parTransId="{D16F42A7-932B-4B26-BA5B-4C4635B4B2BB}" sibTransId="{4A15AE44-CA80-4ECC-AC18-E7A99D2018CD}"/>
    <dgm:cxn modelId="{E4B7A471-DB97-4A54-8735-5FAF5D9C5B50}" srcId="{6DE2D801-1EFA-4BA6-9BCC-9D65CC5D4EB6}" destId="{139FF83C-FDB7-4C85-B7A5-BCA6FFC038E9}" srcOrd="2" destOrd="0" parTransId="{51D21DB7-70E4-48D8-859E-3B33B45E78AC}" sibTransId="{A2CD8514-0BBB-4ED4-899D-451349F01896}"/>
    <dgm:cxn modelId="{4AEA2377-0F4D-4F7C-800A-3FCDC890E34D}" srcId="{6DE2D801-1EFA-4BA6-9BCC-9D65CC5D4EB6}" destId="{BF6D729E-4E7A-4FFB-9606-9FAB747D99D1}" srcOrd="1" destOrd="0" parTransId="{47CA2C73-C113-44A1-9E45-20F06F8C3EBB}" sibTransId="{85F7582D-2237-4EBB-954D-520C24FDE182}"/>
    <dgm:cxn modelId="{F7DA0778-668B-464B-B557-CA4A269F0D6B}" srcId="{6DE2D801-1EFA-4BA6-9BCC-9D65CC5D4EB6}" destId="{21CF04AE-9F34-4C43-9167-AF7797190739}" srcOrd="3" destOrd="0" parTransId="{6D40C563-549C-4BFE-B159-2958774E56D7}" sibTransId="{3CA01A02-EC1A-4F1B-B855-4991C985BFCF}"/>
    <dgm:cxn modelId="{00629987-7FE1-4A01-9EBF-B2B2EB3BA2B1}" type="presOf" srcId="{B052A7D2-CD91-4838-B964-FA4A199E43C1}" destId="{9AFE1E34-192D-4547-AEAD-2C365FFCBDBB}" srcOrd="0" destOrd="0" presId="urn:microsoft.com/office/officeart/2008/layout/SquareAccentList"/>
    <dgm:cxn modelId="{2019E387-5291-44BA-9935-ADB234D5B498}" srcId="{007FEFC8-FB2F-423C-95C1-118DCE36C48F}" destId="{6DE2D801-1EFA-4BA6-9BCC-9D65CC5D4EB6}" srcOrd="1" destOrd="0" parTransId="{6A8EBD22-EAE3-4069-9D50-D651CF9917BB}" sibTransId="{755F4777-81BC-4713-BEBA-7E8D9708B843}"/>
    <dgm:cxn modelId="{98CCC78E-7F1E-4858-B46B-2598E61957D3}" srcId="{B1EC3FFA-29FA-437F-99F5-A0B33D17EBE0}" destId="{D67B811C-B60F-4A0D-B536-D281FC802E82}" srcOrd="3" destOrd="0" parTransId="{EAB0625D-B0FD-4076-B171-567D68BC105E}" sibTransId="{55BFE712-50E3-4822-B9C0-90DD4030184A}"/>
    <dgm:cxn modelId="{2FB69091-D027-4C80-95EB-22DFB5F801AF}" srcId="{B1EC3FFA-29FA-437F-99F5-A0B33D17EBE0}" destId="{C1225C12-9179-4C32-9584-469F2C81451B}" srcOrd="1" destOrd="0" parTransId="{89BDE956-9FAA-4FCE-9DD0-D6C849EF60B7}" sibTransId="{3D6ABF0F-641B-4B2E-A883-469CA6C58C88}"/>
    <dgm:cxn modelId="{F2F6E395-88AC-42FF-A680-9ACBE01CCDF5}" type="presOf" srcId="{B1EC3FFA-29FA-437F-99F5-A0B33D17EBE0}" destId="{5DEC1F64-B5EE-4F37-A7E9-6E55BF8F904A}" srcOrd="0" destOrd="0" presId="urn:microsoft.com/office/officeart/2008/layout/SquareAccentList"/>
    <dgm:cxn modelId="{AD0836A9-8BD3-4D81-A68D-1983C0B8376D}" srcId="{6DE2D801-1EFA-4BA6-9BCC-9D65CC5D4EB6}" destId="{20F8406A-ED15-4DDD-B320-241FEC3CB7ED}" srcOrd="0" destOrd="0" parTransId="{E6931C02-D344-4299-A3BD-233C6D9BCB92}" sibTransId="{6E8BAA9F-6166-4B05-A1D9-2C9F0917D130}"/>
    <dgm:cxn modelId="{7BFA68BF-4818-4E74-A269-9512F194E823}" srcId="{6DE2D801-1EFA-4BA6-9BCC-9D65CC5D4EB6}" destId="{783E840A-A768-40FE-9A99-B1BA180A67FD}" srcOrd="4" destOrd="0" parTransId="{D98441D2-4FD6-46BD-97C0-AEFF69A98EC3}" sibTransId="{CB1A6B78-E575-4839-B80C-BD09F0BA83A0}"/>
    <dgm:cxn modelId="{680AD8C4-5F66-4330-B3E4-451BA090C74F}" type="presOf" srcId="{D67B811C-B60F-4A0D-B536-D281FC802E82}" destId="{41995DA1-A0A6-4FD8-99D4-103A493BF205}" srcOrd="0" destOrd="0" presId="urn:microsoft.com/office/officeart/2008/layout/SquareAccentList"/>
    <dgm:cxn modelId="{F48CAFC5-B0B6-4017-A47F-068C28A89E98}" type="presOf" srcId="{C1225C12-9179-4C32-9584-469F2C81451B}" destId="{01A7D7CC-7AE5-41D2-9824-7A405E75080D}" srcOrd="0" destOrd="0" presId="urn:microsoft.com/office/officeart/2008/layout/SquareAccentList"/>
    <dgm:cxn modelId="{E89037DF-E96E-4729-8F03-364D29942066}" type="presOf" srcId="{4F41AA63-02FA-4D97-98DD-4C3B7CE0872E}" destId="{75E57EF3-2AB6-4747-9CB7-F8F07137FD1D}" srcOrd="0" destOrd="0" presId="urn:microsoft.com/office/officeart/2008/layout/SquareAccentList"/>
    <dgm:cxn modelId="{403EEAF6-1A5F-4AB2-8DDF-CBB6ED2BA703}" type="presOf" srcId="{20F8406A-ED15-4DDD-B320-241FEC3CB7ED}" destId="{048EF355-598A-41F6-89EF-07E01CC06DB6}" srcOrd="0" destOrd="0" presId="urn:microsoft.com/office/officeart/2008/layout/SquareAccentList"/>
    <dgm:cxn modelId="{614AEDF8-56B6-42A6-8B1B-011B99AF470B}" type="presOf" srcId="{BF6D729E-4E7A-4FFB-9606-9FAB747D99D1}" destId="{3A0E7FCB-F6C3-45E0-861E-6A7502237316}" srcOrd="0" destOrd="0" presId="urn:microsoft.com/office/officeart/2008/layout/SquareAccentList"/>
    <dgm:cxn modelId="{5A4620FC-9AC7-4BF8-9407-89EE6E719597}" type="presOf" srcId="{6DE2D801-1EFA-4BA6-9BCC-9D65CC5D4EB6}" destId="{5AFE3FF7-B198-4C7F-87B7-1948E7ADCC09}" srcOrd="0" destOrd="0" presId="urn:microsoft.com/office/officeart/2008/layout/SquareAccentList"/>
    <dgm:cxn modelId="{BB9D10FF-B2B6-4BC7-B758-75E311E27CF7}" type="presOf" srcId="{195BFF3F-48E1-4F11-98F5-E900BF867524}" destId="{99C83947-2FC2-4FEA-ABAE-2DFC3EA63485}" srcOrd="0" destOrd="0" presId="urn:microsoft.com/office/officeart/2008/layout/SquareAccentList"/>
    <dgm:cxn modelId="{29A2B55C-9D57-4F94-B4B9-918CCAAC9204}" type="presParOf" srcId="{894A4837-7CC7-4101-A77C-9CA9C05343A3}" destId="{196EA9E0-C54F-4A72-BAE4-ECE10B669644}" srcOrd="0" destOrd="0" presId="urn:microsoft.com/office/officeart/2008/layout/SquareAccentList"/>
    <dgm:cxn modelId="{2DBB0351-4726-4926-B17D-519E1632CBA1}" type="presParOf" srcId="{196EA9E0-C54F-4A72-BAE4-ECE10B669644}" destId="{49AEC7A5-2B85-4CE6-87AC-4961CFF23843}" srcOrd="0" destOrd="0" presId="urn:microsoft.com/office/officeart/2008/layout/SquareAccentList"/>
    <dgm:cxn modelId="{AE7B2FF3-0598-4672-89FA-A6936B89DD91}" type="presParOf" srcId="{49AEC7A5-2B85-4CE6-87AC-4961CFF23843}" destId="{F04B7B9B-323A-43DA-A93F-E21F143A8B5D}" srcOrd="0" destOrd="0" presId="urn:microsoft.com/office/officeart/2008/layout/SquareAccentList"/>
    <dgm:cxn modelId="{7529267D-165B-4403-B2D8-B62573CFBD00}" type="presParOf" srcId="{49AEC7A5-2B85-4CE6-87AC-4961CFF23843}" destId="{C59682F7-D362-4013-826A-E9C4F592352A}" srcOrd="1" destOrd="0" presId="urn:microsoft.com/office/officeart/2008/layout/SquareAccentList"/>
    <dgm:cxn modelId="{DFE44947-5AA9-44ED-9F75-71076A312A5D}" type="presParOf" srcId="{49AEC7A5-2B85-4CE6-87AC-4961CFF23843}" destId="{5DEC1F64-B5EE-4F37-A7E9-6E55BF8F904A}" srcOrd="2" destOrd="0" presId="urn:microsoft.com/office/officeart/2008/layout/SquareAccentList"/>
    <dgm:cxn modelId="{32A85C8A-2DAB-402A-8C2B-CEEDF402E635}" type="presParOf" srcId="{196EA9E0-C54F-4A72-BAE4-ECE10B669644}" destId="{CACC96DE-551B-4BFE-9D30-C26B6E7518D0}" srcOrd="1" destOrd="0" presId="urn:microsoft.com/office/officeart/2008/layout/SquareAccentList"/>
    <dgm:cxn modelId="{BE5C653F-8069-4383-B57C-1C4B6E10373B}" type="presParOf" srcId="{CACC96DE-551B-4BFE-9D30-C26B6E7518D0}" destId="{B1D74E24-0C1A-49FB-8584-F601955F8F03}" srcOrd="0" destOrd="0" presId="urn:microsoft.com/office/officeart/2008/layout/SquareAccentList"/>
    <dgm:cxn modelId="{C9AFF967-1E60-469D-8268-ED26DE2C0856}" type="presParOf" srcId="{B1D74E24-0C1A-49FB-8584-F601955F8F03}" destId="{7E48A125-B22B-4767-936B-2CD04076079B}" srcOrd="0" destOrd="0" presId="urn:microsoft.com/office/officeart/2008/layout/SquareAccentList"/>
    <dgm:cxn modelId="{A725A679-A7B5-43E2-BE6E-2E2C9F22BB6B}" type="presParOf" srcId="{B1D74E24-0C1A-49FB-8584-F601955F8F03}" destId="{75E57EF3-2AB6-4747-9CB7-F8F07137FD1D}" srcOrd="1" destOrd="0" presId="urn:microsoft.com/office/officeart/2008/layout/SquareAccentList"/>
    <dgm:cxn modelId="{EB6D6FB3-6B0C-4842-AD2D-3B8DA57883A3}" type="presParOf" srcId="{CACC96DE-551B-4BFE-9D30-C26B6E7518D0}" destId="{E9B0F181-EBBD-4A47-BE5F-353181453153}" srcOrd="1" destOrd="0" presId="urn:microsoft.com/office/officeart/2008/layout/SquareAccentList"/>
    <dgm:cxn modelId="{E41ABD15-C978-4C33-9DD8-99BBF457D6EF}" type="presParOf" srcId="{E9B0F181-EBBD-4A47-BE5F-353181453153}" destId="{F876E176-04EB-4866-8019-C480AAC9BDDC}" srcOrd="0" destOrd="0" presId="urn:microsoft.com/office/officeart/2008/layout/SquareAccentList"/>
    <dgm:cxn modelId="{CC03D6F2-633F-493D-9E88-767F0672B144}" type="presParOf" srcId="{E9B0F181-EBBD-4A47-BE5F-353181453153}" destId="{01A7D7CC-7AE5-41D2-9824-7A405E75080D}" srcOrd="1" destOrd="0" presId="urn:microsoft.com/office/officeart/2008/layout/SquareAccentList"/>
    <dgm:cxn modelId="{94EBAC61-B00D-411F-A715-F1BF096A341C}" type="presParOf" srcId="{CACC96DE-551B-4BFE-9D30-C26B6E7518D0}" destId="{06547F7C-B681-4DEA-89A3-454E435466CD}" srcOrd="2" destOrd="0" presId="urn:microsoft.com/office/officeart/2008/layout/SquareAccentList"/>
    <dgm:cxn modelId="{23DE8FDE-17C1-46BD-862F-2FE9A3C305B1}" type="presParOf" srcId="{06547F7C-B681-4DEA-89A3-454E435466CD}" destId="{932B60B5-BEFA-4F11-BD3E-0A2DF57C6EE9}" srcOrd="0" destOrd="0" presId="urn:microsoft.com/office/officeart/2008/layout/SquareAccentList"/>
    <dgm:cxn modelId="{2F76BA7D-8BB2-44A1-9880-BBD30EF7E560}" type="presParOf" srcId="{06547F7C-B681-4DEA-89A3-454E435466CD}" destId="{9AFE1E34-192D-4547-AEAD-2C365FFCBDBB}" srcOrd="1" destOrd="0" presId="urn:microsoft.com/office/officeart/2008/layout/SquareAccentList"/>
    <dgm:cxn modelId="{80057D45-48C1-4556-B9DD-ECACADE2539D}" type="presParOf" srcId="{CACC96DE-551B-4BFE-9D30-C26B6E7518D0}" destId="{28434B04-B45C-4CEE-AD55-029A6009C48D}" srcOrd="3" destOrd="0" presId="urn:microsoft.com/office/officeart/2008/layout/SquareAccentList"/>
    <dgm:cxn modelId="{DD8DD025-3DF5-49C5-A99C-672E4E03F6F0}" type="presParOf" srcId="{28434B04-B45C-4CEE-AD55-029A6009C48D}" destId="{F9FB3F05-C562-4885-A803-2AC809B9C42B}" srcOrd="0" destOrd="0" presId="urn:microsoft.com/office/officeart/2008/layout/SquareAccentList"/>
    <dgm:cxn modelId="{CE4C1CCB-CFD4-4C3B-94FB-5F8955687A78}" type="presParOf" srcId="{28434B04-B45C-4CEE-AD55-029A6009C48D}" destId="{41995DA1-A0A6-4FD8-99D4-103A493BF205}" srcOrd="1" destOrd="0" presId="urn:microsoft.com/office/officeart/2008/layout/SquareAccentList"/>
    <dgm:cxn modelId="{AEDCC171-3871-4D47-B93E-EFF0C08CF421}" type="presParOf" srcId="{CACC96DE-551B-4BFE-9D30-C26B6E7518D0}" destId="{22CD60D4-91F5-4980-A8C7-51EA8F7C193A}" srcOrd="4" destOrd="0" presId="urn:microsoft.com/office/officeart/2008/layout/SquareAccentList"/>
    <dgm:cxn modelId="{4CCBA6E2-8B1D-4332-8D1E-82C16F577F21}" type="presParOf" srcId="{22CD60D4-91F5-4980-A8C7-51EA8F7C193A}" destId="{8658A6C4-8475-41C1-B284-4E7248A82573}" srcOrd="0" destOrd="0" presId="urn:microsoft.com/office/officeart/2008/layout/SquareAccentList"/>
    <dgm:cxn modelId="{59D8E41D-EF3C-4482-9651-4CD62F1BBACF}" type="presParOf" srcId="{22CD60D4-91F5-4980-A8C7-51EA8F7C193A}" destId="{99C83947-2FC2-4FEA-ABAE-2DFC3EA63485}" srcOrd="1" destOrd="0" presId="urn:microsoft.com/office/officeart/2008/layout/SquareAccentList"/>
    <dgm:cxn modelId="{2136F204-69FB-42DD-BF42-8AA0000FF9C5}" type="presParOf" srcId="{894A4837-7CC7-4101-A77C-9CA9C05343A3}" destId="{2444AF90-4640-4988-9F35-7B2FE4D22409}" srcOrd="1" destOrd="0" presId="urn:microsoft.com/office/officeart/2008/layout/SquareAccentList"/>
    <dgm:cxn modelId="{7D4D7F94-E77B-469A-B062-802B54610A9A}" type="presParOf" srcId="{2444AF90-4640-4988-9F35-7B2FE4D22409}" destId="{04C93BD5-AED3-4FCD-8A9C-E0700D649126}" srcOrd="0" destOrd="0" presId="urn:microsoft.com/office/officeart/2008/layout/SquareAccentList"/>
    <dgm:cxn modelId="{55F6D7FF-9A75-49A5-B5C3-0B81A36D04BB}" type="presParOf" srcId="{04C93BD5-AED3-4FCD-8A9C-E0700D649126}" destId="{CFD12AE7-DBE9-4FF9-B214-1A14A32BEDC9}" srcOrd="0" destOrd="0" presId="urn:microsoft.com/office/officeart/2008/layout/SquareAccentList"/>
    <dgm:cxn modelId="{53B6F182-8258-42BD-B617-960BBE6FD2C9}" type="presParOf" srcId="{04C93BD5-AED3-4FCD-8A9C-E0700D649126}" destId="{517DFAC2-1EB5-4D7C-B53A-E5800628CF38}" srcOrd="1" destOrd="0" presId="urn:microsoft.com/office/officeart/2008/layout/SquareAccentList"/>
    <dgm:cxn modelId="{6B026F34-0F52-42CF-8402-2608D556AC9A}" type="presParOf" srcId="{04C93BD5-AED3-4FCD-8A9C-E0700D649126}" destId="{5AFE3FF7-B198-4C7F-87B7-1948E7ADCC09}" srcOrd="2" destOrd="0" presId="urn:microsoft.com/office/officeart/2008/layout/SquareAccentList"/>
    <dgm:cxn modelId="{8A2D3E0C-4BE5-45B4-B598-33838FB00C2B}" type="presParOf" srcId="{2444AF90-4640-4988-9F35-7B2FE4D22409}" destId="{115F4555-157A-4C51-98B8-A67C98C80B84}" srcOrd="1" destOrd="0" presId="urn:microsoft.com/office/officeart/2008/layout/SquareAccentList"/>
    <dgm:cxn modelId="{AB851E7F-44E2-4BCB-ADB9-FC21D1B0DAFF}" type="presParOf" srcId="{115F4555-157A-4C51-98B8-A67C98C80B84}" destId="{6DDEC3A7-D128-4230-A2FC-B2B7524CB6C2}" srcOrd="0" destOrd="0" presId="urn:microsoft.com/office/officeart/2008/layout/SquareAccentList"/>
    <dgm:cxn modelId="{9A6863E7-3716-4A3E-B7C3-F71184009E48}" type="presParOf" srcId="{6DDEC3A7-D128-4230-A2FC-B2B7524CB6C2}" destId="{AADCDA3B-5AD3-4C5D-9B56-50D0A1E9B408}" srcOrd="0" destOrd="0" presId="urn:microsoft.com/office/officeart/2008/layout/SquareAccentList"/>
    <dgm:cxn modelId="{8193C8FB-3DB2-4BAA-9683-9F19A880DA3A}" type="presParOf" srcId="{6DDEC3A7-D128-4230-A2FC-B2B7524CB6C2}" destId="{048EF355-598A-41F6-89EF-07E01CC06DB6}" srcOrd="1" destOrd="0" presId="urn:microsoft.com/office/officeart/2008/layout/SquareAccentList"/>
    <dgm:cxn modelId="{FF52E6EB-F6A4-44B9-8C2A-53D1B6275075}" type="presParOf" srcId="{115F4555-157A-4C51-98B8-A67C98C80B84}" destId="{E20AEAB6-FB5A-4013-A53A-A553A6871CBA}" srcOrd="1" destOrd="0" presId="urn:microsoft.com/office/officeart/2008/layout/SquareAccentList"/>
    <dgm:cxn modelId="{084CB9C9-0DFE-4B6D-8B45-1D4554866903}" type="presParOf" srcId="{E20AEAB6-FB5A-4013-A53A-A553A6871CBA}" destId="{29A0B90A-8310-4B6F-A663-12A405381F70}" srcOrd="0" destOrd="0" presId="urn:microsoft.com/office/officeart/2008/layout/SquareAccentList"/>
    <dgm:cxn modelId="{2562EEEE-24A5-4284-BE3C-FF7FEA714F72}" type="presParOf" srcId="{E20AEAB6-FB5A-4013-A53A-A553A6871CBA}" destId="{3A0E7FCB-F6C3-45E0-861E-6A7502237316}" srcOrd="1" destOrd="0" presId="urn:microsoft.com/office/officeart/2008/layout/SquareAccentList"/>
    <dgm:cxn modelId="{08B106D8-A7D5-486B-B754-28EE8A25394F}" type="presParOf" srcId="{115F4555-157A-4C51-98B8-A67C98C80B84}" destId="{C127504D-FA26-4DF3-82FC-212D1909C976}" srcOrd="2" destOrd="0" presId="urn:microsoft.com/office/officeart/2008/layout/SquareAccentList"/>
    <dgm:cxn modelId="{C890865E-24C5-4657-820A-2EB9083AB2A1}" type="presParOf" srcId="{C127504D-FA26-4DF3-82FC-212D1909C976}" destId="{CABF23BD-2945-4343-9ED9-D61D24AA4E33}" srcOrd="0" destOrd="0" presId="urn:microsoft.com/office/officeart/2008/layout/SquareAccentList"/>
    <dgm:cxn modelId="{D913875C-10C7-4796-8083-8F9E344623BD}" type="presParOf" srcId="{C127504D-FA26-4DF3-82FC-212D1909C976}" destId="{ABB9D568-D39D-48CF-A0B7-CDC15439771A}" srcOrd="1" destOrd="0" presId="urn:microsoft.com/office/officeart/2008/layout/SquareAccentList"/>
    <dgm:cxn modelId="{47267BCB-9C9E-4846-BF80-30D2BFC68394}" type="presParOf" srcId="{115F4555-157A-4C51-98B8-A67C98C80B84}" destId="{53A8BCAF-E56E-4345-AFBF-3C5C12F1348E}" srcOrd="3" destOrd="0" presId="urn:microsoft.com/office/officeart/2008/layout/SquareAccentList"/>
    <dgm:cxn modelId="{61555C0B-E843-4062-A690-3783B5186253}" type="presParOf" srcId="{53A8BCAF-E56E-4345-AFBF-3C5C12F1348E}" destId="{F2F8CBE8-FF48-4856-AEAD-AE072B2DD090}" srcOrd="0" destOrd="0" presId="urn:microsoft.com/office/officeart/2008/layout/SquareAccentList"/>
    <dgm:cxn modelId="{C411351D-BE45-4208-B09B-3E55B4C7705E}" type="presParOf" srcId="{53A8BCAF-E56E-4345-AFBF-3C5C12F1348E}" destId="{ABBAD807-945E-458B-84B2-C6CB852B03FE}" srcOrd="1" destOrd="0" presId="urn:microsoft.com/office/officeart/2008/layout/SquareAccentList"/>
    <dgm:cxn modelId="{3D328840-0316-4978-B0B6-5BE0058A81A9}" type="presParOf" srcId="{115F4555-157A-4C51-98B8-A67C98C80B84}" destId="{1186923C-6A70-4B30-8324-B0882C75E023}" srcOrd="4" destOrd="0" presId="urn:microsoft.com/office/officeart/2008/layout/SquareAccentList"/>
    <dgm:cxn modelId="{9189132F-666F-4BFE-94A3-8CA950CDBE71}" type="presParOf" srcId="{1186923C-6A70-4B30-8324-B0882C75E023}" destId="{19D911A0-E33E-49D9-8590-EFC700B53E06}" srcOrd="0" destOrd="0" presId="urn:microsoft.com/office/officeart/2008/layout/SquareAccentList"/>
    <dgm:cxn modelId="{63067D5E-890A-46B6-90C2-86E41D140C80}" type="presParOf" srcId="{1186923C-6A70-4B30-8324-B0882C75E023}" destId="{C769A92C-3317-4C45-A530-6F07B2656DC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FEFC8-FB2F-423C-95C1-118DCE36C48F}" type="doc">
      <dgm:prSet loTypeId="urn:microsoft.com/office/officeart/2008/layout/SquareAccen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B1EC3FFA-29FA-437F-99F5-A0B33D17EBE0}">
      <dgm:prSet phldrT="[텍스트]"/>
      <dgm:spPr/>
      <dgm:t>
        <a:bodyPr/>
        <a:lstStyle/>
        <a:p>
          <a:pPr latinLnBrk="1"/>
          <a:r>
            <a:rPr lang="en-US" altLang="ko-KR" dirty="0"/>
            <a:t>FAILURE</a:t>
          </a:r>
          <a:endParaRPr lang="ko-KR" altLang="en-US" dirty="0"/>
        </a:p>
      </dgm:t>
    </dgm:pt>
    <dgm:pt modelId="{D53DB019-B03C-4B68-A564-D56DC40656CB}" type="parTrans" cxnId="{6360BF5C-7D3A-4FC7-94F1-2CFC17572CB6}">
      <dgm:prSet/>
      <dgm:spPr/>
      <dgm:t>
        <a:bodyPr/>
        <a:lstStyle/>
        <a:p>
          <a:pPr latinLnBrk="1"/>
          <a:endParaRPr lang="ko-KR" altLang="en-US"/>
        </a:p>
      </dgm:t>
    </dgm:pt>
    <dgm:pt modelId="{2E39160B-580B-43B2-987C-77BF7F63A877}" type="sibTrans" cxnId="{6360BF5C-7D3A-4FC7-94F1-2CFC17572CB6}">
      <dgm:prSet/>
      <dgm:spPr/>
      <dgm:t>
        <a:bodyPr/>
        <a:lstStyle/>
        <a:p>
          <a:pPr latinLnBrk="1"/>
          <a:endParaRPr lang="ko-KR" altLang="en-US"/>
        </a:p>
      </dgm:t>
    </dgm:pt>
    <dgm:pt modelId="{4F41AA63-02FA-4D97-98DD-4C3B7CE0872E}">
      <dgm:prSet phldrT="[텍스트]"/>
      <dgm:spPr/>
      <dgm:t>
        <a:bodyPr/>
        <a:lstStyle/>
        <a:p>
          <a:pPr latinLnBrk="1"/>
          <a:r>
            <a:rPr lang="ko-KR" altLang="en-US" dirty="0"/>
            <a:t>면접</a:t>
          </a:r>
          <a:r>
            <a:rPr lang="en-US" altLang="ko-KR" dirty="0"/>
            <a:t>(apply)</a:t>
          </a:r>
          <a:r>
            <a:rPr lang="ko-KR" altLang="en-US" dirty="0"/>
            <a:t> 라우터 개발</a:t>
          </a:r>
        </a:p>
      </dgm:t>
    </dgm:pt>
    <dgm:pt modelId="{D16F42A7-932B-4B26-BA5B-4C4635B4B2BB}" type="parTrans" cxnId="{35A75651-B2DD-4164-B9E9-8339DF6BFD0A}">
      <dgm:prSet/>
      <dgm:spPr/>
      <dgm:t>
        <a:bodyPr/>
        <a:lstStyle/>
        <a:p>
          <a:pPr latinLnBrk="1"/>
          <a:endParaRPr lang="ko-KR" altLang="en-US"/>
        </a:p>
      </dgm:t>
    </dgm:pt>
    <dgm:pt modelId="{4A15AE44-CA80-4ECC-AC18-E7A99D2018CD}" type="sibTrans" cxnId="{35A75651-B2DD-4164-B9E9-8339DF6BFD0A}">
      <dgm:prSet/>
      <dgm:spPr/>
      <dgm:t>
        <a:bodyPr/>
        <a:lstStyle/>
        <a:p>
          <a:pPr latinLnBrk="1"/>
          <a:endParaRPr lang="ko-KR" altLang="en-US"/>
        </a:p>
      </dgm:t>
    </dgm:pt>
    <dgm:pt modelId="{C1225C12-9179-4C32-9584-469F2C81451B}">
      <dgm:prSet phldrT="[텍스트]"/>
      <dgm:spPr/>
      <dgm:t>
        <a:bodyPr/>
        <a:lstStyle/>
        <a:p>
          <a:pPr latinLnBrk="1"/>
          <a:r>
            <a:rPr lang="ko-KR" altLang="en-US" dirty="0"/>
            <a:t>권한</a:t>
          </a:r>
          <a:r>
            <a:rPr lang="en-US" altLang="ko-KR" dirty="0"/>
            <a:t>(validation) </a:t>
          </a:r>
          <a:r>
            <a:rPr lang="ko-KR" altLang="en-US" dirty="0"/>
            <a:t>라우터 개발</a:t>
          </a:r>
        </a:p>
      </dgm:t>
    </dgm:pt>
    <dgm:pt modelId="{89BDE956-9FAA-4FCE-9DD0-D6C849EF60B7}" type="parTrans" cxnId="{2FB69091-D027-4C80-95EB-22DFB5F801AF}">
      <dgm:prSet/>
      <dgm:spPr/>
      <dgm:t>
        <a:bodyPr/>
        <a:lstStyle/>
        <a:p>
          <a:pPr latinLnBrk="1"/>
          <a:endParaRPr lang="ko-KR" altLang="en-US"/>
        </a:p>
      </dgm:t>
    </dgm:pt>
    <dgm:pt modelId="{3D6ABF0F-641B-4B2E-A883-469CA6C58C88}" type="sibTrans" cxnId="{2FB69091-D027-4C80-95EB-22DFB5F801AF}">
      <dgm:prSet/>
      <dgm:spPr/>
      <dgm:t>
        <a:bodyPr/>
        <a:lstStyle/>
        <a:p>
          <a:pPr latinLnBrk="1"/>
          <a:endParaRPr lang="ko-KR" altLang="en-US"/>
        </a:p>
      </dgm:t>
    </dgm:pt>
    <dgm:pt modelId="{6DE2D801-1EFA-4BA6-9BCC-9D65CC5D4EB6}">
      <dgm:prSet phldrT="[텍스트]"/>
      <dgm:spPr/>
      <dgm:t>
        <a:bodyPr/>
        <a:lstStyle/>
        <a:p>
          <a:pPr latinLnBrk="1"/>
          <a:r>
            <a:rPr lang="ko-KR" altLang="en-US" dirty="0"/>
            <a:t>다음주</a:t>
          </a:r>
        </a:p>
      </dgm:t>
    </dgm:pt>
    <dgm:pt modelId="{6A8EBD22-EAE3-4069-9D50-D651CF9917BB}" type="parTrans" cxnId="{2019E387-5291-44BA-9935-ADB234D5B498}">
      <dgm:prSet/>
      <dgm:spPr/>
      <dgm:t>
        <a:bodyPr/>
        <a:lstStyle/>
        <a:p>
          <a:pPr latinLnBrk="1"/>
          <a:endParaRPr lang="ko-KR" altLang="en-US"/>
        </a:p>
      </dgm:t>
    </dgm:pt>
    <dgm:pt modelId="{755F4777-81BC-4713-BEBA-7E8D9708B843}" type="sibTrans" cxnId="{2019E387-5291-44BA-9935-ADB234D5B498}">
      <dgm:prSet/>
      <dgm:spPr/>
      <dgm:t>
        <a:bodyPr/>
        <a:lstStyle/>
        <a:p>
          <a:pPr latinLnBrk="1"/>
          <a:endParaRPr lang="ko-KR" altLang="en-US"/>
        </a:p>
      </dgm:t>
    </dgm:pt>
    <dgm:pt modelId="{20F8406A-ED15-4DDD-B320-241FEC3CB7ED}">
      <dgm:prSet phldrT="[텍스트]"/>
      <dgm:spPr/>
      <dgm:t>
        <a:bodyPr/>
        <a:lstStyle/>
        <a:p>
          <a:pPr latinLnBrk="1"/>
          <a:r>
            <a:rPr lang="ko-KR" altLang="en-US" dirty="0"/>
            <a:t>면접 </a:t>
          </a:r>
          <a:r>
            <a:rPr lang="en-US" altLang="ko-KR" dirty="0"/>
            <a:t>(apply) </a:t>
          </a:r>
          <a:r>
            <a:rPr lang="ko-KR" altLang="en-US" dirty="0"/>
            <a:t>라우터 개발</a:t>
          </a:r>
        </a:p>
      </dgm:t>
    </dgm:pt>
    <dgm:pt modelId="{E6931C02-D344-4299-A3BD-233C6D9BCB92}" type="parTrans" cxnId="{AD0836A9-8BD3-4D81-A68D-1983C0B8376D}">
      <dgm:prSet/>
      <dgm:spPr/>
      <dgm:t>
        <a:bodyPr/>
        <a:lstStyle/>
        <a:p>
          <a:pPr latinLnBrk="1"/>
          <a:endParaRPr lang="ko-KR" altLang="en-US"/>
        </a:p>
      </dgm:t>
    </dgm:pt>
    <dgm:pt modelId="{6E8BAA9F-6166-4B05-A1D9-2C9F0917D130}" type="sibTrans" cxnId="{AD0836A9-8BD3-4D81-A68D-1983C0B8376D}">
      <dgm:prSet/>
      <dgm:spPr/>
      <dgm:t>
        <a:bodyPr/>
        <a:lstStyle/>
        <a:p>
          <a:pPr latinLnBrk="1"/>
          <a:endParaRPr lang="ko-KR" altLang="en-US"/>
        </a:p>
      </dgm:t>
    </dgm:pt>
    <dgm:pt modelId="{4AAA9893-82B5-49E2-90A1-05A8C0CE8D25}">
      <dgm:prSet phldrT="[텍스트]"/>
      <dgm:spPr/>
      <dgm:t>
        <a:bodyPr/>
        <a:lstStyle/>
        <a:p>
          <a:pPr latinLnBrk="1"/>
          <a:r>
            <a:rPr lang="ko-KR" altLang="en-US" dirty="0"/>
            <a:t>권한</a:t>
          </a:r>
          <a:r>
            <a:rPr lang="en-US" altLang="ko-KR" dirty="0"/>
            <a:t>(Validation) </a:t>
          </a:r>
          <a:r>
            <a:rPr lang="ko-KR" altLang="en-US" dirty="0"/>
            <a:t>라우터 개발</a:t>
          </a:r>
        </a:p>
      </dgm:t>
    </dgm:pt>
    <dgm:pt modelId="{22D137ED-205D-4E6B-9749-E5E5256A201A}" type="parTrans" cxnId="{7FAD70B3-60E8-4EFA-8E40-E487CA28A699}">
      <dgm:prSet/>
      <dgm:spPr/>
      <dgm:t>
        <a:bodyPr/>
        <a:lstStyle/>
        <a:p>
          <a:pPr latinLnBrk="1"/>
          <a:endParaRPr lang="ko-KR" altLang="en-US"/>
        </a:p>
      </dgm:t>
    </dgm:pt>
    <dgm:pt modelId="{30F2CF92-FBF3-48DA-B77F-320BBB59D693}" type="sibTrans" cxnId="{7FAD70B3-60E8-4EFA-8E40-E487CA28A699}">
      <dgm:prSet/>
      <dgm:spPr/>
      <dgm:t>
        <a:bodyPr/>
        <a:lstStyle/>
        <a:p>
          <a:pPr latinLnBrk="1"/>
          <a:endParaRPr lang="ko-KR" altLang="en-US"/>
        </a:p>
      </dgm:t>
    </dgm:pt>
    <dgm:pt modelId="{8B4DD048-FE68-42D3-A786-CCF2B0659E71}">
      <dgm:prSet phldrT="[텍스트]"/>
      <dgm:spPr/>
      <dgm:t>
        <a:bodyPr/>
        <a:lstStyle/>
        <a:p>
          <a:pPr latinLnBrk="1"/>
          <a:r>
            <a:rPr lang="en-US" altLang="ko-KR" dirty="0"/>
            <a:t>API </a:t>
          </a:r>
          <a:r>
            <a:rPr lang="ko-KR" altLang="en-US" dirty="0"/>
            <a:t>명세서 작성</a:t>
          </a:r>
        </a:p>
      </dgm:t>
    </dgm:pt>
    <dgm:pt modelId="{73AA84FE-2EF1-4483-80DC-83993887E1E4}" type="parTrans" cxnId="{7A71A8CC-1918-4A22-945A-E45B4597D7DC}">
      <dgm:prSet/>
      <dgm:spPr/>
      <dgm:t>
        <a:bodyPr/>
        <a:lstStyle/>
        <a:p>
          <a:pPr latinLnBrk="1"/>
          <a:endParaRPr lang="ko-KR" altLang="en-US"/>
        </a:p>
      </dgm:t>
    </dgm:pt>
    <dgm:pt modelId="{E8C32A8D-B773-4630-8122-59FF1DFE18EA}" type="sibTrans" cxnId="{7A71A8CC-1918-4A22-945A-E45B4597D7DC}">
      <dgm:prSet/>
      <dgm:spPr/>
      <dgm:t>
        <a:bodyPr/>
        <a:lstStyle/>
        <a:p>
          <a:pPr latinLnBrk="1"/>
          <a:endParaRPr lang="ko-KR" altLang="en-US"/>
        </a:p>
      </dgm:t>
    </dgm:pt>
    <dgm:pt modelId="{894A4837-7CC7-4101-A77C-9CA9C05343A3}" type="pres">
      <dgm:prSet presAssocID="{007FEFC8-FB2F-423C-95C1-118DCE36C48F}" presName="layout" presStyleCnt="0">
        <dgm:presLayoutVars>
          <dgm:chMax/>
          <dgm:chPref/>
          <dgm:dir/>
          <dgm:resizeHandles/>
        </dgm:presLayoutVars>
      </dgm:prSet>
      <dgm:spPr/>
    </dgm:pt>
    <dgm:pt modelId="{196EA9E0-C54F-4A72-BAE4-ECE10B669644}" type="pres">
      <dgm:prSet presAssocID="{B1EC3FFA-29FA-437F-99F5-A0B33D17EBE0}" presName="root" presStyleCnt="0">
        <dgm:presLayoutVars>
          <dgm:chMax/>
          <dgm:chPref/>
        </dgm:presLayoutVars>
      </dgm:prSet>
      <dgm:spPr/>
    </dgm:pt>
    <dgm:pt modelId="{49AEC7A5-2B85-4CE6-87AC-4961CFF23843}" type="pres">
      <dgm:prSet presAssocID="{B1EC3FFA-29FA-437F-99F5-A0B33D17EBE0}" presName="rootComposite" presStyleCnt="0">
        <dgm:presLayoutVars/>
      </dgm:prSet>
      <dgm:spPr/>
    </dgm:pt>
    <dgm:pt modelId="{F04B7B9B-323A-43DA-A93F-E21F143A8B5D}" type="pres">
      <dgm:prSet presAssocID="{B1EC3FFA-29FA-437F-99F5-A0B33D17EBE0}" presName="ParentAccent" presStyleLbl="alignNode1" presStyleIdx="0" presStyleCnt="2"/>
      <dgm:spPr/>
    </dgm:pt>
    <dgm:pt modelId="{C59682F7-D362-4013-826A-E9C4F592352A}" type="pres">
      <dgm:prSet presAssocID="{B1EC3FFA-29FA-437F-99F5-A0B33D17EBE0}" presName="ParentSmallAccent" presStyleLbl="fgAcc1" presStyleIdx="0" presStyleCnt="2"/>
      <dgm:spPr/>
    </dgm:pt>
    <dgm:pt modelId="{5DEC1F64-B5EE-4F37-A7E9-6E55BF8F904A}" type="pres">
      <dgm:prSet presAssocID="{B1EC3FFA-29FA-437F-99F5-A0B33D17EBE0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CACC96DE-551B-4BFE-9D30-C26B6E7518D0}" type="pres">
      <dgm:prSet presAssocID="{B1EC3FFA-29FA-437F-99F5-A0B33D17EBE0}" presName="childShape" presStyleCnt="0">
        <dgm:presLayoutVars>
          <dgm:chMax val="0"/>
          <dgm:chPref val="0"/>
        </dgm:presLayoutVars>
      </dgm:prSet>
      <dgm:spPr/>
    </dgm:pt>
    <dgm:pt modelId="{B1D74E24-0C1A-49FB-8584-F601955F8F03}" type="pres">
      <dgm:prSet presAssocID="{4F41AA63-02FA-4D97-98DD-4C3B7CE0872E}" presName="childComposite" presStyleCnt="0">
        <dgm:presLayoutVars>
          <dgm:chMax val="0"/>
          <dgm:chPref val="0"/>
        </dgm:presLayoutVars>
      </dgm:prSet>
      <dgm:spPr/>
    </dgm:pt>
    <dgm:pt modelId="{7E48A125-B22B-4767-936B-2CD04076079B}" type="pres">
      <dgm:prSet presAssocID="{4F41AA63-02FA-4D97-98DD-4C3B7CE0872E}" presName="ChildAccent" presStyleLbl="solidFgAcc1" presStyleIdx="0" presStyleCnt="5"/>
      <dgm:spPr/>
    </dgm:pt>
    <dgm:pt modelId="{75E57EF3-2AB6-4747-9CB7-F8F07137FD1D}" type="pres">
      <dgm:prSet presAssocID="{4F41AA63-02FA-4D97-98DD-4C3B7CE0872E}" presName="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E9B0F181-EBBD-4A47-BE5F-353181453153}" type="pres">
      <dgm:prSet presAssocID="{C1225C12-9179-4C32-9584-469F2C81451B}" presName="childComposite" presStyleCnt="0">
        <dgm:presLayoutVars>
          <dgm:chMax val="0"/>
          <dgm:chPref val="0"/>
        </dgm:presLayoutVars>
      </dgm:prSet>
      <dgm:spPr/>
    </dgm:pt>
    <dgm:pt modelId="{F876E176-04EB-4866-8019-C480AAC9BDDC}" type="pres">
      <dgm:prSet presAssocID="{C1225C12-9179-4C32-9584-469F2C81451B}" presName="ChildAccent" presStyleLbl="solidFgAcc1" presStyleIdx="1" presStyleCnt="5"/>
      <dgm:spPr/>
    </dgm:pt>
    <dgm:pt modelId="{01A7D7CC-7AE5-41D2-9824-7A405E75080D}" type="pres">
      <dgm:prSet presAssocID="{C1225C12-9179-4C32-9584-469F2C81451B}" presName="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2444AF90-4640-4988-9F35-7B2FE4D22409}" type="pres">
      <dgm:prSet presAssocID="{6DE2D801-1EFA-4BA6-9BCC-9D65CC5D4EB6}" presName="root" presStyleCnt="0">
        <dgm:presLayoutVars>
          <dgm:chMax/>
          <dgm:chPref/>
        </dgm:presLayoutVars>
      </dgm:prSet>
      <dgm:spPr/>
    </dgm:pt>
    <dgm:pt modelId="{04C93BD5-AED3-4FCD-8A9C-E0700D649126}" type="pres">
      <dgm:prSet presAssocID="{6DE2D801-1EFA-4BA6-9BCC-9D65CC5D4EB6}" presName="rootComposite" presStyleCnt="0">
        <dgm:presLayoutVars/>
      </dgm:prSet>
      <dgm:spPr/>
    </dgm:pt>
    <dgm:pt modelId="{CFD12AE7-DBE9-4FF9-B214-1A14A32BEDC9}" type="pres">
      <dgm:prSet presAssocID="{6DE2D801-1EFA-4BA6-9BCC-9D65CC5D4EB6}" presName="ParentAccent" presStyleLbl="alignNode1" presStyleIdx="1" presStyleCnt="2"/>
      <dgm:spPr/>
    </dgm:pt>
    <dgm:pt modelId="{517DFAC2-1EB5-4D7C-B53A-E5800628CF38}" type="pres">
      <dgm:prSet presAssocID="{6DE2D801-1EFA-4BA6-9BCC-9D65CC5D4EB6}" presName="ParentSmallAccent" presStyleLbl="fgAcc1" presStyleIdx="1" presStyleCnt="2"/>
      <dgm:spPr/>
    </dgm:pt>
    <dgm:pt modelId="{5AFE3FF7-B198-4C7F-87B7-1948E7ADCC09}" type="pres">
      <dgm:prSet presAssocID="{6DE2D801-1EFA-4BA6-9BCC-9D65CC5D4EB6}" presName="Parent" presStyleLbl="revTx" presStyleIdx="3" presStyleCnt="7">
        <dgm:presLayoutVars>
          <dgm:chMax/>
          <dgm:chPref val="4"/>
          <dgm:bulletEnabled val="1"/>
        </dgm:presLayoutVars>
      </dgm:prSet>
      <dgm:spPr/>
    </dgm:pt>
    <dgm:pt modelId="{115F4555-157A-4C51-98B8-A67C98C80B84}" type="pres">
      <dgm:prSet presAssocID="{6DE2D801-1EFA-4BA6-9BCC-9D65CC5D4EB6}" presName="childShape" presStyleCnt="0">
        <dgm:presLayoutVars>
          <dgm:chMax val="0"/>
          <dgm:chPref val="0"/>
        </dgm:presLayoutVars>
      </dgm:prSet>
      <dgm:spPr/>
    </dgm:pt>
    <dgm:pt modelId="{6DDEC3A7-D128-4230-A2FC-B2B7524CB6C2}" type="pres">
      <dgm:prSet presAssocID="{20F8406A-ED15-4DDD-B320-241FEC3CB7ED}" presName="childComposite" presStyleCnt="0">
        <dgm:presLayoutVars>
          <dgm:chMax val="0"/>
          <dgm:chPref val="0"/>
        </dgm:presLayoutVars>
      </dgm:prSet>
      <dgm:spPr/>
    </dgm:pt>
    <dgm:pt modelId="{AADCDA3B-5AD3-4C5D-9B56-50D0A1E9B408}" type="pres">
      <dgm:prSet presAssocID="{20F8406A-ED15-4DDD-B320-241FEC3CB7ED}" presName="ChildAccent" presStyleLbl="solidFgAcc1" presStyleIdx="2" presStyleCnt="5"/>
      <dgm:spPr/>
    </dgm:pt>
    <dgm:pt modelId="{048EF355-598A-41F6-89EF-07E01CC06DB6}" type="pres">
      <dgm:prSet presAssocID="{20F8406A-ED15-4DDD-B320-241FEC3CB7ED}" presName="Child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0396F886-715A-42D7-8478-A3B7334ED8DB}" type="pres">
      <dgm:prSet presAssocID="{4AAA9893-82B5-49E2-90A1-05A8C0CE8D25}" presName="childComposite" presStyleCnt="0">
        <dgm:presLayoutVars>
          <dgm:chMax val="0"/>
          <dgm:chPref val="0"/>
        </dgm:presLayoutVars>
      </dgm:prSet>
      <dgm:spPr/>
    </dgm:pt>
    <dgm:pt modelId="{B69BEB15-8EF8-4A6C-A486-8AF0E45EF8E9}" type="pres">
      <dgm:prSet presAssocID="{4AAA9893-82B5-49E2-90A1-05A8C0CE8D25}" presName="ChildAccent" presStyleLbl="solidFgAcc1" presStyleIdx="3" presStyleCnt="5"/>
      <dgm:spPr/>
    </dgm:pt>
    <dgm:pt modelId="{D1F86E3C-296E-40BD-B018-96F3140FACF3}" type="pres">
      <dgm:prSet presAssocID="{4AAA9893-82B5-49E2-90A1-05A8C0CE8D25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86A7F676-7540-4BBE-926C-8B72BDDD260A}" type="pres">
      <dgm:prSet presAssocID="{8B4DD048-FE68-42D3-A786-CCF2B0659E71}" presName="childComposite" presStyleCnt="0">
        <dgm:presLayoutVars>
          <dgm:chMax val="0"/>
          <dgm:chPref val="0"/>
        </dgm:presLayoutVars>
      </dgm:prSet>
      <dgm:spPr/>
    </dgm:pt>
    <dgm:pt modelId="{B261360E-9EFC-43B5-902F-1CD60A05AB45}" type="pres">
      <dgm:prSet presAssocID="{8B4DD048-FE68-42D3-A786-CCF2B0659E71}" presName="ChildAccent" presStyleLbl="solidFgAcc1" presStyleIdx="4" presStyleCnt="5"/>
      <dgm:spPr/>
    </dgm:pt>
    <dgm:pt modelId="{E630EC33-52A9-432A-B20D-E965B9E1C949}" type="pres">
      <dgm:prSet presAssocID="{8B4DD048-FE68-42D3-A786-CCF2B0659E71}" presName="Child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3E1C0620-7770-407F-ACBF-FD926A9A90CC}" type="presOf" srcId="{007FEFC8-FB2F-423C-95C1-118DCE36C48F}" destId="{894A4837-7CC7-4101-A77C-9CA9C05343A3}" srcOrd="0" destOrd="0" presId="urn:microsoft.com/office/officeart/2008/layout/SquareAccentList"/>
    <dgm:cxn modelId="{41095731-FB0B-485A-911F-E0E73CFABC1F}" type="presOf" srcId="{4AAA9893-82B5-49E2-90A1-05A8C0CE8D25}" destId="{D1F86E3C-296E-40BD-B018-96F3140FACF3}" srcOrd="0" destOrd="0" presId="urn:microsoft.com/office/officeart/2008/layout/SquareAccentList"/>
    <dgm:cxn modelId="{6360BF5C-7D3A-4FC7-94F1-2CFC17572CB6}" srcId="{007FEFC8-FB2F-423C-95C1-118DCE36C48F}" destId="{B1EC3FFA-29FA-437F-99F5-A0B33D17EBE0}" srcOrd="0" destOrd="0" parTransId="{D53DB019-B03C-4B68-A564-D56DC40656CB}" sibTransId="{2E39160B-580B-43B2-987C-77BF7F63A877}"/>
    <dgm:cxn modelId="{35A75651-B2DD-4164-B9E9-8339DF6BFD0A}" srcId="{B1EC3FFA-29FA-437F-99F5-A0B33D17EBE0}" destId="{4F41AA63-02FA-4D97-98DD-4C3B7CE0872E}" srcOrd="0" destOrd="0" parTransId="{D16F42A7-932B-4B26-BA5B-4C4635B4B2BB}" sibTransId="{4A15AE44-CA80-4ECC-AC18-E7A99D2018CD}"/>
    <dgm:cxn modelId="{C1939B55-B198-472B-9981-66EE068D6374}" type="presOf" srcId="{8B4DD048-FE68-42D3-A786-CCF2B0659E71}" destId="{E630EC33-52A9-432A-B20D-E965B9E1C949}" srcOrd="0" destOrd="0" presId="urn:microsoft.com/office/officeart/2008/layout/SquareAccentList"/>
    <dgm:cxn modelId="{2019E387-5291-44BA-9935-ADB234D5B498}" srcId="{007FEFC8-FB2F-423C-95C1-118DCE36C48F}" destId="{6DE2D801-1EFA-4BA6-9BCC-9D65CC5D4EB6}" srcOrd="1" destOrd="0" parTransId="{6A8EBD22-EAE3-4069-9D50-D651CF9917BB}" sibTransId="{755F4777-81BC-4713-BEBA-7E8D9708B843}"/>
    <dgm:cxn modelId="{2FB69091-D027-4C80-95EB-22DFB5F801AF}" srcId="{B1EC3FFA-29FA-437F-99F5-A0B33D17EBE0}" destId="{C1225C12-9179-4C32-9584-469F2C81451B}" srcOrd="1" destOrd="0" parTransId="{89BDE956-9FAA-4FCE-9DD0-D6C849EF60B7}" sibTransId="{3D6ABF0F-641B-4B2E-A883-469CA6C58C88}"/>
    <dgm:cxn modelId="{F2F6E395-88AC-42FF-A680-9ACBE01CCDF5}" type="presOf" srcId="{B1EC3FFA-29FA-437F-99F5-A0B33D17EBE0}" destId="{5DEC1F64-B5EE-4F37-A7E9-6E55BF8F904A}" srcOrd="0" destOrd="0" presId="urn:microsoft.com/office/officeart/2008/layout/SquareAccentList"/>
    <dgm:cxn modelId="{AD0836A9-8BD3-4D81-A68D-1983C0B8376D}" srcId="{6DE2D801-1EFA-4BA6-9BCC-9D65CC5D4EB6}" destId="{20F8406A-ED15-4DDD-B320-241FEC3CB7ED}" srcOrd="0" destOrd="0" parTransId="{E6931C02-D344-4299-A3BD-233C6D9BCB92}" sibTransId="{6E8BAA9F-6166-4B05-A1D9-2C9F0917D130}"/>
    <dgm:cxn modelId="{7FAD70B3-60E8-4EFA-8E40-E487CA28A699}" srcId="{6DE2D801-1EFA-4BA6-9BCC-9D65CC5D4EB6}" destId="{4AAA9893-82B5-49E2-90A1-05A8C0CE8D25}" srcOrd="1" destOrd="0" parTransId="{22D137ED-205D-4E6B-9749-E5E5256A201A}" sibTransId="{30F2CF92-FBF3-48DA-B77F-320BBB59D693}"/>
    <dgm:cxn modelId="{F48CAFC5-B0B6-4017-A47F-068C28A89E98}" type="presOf" srcId="{C1225C12-9179-4C32-9584-469F2C81451B}" destId="{01A7D7CC-7AE5-41D2-9824-7A405E75080D}" srcOrd="0" destOrd="0" presId="urn:microsoft.com/office/officeart/2008/layout/SquareAccentList"/>
    <dgm:cxn modelId="{7A71A8CC-1918-4A22-945A-E45B4597D7DC}" srcId="{6DE2D801-1EFA-4BA6-9BCC-9D65CC5D4EB6}" destId="{8B4DD048-FE68-42D3-A786-CCF2B0659E71}" srcOrd="2" destOrd="0" parTransId="{73AA84FE-2EF1-4483-80DC-83993887E1E4}" sibTransId="{E8C32A8D-B773-4630-8122-59FF1DFE18EA}"/>
    <dgm:cxn modelId="{E89037DF-E96E-4729-8F03-364D29942066}" type="presOf" srcId="{4F41AA63-02FA-4D97-98DD-4C3B7CE0872E}" destId="{75E57EF3-2AB6-4747-9CB7-F8F07137FD1D}" srcOrd="0" destOrd="0" presId="urn:microsoft.com/office/officeart/2008/layout/SquareAccentList"/>
    <dgm:cxn modelId="{403EEAF6-1A5F-4AB2-8DDF-CBB6ED2BA703}" type="presOf" srcId="{20F8406A-ED15-4DDD-B320-241FEC3CB7ED}" destId="{048EF355-598A-41F6-89EF-07E01CC06DB6}" srcOrd="0" destOrd="0" presId="urn:microsoft.com/office/officeart/2008/layout/SquareAccentList"/>
    <dgm:cxn modelId="{5A4620FC-9AC7-4BF8-9407-89EE6E719597}" type="presOf" srcId="{6DE2D801-1EFA-4BA6-9BCC-9D65CC5D4EB6}" destId="{5AFE3FF7-B198-4C7F-87B7-1948E7ADCC09}" srcOrd="0" destOrd="0" presId="urn:microsoft.com/office/officeart/2008/layout/SquareAccentList"/>
    <dgm:cxn modelId="{29A2B55C-9D57-4F94-B4B9-918CCAAC9204}" type="presParOf" srcId="{894A4837-7CC7-4101-A77C-9CA9C05343A3}" destId="{196EA9E0-C54F-4A72-BAE4-ECE10B669644}" srcOrd="0" destOrd="0" presId="urn:microsoft.com/office/officeart/2008/layout/SquareAccentList"/>
    <dgm:cxn modelId="{2DBB0351-4726-4926-B17D-519E1632CBA1}" type="presParOf" srcId="{196EA9E0-C54F-4A72-BAE4-ECE10B669644}" destId="{49AEC7A5-2B85-4CE6-87AC-4961CFF23843}" srcOrd="0" destOrd="0" presId="urn:microsoft.com/office/officeart/2008/layout/SquareAccentList"/>
    <dgm:cxn modelId="{AE7B2FF3-0598-4672-89FA-A6936B89DD91}" type="presParOf" srcId="{49AEC7A5-2B85-4CE6-87AC-4961CFF23843}" destId="{F04B7B9B-323A-43DA-A93F-E21F143A8B5D}" srcOrd="0" destOrd="0" presId="urn:microsoft.com/office/officeart/2008/layout/SquareAccentList"/>
    <dgm:cxn modelId="{7529267D-165B-4403-B2D8-B62573CFBD00}" type="presParOf" srcId="{49AEC7A5-2B85-4CE6-87AC-4961CFF23843}" destId="{C59682F7-D362-4013-826A-E9C4F592352A}" srcOrd="1" destOrd="0" presId="urn:microsoft.com/office/officeart/2008/layout/SquareAccentList"/>
    <dgm:cxn modelId="{DFE44947-5AA9-44ED-9F75-71076A312A5D}" type="presParOf" srcId="{49AEC7A5-2B85-4CE6-87AC-4961CFF23843}" destId="{5DEC1F64-B5EE-4F37-A7E9-6E55BF8F904A}" srcOrd="2" destOrd="0" presId="urn:microsoft.com/office/officeart/2008/layout/SquareAccentList"/>
    <dgm:cxn modelId="{32A85C8A-2DAB-402A-8C2B-CEEDF402E635}" type="presParOf" srcId="{196EA9E0-C54F-4A72-BAE4-ECE10B669644}" destId="{CACC96DE-551B-4BFE-9D30-C26B6E7518D0}" srcOrd="1" destOrd="0" presId="urn:microsoft.com/office/officeart/2008/layout/SquareAccentList"/>
    <dgm:cxn modelId="{BE5C653F-8069-4383-B57C-1C4B6E10373B}" type="presParOf" srcId="{CACC96DE-551B-4BFE-9D30-C26B6E7518D0}" destId="{B1D74E24-0C1A-49FB-8584-F601955F8F03}" srcOrd="0" destOrd="0" presId="urn:microsoft.com/office/officeart/2008/layout/SquareAccentList"/>
    <dgm:cxn modelId="{C9AFF967-1E60-469D-8268-ED26DE2C0856}" type="presParOf" srcId="{B1D74E24-0C1A-49FB-8584-F601955F8F03}" destId="{7E48A125-B22B-4767-936B-2CD04076079B}" srcOrd="0" destOrd="0" presId="urn:microsoft.com/office/officeart/2008/layout/SquareAccentList"/>
    <dgm:cxn modelId="{A725A679-A7B5-43E2-BE6E-2E2C9F22BB6B}" type="presParOf" srcId="{B1D74E24-0C1A-49FB-8584-F601955F8F03}" destId="{75E57EF3-2AB6-4747-9CB7-F8F07137FD1D}" srcOrd="1" destOrd="0" presId="urn:microsoft.com/office/officeart/2008/layout/SquareAccentList"/>
    <dgm:cxn modelId="{EB6D6FB3-6B0C-4842-AD2D-3B8DA57883A3}" type="presParOf" srcId="{CACC96DE-551B-4BFE-9D30-C26B6E7518D0}" destId="{E9B0F181-EBBD-4A47-BE5F-353181453153}" srcOrd="1" destOrd="0" presId="urn:microsoft.com/office/officeart/2008/layout/SquareAccentList"/>
    <dgm:cxn modelId="{E41ABD15-C978-4C33-9DD8-99BBF457D6EF}" type="presParOf" srcId="{E9B0F181-EBBD-4A47-BE5F-353181453153}" destId="{F876E176-04EB-4866-8019-C480AAC9BDDC}" srcOrd="0" destOrd="0" presId="urn:microsoft.com/office/officeart/2008/layout/SquareAccentList"/>
    <dgm:cxn modelId="{CC03D6F2-633F-493D-9E88-767F0672B144}" type="presParOf" srcId="{E9B0F181-EBBD-4A47-BE5F-353181453153}" destId="{01A7D7CC-7AE5-41D2-9824-7A405E75080D}" srcOrd="1" destOrd="0" presId="urn:microsoft.com/office/officeart/2008/layout/SquareAccentList"/>
    <dgm:cxn modelId="{2136F204-69FB-42DD-BF42-8AA0000FF9C5}" type="presParOf" srcId="{894A4837-7CC7-4101-A77C-9CA9C05343A3}" destId="{2444AF90-4640-4988-9F35-7B2FE4D22409}" srcOrd="1" destOrd="0" presId="urn:microsoft.com/office/officeart/2008/layout/SquareAccentList"/>
    <dgm:cxn modelId="{7D4D7F94-E77B-469A-B062-802B54610A9A}" type="presParOf" srcId="{2444AF90-4640-4988-9F35-7B2FE4D22409}" destId="{04C93BD5-AED3-4FCD-8A9C-E0700D649126}" srcOrd="0" destOrd="0" presId="urn:microsoft.com/office/officeart/2008/layout/SquareAccentList"/>
    <dgm:cxn modelId="{55F6D7FF-9A75-49A5-B5C3-0B81A36D04BB}" type="presParOf" srcId="{04C93BD5-AED3-4FCD-8A9C-E0700D649126}" destId="{CFD12AE7-DBE9-4FF9-B214-1A14A32BEDC9}" srcOrd="0" destOrd="0" presId="urn:microsoft.com/office/officeart/2008/layout/SquareAccentList"/>
    <dgm:cxn modelId="{53B6F182-8258-42BD-B617-960BBE6FD2C9}" type="presParOf" srcId="{04C93BD5-AED3-4FCD-8A9C-E0700D649126}" destId="{517DFAC2-1EB5-4D7C-B53A-E5800628CF38}" srcOrd="1" destOrd="0" presId="urn:microsoft.com/office/officeart/2008/layout/SquareAccentList"/>
    <dgm:cxn modelId="{6B026F34-0F52-42CF-8402-2608D556AC9A}" type="presParOf" srcId="{04C93BD5-AED3-4FCD-8A9C-E0700D649126}" destId="{5AFE3FF7-B198-4C7F-87B7-1948E7ADCC09}" srcOrd="2" destOrd="0" presId="urn:microsoft.com/office/officeart/2008/layout/SquareAccentList"/>
    <dgm:cxn modelId="{8A2D3E0C-4BE5-45B4-B598-33838FB00C2B}" type="presParOf" srcId="{2444AF90-4640-4988-9F35-7B2FE4D22409}" destId="{115F4555-157A-4C51-98B8-A67C98C80B84}" srcOrd="1" destOrd="0" presId="urn:microsoft.com/office/officeart/2008/layout/SquareAccentList"/>
    <dgm:cxn modelId="{AB851E7F-44E2-4BCB-ADB9-FC21D1B0DAFF}" type="presParOf" srcId="{115F4555-157A-4C51-98B8-A67C98C80B84}" destId="{6DDEC3A7-D128-4230-A2FC-B2B7524CB6C2}" srcOrd="0" destOrd="0" presId="urn:microsoft.com/office/officeart/2008/layout/SquareAccentList"/>
    <dgm:cxn modelId="{9A6863E7-3716-4A3E-B7C3-F71184009E48}" type="presParOf" srcId="{6DDEC3A7-D128-4230-A2FC-B2B7524CB6C2}" destId="{AADCDA3B-5AD3-4C5D-9B56-50D0A1E9B408}" srcOrd="0" destOrd="0" presId="urn:microsoft.com/office/officeart/2008/layout/SquareAccentList"/>
    <dgm:cxn modelId="{8193C8FB-3DB2-4BAA-9683-9F19A880DA3A}" type="presParOf" srcId="{6DDEC3A7-D128-4230-A2FC-B2B7524CB6C2}" destId="{048EF355-598A-41F6-89EF-07E01CC06DB6}" srcOrd="1" destOrd="0" presId="urn:microsoft.com/office/officeart/2008/layout/SquareAccentList"/>
    <dgm:cxn modelId="{694FFC64-04B1-44BF-8234-6CAFC26C409F}" type="presParOf" srcId="{115F4555-157A-4C51-98B8-A67C98C80B84}" destId="{0396F886-715A-42D7-8478-A3B7334ED8DB}" srcOrd="1" destOrd="0" presId="urn:microsoft.com/office/officeart/2008/layout/SquareAccentList"/>
    <dgm:cxn modelId="{743142F2-268F-4184-9A26-1F0813C45076}" type="presParOf" srcId="{0396F886-715A-42D7-8478-A3B7334ED8DB}" destId="{B69BEB15-8EF8-4A6C-A486-8AF0E45EF8E9}" srcOrd="0" destOrd="0" presId="urn:microsoft.com/office/officeart/2008/layout/SquareAccentList"/>
    <dgm:cxn modelId="{2909D0D6-F64F-40B4-8576-04BDB1DD9172}" type="presParOf" srcId="{0396F886-715A-42D7-8478-A3B7334ED8DB}" destId="{D1F86E3C-296E-40BD-B018-96F3140FACF3}" srcOrd="1" destOrd="0" presId="urn:microsoft.com/office/officeart/2008/layout/SquareAccentList"/>
    <dgm:cxn modelId="{353C3450-5B05-487B-A72B-549FD0785BCD}" type="presParOf" srcId="{115F4555-157A-4C51-98B8-A67C98C80B84}" destId="{86A7F676-7540-4BBE-926C-8B72BDDD260A}" srcOrd="2" destOrd="0" presId="urn:microsoft.com/office/officeart/2008/layout/SquareAccentList"/>
    <dgm:cxn modelId="{7306B808-4DCA-45D1-A5BE-8CD394953062}" type="presParOf" srcId="{86A7F676-7540-4BBE-926C-8B72BDDD260A}" destId="{B261360E-9EFC-43B5-902F-1CD60A05AB45}" srcOrd="0" destOrd="0" presId="urn:microsoft.com/office/officeart/2008/layout/SquareAccentList"/>
    <dgm:cxn modelId="{CF2B536F-072A-4E34-AF0F-6849EAEBB610}" type="presParOf" srcId="{86A7F676-7540-4BBE-926C-8B72BDDD260A}" destId="{E630EC33-52A9-432A-B20D-E965B9E1C94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B7B9B-323A-43DA-A93F-E21F143A8B5D}">
      <dsp:nvSpPr>
        <dsp:cNvPr id="0" name=""/>
        <dsp:cNvSpPr/>
      </dsp:nvSpPr>
      <dsp:spPr>
        <a:xfrm>
          <a:off x="297607" y="944178"/>
          <a:ext cx="4467504" cy="525588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82F7-D362-4013-826A-E9C4F592352A}">
      <dsp:nvSpPr>
        <dsp:cNvPr id="0" name=""/>
        <dsp:cNvSpPr/>
      </dsp:nvSpPr>
      <dsp:spPr>
        <a:xfrm>
          <a:off x="297607" y="1141568"/>
          <a:ext cx="328199" cy="328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C1F64-B5EE-4F37-A7E9-6E55BF8F904A}">
      <dsp:nvSpPr>
        <dsp:cNvPr id="0" name=""/>
        <dsp:cNvSpPr/>
      </dsp:nvSpPr>
      <dsp:spPr>
        <a:xfrm>
          <a:off x="297607" y="0"/>
          <a:ext cx="4467504" cy="9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100" kern="1200" dirty="0"/>
            <a:t>지난주</a:t>
          </a:r>
        </a:p>
      </dsp:txBody>
      <dsp:txXfrm>
        <a:off x="297607" y="0"/>
        <a:ext cx="4467504" cy="944178"/>
      </dsp:txXfrm>
    </dsp:sp>
    <dsp:sp modelId="{7E48A125-B22B-4767-936B-2CD04076079B}">
      <dsp:nvSpPr>
        <dsp:cNvPr id="0" name=""/>
        <dsp:cNvSpPr/>
      </dsp:nvSpPr>
      <dsp:spPr>
        <a:xfrm>
          <a:off x="297607" y="1906590"/>
          <a:ext cx="328190" cy="328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57EF3-2AB6-4747-9CB7-F8F07137FD1D}">
      <dsp:nvSpPr>
        <dsp:cNvPr id="0" name=""/>
        <dsp:cNvSpPr/>
      </dsp:nvSpPr>
      <dsp:spPr>
        <a:xfrm>
          <a:off x="610332" y="1688178"/>
          <a:ext cx="4154779" cy="76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프로젝트 세팅</a:t>
          </a:r>
        </a:p>
      </dsp:txBody>
      <dsp:txXfrm>
        <a:off x="610332" y="1688178"/>
        <a:ext cx="4154779" cy="765013"/>
      </dsp:txXfrm>
    </dsp:sp>
    <dsp:sp modelId="{F876E176-04EB-4866-8019-C480AAC9BDDC}">
      <dsp:nvSpPr>
        <dsp:cNvPr id="0" name=""/>
        <dsp:cNvSpPr/>
      </dsp:nvSpPr>
      <dsp:spPr>
        <a:xfrm>
          <a:off x="297607" y="2671604"/>
          <a:ext cx="328190" cy="328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80499"/>
              <a:satOff val="-1960"/>
              <a:lumOff val="85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7D7CC-7AE5-41D2-9824-7A405E75080D}">
      <dsp:nvSpPr>
        <dsp:cNvPr id="0" name=""/>
        <dsp:cNvSpPr/>
      </dsp:nvSpPr>
      <dsp:spPr>
        <a:xfrm>
          <a:off x="610332" y="2453192"/>
          <a:ext cx="4154779" cy="76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데이터 타입 정의</a:t>
          </a:r>
        </a:p>
      </dsp:txBody>
      <dsp:txXfrm>
        <a:off x="610332" y="2453192"/>
        <a:ext cx="4154779" cy="765013"/>
      </dsp:txXfrm>
    </dsp:sp>
    <dsp:sp modelId="{932B60B5-BEFA-4F11-BD3E-0A2DF57C6EE9}">
      <dsp:nvSpPr>
        <dsp:cNvPr id="0" name=""/>
        <dsp:cNvSpPr/>
      </dsp:nvSpPr>
      <dsp:spPr>
        <a:xfrm>
          <a:off x="297607" y="3436618"/>
          <a:ext cx="328190" cy="328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0997"/>
              <a:satOff val="-3921"/>
              <a:lumOff val="17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E1E34-192D-4547-AEAD-2C365FFCBDBB}">
      <dsp:nvSpPr>
        <dsp:cNvPr id="0" name=""/>
        <dsp:cNvSpPr/>
      </dsp:nvSpPr>
      <dsp:spPr>
        <a:xfrm>
          <a:off x="610332" y="3218206"/>
          <a:ext cx="4154779" cy="76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모델 정의</a:t>
          </a:r>
          <a:endParaRPr lang="en-US" altLang="ko-KR" sz="2200" kern="1200" dirty="0"/>
        </a:p>
      </dsp:txBody>
      <dsp:txXfrm>
        <a:off x="610332" y="3218206"/>
        <a:ext cx="4154779" cy="765013"/>
      </dsp:txXfrm>
    </dsp:sp>
    <dsp:sp modelId="{F9FB3F05-C562-4885-A803-2AC809B9C42B}">
      <dsp:nvSpPr>
        <dsp:cNvPr id="0" name=""/>
        <dsp:cNvSpPr/>
      </dsp:nvSpPr>
      <dsp:spPr>
        <a:xfrm>
          <a:off x="297607" y="4201631"/>
          <a:ext cx="328190" cy="328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41496"/>
              <a:satOff val="-5881"/>
              <a:lumOff val="257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95DA1-A0A6-4FD8-99D4-103A493BF205}">
      <dsp:nvSpPr>
        <dsp:cNvPr id="0" name=""/>
        <dsp:cNvSpPr/>
      </dsp:nvSpPr>
      <dsp:spPr>
        <a:xfrm>
          <a:off x="610332" y="3983220"/>
          <a:ext cx="4154779" cy="76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동아리 라우터 개발</a:t>
          </a:r>
          <a:endParaRPr lang="en-US" altLang="ko-KR" sz="2200" kern="1200" dirty="0"/>
        </a:p>
      </dsp:txBody>
      <dsp:txXfrm>
        <a:off x="610332" y="3983220"/>
        <a:ext cx="4154779" cy="765013"/>
      </dsp:txXfrm>
    </dsp:sp>
    <dsp:sp modelId="{8658A6C4-8475-41C1-B284-4E7248A82573}">
      <dsp:nvSpPr>
        <dsp:cNvPr id="0" name=""/>
        <dsp:cNvSpPr/>
      </dsp:nvSpPr>
      <dsp:spPr>
        <a:xfrm>
          <a:off x="297607" y="4966645"/>
          <a:ext cx="328190" cy="328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21995"/>
              <a:satOff val="-7842"/>
              <a:lumOff val="34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83947-2FC2-4FEA-ABAE-2DFC3EA63485}">
      <dsp:nvSpPr>
        <dsp:cNvPr id="0" name=""/>
        <dsp:cNvSpPr/>
      </dsp:nvSpPr>
      <dsp:spPr>
        <a:xfrm>
          <a:off x="610332" y="4748234"/>
          <a:ext cx="4154779" cy="76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암호화 메소드 등 개발</a:t>
          </a:r>
          <a:endParaRPr lang="en-US" altLang="ko-KR" sz="2200" kern="1200" dirty="0"/>
        </a:p>
      </dsp:txBody>
      <dsp:txXfrm>
        <a:off x="610332" y="4748234"/>
        <a:ext cx="4154779" cy="765013"/>
      </dsp:txXfrm>
    </dsp:sp>
    <dsp:sp modelId="{CFD12AE7-DBE9-4FF9-B214-1A14A32BEDC9}">
      <dsp:nvSpPr>
        <dsp:cNvPr id="0" name=""/>
        <dsp:cNvSpPr/>
      </dsp:nvSpPr>
      <dsp:spPr>
        <a:xfrm>
          <a:off x="4988487" y="944178"/>
          <a:ext cx="4467504" cy="525588"/>
        </a:xfrm>
        <a:prstGeom prst="rect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DFAC2-1EB5-4D7C-B53A-E5800628CF38}">
      <dsp:nvSpPr>
        <dsp:cNvPr id="0" name=""/>
        <dsp:cNvSpPr/>
      </dsp:nvSpPr>
      <dsp:spPr>
        <a:xfrm>
          <a:off x="4988487" y="1141568"/>
          <a:ext cx="328199" cy="328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E3FF7-B198-4C7F-87B7-1948E7ADCC09}">
      <dsp:nvSpPr>
        <dsp:cNvPr id="0" name=""/>
        <dsp:cNvSpPr/>
      </dsp:nvSpPr>
      <dsp:spPr>
        <a:xfrm>
          <a:off x="4988487" y="0"/>
          <a:ext cx="4467504" cy="9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100" kern="1200" dirty="0"/>
            <a:t>이번주</a:t>
          </a:r>
        </a:p>
      </dsp:txBody>
      <dsp:txXfrm>
        <a:off x="4988487" y="0"/>
        <a:ext cx="4467504" cy="944178"/>
      </dsp:txXfrm>
    </dsp:sp>
    <dsp:sp modelId="{AADCDA3B-5AD3-4C5D-9B56-50D0A1E9B408}">
      <dsp:nvSpPr>
        <dsp:cNvPr id="0" name=""/>
        <dsp:cNvSpPr/>
      </dsp:nvSpPr>
      <dsp:spPr>
        <a:xfrm>
          <a:off x="4988487" y="1906590"/>
          <a:ext cx="328190" cy="328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EF355-598A-41F6-89EF-07E01CC06DB6}">
      <dsp:nvSpPr>
        <dsp:cNvPr id="0" name=""/>
        <dsp:cNvSpPr/>
      </dsp:nvSpPr>
      <dsp:spPr>
        <a:xfrm>
          <a:off x="5301212" y="1688178"/>
          <a:ext cx="4154779" cy="76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공지 라우터 개발</a:t>
          </a:r>
        </a:p>
      </dsp:txBody>
      <dsp:txXfrm>
        <a:off x="5301212" y="1688178"/>
        <a:ext cx="4154779" cy="765013"/>
      </dsp:txXfrm>
    </dsp:sp>
    <dsp:sp modelId="{29A0B90A-8310-4B6F-A663-12A405381F70}">
      <dsp:nvSpPr>
        <dsp:cNvPr id="0" name=""/>
        <dsp:cNvSpPr/>
      </dsp:nvSpPr>
      <dsp:spPr>
        <a:xfrm>
          <a:off x="4988487" y="2671604"/>
          <a:ext cx="328190" cy="328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21995"/>
              <a:satOff val="-7842"/>
              <a:lumOff val="34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E7FCB-F6C3-45E0-861E-6A7502237316}">
      <dsp:nvSpPr>
        <dsp:cNvPr id="0" name=""/>
        <dsp:cNvSpPr/>
      </dsp:nvSpPr>
      <dsp:spPr>
        <a:xfrm>
          <a:off x="5301212" y="2453192"/>
          <a:ext cx="4154779" cy="76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유저 라우터 개발</a:t>
          </a:r>
        </a:p>
      </dsp:txBody>
      <dsp:txXfrm>
        <a:off x="5301212" y="2453192"/>
        <a:ext cx="4154779" cy="765013"/>
      </dsp:txXfrm>
    </dsp:sp>
    <dsp:sp modelId="{CABF23BD-2945-4343-9ED9-D61D24AA4E33}">
      <dsp:nvSpPr>
        <dsp:cNvPr id="0" name=""/>
        <dsp:cNvSpPr/>
      </dsp:nvSpPr>
      <dsp:spPr>
        <a:xfrm>
          <a:off x="4988487" y="3436618"/>
          <a:ext cx="328190" cy="328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41496"/>
              <a:satOff val="-5881"/>
              <a:lumOff val="257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9D568-D39D-48CF-A0B7-CDC15439771A}">
      <dsp:nvSpPr>
        <dsp:cNvPr id="0" name=""/>
        <dsp:cNvSpPr/>
      </dsp:nvSpPr>
      <dsp:spPr>
        <a:xfrm>
          <a:off x="5301212" y="3218206"/>
          <a:ext cx="4154779" cy="76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일정 라우터 개발</a:t>
          </a:r>
        </a:p>
      </dsp:txBody>
      <dsp:txXfrm>
        <a:off x="5301212" y="3218206"/>
        <a:ext cx="4154779" cy="765013"/>
      </dsp:txXfrm>
    </dsp:sp>
    <dsp:sp modelId="{F2F8CBE8-FF48-4856-AEAD-AE072B2DD090}">
      <dsp:nvSpPr>
        <dsp:cNvPr id="0" name=""/>
        <dsp:cNvSpPr/>
      </dsp:nvSpPr>
      <dsp:spPr>
        <a:xfrm>
          <a:off x="4988487" y="4201631"/>
          <a:ext cx="328190" cy="328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0997"/>
              <a:satOff val="-3921"/>
              <a:lumOff val="17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AD807-945E-458B-84B2-C6CB852B03FE}">
      <dsp:nvSpPr>
        <dsp:cNvPr id="0" name=""/>
        <dsp:cNvSpPr/>
      </dsp:nvSpPr>
      <dsp:spPr>
        <a:xfrm>
          <a:off x="5301212" y="3983220"/>
          <a:ext cx="4154779" cy="76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서버 배포</a:t>
          </a:r>
        </a:p>
      </dsp:txBody>
      <dsp:txXfrm>
        <a:off x="5301212" y="3983220"/>
        <a:ext cx="4154779" cy="765013"/>
      </dsp:txXfrm>
    </dsp:sp>
    <dsp:sp modelId="{19D911A0-E33E-49D9-8590-EFC700B53E06}">
      <dsp:nvSpPr>
        <dsp:cNvPr id="0" name=""/>
        <dsp:cNvSpPr/>
      </dsp:nvSpPr>
      <dsp:spPr>
        <a:xfrm>
          <a:off x="4988487" y="4966645"/>
          <a:ext cx="328190" cy="328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80499"/>
              <a:satOff val="-1960"/>
              <a:lumOff val="85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9A92C-3317-4C45-A530-6F07B2656DC5}">
      <dsp:nvSpPr>
        <dsp:cNvPr id="0" name=""/>
        <dsp:cNvSpPr/>
      </dsp:nvSpPr>
      <dsp:spPr>
        <a:xfrm>
          <a:off x="5301212" y="4748234"/>
          <a:ext cx="4154779" cy="76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Postman</a:t>
          </a:r>
          <a:r>
            <a:rPr lang="ko-KR" altLang="en-US" sz="2200" kern="1200" dirty="0"/>
            <a:t>으로 </a:t>
          </a:r>
          <a:r>
            <a:rPr lang="en-US" altLang="ko-KR" sz="2200" kern="1200" dirty="0"/>
            <a:t>API</a:t>
          </a:r>
          <a:r>
            <a:rPr lang="ko-KR" altLang="en-US" sz="2200" kern="1200" dirty="0"/>
            <a:t>명세서 작성</a:t>
          </a:r>
        </a:p>
      </dsp:txBody>
      <dsp:txXfrm>
        <a:off x="5301212" y="4748234"/>
        <a:ext cx="4154779" cy="765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B7B9B-323A-43DA-A93F-E21F143A8B5D}">
      <dsp:nvSpPr>
        <dsp:cNvPr id="0" name=""/>
        <dsp:cNvSpPr/>
      </dsp:nvSpPr>
      <dsp:spPr>
        <a:xfrm>
          <a:off x="3531" y="1004813"/>
          <a:ext cx="4754408" cy="55934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82F7-D362-4013-826A-E9C4F592352A}">
      <dsp:nvSpPr>
        <dsp:cNvPr id="0" name=""/>
        <dsp:cNvSpPr/>
      </dsp:nvSpPr>
      <dsp:spPr>
        <a:xfrm>
          <a:off x="3531" y="1214880"/>
          <a:ext cx="349276" cy="349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C1F64-B5EE-4F37-A7E9-6E55BF8F904A}">
      <dsp:nvSpPr>
        <dsp:cNvPr id="0" name=""/>
        <dsp:cNvSpPr/>
      </dsp:nvSpPr>
      <dsp:spPr>
        <a:xfrm>
          <a:off x="3531" y="0"/>
          <a:ext cx="4754408" cy="100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FAILURE</a:t>
          </a:r>
          <a:endParaRPr lang="ko-KR" altLang="en-US" sz="4300" kern="1200" dirty="0"/>
        </a:p>
      </dsp:txBody>
      <dsp:txXfrm>
        <a:off x="3531" y="0"/>
        <a:ext cx="4754408" cy="1004813"/>
      </dsp:txXfrm>
    </dsp:sp>
    <dsp:sp modelId="{7E48A125-B22B-4767-936B-2CD04076079B}">
      <dsp:nvSpPr>
        <dsp:cNvPr id="0" name=""/>
        <dsp:cNvSpPr/>
      </dsp:nvSpPr>
      <dsp:spPr>
        <a:xfrm>
          <a:off x="3531" y="2029031"/>
          <a:ext cx="349267" cy="3492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57EF3-2AB6-4747-9CB7-F8F07137FD1D}">
      <dsp:nvSpPr>
        <dsp:cNvPr id="0" name=""/>
        <dsp:cNvSpPr/>
      </dsp:nvSpPr>
      <dsp:spPr>
        <a:xfrm>
          <a:off x="336339" y="1796593"/>
          <a:ext cx="4421600" cy="814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면접</a:t>
          </a:r>
          <a:r>
            <a:rPr lang="en-US" altLang="ko-KR" sz="2300" kern="1200" dirty="0"/>
            <a:t>(apply)</a:t>
          </a:r>
          <a:r>
            <a:rPr lang="ko-KR" altLang="en-US" sz="2300" kern="1200" dirty="0"/>
            <a:t> 라우터 개발</a:t>
          </a:r>
        </a:p>
      </dsp:txBody>
      <dsp:txXfrm>
        <a:off x="336339" y="1796593"/>
        <a:ext cx="4421600" cy="814143"/>
      </dsp:txXfrm>
    </dsp:sp>
    <dsp:sp modelId="{F876E176-04EB-4866-8019-C480AAC9BDDC}">
      <dsp:nvSpPr>
        <dsp:cNvPr id="0" name=""/>
        <dsp:cNvSpPr/>
      </dsp:nvSpPr>
      <dsp:spPr>
        <a:xfrm>
          <a:off x="3531" y="2843175"/>
          <a:ext cx="349267" cy="3492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0997"/>
              <a:satOff val="-3921"/>
              <a:lumOff val="17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7D7CC-7AE5-41D2-9824-7A405E75080D}">
      <dsp:nvSpPr>
        <dsp:cNvPr id="0" name=""/>
        <dsp:cNvSpPr/>
      </dsp:nvSpPr>
      <dsp:spPr>
        <a:xfrm>
          <a:off x="336339" y="2610737"/>
          <a:ext cx="4421600" cy="814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권한</a:t>
          </a:r>
          <a:r>
            <a:rPr lang="en-US" altLang="ko-KR" sz="2300" kern="1200" dirty="0"/>
            <a:t>(validation) </a:t>
          </a:r>
          <a:r>
            <a:rPr lang="ko-KR" altLang="en-US" sz="2300" kern="1200" dirty="0"/>
            <a:t>라우터 개발</a:t>
          </a:r>
        </a:p>
      </dsp:txBody>
      <dsp:txXfrm>
        <a:off x="336339" y="2610737"/>
        <a:ext cx="4421600" cy="814143"/>
      </dsp:txXfrm>
    </dsp:sp>
    <dsp:sp modelId="{CFD12AE7-DBE9-4FF9-B214-1A14A32BEDC9}">
      <dsp:nvSpPr>
        <dsp:cNvPr id="0" name=""/>
        <dsp:cNvSpPr/>
      </dsp:nvSpPr>
      <dsp:spPr>
        <a:xfrm>
          <a:off x="4995660" y="1004813"/>
          <a:ext cx="4754408" cy="559342"/>
        </a:xfrm>
        <a:prstGeom prst="rect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DFAC2-1EB5-4D7C-B53A-E5800628CF38}">
      <dsp:nvSpPr>
        <dsp:cNvPr id="0" name=""/>
        <dsp:cNvSpPr/>
      </dsp:nvSpPr>
      <dsp:spPr>
        <a:xfrm>
          <a:off x="4995660" y="1214880"/>
          <a:ext cx="349276" cy="349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E3FF7-B198-4C7F-87B7-1948E7ADCC09}">
      <dsp:nvSpPr>
        <dsp:cNvPr id="0" name=""/>
        <dsp:cNvSpPr/>
      </dsp:nvSpPr>
      <dsp:spPr>
        <a:xfrm>
          <a:off x="4995660" y="0"/>
          <a:ext cx="4754408" cy="100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다음주</a:t>
          </a:r>
        </a:p>
      </dsp:txBody>
      <dsp:txXfrm>
        <a:off x="4995660" y="0"/>
        <a:ext cx="4754408" cy="1004813"/>
      </dsp:txXfrm>
    </dsp:sp>
    <dsp:sp modelId="{AADCDA3B-5AD3-4C5D-9B56-50D0A1E9B408}">
      <dsp:nvSpPr>
        <dsp:cNvPr id="0" name=""/>
        <dsp:cNvSpPr/>
      </dsp:nvSpPr>
      <dsp:spPr>
        <a:xfrm>
          <a:off x="4995660" y="2029031"/>
          <a:ext cx="349267" cy="3492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21995"/>
              <a:satOff val="-7842"/>
              <a:lumOff val="34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EF355-598A-41F6-89EF-07E01CC06DB6}">
      <dsp:nvSpPr>
        <dsp:cNvPr id="0" name=""/>
        <dsp:cNvSpPr/>
      </dsp:nvSpPr>
      <dsp:spPr>
        <a:xfrm>
          <a:off x="5328468" y="1796593"/>
          <a:ext cx="4421600" cy="814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면접 </a:t>
          </a:r>
          <a:r>
            <a:rPr lang="en-US" altLang="ko-KR" sz="2300" kern="1200" dirty="0"/>
            <a:t>(apply) </a:t>
          </a:r>
          <a:r>
            <a:rPr lang="ko-KR" altLang="en-US" sz="2300" kern="1200" dirty="0"/>
            <a:t>라우터 개발</a:t>
          </a:r>
        </a:p>
      </dsp:txBody>
      <dsp:txXfrm>
        <a:off x="5328468" y="1796593"/>
        <a:ext cx="4421600" cy="814143"/>
      </dsp:txXfrm>
    </dsp:sp>
    <dsp:sp modelId="{B69BEB15-8EF8-4A6C-A486-8AF0E45EF8E9}">
      <dsp:nvSpPr>
        <dsp:cNvPr id="0" name=""/>
        <dsp:cNvSpPr/>
      </dsp:nvSpPr>
      <dsp:spPr>
        <a:xfrm>
          <a:off x="4995660" y="2843175"/>
          <a:ext cx="349267" cy="3492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21995"/>
              <a:satOff val="-7842"/>
              <a:lumOff val="34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86E3C-296E-40BD-B018-96F3140FACF3}">
      <dsp:nvSpPr>
        <dsp:cNvPr id="0" name=""/>
        <dsp:cNvSpPr/>
      </dsp:nvSpPr>
      <dsp:spPr>
        <a:xfrm>
          <a:off x="5328468" y="2610737"/>
          <a:ext cx="4421600" cy="814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권한</a:t>
          </a:r>
          <a:r>
            <a:rPr lang="en-US" altLang="ko-KR" sz="2300" kern="1200" dirty="0"/>
            <a:t>(Validation) </a:t>
          </a:r>
          <a:r>
            <a:rPr lang="ko-KR" altLang="en-US" sz="2300" kern="1200" dirty="0"/>
            <a:t>라우터 개발</a:t>
          </a:r>
        </a:p>
      </dsp:txBody>
      <dsp:txXfrm>
        <a:off x="5328468" y="2610737"/>
        <a:ext cx="4421600" cy="814143"/>
      </dsp:txXfrm>
    </dsp:sp>
    <dsp:sp modelId="{B261360E-9EFC-43B5-902F-1CD60A05AB45}">
      <dsp:nvSpPr>
        <dsp:cNvPr id="0" name=""/>
        <dsp:cNvSpPr/>
      </dsp:nvSpPr>
      <dsp:spPr>
        <a:xfrm>
          <a:off x="4995660" y="3657318"/>
          <a:ext cx="349267" cy="3492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0997"/>
              <a:satOff val="-3921"/>
              <a:lumOff val="17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0EC33-52A9-432A-B20D-E965B9E1C949}">
      <dsp:nvSpPr>
        <dsp:cNvPr id="0" name=""/>
        <dsp:cNvSpPr/>
      </dsp:nvSpPr>
      <dsp:spPr>
        <a:xfrm>
          <a:off x="5328468" y="3424880"/>
          <a:ext cx="4421600" cy="814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API </a:t>
          </a:r>
          <a:r>
            <a:rPr lang="ko-KR" altLang="en-US" sz="2300" kern="1200" dirty="0"/>
            <a:t>명세서 작성</a:t>
          </a:r>
        </a:p>
      </dsp:txBody>
      <dsp:txXfrm>
        <a:off x="5328468" y="3424880"/>
        <a:ext cx="4421600" cy="814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C08C4-ABFC-4246-9D78-73F6200BA50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AD5F0-E7F6-40BE-88FE-2BB01C0B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9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D5F0-E7F6-40BE-88FE-2BB01C0BBD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6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8B20-230B-449E-A874-506EFC34ACF9}" type="datetimeFigureOut">
              <a:rPr lang="ko-KR" altLang="en-US" smtClean="0"/>
              <a:pPr/>
              <a:t>2022-10-11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3A0C-8593-4F33-8064-84CD54B0C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1470799" y="3161341"/>
            <a:ext cx="3701654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ko-KR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SKKUDO</a:t>
            </a:r>
            <a:endParaRPr lang="ko-KR" altLang="en-US" sz="7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1467220" y="3984623"/>
            <a:ext cx="335380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연민석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김재영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문태주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이선종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9554-1857-6A95-41C1-A12657E1F131}"/>
              </a:ext>
            </a:extLst>
          </p:cNvPr>
          <p:cNvSpPr txBox="1"/>
          <p:nvPr/>
        </p:nvSpPr>
        <p:spPr>
          <a:xfrm>
            <a:off x="5770181" y="2713383"/>
            <a:ext cx="5083338" cy="17563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Customizable,</a:t>
            </a:r>
          </a:p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Easy to Use</a:t>
            </a:r>
            <a:endParaRPr lang="ko-KR" altLang="en-US" sz="50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F6D2-A2FB-B0A7-8181-3EDF6E83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70385-297E-7942-A66A-C548D277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4C95E-9371-D34E-F56C-265209D3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F7C608-48FD-C97F-5101-7E07798DCBA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22FE7-4BDC-5711-E5D4-6F91A0D67AFB}"/>
              </a:ext>
            </a:extLst>
          </p:cNvPr>
          <p:cNvSpPr txBox="1"/>
          <p:nvPr/>
        </p:nvSpPr>
        <p:spPr>
          <a:xfrm>
            <a:off x="1470799" y="3161341"/>
            <a:ext cx="3701654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ko-KR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SKKUDO</a:t>
            </a:r>
            <a:endParaRPr lang="ko-KR" altLang="en-US" sz="7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15DBE-FAF8-5E41-BAAC-C05705DE2BAC}"/>
              </a:ext>
            </a:extLst>
          </p:cNvPr>
          <p:cNvSpPr txBox="1"/>
          <p:nvPr/>
        </p:nvSpPr>
        <p:spPr>
          <a:xfrm>
            <a:off x="5973381" y="1922163"/>
            <a:ext cx="5083338" cy="25244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Backend,</a:t>
            </a:r>
          </a:p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 the web works behind</a:t>
            </a:r>
            <a:endParaRPr lang="ko-KR" altLang="en-US" sz="50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47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1CE7B-1063-60B4-CAC7-96F75971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AA738-C704-57A1-EC52-2D57C58FC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9FF7E8-4FE1-52A0-5D47-13BF01266DE5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C4A62169-6F1B-7D2B-901C-080CC7850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233078"/>
              </p:ext>
            </p:extLst>
          </p:nvPr>
        </p:nvGraphicFramePr>
        <p:xfrm>
          <a:off x="1439333" y="615244"/>
          <a:ext cx="9753600" cy="5523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013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FF899-8F48-7402-4FA7-1FCBD690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8178A-07C3-A73F-EB4D-C0F622CA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E14FA3-0A65-CECC-3B2C-16EF56893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D3A843-4E54-9E5F-3305-94674A62052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994BCB58-DC18-FB2E-A267-7844F3D9F6BC}"/>
              </a:ext>
            </a:extLst>
          </p:cNvPr>
          <p:cNvSpPr/>
          <p:nvPr/>
        </p:nvSpPr>
        <p:spPr>
          <a:xfrm>
            <a:off x="8188095" y="4122386"/>
            <a:ext cx="2669822" cy="20545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endParaRPr lang="en-US" altLang="ko-KR" dirty="0"/>
          </a:p>
          <a:p>
            <a:pPr algn="ctr"/>
            <a:r>
              <a:rPr lang="en-US" altLang="ko-KR" dirty="0"/>
              <a:t>(Model)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0BC06B-DAEC-CA0E-9C6F-B4927F517AC2}"/>
              </a:ext>
            </a:extLst>
          </p:cNvPr>
          <p:cNvSpPr/>
          <p:nvPr/>
        </p:nvSpPr>
        <p:spPr>
          <a:xfrm>
            <a:off x="778933" y="1641216"/>
            <a:ext cx="3031067" cy="18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프론트엔드</a:t>
            </a:r>
            <a:br>
              <a:rPr lang="en-US" altLang="ko-KR" dirty="0"/>
            </a:br>
            <a:r>
              <a:rPr lang="en-US" altLang="ko-KR" dirty="0"/>
              <a:t>(View)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D2873CD-91A2-9F9E-491C-DA5C9D0557B8}"/>
              </a:ext>
            </a:extLst>
          </p:cNvPr>
          <p:cNvCxnSpPr/>
          <p:nvPr/>
        </p:nvCxnSpPr>
        <p:spPr>
          <a:xfrm>
            <a:off x="4137377" y="2483555"/>
            <a:ext cx="2929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5D6E2A-E1B6-7829-D236-CEC7BA288BAF}"/>
              </a:ext>
            </a:extLst>
          </p:cNvPr>
          <p:cNvSpPr txBox="1"/>
          <p:nvPr/>
        </p:nvSpPr>
        <p:spPr>
          <a:xfrm>
            <a:off x="670891" y="3565937"/>
            <a:ext cx="346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보는 화면</a:t>
            </a:r>
            <a:r>
              <a:rPr lang="en-US" altLang="ko-KR" dirty="0"/>
              <a:t>(</a:t>
            </a:r>
            <a:r>
              <a:rPr lang="ko-KR" altLang="en-US" dirty="0"/>
              <a:t>에서 버튼 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3C8E6-2FB9-42EB-63E0-400926E29B8A}"/>
              </a:ext>
            </a:extLst>
          </p:cNvPr>
          <p:cNvSpPr txBox="1"/>
          <p:nvPr/>
        </p:nvSpPr>
        <p:spPr>
          <a:xfrm>
            <a:off x="4616052" y="1702287"/>
            <a:ext cx="346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보여줘</a:t>
            </a:r>
            <a:br>
              <a:rPr lang="en-US" altLang="ko-KR" dirty="0"/>
            </a:br>
            <a:r>
              <a:rPr lang="en-US" altLang="ko-KR" dirty="0"/>
              <a:t>http://127.0.0.1:8000/posts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16B1B-FAFB-BA1A-CA11-3B6F7CEABB94}"/>
              </a:ext>
            </a:extLst>
          </p:cNvPr>
          <p:cNvSpPr txBox="1"/>
          <p:nvPr/>
        </p:nvSpPr>
        <p:spPr>
          <a:xfrm>
            <a:off x="8355404" y="6123543"/>
            <a:ext cx="346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게시글은 이렇게 생겼어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98EBA4DA-C0A4-A7C9-9177-17E69DA5F3D3}"/>
              </a:ext>
            </a:extLst>
          </p:cNvPr>
          <p:cNvSpPr/>
          <p:nvPr/>
        </p:nvSpPr>
        <p:spPr>
          <a:xfrm>
            <a:off x="7665156" y="1433689"/>
            <a:ext cx="3466486" cy="1296836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라우팅</a:t>
            </a:r>
            <a:br>
              <a:rPr lang="en-US" altLang="ko-KR" dirty="0"/>
            </a:br>
            <a:r>
              <a:rPr lang="en-US" altLang="ko-KR" dirty="0"/>
              <a:t>(Controller)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B1980-4B22-8DA2-0C48-69F28DE2E7D7}"/>
              </a:ext>
            </a:extLst>
          </p:cNvPr>
          <p:cNvSpPr txBox="1"/>
          <p:nvPr/>
        </p:nvSpPr>
        <p:spPr>
          <a:xfrm>
            <a:off x="8222760" y="576242"/>
            <a:ext cx="3466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ㅇㅋ</a:t>
            </a:r>
            <a:r>
              <a:rPr lang="ko-KR" altLang="en-US" dirty="0"/>
              <a:t> 게시글 가져와서 정렬해가지고 </a:t>
            </a:r>
            <a:r>
              <a:rPr lang="ko-KR" altLang="en-US" dirty="0" err="1"/>
              <a:t>줄께</a:t>
            </a:r>
            <a:br>
              <a:rPr lang="en-US" altLang="ko-KR" dirty="0"/>
            </a:br>
            <a:r>
              <a:rPr lang="ko-KR" altLang="en-US" dirty="0"/>
              <a:t>직접기능 기능 구현</a:t>
            </a:r>
            <a:endParaRPr lang="en-US" altLang="ko-KR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BDEF77-2996-6C2A-6A3E-8CA5848B7913}"/>
              </a:ext>
            </a:extLst>
          </p:cNvPr>
          <p:cNvCxnSpPr>
            <a:cxnSpLocks/>
          </p:cNvCxnSpPr>
          <p:nvPr/>
        </p:nvCxnSpPr>
        <p:spPr>
          <a:xfrm flipV="1">
            <a:off x="8737600" y="2771422"/>
            <a:ext cx="0" cy="1126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E06ECD-AC21-EFEC-A383-E4BC37098145}"/>
              </a:ext>
            </a:extLst>
          </p:cNvPr>
          <p:cNvCxnSpPr>
            <a:cxnSpLocks/>
          </p:cNvCxnSpPr>
          <p:nvPr/>
        </p:nvCxnSpPr>
        <p:spPr>
          <a:xfrm>
            <a:off x="10193867" y="2849248"/>
            <a:ext cx="0" cy="1057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0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917033" y="320020"/>
            <a:ext cx="40062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공지 라우터 개발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C132CD-4A04-5487-40BD-47F1EB66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33" y="1161556"/>
            <a:ext cx="4282218" cy="2405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B8AD03-CB81-3018-BA17-78A78409A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880" y="1161556"/>
            <a:ext cx="4787476" cy="24058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6AAC4B-F51E-F406-6C30-AFA3B125E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33" y="3892422"/>
            <a:ext cx="4282218" cy="21866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CEABA8-49D3-1251-A9E4-3708ABDE9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880" y="3892422"/>
            <a:ext cx="4736158" cy="21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8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917035" y="320020"/>
            <a:ext cx="40062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유저 라우터 개발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D36B6C-DABD-8AC3-926B-9E884C04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35" y="1237608"/>
            <a:ext cx="4048926" cy="22506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5C381F-3D08-6F4E-F1C3-F7532FD04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31" y="1237608"/>
            <a:ext cx="5532534" cy="47059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E0CAD1D-A707-B4D9-FC9A-F2D210428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35" y="3784430"/>
            <a:ext cx="4048926" cy="22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917035" y="320020"/>
            <a:ext cx="40062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유저 라우터 개발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814A70-6692-5743-F5B0-DF0CE681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5" y="1290339"/>
            <a:ext cx="5196613" cy="262126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498C79-4EFD-37A6-5733-29A8C9EB97B4}"/>
              </a:ext>
            </a:extLst>
          </p:cNvPr>
          <p:cNvSpPr/>
          <p:nvPr/>
        </p:nvSpPr>
        <p:spPr>
          <a:xfrm>
            <a:off x="7151511" y="1433689"/>
            <a:ext cx="3843867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registerClub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AD3F66B-C306-B242-2EAA-B0F573FE1D2D}"/>
              </a:ext>
            </a:extLst>
          </p:cNvPr>
          <p:cNvSpPr/>
          <p:nvPr/>
        </p:nvSpPr>
        <p:spPr>
          <a:xfrm>
            <a:off x="7151511" y="3262489"/>
            <a:ext cx="3843867" cy="127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deregisterClub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8D0838B-3AE3-A50B-FB11-AF45267CE416}"/>
              </a:ext>
            </a:extLst>
          </p:cNvPr>
          <p:cNvSpPr/>
          <p:nvPr/>
        </p:nvSpPr>
        <p:spPr>
          <a:xfrm>
            <a:off x="7151511" y="5093044"/>
            <a:ext cx="3843867" cy="127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updateRole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24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917035" y="320020"/>
            <a:ext cx="40062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유저 라우터 개발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73547A-BCA6-08F6-6CA4-1A88E94ED51E}"/>
              </a:ext>
            </a:extLst>
          </p:cNvPr>
          <p:cNvSpPr/>
          <p:nvPr/>
        </p:nvSpPr>
        <p:spPr>
          <a:xfrm>
            <a:off x="1695358" y="1783645"/>
            <a:ext cx="2331155" cy="2212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5AA5CA-3265-BFA9-5F36-63C9380CC285}"/>
              </a:ext>
            </a:extLst>
          </p:cNvPr>
          <p:cNvSpPr/>
          <p:nvPr/>
        </p:nvSpPr>
        <p:spPr>
          <a:xfrm>
            <a:off x="5309228" y="1783645"/>
            <a:ext cx="2331155" cy="22126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Logout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C1F0CB6-DFC6-A8A5-D796-4DACF5CA6EDE}"/>
              </a:ext>
            </a:extLst>
          </p:cNvPr>
          <p:cNvSpPr/>
          <p:nvPr/>
        </p:nvSpPr>
        <p:spPr>
          <a:xfrm>
            <a:off x="8863404" y="1783645"/>
            <a:ext cx="2331155" cy="22126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1A3AAE-C7B1-68DA-6041-F5A5B5AF56C5}"/>
              </a:ext>
            </a:extLst>
          </p:cNvPr>
          <p:cNvSpPr/>
          <p:nvPr/>
        </p:nvSpPr>
        <p:spPr>
          <a:xfrm>
            <a:off x="3660640" y="4038247"/>
            <a:ext cx="212372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A3517-0D22-41DF-8C25-A37974445CAE}"/>
              </a:ext>
            </a:extLst>
          </p:cNvPr>
          <p:cNvSpPr/>
          <p:nvPr/>
        </p:nvSpPr>
        <p:spPr>
          <a:xfrm>
            <a:off x="9172469" y="4038247"/>
            <a:ext cx="195893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246856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917037" y="320020"/>
            <a:ext cx="40062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일정 라우터 개발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52EE69-186D-8C8B-E91A-D3A977E31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32" y="1214276"/>
            <a:ext cx="4530830" cy="24997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02D23C-01FF-AD79-8D42-1B5D69013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867" y="2904712"/>
            <a:ext cx="7046392" cy="34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1309566" y="365125"/>
            <a:ext cx="23519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서버 배포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D8F6AB-A214-2AEB-82A5-F5D796EC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8" y="1604707"/>
            <a:ext cx="9154803" cy="41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1494346" y="479291"/>
            <a:ext cx="66287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Postman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으로 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명세서 작성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654090-BA3E-F5FF-DE46-CAE08988B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5" y="1622955"/>
            <a:ext cx="10516541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0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F6D2-A2FB-B0A7-8181-3EDF6E83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70385-297E-7942-A66A-C548D277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4C95E-9371-D34E-F56C-265209D3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F7C608-48FD-C97F-5101-7E07798DCBA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22FE7-4BDC-5711-E5D4-6F91A0D67AFB}"/>
              </a:ext>
            </a:extLst>
          </p:cNvPr>
          <p:cNvSpPr txBox="1"/>
          <p:nvPr/>
        </p:nvSpPr>
        <p:spPr>
          <a:xfrm>
            <a:off x="1470799" y="3161341"/>
            <a:ext cx="3701654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ko-KR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SKKUDO</a:t>
            </a:r>
            <a:endParaRPr lang="ko-KR" altLang="en-US" sz="7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15DBE-FAF8-5E41-BAAC-C05705DE2BAC}"/>
              </a:ext>
            </a:extLst>
          </p:cNvPr>
          <p:cNvSpPr txBox="1"/>
          <p:nvPr/>
        </p:nvSpPr>
        <p:spPr>
          <a:xfrm>
            <a:off x="5963856" y="2093613"/>
            <a:ext cx="5083338" cy="25244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Frontend,</a:t>
            </a:r>
            <a:b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display whatever</a:t>
            </a:r>
            <a:b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 want</a:t>
            </a:r>
            <a:endParaRPr lang="ko-KR" altLang="en-US" sz="50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307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1178497" y="365125"/>
            <a:ext cx="28352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MILESTONES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EF58DD4B-D11D-772B-CC53-0A7A352F7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268100"/>
              </p:ext>
            </p:extLst>
          </p:nvPr>
        </p:nvGraphicFramePr>
        <p:xfrm>
          <a:off x="1473200" y="969786"/>
          <a:ext cx="9753600" cy="5523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149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01047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255613" y="321918"/>
            <a:ext cx="78277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동아리 신청 페이지 기본 레이아웃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AB639-BB38-F5E0-B776-4ED5DCDBAF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26" y="1250675"/>
            <a:ext cx="7827784" cy="48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2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01047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255613" y="321918"/>
            <a:ext cx="78277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동아리 공지 페이지 기본 레이아웃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47F29A-4C07-6507-97D8-58A1C61CF1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26" y="1250675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5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01047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255613" y="321918"/>
            <a:ext cx="78277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동아리 일정 페이지 기본 레이아웃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49381F-869F-2FAE-671C-541B4FA03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52" y="1130851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01047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255613" y="321918"/>
            <a:ext cx="78277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동아리 멤버 페이지 기본 레이아웃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BE7000-DAFF-CC0C-E57B-456D5AB9CA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73" y="1130851"/>
            <a:ext cx="8136836" cy="50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0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01047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498025" y="301535"/>
            <a:ext cx="88537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동아리 페이지 사이드바 기본 레이아웃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47076F-B2A6-776E-4C01-01D0283F0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88" y="1209909"/>
            <a:ext cx="5257590" cy="53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9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01047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360553" y="335888"/>
            <a:ext cx="11136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에 대응하도록 각 페이지 연결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대략 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페이지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908CDC-1026-D2C3-7C92-D1091BDED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2" y="1029804"/>
            <a:ext cx="5262648" cy="53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01047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841722" y="345826"/>
            <a:ext cx="79079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소스파일 </a:t>
            </a:r>
            <a:r>
              <a:rPr lang="ko-KR" alt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리팩토링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코드 중간점검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1FF207-78B6-82CB-7BB4-D1E03F0CC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58" y="1838127"/>
            <a:ext cx="3732045" cy="340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E7D335-0CA5-604C-1FEE-18B8927CE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59" y="1510681"/>
            <a:ext cx="2747474" cy="45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3019</TotalTime>
  <Words>208</Words>
  <Application>Microsoft Office PowerPoint</Application>
  <PresentationFormat>와이드스크린</PresentationFormat>
  <Paragraphs>60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Calibri</vt:lpstr>
      <vt:lpstr>맑은 고딕</vt:lpstr>
      <vt:lpstr>Calibri Light</vt:lpstr>
      <vt:lpstr>나눔스퀘어 ExtraBold</vt:lpstr>
      <vt:lpstr>Arial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문 태주</cp:lastModifiedBy>
  <cp:revision>579</cp:revision>
  <dcterms:created xsi:type="dcterms:W3CDTF">2017-12-08T06:13:01Z</dcterms:created>
  <dcterms:modified xsi:type="dcterms:W3CDTF">2022-10-11T06:56:56Z</dcterms:modified>
</cp:coreProperties>
</file>