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에스코어 드림 3 Light" panose="020B0303030302020204" pitchFamily="34" charset="-127"/>
      <p:regular r:id="rId11"/>
    </p:embeddedFont>
    <p:embeddedFont>
      <p:font typeface="에스코어 드림 4 Regular" panose="020B0503030302020204" pitchFamily="34" charset="-127"/>
      <p:regular r:id="rId12"/>
    </p:embeddedFont>
    <p:embeddedFont>
      <p:font typeface="에스코어 드림 7 ExtraBold" panose="020B0803030302020204" pitchFamily="34" charset="-127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8FF1B-123A-C543-7F93-036F0FABE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71FED2-9641-6159-913E-A4AE330A9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C230E-40D0-CF07-EF5C-01E22B52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84EF-A906-499D-B7EE-5F1FFD8628E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AF104-6C4E-77A2-9D0D-3F0EF955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1D150-1826-748E-9CF4-B888FE10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2F6D-A245-4A58-B9DF-668C99E95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30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B2D58-0C2D-9F90-9972-3B596F9E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67025-CD4B-0BCE-0782-818132E34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4F2B2-CC8E-F8F7-7320-87B77BEB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84EF-A906-499D-B7EE-5F1FFD8628E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81430-3F52-FA0F-90EA-A81CBCF6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0B7F8-65FC-55E7-0A04-11B3CD7B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2F6D-A245-4A58-B9DF-668C99E95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8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83F4F6-3092-8B36-A025-DE6FF1DD2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54BE54-C491-5A49-D377-8B365E29D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C4008-5C2F-FB8A-27A2-C8507BFE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84EF-A906-499D-B7EE-5F1FFD8628E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27152-E6C2-D4EA-87F2-849DD48F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625B1-CAA0-5292-2902-A584D02B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2F6D-A245-4A58-B9DF-668C99E95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2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1D226-F5E2-2796-1503-A36333C0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41507-78B5-B803-36E7-CAFF6AA64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60D27-EA75-9F3F-4CE9-B6DF0440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84EF-A906-499D-B7EE-5F1FFD8628E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64FE9-F5AA-8F50-0EE7-3B7DCE8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385F8-FB65-CA53-3565-3E6B6C82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2F6D-A245-4A58-B9DF-668C99E95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7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6294-5001-99CE-553B-975AA88E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E96965-7177-C84D-7EAC-07ECCE0B5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48E6F-4046-F4BA-9050-0740C4AC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84EF-A906-499D-B7EE-5F1FFD8628E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58620-6776-36B9-95FF-30CC3022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51627-149F-52C5-0D6F-99EC05DE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2F6D-A245-4A58-B9DF-668C99E95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F5575-0D07-1B82-81CB-AB34E875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1A06A-4773-6E04-8A92-7B39961B5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92A99F-2E3B-37B5-B2A4-1D40E11D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9047C-34E2-6967-3995-9A7F7858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84EF-A906-499D-B7EE-5F1FFD8628E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13DC2-B7D4-B309-230A-4A29E94D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2612E-A1CC-9CBC-581D-0F71C352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2F6D-A245-4A58-B9DF-668C99E95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8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7D16B-2FFC-090E-2AB4-3D50BF63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4DFE29-26EA-5CAC-DAE2-B8776FADE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A456A7-1D1D-6CAB-6822-8FCF1F5F5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8B30C8-67F2-39C7-71BD-FA6BD2A34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D53F39-7C0E-2EA6-E694-95D0D3B9C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89A568-F189-B41F-C9C7-97234F2A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84EF-A906-499D-B7EE-5F1FFD8628E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4CCE30-A169-1C32-2449-36EDBD46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7AEDB0-3CE8-0D39-80BA-B2C8A394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2F6D-A245-4A58-B9DF-668C99E95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2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8873E-3E4F-E81A-2FCC-11F6765A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855179-A946-0F93-8CC8-4C6E8B9F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84EF-A906-499D-B7EE-5F1FFD8628E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798823-1938-598C-F039-FEDF07CA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6C45FF-D662-D6B9-A474-CBD71DC6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2F6D-A245-4A58-B9DF-668C99E95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7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C7FFFA-21C7-C458-E32B-EB797293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84EF-A906-499D-B7EE-5F1FFD8628E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7F1258-F43D-BAA2-04A1-02BB8561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C3C14B-0EA3-8179-2FA7-53D46E0B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2F6D-A245-4A58-B9DF-668C99E95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22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1EFB8-83D5-BBB7-03EB-3B910A49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2BB87-B0B7-1877-E4A1-E750406C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6093DA-B825-F42D-D240-AE03D1F1A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1D2085-16CE-B227-7BD5-5B6B5D3D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84EF-A906-499D-B7EE-5F1FFD8628E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51DAA4-FD2E-1107-9D4D-D550D0B6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572BC-EFF5-EABF-6812-BC10AE30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2F6D-A245-4A58-B9DF-668C99E95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3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64004-ABA0-A2E3-5459-75BE2143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89E217-2071-16EF-2A12-E2D5F5D61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CAA64-84FF-78E3-8E28-5AD35243C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F8E70-BB01-A443-E274-02D8C404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84EF-A906-499D-B7EE-5F1FFD8628E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D39A84-54C6-D89D-06D9-023072B9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C8B68-E82D-CDA0-15B5-32B4DEAF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2F6D-A245-4A58-B9DF-668C99E95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60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E42829-9A93-6BF0-D98E-BE765ECE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7234CF-AA07-A95E-439F-ADB1B228C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DB975-F1FE-2978-5A44-05F28D404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84EF-A906-499D-B7EE-5F1FFD8628E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E04BA-4ED5-07A6-E7FB-BDD899B62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B8773-4F68-43B0-962C-4F890BCD8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D2F6D-A245-4A58-B9DF-668C99E95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3F4273-E693-4629-9238-4CBF35C03281}"/>
              </a:ext>
            </a:extLst>
          </p:cNvPr>
          <p:cNvSpPr/>
          <p:nvPr/>
        </p:nvSpPr>
        <p:spPr>
          <a:xfrm>
            <a:off x="0" y="0"/>
            <a:ext cx="12192000" cy="1726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B67D7-8D4E-2C68-4D4C-84C45DF77EA0}"/>
              </a:ext>
            </a:extLst>
          </p:cNvPr>
          <p:cNvSpPr txBox="1"/>
          <p:nvPr/>
        </p:nvSpPr>
        <p:spPr>
          <a:xfrm>
            <a:off x="475860" y="478360"/>
            <a:ext cx="7240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Weekly Progress</a:t>
            </a:r>
            <a:endParaRPr lang="ko-KR" altLang="en-US" sz="4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8E697-C514-8760-6EF2-CA04ECDE719C}"/>
              </a:ext>
            </a:extLst>
          </p:cNvPr>
          <p:cNvSpPr txBox="1"/>
          <p:nvPr/>
        </p:nvSpPr>
        <p:spPr>
          <a:xfrm>
            <a:off x="2640562" y="3018453"/>
            <a:ext cx="14555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김민은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심상원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엄태경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장병우</a:t>
            </a:r>
          </a:p>
        </p:txBody>
      </p:sp>
    </p:spTree>
    <p:extLst>
      <p:ext uri="{BB962C8B-B14F-4D97-AF65-F5344CB8AC3E}">
        <p14:creationId xmlns:p14="http://schemas.microsoft.com/office/powerpoint/2010/main" val="409916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A6FA0B1-DABD-40A6-A45C-E41853B647F1}"/>
              </a:ext>
            </a:extLst>
          </p:cNvPr>
          <p:cNvCxnSpPr/>
          <p:nvPr/>
        </p:nvCxnSpPr>
        <p:spPr>
          <a:xfrm>
            <a:off x="74645" y="1324947"/>
            <a:ext cx="12017828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D4ECBA-679A-9A3A-62DE-49A69B411954}"/>
              </a:ext>
            </a:extLst>
          </p:cNvPr>
          <p:cNvSpPr txBox="1"/>
          <p:nvPr/>
        </p:nvSpPr>
        <p:spPr>
          <a:xfrm>
            <a:off x="662474" y="380389"/>
            <a:ext cx="408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우리의 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D5933-2D3B-556E-D9C0-41C9865EC346}"/>
              </a:ext>
            </a:extLst>
          </p:cNvPr>
          <p:cNvSpPr txBox="1"/>
          <p:nvPr/>
        </p:nvSpPr>
        <p:spPr>
          <a:xfrm>
            <a:off x="1082351" y="2362954"/>
            <a:ext cx="69513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인공지능</a:t>
            </a:r>
            <a:endParaRPr lang="en-US" altLang="ko-KR" sz="4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sz="4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4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로봇 움직임</a:t>
            </a:r>
            <a:endParaRPr lang="en-US" altLang="ko-KR" sz="4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sz="4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4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1,</a:t>
            </a:r>
            <a:r>
              <a:rPr lang="ko-KR" altLang="en-US" sz="4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4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</a:t>
            </a:r>
            <a:r>
              <a:rPr lang="ko-KR" altLang="en-US" sz="4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번 연결</a:t>
            </a:r>
          </a:p>
        </p:txBody>
      </p:sp>
    </p:spTree>
    <p:extLst>
      <p:ext uri="{BB962C8B-B14F-4D97-AF65-F5344CB8AC3E}">
        <p14:creationId xmlns:p14="http://schemas.microsoft.com/office/powerpoint/2010/main" val="178437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A6FA0B1-DABD-40A6-A45C-E41853B647F1}"/>
              </a:ext>
            </a:extLst>
          </p:cNvPr>
          <p:cNvCxnSpPr/>
          <p:nvPr/>
        </p:nvCxnSpPr>
        <p:spPr>
          <a:xfrm>
            <a:off x="74645" y="1324947"/>
            <a:ext cx="12017828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D4ECBA-679A-9A3A-62DE-49A69B411954}"/>
              </a:ext>
            </a:extLst>
          </p:cNvPr>
          <p:cNvSpPr txBox="1"/>
          <p:nvPr/>
        </p:nvSpPr>
        <p:spPr>
          <a:xfrm>
            <a:off x="662473" y="380389"/>
            <a:ext cx="6120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이번 주는 인공지능</a:t>
            </a:r>
            <a:r>
              <a:rPr lang="en-US" altLang="ko-KR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!</a:t>
            </a:r>
            <a:endParaRPr lang="ko-KR" altLang="en-US" sz="4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D7057-D771-C1F9-3AA3-0334A0DD9856}"/>
              </a:ext>
            </a:extLst>
          </p:cNvPr>
          <p:cNvSpPr txBox="1"/>
          <p:nvPr/>
        </p:nvSpPr>
        <p:spPr>
          <a:xfrm>
            <a:off x="6083559" y="6292945"/>
            <a:ext cx="649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https://github.com/WongKinYiu/yolov7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F8FBE-DF1A-4787-AC17-50A36C50B86B}"/>
              </a:ext>
            </a:extLst>
          </p:cNvPr>
          <p:cNvSpPr txBox="1"/>
          <p:nvPr/>
        </p:nvSpPr>
        <p:spPr>
          <a:xfrm>
            <a:off x="662473" y="2993338"/>
            <a:ext cx="4637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오픈 소스 활용을 위해 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b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r>
              <a:rPr lang="en-US" altLang="ko-KR" sz="24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Pytorch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및 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Yolo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관하여 알아봄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난이도가 너무 높다는 판단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3AD8DD2-98EC-05F1-B50A-A99E5CCD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160" y="1413679"/>
            <a:ext cx="5069632" cy="470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0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A6FA0B1-DABD-40A6-A45C-E41853B647F1}"/>
              </a:ext>
            </a:extLst>
          </p:cNvPr>
          <p:cNvCxnSpPr/>
          <p:nvPr/>
        </p:nvCxnSpPr>
        <p:spPr>
          <a:xfrm>
            <a:off x="74645" y="1324947"/>
            <a:ext cx="12017828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D4ECBA-679A-9A3A-62DE-49A69B411954}"/>
              </a:ext>
            </a:extLst>
          </p:cNvPr>
          <p:cNvSpPr txBox="1"/>
          <p:nvPr/>
        </p:nvSpPr>
        <p:spPr>
          <a:xfrm>
            <a:off x="662473" y="380389"/>
            <a:ext cx="457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간단한 일이 였다</a:t>
            </a:r>
            <a:r>
              <a:rPr lang="en-US" altLang="ko-KR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sz="4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026CE0-14E1-1037-B095-9A08B8856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84" y="2143652"/>
            <a:ext cx="10556032" cy="14330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E9FF50-03A2-E375-850D-5BE51177B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648" y="4504722"/>
            <a:ext cx="3833678" cy="1607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C09510-7A4E-8428-EC49-CFE690F08967}"/>
              </a:ext>
            </a:extLst>
          </p:cNvPr>
          <p:cNvSpPr txBox="1"/>
          <p:nvPr/>
        </p:nvSpPr>
        <p:spPr>
          <a:xfrm>
            <a:off x="817984" y="1515182"/>
            <a:ext cx="508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오픈소스를 </a:t>
            </a:r>
            <a:r>
              <a:rPr lang="en-US" altLang="ko-KR" sz="24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Colab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가져오는 코드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CCD1FD5-5D1A-BBDA-E1F5-B24185747AF4}"/>
              </a:ext>
            </a:extLst>
          </p:cNvPr>
          <p:cNvSpPr/>
          <p:nvPr/>
        </p:nvSpPr>
        <p:spPr>
          <a:xfrm>
            <a:off x="5623251" y="3661346"/>
            <a:ext cx="662473" cy="653142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E2D148-0B67-383D-63EE-F37C2D49368C}"/>
              </a:ext>
            </a:extLst>
          </p:cNvPr>
          <p:cNvSpPr txBox="1"/>
          <p:nvPr/>
        </p:nvSpPr>
        <p:spPr>
          <a:xfrm>
            <a:off x="3553407" y="6302244"/>
            <a:ext cx="508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지정한 위치에 오픈소스 파일 생성</a:t>
            </a:r>
          </a:p>
        </p:txBody>
      </p:sp>
    </p:spTree>
    <p:extLst>
      <p:ext uri="{BB962C8B-B14F-4D97-AF65-F5344CB8AC3E}">
        <p14:creationId xmlns:p14="http://schemas.microsoft.com/office/powerpoint/2010/main" val="243811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A6FA0B1-DABD-40A6-A45C-E41853B647F1}"/>
              </a:ext>
            </a:extLst>
          </p:cNvPr>
          <p:cNvCxnSpPr/>
          <p:nvPr/>
        </p:nvCxnSpPr>
        <p:spPr>
          <a:xfrm>
            <a:off x="74645" y="1324947"/>
            <a:ext cx="12017828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D4ECBA-679A-9A3A-62DE-49A69B411954}"/>
              </a:ext>
            </a:extLst>
          </p:cNvPr>
          <p:cNvSpPr txBox="1"/>
          <p:nvPr/>
        </p:nvSpPr>
        <p:spPr>
          <a:xfrm>
            <a:off x="662473" y="380389"/>
            <a:ext cx="1315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실행</a:t>
            </a:r>
            <a:endParaRPr lang="en-US" altLang="ko-KR" sz="4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DC2EC1-9ECB-F2F4-FEA6-D422201EE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" y="1542053"/>
            <a:ext cx="10066248" cy="699792"/>
          </a:xfrm>
          <a:prstGeom prst="rect">
            <a:avLst/>
          </a:prstGeom>
        </p:spPr>
      </p:pic>
      <p:pic>
        <p:nvPicPr>
          <p:cNvPr id="6" name="그림 5" descr="개, 앉아있는, 포유류이(가) 표시된 사진&#10;&#10;자동 생성된 설명">
            <a:extLst>
              <a:ext uri="{FF2B5EF4-FFF2-40B4-BE49-F238E27FC236}">
                <a16:creationId xmlns:a16="http://schemas.microsoft.com/office/drawing/2014/main" id="{EBED469E-0E85-2FE1-81FE-204CFB606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81" y="2883157"/>
            <a:ext cx="3491336" cy="2323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C6FBCD-979B-A72F-DA21-F1CEB4742CC7}"/>
              </a:ext>
            </a:extLst>
          </p:cNvPr>
          <p:cNvSpPr txBox="1"/>
          <p:nvPr/>
        </p:nvSpPr>
        <p:spPr>
          <a:xfrm>
            <a:off x="1405100" y="5533053"/>
            <a:ext cx="33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Animal.jpg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C8301F1-5DF8-C1E9-4CA3-F6E52910C650}"/>
              </a:ext>
            </a:extLst>
          </p:cNvPr>
          <p:cNvSpPr/>
          <p:nvPr/>
        </p:nvSpPr>
        <p:spPr>
          <a:xfrm>
            <a:off x="5327780" y="4217437"/>
            <a:ext cx="1222310" cy="69979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개, 포유류이(가) 표시된 사진&#10;&#10;자동 생성된 설명">
            <a:extLst>
              <a:ext uri="{FF2B5EF4-FFF2-40B4-BE49-F238E27FC236}">
                <a16:creationId xmlns:a16="http://schemas.microsoft.com/office/drawing/2014/main" id="{C3E701A1-5A22-8459-A508-750D606BE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85" y="2899997"/>
            <a:ext cx="3630526" cy="2415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5B8EE1-49FF-1990-3BC4-2F0F7121EC54}"/>
              </a:ext>
            </a:extLst>
          </p:cNvPr>
          <p:cNvSpPr txBox="1"/>
          <p:nvPr/>
        </p:nvSpPr>
        <p:spPr>
          <a:xfrm>
            <a:off x="7465202" y="5533053"/>
            <a:ext cx="33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Animal.jpg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01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A6FA0B1-DABD-40A6-A45C-E41853B647F1}"/>
              </a:ext>
            </a:extLst>
          </p:cNvPr>
          <p:cNvCxnSpPr/>
          <p:nvPr/>
        </p:nvCxnSpPr>
        <p:spPr>
          <a:xfrm>
            <a:off x="74645" y="1324947"/>
            <a:ext cx="12017828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D4ECBA-679A-9A3A-62DE-49A69B411954}"/>
              </a:ext>
            </a:extLst>
          </p:cNvPr>
          <p:cNvSpPr txBox="1"/>
          <p:nvPr/>
        </p:nvSpPr>
        <p:spPr>
          <a:xfrm>
            <a:off x="662473" y="380389"/>
            <a:ext cx="6279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 간 남은 예상 문제점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D5933-2D3B-556E-D9C0-41C9865EC346}"/>
              </a:ext>
            </a:extLst>
          </p:cNvPr>
          <p:cNvSpPr txBox="1"/>
          <p:nvPr/>
        </p:nvSpPr>
        <p:spPr>
          <a:xfrm>
            <a:off x="662473" y="3044089"/>
            <a:ext cx="85188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우리의 데이터 </a:t>
            </a:r>
            <a:r>
              <a:rPr lang="ko-KR" altLang="en-US" sz="28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라벨링</a:t>
            </a: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JSON =&gt; </a:t>
            </a: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수정 또는 방법 강구</a:t>
            </a:r>
            <a:endParaRPr lang="en-US" altLang="ko-KR" sz="28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8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2. </a:t>
            </a: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 셋이 엄청 커서 발생하는 문제</a:t>
            </a:r>
            <a:endParaRPr lang="en-US" altLang="ko-KR" sz="28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74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A6FA0B1-DABD-40A6-A45C-E41853B647F1}"/>
              </a:ext>
            </a:extLst>
          </p:cNvPr>
          <p:cNvCxnSpPr/>
          <p:nvPr/>
        </p:nvCxnSpPr>
        <p:spPr>
          <a:xfrm>
            <a:off x="74645" y="1324947"/>
            <a:ext cx="12017828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D4ECBA-679A-9A3A-62DE-49A69B411954}"/>
              </a:ext>
            </a:extLst>
          </p:cNvPr>
          <p:cNvSpPr txBox="1"/>
          <p:nvPr/>
        </p:nvSpPr>
        <p:spPr>
          <a:xfrm>
            <a:off x="662474" y="380389"/>
            <a:ext cx="408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남은 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D5933-2D3B-556E-D9C0-41C9865EC346}"/>
              </a:ext>
            </a:extLst>
          </p:cNvPr>
          <p:cNvSpPr txBox="1"/>
          <p:nvPr/>
        </p:nvSpPr>
        <p:spPr>
          <a:xfrm>
            <a:off x="662473" y="1977011"/>
            <a:ext cx="755779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4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4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인공지능 </a:t>
            </a:r>
            <a:endParaRPr lang="en-US" altLang="ko-KR" sz="4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- </a:t>
            </a: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 </a:t>
            </a:r>
            <a:r>
              <a:rPr lang="ko-KR" altLang="en-US" sz="28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전처리</a:t>
            </a:r>
            <a:endParaRPr lang="en-US" altLang="ko-KR" sz="28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- </a:t>
            </a: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실제 학습</a:t>
            </a:r>
            <a:endParaRPr lang="en-US" altLang="ko-KR" sz="28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8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4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2. </a:t>
            </a:r>
            <a:r>
              <a:rPr lang="ko-KR" altLang="en-US" sz="4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로봇</a:t>
            </a:r>
            <a:endParaRPr lang="en-US" altLang="ko-KR" sz="28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- </a:t>
            </a: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조립</a:t>
            </a:r>
            <a:endParaRPr lang="en-US" altLang="ko-KR" sz="28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-</a:t>
            </a: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역기구학 알고리즘 개발 </a:t>
            </a:r>
            <a:r>
              <a:rPr lang="en-US" altLang="ko-KR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– </a:t>
            </a: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난이도 </a:t>
            </a:r>
            <a:endParaRPr lang="en-US" altLang="ko-KR" sz="28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57AEB51C-EEC1-9A73-86E4-D6BF0E41343D}"/>
              </a:ext>
            </a:extLst>
          </p:cNvPr>
          <p:cNvSpPr/>
          <p:nvPr/>
        </p:nvSpPr>
        <p:spPr>
          <a:xfrm>
            <a:off x="6587413" y="5388430"/>
            <a:ext cx="326571" cy="34523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A1D760E1-6F4D-4202-7DCF-BE3B6742BCA9}"/>
              </a:ext>
            </a:extLst>
          </p:cNvPr>
          <p:cNvSpPr/>
          <p:nvPr/>
        </p:nvSpPr>
        <p:spPr>
          <a:xfrm>
            <a:off x="6982409" y="5391539"/>
            <a:ext cx="326571" cy="34523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별: 꼭짓점 5개 3">
            <a:extLst>
              <a:ext uri="{FF2B5EF4-FFF2-40B4-BE49-F238E27FC236}">
                <a16:creationId xmlns:a16="http://schemas.microsoft.com/office/drawing/2014/main" id="{AD845D3F-7C9E-9E4A-720F-13741D322C3B}"/>
              </a:ext>
            </a:extLst>
          </p:cNvPr>
          <p:cNvSpPr/>
          <p:nvPr/>
        </p:nvSpPr>
        <p:spPr>
          <a:xfrm>
            <a:off x="7349413" y="5385321"/>
            <a:ext cx="326571" cy="34523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별: 꼭짓점 5개 4">
            <a:extLst>
              <a:ext uri="{FF2B5EF4-FFF2-40B4-BE49-F238E27FC236}">
                <a16:creationId xmlns:a16="http://schemas.microsoft.com/office/drawing/2014/main" id="{6EB4D261-9F4E-9A0D-1DFD-B7A8AC5B2C2F}"/>
              </a:ext>
            </a:extLst>
          </p:cNvPr>
          <p:cNvSpPr/>
          <p:nvPr/>
        </p:nvSpPr>
        <p:spPr>
          <a:xfrm>
            <a:off x="7744409" y="5388430"/>
            <a:ext cx="326571" cy="34523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5F00E6D7-F9A3-24F5-79CA-264C8BB2DB4F}"/>
              </a:ext>
            </a:extLst>
          </p:cNvPr>
          <p:cNvSpPr/>
          <p:nvPr/>
        </p:nvSpPr>
        <p:spPr>
          <a:xfrm>
            <a:off x="8139405" y="5385321"/>
            <a:ext cx="326571" cy="34523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7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113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에스코어 드림 3 Light</vt:lpstr>
      <vt:lpstr>Arial</vt:lpstr>
      <vt:lpstr>에스코어 드림 7 ExtraBold</vt:lpstr>
      <vt:lpstr>에스코어 드림 4 Regular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kmeee777@gmail.com</dc:creator>
  <cp:lastModifiedBy>kmeee777@gmail.com</cp:lastModifiedBy>
  <cp:revision>17</cp:revision>
  <dcterms:created xsi:type="dcterms:W3CDTF">2022-10-06T01:51:22Z</dcterms:created>
  <dcterms:modified xsi:type="dcterms:W3CDTF">2022-10-06T05:01:27Z</dcterms:modified>
</cp:coreProperties>
</file>